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heme/theme2.xml" ContentType="application/vnd.openxmlformats-officedocument.them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heme/theme3.xml" ContentType="application/vnd.openxmlformats-officedocument.them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16"/>
  </p:notesMasterIdLst>
  <p:handoutMasterIdLst>
    <p:handoutMasterId r:id="rId17"/>
  </p:handoutMasterIdLst>
  <p:sldIdLst>
    <p:sldId id="257" r:id="rId5"/>
    <p:sldId id="258" r:id="rId6"/>
    <p:sldId id="259" r:id="rId7"/>
    <p:sldId id="260" r:id="rId8"/>
    <p:sldId id="265" r:id="rId9"/>
    <p:sldId id="264" r:id="rId10"/>
    <p:sldId id="261" r:id="rId11"/>
    <p:sldId id="262" r:id="rId12"/>
    <p:sldId id="263" r:id="rId13"/>
    <p:sldId id="266" r:id="rId14"/>
    <p:sldId id="267" r:id="rId15"/>
  </p:sldIdLst>
  <p:sldSz cx="12192000" cy="6858000"/>
  <p:notesSz cx="6858000" cy="91440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1" id="{54CF9CB4-6EDB-4AC2-9AFB-EFC6E4817A6D}">
          <p14:sldIdLst>
            <p14:sldId id="257"/>
            <p14:sldId id="258"/>
            <p14:sldId id="259"/>
            <p14:sldId id="260"/>
            <p14:sldId id="265"/>
            <p14:sldId id="264"/>
            <p14:sldId id="261"/>
            <p14:sldId id="262"/>
            <p14:sldId id="263"/>
            <p14:sldId id="266"/>
            <p14:sldId id="267"/>
          </p14:sldIdLst>
        </p14:section>
      </p14:sectionLst>
    </p:ext>
    <p:ext uri="{EFAFB233-063F-42B5-8137-9DF3F51BA10A}">
      <p15:sldGuideLst xmlns:p15="http://schemas.microsoft.com/office/powerpoint/2012/main">
        <p15:guide id="3" orient="horz" pos="2160">
          <p15:clr>
            <a:srgbClr val="A4A3A4"/>
          </p15:clr>
        </p15:guide>
        <p15:guide id="4"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Drimmel" initials="CD" lastIdx="132" clrIdx="0">
    <p:extLst>
      <p:ext uri="{19B8F6BF-5375-455C-9EA6-DF929625EA0E}">
        <p15:presenceInfo xmlns:p15="http://schemas.microsoft.com/office/powerpoint/2012/main" userId="Christina Drimmel" providerId="None"/>
      </p:ext>
    </p:extLst>
  </p:cmAuthor>
  <p:cmAuthor id="2" name="Springer" initials="S" lastIdx="18" clrIdx="1">
    <p:extLst>
      <p:ext uri="{19B8F6BF-5375-455C-9EA6-DF929625EA0E}">
        <p15:presenceInfo xmlns:p15="http://schemas.microsoft.com/office/powerpoint/2012/main" userId="Springer" providerId="None"/>
      </p:ext>
    </p:extLst>
  </p:cmAuthor>
  <p:cmAuthor id="3" name="Sebastian" initials="S" lastIdx="33" clrIdx="2">
    <p:extLst>
      <p:ext uri="{19B8F6BF-5375-455C-9EA6-DF929625EA0E}">
        <p15:presenceInfo xmlns:p15="http://schemas.microsoft.com/office/powerpoint/2012/main" userId="Sebas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80FF"/>
    <a:srgbClr val="8DAFC9"/>
    <a:srgbClr val="7DA4C1"/>
    <a:srgbClr val="6190B3"/>
    <a:srgbClr val="4C7B9E"/>
    <a:srgbClr val="3E6582"/>
    <a:srgbClr val="BAC7D5"/>
    <a:srgbClr val="456F90"/>
    <a:srgbClr val="8CA6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7923E-DFFE-4F97-B23E-069F4F7B302A}" v="48" dt="2024-11-10T21:22:17.096"/>
    <p1510:client id="{A8E8FF90-889E-7990-802F-2C1ED3AFAEC8}" v="107" dt="2024-11-11T08:11:19.886"/>
    <p1510:client id="{BCB441E2-40F5-6895-22E8-3EB19BCC9B3B}" v="388" dt="2024-11-11T10:31:53.010"/>
    <p1510:client id="{CC6F89FB-52C1-3DE6-6AF0-819A61CADC6C}" v="60" dt="2024-11-11T11:21:56.39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1"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fennigbauer, Johannes" userId="82a97e04-b188-42e3-94c2-eb1181593a2b" providerId="ADAL" clId="{2947923E-DFFE-4F97-B23E-069F4F7B302A}"/>
    <pc:docChg chg="undo custSel addSld delSld modSld sldOrd modSection">
      <pc:chgData name="Pfennigbauer, Johannes" userId="82a97e04-b188-42e3-94c2-eb1181593a2b" providerId="ADAL" clId="{2947923E-DFFE-4F97-B23E-069F4F7B302A}" dt="2024-11-10T21:22:25.042" v="4644" actId="20577"/>
      <pc:docMkLst>
        <pc:docMk/>
      </pc:docMkLst>
      <pc:sldChg chg="modSp mod">
        <pc:chgData name="Pfennigbauer, Johannes" userId="82a97e04-b188-42e3-94c2-eb1181593a2b" providerId="ADAL" clId="{2947923E-DFFE-4F97-B23E-069F4F7B302A}" dt="2024-11-10T19:56:21.638" v="4540" actId="207"/>
        <pc:sldMkLst>
          <pc:docMk/>
          <pc:sldMk cId="1364562638" sldId="257"/>
        </pc:sldMkLst>
        <pc:spChg chg="mod">
          <ac:chgData name="Pfennigbauer, Johannes" userId="82a97e04-b188-42e3-94c2-eb1181593a2b" providerId="ADAL" clId="{2947923E-DFFE-4F97-B23E-069F4F7B302A}" dt="2024-11-10T14:44:47.511" v="52" actId="20577"/>
          <ac:spMkLst>
            <pc:docMk/>
            <pc:sldMk cId="1364562638" sldId="257"/>
            <ac:spMk id="2" creationId="{59A85F2F-BC66-4BFE-9993-10CD568B5EBD}"/>
          </ac:spMkLst>
        </pc:spChg>
        <pc:spChg chg="mod">
          <ac:chgData name="Pfennigbauer, Johannes" userId="82a97e04-b188-42e3-94c2-eb1181593a2b" providerId="ADAL" clId="{2947923E-DFFE-4F97-B23E-069F4F7B302A}" dt="2024-11-10T19:56:21.638" v="4540" actId="207"/>
          <ac:spMkLst>
            <pc:docMk/>
            <pc:sldMk cId="1364562638" sldId="257"/>
            <ac:spMk id="3" creationId="{5518FF93-C368-496C-9C7E-B5FDFB4EDCD4}"/>
          </ac:spMkLst>
        </pc:spChg>
      </pc:sldChg>
      <pc:sldChg chg="addSp delSp modSp new mod">
        <pc:chgData name="Pfennigbauer, Johannes" userId="82a97e04-b188-42e3-94c2-eb1181593a2b" providerId="ADAL" clId="{2947923E-DFFE-4F97-B23E-069F4F7B302A}" dt="2024-11-10T21:18:53.183" v="4603" actId="207"/>
        <pc:sldMkLst>
          <pc:docMk/>
          <pc:sldMk cId="41817190" sldId="258"/>
        </pc:sldMkLst>
        <pc:spChg chg="mod">
          <ac:chgData name="Pfennigbauer, Johannes" userId="82a97e04-b188-42e3-94c2-eb1181593a2b" providerId="ADAL" clId="{2947923E-DFFE-4F97-B23E-069F4F7B302A}" dt="2024-11-10T16:20:46.721" v="2970" actId="1076"/>
          <ac:spMkLst>
            <pc:docMk/>
            <pc:sldMk cId="41817190" sldId="258"/>
            <ac:spMk id="2" creationId="{1F87BC8F-7963-0E1A-B0D7-522799D38425}"/>
          </ac:spMkLst>
        </pc:spChg>
        <pc:spChg chg="mod">
          <ac:chgData name="Pfennigbauer, Johannes" userId="82a97e04-b188-42e3-94c2-eb1181593a2b" providerId="ADAL" clId="{2947923E-DFFE-4F97-B23E-069F4F7B302A}" dt="2024-11-10T21:17:19.445" v="4570" actId="1076"/>
          <ac:spMkLst>
            <pc:docMk/>
            <pc:sldMk cId="41817190" sldId="258"/>
            <ac:spMk id="3" creationId="{AD4D2647-AD72-9B23-CF79-EF2A47F1081B}"/>
          </ac:spMkLst>
        </pc:spChg>
        <pc:spChg chg="del mod">
          <ac:chgData name="Pfennigbauer, Johannes" userId="82a97e04-b188-42e3-94c2-eb1181593a2b" providerId="ADAL" clId="{2947923E-DFFE-4F97-B23E-069F4F7B302A}" dt="2024-11-10T15:26:34.769" v="1629" actId="478"/>
          <ac:spMkLst>
            <pc:docMk/>
            <pc:sldMk cId="41817190" sldId="258"/>
            <ac:spMk id="4" creationId="{195777A3-DC22-43EB-F948-A13DF53FC404}"/>
          </ac:spMkLst>
        </pc:spChg>
        <pc:spChg chg="add mod">
          <ac:chgData name="Pfennigbauer, Johannes" userId="82a97e04-b188-42e3-94c2-eb1181593a2b" providerId="ADAL" clId="{2947923E-DFFE-4F97-B23E-069F4F7B302A}" dt="2024-11-10T21:18:53.183" v="4603" actId="207"/>
          <ac:spMkLst>
            <pc:docMk/>
            <pc:sldMk cId="41817190" sldId="258"/>
            <ac:spMk id="4" creationId="{B4CFFA0C-C3F2-D2C2-7DE3-551662369AEF}"/>
          </ac:spMkLst>
        </pc:spChg>
        <pc:spChg chg="del">
          <ac:chgData name="Pfennigbauer, Johannes" userId="82a97e04-b188-42e3-94c2-eb1181593a2b" providerId="ADAL" clId="{2947923E-DFFE-4F97-B23E-069F4F7B302A}" dt="2024-11-10T14:47:38.799" v="138" actId="478"/>
          <ac:spMkLst>
            <pc:docMk/>
            <pc:sldMk cId="41817190" sldId="258"/>
            <ac:spMk id="5" creationId="{9075898D-6946-D303-3596-B2D4F0BB5122}"/>
          </ac:spMkLst>
        </pc:spChg>
        <pc:spChg chg="add del mod">
          <ac:chgData name="Pfennigbauer, Johannes" userId="82a97e04-b188-42e3-94c2-eb1181593a2b" providerId="ADAL" clId="{2947923E-DFFE-4F97-B23E-069F4F7B302A}" dt="2024-11-10T15:27:45.620" v="1662" actId="478"/>
          <ac:spMkLst>
            <pc:docMk/>
            <pc:sldMk cId="41817190" sldId="258"/>
            <ac:spMk id="10" creationId="{6616B126-398E-BBC4-0633-3E22C414B81A}"/>
          </ac:spMkLst>
        </pc:spChg>
        <pc:spChg chg="add mod">
          <ac:chgData name="Pfennigbauer, Johannes" userId="82a97e04-b188-42e3-94c2-eb1181593a2b" providerId="ADAL" clId="{2947923E-DFFE-4F97-B23E-069F4F7B302A}" dt="2024-11-10T21:17:12.517" v="4569" actId="14100"/>
          <ac:spMkLst>
            <pc:docMk/>
            <pc:sldMk cId="41817190" sldId="258"/>
            <ac:spMk id="11" creationId="{D5936AAA-734F-3F14-0C9C-831262C6527F}"/>
          </ac:spMkLst>
        </pc:spChg>
        <pc:spChg chg="add mod">
          <ac:chgData name="Pfennigbauer, Johannes" userId="82a97e04-b188-42e3-94c2-eb1181593a2b" providerId="ADAL" clId="{2947923E-DFFE-4F97-B23E-069F4F7B302A}" dt="2024-11-10T16:33:59.792" v="3646" actId="13900"/>
          <ac:spMkLst>
            <pc:docMk/>
            <pc:sldMk cId="41817190" sldId="258"/>
            <ac:spMk id="12" creationId="{9EED2F6E-CADE-A5BB-B6C2-D63F7EC0C59B}"/>
          </ac:spMkLst>
        </pc:spChg>
        <pc:spChg chg="add">
          <ac:chgData name="Pfennigbauer, Johannes" userId="82a97e04-b188-42e3-94c2-eb1181593a2b" providerId="ADAL" clId="{2947923E-DFFE-4F97-B23E-069F4F7B302A}" dt="2024-11-10T15:28:32.921" v="1667"/>
          <ac:spMkLst>
            <pc:docMk/>
            <pc:sldMk cId="41817190" sldId="258"/>
            <ac:spMk id="13" creationId="{07618F67-9DB0-730C-0BE9-6EB69AFB434F}"/>
          </ac:spMkLst>
        </pc:spChg>
        <pc:spChg chg="add mod">
          <ac:chgData name="Pfennigbauer, Johannes" userId="82a97e04-b188-42e3-94c2-eb1181593a2b" providerId="ADAL" clId="{2947923E-DFFE-4F97-B23E-069F4F7B302A}" dt="2024-11-10T16:51:20.616" v="4040" actId="20577"/>
          <ac:spMkLst>
            <pc:docMk/>
            <pc:sldMk cId="41817190" sldId="258"/>
            <ac:spMk id="16" creationId="{D3930833-50CE-36D4-C76F-C1A06972AFA1}"/>
          </ac:spMkLst>
        </pc:spChg>
        <pc:picChg chg="add del mod">
          <ac:chgData name="Pfennigbauer, Johannes" userId="82a97e04-b188-42e3-94c2-eb1181593a2b" providerId="ADAL" clId="{2947923E-DFFE-4F97-B23E-069F4F7B302A}" dt="2024-11-10T15:26:30.675" v="1627" actId="478"/>
          <ac:picMkLst>
            <pc:docMk/>
            <pc:sldMk cId="41817190" sldId="258"/>
            <ac:picMk id="8" creationId="{8810FBDF-4F55-7808-65E7-F22BC9D171A7}"/>
          </ac:picMkLst>
        </pc:picChg>
        <pc:picChg chg="add mod">
          <ac:chgData name="Pfennigbauer, Johannes" userId="82a97e04-b188-42e3-94c2-eb1181593a2b" providerId="ADAL" clId="{2947923E-DFFE-4F97-B23E-069F4F7B302A}" dt="2024-11-10T16:34:16.448" v="3647" actId="1076"/>
          <ac:picMkLst>
            <pc:docMk/>
            <pc:sldMk cId="41817190" sldId="258"/>
            <ac:picMk id="15" creationId="{7E7C7ABF-A9AF-0065-B27E-B22DAE98DB1D}"/>
          </ac:picMkLst>
        </pc:picChg>
      </pc:sldChg>
      <pc:sldChg chg="addSp delSp modSp new mod modClrScheme chgLayout">
        <pc:chgData name="Pfennigbauer, Johannes" userId="82a97e04-b188-42e3-94c2-eb1181593a2b" providerId="ADAL" clId="{2947923E-DFFE-4F97-B23E-069F4F7B302A}" dt="2024-11-10T21:18:40.687" v="4602" actId="22"/>
        <pc:sldMkLst>
          <pc:docMk/>
          <pc:sldMk cId="2554306419" sldId="259"/>
        </pc:sldMkLst>
        <pc:spChg chg="mod ord">
          <ac:chgData name="Pfennigbauer, Johannes" userId="82a97e04-b188-42e3-94c2-eb1181593a2b" providerId="ADAL" clId="{2947923E-DFFE-4F97-B23E-069F4F7B302A}" dt="2024-11-10T16:20:57.693" v="2972" actId="1076"/>
          <ac:spMkLst>
            <pc:docMk/>
            <pc:sldMk cId="2554306419" sldId="259"/>
            <ac:spMk id="2" creationId="{BF7AAE46-E390-BC4A-92AD-012E4E0579D0}"/>
          </ac:spMkLst>
        </pc:spChg>
        <pc:spChg chg="del mod ord">
          <ac:chgData name="Pfennigbauer, Johannes" userId="82a97e04-b188-42e3-94c2-eb1181593a2b" providerId="ADAL" clId="{2947923E-DFFE-4F97-B23E-069F4F7B302A}" dt="2024-11-10T15:12:14.435" v="905" actId="700"/>
          <ac:spMkLst>
            <pc:docMk/>
            <pc:sldMk cId="2554306419" sldId="259"/>
            <ac:spMk id="3" creationId="{480D4F18-CC44-9791-926A-D0A1BB813C6C}"/>
          </ac:spMkLst>
        </pc:spChg>
        <pc:spChg chg="add del">
          <ac:chgData name="Pfennigbauer, Johannes" userId="82a97e04-b188-42e3-94c2-eb1181593a2b" providerId="ADAL" clId="{2947923E-DFFE-4F97-B23E-069F4F7B302A}" dt="2024-11-10T21:18:40.687" v="4602" actId="22"/>
          <ac:spMkLst>
            <pc:docMk/>
            <pc:sldMk cId="2554306419" sldId="259"/>
            <ac:spMk id="4" creationId="{12A56BF9-691E-B19E-3AB5-8EB17DF8ABB4}"/>
          </ac:spMkLst>
        </pc:spChg>
        <pc:spChg chg="del mod ord">
          <ac:chgData name="Pfennigbauer, Johannes" userId="82a97e04-b188-42e3-94c2-eb1181593a2b" providerId="ADAL" clId="{2947923E-DFFE-4F97-B23E-069F4F7B302A}" dt="2024-11-10T15:12:14.435" v="905" actId="700"/>
          <ac:spMkLst>
            <pc:docMk/>
            <pc:sldMk cId="2554306419" sldId="259"/>
            <ac:spMk id="4" creationId="{91B98CEA-C8F6-425C-F74F-4F34EBD11D84}"/>
          </ac:spMkLst>
        </pc:spChg>
        <pc:spChg chg="del">
          <ac:chgData name="Pfennigbauer, Johannes" userId="82a97e04-b188-42e3-94c2-eb1181593a2b" providerId="ADAL" clId="{2947923E-DFFE-4F97-B23E-069F4F7B302A}" dt="2024-11-10T15:12:14.435" v="905" actId="700"/>
          <ac:spMkLst>
            <pc:docMk/>
            <pc:sldMk cId="2554306419" sldId="259"/>
            <ac:spMk id="5" creationId="{EDECF628-092B-FBB3-CA91-EC39E53EE9EC}"/>
          </ac:spMkLst>
        </pc:spChg>
        <pc:spChg chg="del">
          <ac:chgData name="Pfennigbauer, Johannes" userId="82a97e04-b188-42e3-94c2-eb1181593a2b" providerId="ADAL" clId="{2947923E-DFFE-4F97-B23E-069F4F7B302A}" dt="2024-11-10T15:12:14.435" v="905" actId="700"/>
          <ac:spMkLst>
            <pc:docMk/>
            <pc:sldMk cId="2554306419" sldId="259"/>
            <ac:spMk id="6" creationId="{A4D490C4-5666-71DB-C363-FE75D54FABDB}"/>
          </ac:spMkLst>
        </pc:spChg>
        <pc:spChg chg="del">
          <ac:chgData name="Pfennigbauer, Johannes" userId="82a97e04-b188-42e3-94c2-eb1181593a2b" providerId="ADAL" clId="{2947923E-DFFE-4F97-B23E-069F4F7B302A}" dt="2024-11-10T14:47:41.996" v="139" actId="478"/>
          <ac:spMkLst>
            <pc:docMk/>
            <pc:sldMk cId="2554306419" sldId="259"/>
            <ac:spMk id="7" creationId="{5A08191E-1CC1-7383-4F86-6FCDA866A92C}"/>
          </ac:spMkLst>
        </pc:spChg>
        <pc:spChg chg="mod ord">
          <ac:chgData name="Pfennigbauer, Johannes" userId="82a97e04-b188-42e3-94c2-eb1181593a2b" providerId="ADAL" clId="{2947923E-DFFE-4F97-B23E-069F4F7B302A}" dt="2024-11-10T15:12:14.435" v="905" actId="700"/>
          <ac:spMkLst>
            <pc:docMk/>
            <pc:sldMk cId="2554306419" sldId="259"/>
            <ac:spMk id="8" creationId="{195E4E16-7A93-D802-BE7C-DE7DFEA8031D}"/>
          </ac:spMkLst>
        </pc:spChg>
        <pc:spChg chg="add mod ord">
          <ac:chgData name="Pfennigbauer, Johannes" userId="82a97e04-b188-42e3-94c2-eb1181593a2b" providerId="ADAL" clId="{2947923E-DFFE-4F97-B23E-069F4F7B302A}" dt="2024-11-10T19:50:06.844" v="4405" actId="20577"/>
          <ac:spMkLst>
            <pc:docMk/>
            <pc:sldMk cId="2554306419" sldId="259"/>
            <ac:spMk id="11" creationId="{BED7F024-9E04-07F6-3BDC-8796D86A649B}"/>
          </ac:spMkLst>
        </pc:spChg>
        <pc:spChg chg="add del mod ord">
          <ac:chgData name="Pfennigbauer, Johannes" userId="82a97e04-b188-42e3-94c2-eb1181593a2b" providerId="ADAL" clId="{2947923E-DFFE-4F97-B23E-069F4F7B302A}" dt="2024-11-10T18:08:52.695" v="4355" actId="478"/>
          <ac:spMkLst>
            <pc:docMk/>
            <pc:sldMk cId="2554306419" sldId="259"/>
            <ac:spMk id="12" creationId="{5F4ADE82-4ABA-CE5D-0CCE-612A86A201F5}"/>
          </ac:spMkLst>
        </pc:spChg>
        <pc:spChg chg="add del mod">
          <ac:chgData name="Pfennigbauer, Johannes" userId="82a97e04-b188-42e3-94c2-eb1181593a2b" providerId="ADAL" clId="{2947923E-DFFE-4F97-B23E-069F4F7B302A}" dt="2024-11-10T15:42:34.320" v="2263" actId="21"/>
          <ac:spMkLst>
            <pc:docMk/>
            <pc:sldMk cId="2554306419" sldId="259"/>
            <ac:spMk id="13" creationId="{97D9598C-1983-72FC-4063-EA735B109028}"/>
          </ac:spMkLst>
        </pc:spChg>
        <pc:spChg chg="add mod">
          <ac:chgData name="Pfennigbauer, Johannes" userId="82a97e04-b188-42e3-94c2-eb1181593a2b" providerId="ADAL" clId="{2947923E-DFFE-4F97-B23E-069F4F7B302A}" dt="2024-11-10T16:38:51.251" v="3750" actId="14100"/>
          <ac:spMkLst>
            <pc:docMk/>
            <pc:sldMk cId="2554306419" sldId="259"/>
            <ac:spMk id="16" creationId="{50411456-8B41-25CA-9598-949B136BF9CD}"/>
          </ac:spMkLst>
        </pc:spChg>
        <pc:picChg chg="add del mod">
          <ac:chgData name="Pfennigbauer, Johannes" userId="82a97e04-b188-42e3-94c2-eb1181593a2b" providerId="ADAL" clId="{2947923E-DFFE-4F97-B23E-069F4F7B302A}" dt="2024-11-10T14:55:34.504" v="270" actId="478"/>
          <ac:picMkLst>
            <pc:docMk/>
            <pc:sldMk cId="2554306419" sldId="259"/>
            <ac:picMk id="10" creationId="{4277D651-E36D-8776-2413-95DF91E1B229}"/>
          </ac:picMkLst>
        </pc:picChg>
        <pc:picChg chg="add mod">
          <ac:chgData name="Pfennigbauer, Johannes" userId="82a97e04-b188-42e3-94c2-eb1181593a2b" providerId="ADAL" clId="{2947923E-DFFE-4F97-B23E-069F4F7B302A}" dt="2024-11-10T16:36:48.565" v="3726" actId="1076"/>
          <ac:picMkLst>
            <pc:docMk/>
            <pc:sldMk cId="2554306419" sldId="259"/>
            <ac:picMk id="15" creationId="{0EADA578-E6F2-B968-7878-BA2498349F1C}"/>
          </ac:picMkLst>
        </pc:picChg>
      </pc:sldChg>
      <pc:sldChg chg="addSp delSp modSp new mod modClrScheme chgLayout">
        <pc:chgData name="Pfennigbauer, Johannes" userId="82a97e04-b188-42e3-94c2-eb1181593a2b" providerId="ADAL" clId="{2947923E-DFFE-4F97-B23E-069F4F7B302A}" dt="2024-11-10T21:20:33.840" v="4605" actId="478"/>
        <pc:sldMkLst>
          <pc:docMk/>
          <pc:sldMk cId="644271473" sldId="260"/>
        </pc:sldMkLst>
        <pc:spChg chg="mod ord">
          <ac:chgData name="Pfennigbauer, Johannes" userId="82a97e04-b188-42e3-94c2-eb1181593a2b" providerId="ADAL" clId="{2947923E-DFFE-4F97-B23E-069F4F7B302A}" dt="2024-11-10T16:21:04.397" v="2973" actId="1076"/>
          <ac:spMkLst>
            <pc:docMk/>
            <pc:sldMk cId="644271473" sldId="260"/>
            <ac:spMk id="2" creationId="{06790732-5C88-B1EF-EB6F-A69B19DC385F}"/>
          </ac:spMkLst>
        </pc:spChg>
        <pc:spChg chg="mod ord">
          <ac:chgData name="Pfennigbauer, Johannes" userId="82a97e04-b188-42e3-94c2-eb1181593a2b" providerId="ADAL" clId="{2947923E-DFFE-4F97-B23E-069F4F7B302A}" dt="2024-11-10T20:02:45.903" v="4544" actId="20577"/>
          <ac:spMkLst>
            <pc:docMk/>
            <pc:sldMk cId="644271473" sldId="260"/>
            <ac:spMk id="3" creationId="{FC440708-B302-F73F-DE46-B09036B5A8C3}"/>
          </ac:spMkLst>
        </pc:spChg>
        <pc:spChg chg="add del mod">
          <ac:chgData name="Pfennigbauer, Johannes" userId="82a97e04-b188-42e3-94c2-eb1181593a2b" providerId="ADAL" clId="{2947923E-DFFE-4F97-B23E-069F4F7B302A}" dt="2024-11-10T21:20:33.840" v="4605" actId="478"/>
          <ac:spMkLst>
            <pc:docMk/>
            <pc:sldMk cId="644271473" sldId="260"/>
            <ac:spMk id="4" creationId="{94438690-F300-8E7A-63D1-51304064B6CD}"/>
          </ac:spMkLst>
        </pc:spChg>
        <pc:spChg chg="del mod ord">
          <ac:chgData name="Pfennigbauer, Johannes" userId="82a97e04-b188-42e3-94c2-eb1181593a2b" providerId="ADAL" clId="{2947923E-DFFE-4F97-B23E-069F4F7B302A}" dt="2024-11-10T15:00:08.467" v="398" actId="700"/>
          <ac:spMkLst>
            <pc:docMk/>
            <pc:sldMk cId="644271473" sldId="260"/>
            <ac:spMk id="4" creationId="{CF62A2D1-F9EC-F8D3-6512-789EFBDBB1B9}"/>
          </ac:spMkLst>
        </pc:spChg>
        <pc:spChg chg="del mod ord">
          <ac:chgData name="Pfennigbauer, Johannes" userId="82a97e04-b188-42e3-94c2-eb1181593a2b" providerId="ADAL" clId="{2947923E-DFFE-4F97-B23E-069F4F7B302A}" dt="2024-11-10T15:12:21.796" v="906" actId="478"/>
          <ac:spMkLst>
            <pc:docMk/>
            <pc:sldMk cId="644271473" sldId="260"/>
            <ac:spMk id="5" creationId="{E516BB59-14E1-32F9-AF28-E5D6CC2FFAA8}"/>
          </ac:spMkLst>
        </pc:spChg>
        <pc:spChg chg="del">
          <ac:chgData name="Pfennigbauer, Johannes" userId="82a97e04-b188-42e3-94c2-eb1181593a2b" providerId="ADAL" clId="{2947923E-DFFE-4F97-B23E-069F4F7B302A}" dt="2024-11-10T15:00:08.467" v="398" actId="700"/>
          <ac:spMkLst>
            <pc:docMk/>
            <pc:sldMk cId="644271473" sldId="260"/>
            <ac:spMk id="6" creationId="{71055346-6041-734D-038F-F297461749E9}"/>
          </ac:spMkLst>
        </pc:spChg>
        <pc:spChg chg="del mod ord">
          <ac:chgData name="Pfennigbauer, Johannes" userId="82a97e04-b188-42e3-94c2-eb1181593a2b" providerId="ADAL" clId="{2947923E-DFFE-4F97-B23E-069F4F7B302A}" dt="2024-11-10T15:00:11.817" v="399" actId="478"/>
          <ac:spMkLst>
            <pc:docMk/>
            <pc:sldMk cId="644271473" sldId="260"/>
            <ac:spMk id="7" creationId="{23C8F5AC-5AE1-31E1-528D-8ECE8C126231}"/>
          </ac:spMkLst>
        </pc:spChg>
        <pc:spChg chg="del">
          <ac:chgData name="Pfennigbauer, Johannes" userId="82a97e04-b188-42e3-94c2-eb1181593a2b" providerId="ADAL" clId="{2947923E-DFFE-4F97-B23E-069F4F7B302A}" dt="2024-11-10T15:00:08.467" v="398" actId="700"/>
          <ac:spMkLst>
            <pc:docMk/>
            <pc:sldMk cId="644271473" sldId="260"/>
            <ac:spMk id="8" creationId="{5EBB3DE8-4381-C659-B8B1-303DFFDA75D4}"/>
          </ac:spMkLst>
        </pc:spChg>
        <pc:spChg chg="del mod">
          <ac:chgData name="Pfennigbauer, Johannes" userId="82a97e04-b188-42e3-94c2-eb1181593a2b" providerId="ADAL" clId="{2947923E-DFFE-4F97-B23E-069F4F7B302A}" dt="2024-11-10T14:47:43.886" v="141" actId="478"/>
          <ac:spMkLst>
            <pc:docMk/>
            <pc:sldMk cId="644271473" sldId="260"/>
            <ac:spMk id="9" creationId="{3B008F88-6A86-C24D-4EB9-412B151908B3}"/>
          </ac:spMkLst>
        </pc:spChg>
        <pc:spChg chg="mod ord">
          <ac:chgData name="Pfennigbauer, Johannes" userId="82a97e04-b188-42e3-94c2-eb1181593a2b" providerId="ADAL" clId="{2947923E-DFFE-4F97-B23E-069F4F7B302A}" dt="2024-11-10T15:12:34.419" v="908" actId="700"/>
          <ac:spMkLst>
            <pc:docMk/>
            <pc:sldMk cId="644271473" sldId="260"/>
            <ac:spMk id="10" creationId="{2CBB94A1-C871-D8B9-BF0A-6AE7A2659749}"/>
          </ac:spMkLst>
        </pc:spChg>
        <pc:spChg chg="add del mod">
          <ac:chgData name="Pfennigbauer, Johannes" userId="82a97e04-b188-42e3-94c2-eb1181593a2b" providerId="ADAL" clId="{2947923E-DFFE-4F97-B23E-069F4F7B302A}" dt="2024-11-10T15:12:23.523" v="907" actId="478"/>
          <ac:spMkLst>
            <pc:docMk/>
            <pc:sldMk cId="644271473" sldId="260"/>
            <ac:spMk id="12" creationId="{FAC18B68-46FB-2DDA-36D0-F744173A6B7A}"/>
          </ac:spMkLst>
        </pc:spChg>
        <pc:spChg chg="add del mod ord">
          <ac:chgData name="Pfennigbauer, Johannes" userId="82a97e04-b188-42e3-94c2-eb1181593a2b" providerId="ADAL" clId="{2947923E-DFFE-4F97-B23E-069F4F7B302A}" dt="2024-11-10T18:08:48.577" v="4354" actId="478"/>
          <ac:spMkLst>
            <pc:docMk/>
            <pc:sldMk cId="644271473" sldId="260"/>
            <ac:spMk id="13" creationId="{E1481673-0F0C-6F6C-6BF9-69A3E144E619}"/>
          </ac:spMkLst>
        </pc:spChg>
        <pc:spChg chg="add del mod">
          <ac:chgData name="Pfennigbauer, Johannes" userId="82a97e04-b188-42e3-94c2-eb1181593a2b" providerId="ADAL" clId="{2947923E-DFFE-4F97-B23E-069F4F7B302A}" dt="2024-11-10T15:42:38.612" v="2265" actId="21"/>
          <ac:spMkLst>
            <pc:docMk/>
            <pc:sldMk cId="644271473" sldId="260"/>
            <ac:spMk id="14" creationId="{97D9598C-1983-72FC-4063-EA735B109028}"/>
          </ac:spMkLst>
        </pc:spChg>
        <pc:spChg chg="add mod">
          <ac:chgData name="Pfennigbauer, Johannes" userId="82a97e04-b188-42e3-94c2-eb1181593a2b" providerId="ADAL" clId="{2947923E-DFFE-4F97-B23E-069F4F7B302A}" dt="2024-11-10T16:16:52.261" v="2950" actId="14100"/>
          <ac:spMkLst>
            <pc:docMk/>
            <pc:sldMk cId="644271473" sldId="260"/>
            <ac:spMk id="15" creationId="{994F7BF3-27D3-3B80-EFF0-F12992D8BA56}"/>
          </ac:spMkLst>
        </pc:spChg>
        <pc:spChg chg="add mod">
          <ac:chgData name="Pfennigbauer, Johannes" userId="82a97e04-b188-42e3-94c2-eb1181593a2b" providerId="ADAL" clId="{2947923E-DFFE-4F97-B23E-069F4F7B302A}" dt="2024-11-10T16:18:10.990" v="2951" actId="14861"/>
          <ac:spMkLst>
            <pc:docMk/>
            <pc:sldMk cId="644271473" sldId="260"/>
            <ac:spMk id="16" creationId="{7C09898A-DC64-FE87-E118-8B48030445DE}"/>
          </ac:spMkLst>
        </pc:spChg>
      </pc:sldChg>
      <pc:sldChg chg="addSp delSp modSp add mod">
        <pc:chgData name="Pfennigbauer, Johannes" userId="82a97e04-b188-42e3-94c2-eb1181593a2b" providerId="ADAL" clId="{2947923E-DFFE-4F97-B23E-069F4F7B302A}" dt="2024-11-10T21:21:15.647" v="4613" actId="20577"/>
        <pc:sldMkLst>
          <pc:docMk/>
          <pc:sldMk cId="2975693826" sldId="261"/>
        </pc:sldMkLst>
        <pc:spChg chg="mod">
          <ac:chgData name="Pfennigbauer, Johannes" userId="82a97e04-b188-42e3-94c2-eb1181593a2b" providerId="ADAL" clId="{2947923E-DFFE-4F97-B23E-069F4F7B302A}" dt="2024-11-10T15:41:19.261" v="2224" actId="1076"/>
          <ac:spMkLst>
            <pc:docMk/>
            <pc:sldMk cId="2975693826" sldId="261"/>
            <ac:spMk id="2" creationId="{AD537CCF-7D9E-3209-2FCE-EBB2CC602123}"/>
          </ac:spMkLst>
        </pc:spChg>
        <pc:spChg chg="mod">
          <ac:chgData name="Pfennigbauer, Johannes" userId="82a97e04-b188-42e3-94c2-eb1181593a2b" providerId="ADAL" clId="{2947923E-DFFE-4F97-B23E-069F4F7B302A}" dt="2024-11-10T16:52:07.120" v="4042" actId="14100"/>
          <ac:spMkLst>
            <pc:docMk/>
            <pc:sldMk cId="2975693826" sldId="261"/>
            <ac:spMk id="3" creationId="{E9983A1E-11BD-CA51-1C18-2A2D5A29EBC9}"/>
          </ac:spMkLst>
        </pc:spChg>
        <pc:spChg chg="del">
          <ac:chgData name="Pfennigbauer, Johannes" userId="82a97e04-b188-42e3-94c2-eb1181593a2b" providerId="ADAL" clId="{2947923E-DFFE-4F97-B23E-069F4F7B302A}" dt="2024-11-10T15:40:47.349" v="2214" actId="478"/>
          <ac:spMkLst>
            <pc:docMk/>
            <pc:sldMk cId="2975693826" sldId="261"/>
            <ac:spMk id="4" creationId="{0274199A-A764-5F9A-9A7B-B9CB8B57603C}"/>
          </ac:spMkLst>
        </pc:spChg>
        <pc:spChg chg="add mod">
          <ac:chgData name="Pfennigbauer, Johannes" userId="82a97e04-b188-42e3-94c2-eb1181593a2b" providerId="ADAL" clId="{2947923E-DFFE-4F97-B23E-069F4F7B302A}" dt="2024-11-10T21:21:15.647" v="4613" actId="20577"/>
          <ac:spMkLst>
            <pc:docMk/>
            <pc:sldMk cId="2975693826" sldId="261"/>
            <ac:spMk id="4" creationId="{BE3EAB3F-5CD5-6784-091B-B6F5A94E04E7}"/>
          </ac:spMkLst>
        </pc:spChg>
        <pc:spChg chg="add del mod">
          <ac:chgData name="Pfennigbauer, Johannes" userId="82a97e04-b188-42e3-94c2-eb1181593a2b" providerId="ADAL" clId="{2947923E-DFFE-4F97-B23E-069F4F7B302A}" dt="2024-11-10T15:44:01.659" v="2283" actId="21"/>
          <ac:spMkLst>
            <pc:docMk/>
            <pc:sldMk cId="2975693826" sldId="261"/>
            <ac:spMk id="5" creationId="{1CFD2111-B2C3-51C1-37B2-D0C6696A7DDC}"/>
          </ac:spMkLst>
        </pc:spChg>
        <pc:spChg chg="add mod">
          <ac:chgData name="Pfennigbauer, Johannes" userId="82a97e04-b188-42e3-94c2-eb1181593a2b" providerId="ADAL" clId="{2947923E-DFFE-4F97-B23E-069F4F7B302A}" dt="2024-11-10T19:51:43.159" v="4445" actId="20577"/>
          <ac:spMkLst>
            <pc:docMk/>
            <pc:sldMk cId="2975693826" sldId="261"/>
            <ac:spMk id="7" creationId="{996313C7-E22F-213A-B652-97976700EDEE}"/>
          </ac:spMkLst>
        </pc:spChg>
        <pc:spChg chg="add mod">
          <ac:chgData name="Pfennigbauer, Johannes" userId="82a97e04-b188-42e3-94c2-eb1181593a2b" providerId="ADAL" clId="{2947923E-DFFE-4F97-B23E-069F4F7B302A}" dt="2024-11-10T15:43:38.061" v="2278"/>
          <ac:spMkLst>
            <pc:docMk/>
            <pc:sldMk cId="2975693826" sldId="261"/>
            <ac:spMk id="8" creationId="{9897C21A-4BE8-E02F-E8E6-79C3BBE5B071}"/>
          </ac:spMkLst>
        </pc:spChg>
        <pc:spChg chg="add mod">
          <ac:chgData name="Pfennigbauer, Johannes" userId="82a97e04-b188-42e3-94c2-eb1181593a2b" providerId="ADAL" clId="{2947923E-DFFE-4F97-B23E-069F4F7B302A}" dt="2024-11-10T15:43:50.908" v="2281"/>
          <ac:spMkLst>
            <pc:docMk/>
            <pc:sldMk cId="2975693826" sldId="261"/>
            <ac:spMk id="9" creationId="{F3D31A62-5887-C1B4-B2B4-D08008E9CE18}"/>
          </ac:spMkLst>
        </pc:spChg>
        <pc:spChg chg="add mod">
          <ac:chgData name="Pfennigbauer, Johannes" userId="82a97e04-b188-42e3-94c2-eb1181593a2b" providerId="ADAL" clId="{2947923E-DFFE-4F97-B23E-069F4F7B302A}" dt="2024-11-10T16:20:37.366" v="2969" actId="1076"/>
          <ac:spMkLst>
            <pc:docMk/>
            <pc:sldMk cId="2975693826" sldId="261"/>
            <ac:spMk id="10" creationId="{1CFD2111-B2C3-51C1-37B2-D0C6696A7DDC}"/>
          </ac:spMkLst>
        </pc:spChg>
        <pc:spChg chg="add mod">
          <ac:chgData name="Pfennigbauer, Johannes" userId="82a97e04-b188-42e3-94c2-eb1181593a2b" providerId="ADAL" clId="{2947923E-DFFE-4F97-B23E-069F4F7B302A}" dt="2024-11-10T16:51:56.249" v="4041" actId="1076"/>
          <ac:spMkLst>
            <pc:docMk/>
            <pc:sldMk cId="2975693826" sldId="261"/>
            <ac:spMk id="12" creationId="{A45DE545-FF99-93A3-6578-758A7A536841}"/>
          </ac:spMkLst>
        </pc:spChg>
        <pc:picChg chg="add mod">
          <ac:chgData name="Pfennigbauer, Johannes" userId="82a97e04-b188-42e3-94c2-eb1181593a2b" providerId="ADAL" clId="{2947923E-DFFE-4F97-B23E-069F4F7B302A}" dt="2024-11-10T16:51:56.249" v="4041" actId="1076"/>
          <ac:picMkLst>
            <pc:docMk/>
            <pc:sldMk cId="2975693826" sldId="261"/>
            <ac:picMk id="11" creationId="{58EFFD09-FB5F-C86C-814E-D7128E68FE52}"/>
          </ac:picMkLst>
        </pc:picChg>
      </pc:sldChg>
      <pc:sldChg chg="addSp delSp modSp add mod modClrScheme chgLayout">
        <pc:chgData name="Pfennigbauer, Johannes" userId="82a97e04-b188-42e3-94c2-eb1181593a2b" providerId="ADAL" clId="{2947923E-DFFE-4F97-B23E-069F4F7B302A}" dt="2024-11-10T21:22:25.042" v="4644" actId="20577"/>
        <pc:sldMkLst>
          <pc:docMk/>
          <pc:sldMk cId="3148229637" sldId="262"/>
        </pc:sldMkLst>
        <pc:spChg chg="mod ord">
          <ac:chgData name="Pfennigbauer, Johannes" userId="82a97e04-b188-42e3-94c2-eb1181593a2b" providerId="ADAL" clId="{2947923E-DFFE-4F97-B23E-069F4F7B302A}" dt="2024-11-10T15:41:25.587" v="2225" actId="14100"/>
          <ac:spMkLst>
            <pc:docMk/>
            <pc:sldMk cId="3148229637" sldId="262"/>
            <ac:spMk id="2" creationId="{0093F580-0481-EF2C-582F-22D135786799}"/>
          </ac:spMkLst>
        </pc:spChg>
        <pc:spChg chg="add mod">
          <ac:chgData name="Pfennigbauer, Johannes" userId="82a97e04-b188-42e3-94c2-eb1181593a2b" providerId="ADAL" clId="{2947923E-DFFE-4F97-B23E-069F4F7B302A}" dt="2024-11-10T21:22:25.042" v="4644" actId="20577"/>
          <ac:spMkLst>
            <pc:docMk/>
            <pc:sldMk cId="3148229637" sldId="262"/>
            <ac:spMk id="3" creationId="{8F39445E-759D-8BF9-402B-6BAA29CC920D}"/>
          </ac:spMkLst>
        </pc:spChg>
        <pc:spChg chg="del mod ord">
          <ac:chgData name="Pfennigbauer, Johannes" userId="82a97e04-b188-42e3-94c2-eb1181593a2b" providerId="ADAL" clId="{2947923E-DFFE-4F97-B23E-069F4F7B302A}" dt="2024-11-10T14:49:57.868" v="236" actId="700"/>
          <ac:spMkLst>
            <pc:docMk/>
            <pc:sldMk cId="3148229637" sldId="262"/>
            <ac:spMk id="3" creationId="{C65FCD4F-9F9D-4C14-9EC7-E67E16985189}"/>
          </ac:spMkLst>
        </pc:spChg>
        <pc:spChg chg="del mod ord">
          <ac:chgData name="Pfennigbauer, Johannes" userId="82a97e04-b188-42e3-94c2-eb1181593a2b" providerId="ADAL" clId="{2947923E-DFFE-4F97-B23E-069F4F7B302A}" dt="2024-11-10T14:49:57.868" v="236" actId="700"/>
          <ac:spMkLst>
            <pc:docMk/>
            <pc:sldMk cId="3148229637" sldId="262"/>
            <ac:spMk id="4" creationId="{C919AE1F-397B-49C6-F163-6EDCD86B8455}"/>
          </ac:spMkLst>
        </pc:spChg>
        <pc:spChg chg="del mod ord">
          <ac:chgData name="Pfennigbauer, Johannes" userId="82a97e04-b188-42e3-94c2-eb1181593a2b" providerId="ADAL" clId="{2947923E-DFFE-4F97-B23E-069F4F7B302A}" dt="2024-11-10T14:49:57.868" v="236" actId="700"/>
          <ac:spMkLst>
            <pc:docMk/>
            <pc:sldMk cId="3148229637" sldId="262"/>
            <ac:spMk id="5" creationId="{57ABDD08-3A16-0C60-C141-910FBC1BF723}"/>
          </ac:spMkLst>
        </pc:spChg>
        <pc:spChg chg="del mod ord">
          <ac:chgData name="Pfennigbauer, Johannes" userId="82a97e04-b188-42e3-94c2-eb1181593a2b" providerId="ADAL" clId="{2947923E-DFFE-4F97-B23E-069F4F7B302A}" dt="2024-11-10T14:49:57.868" v="236" actId="700"/>
          <ac:spMkLst>
            <pc:docMk/>
            <pc:sldMk cId="3148229637" sldId="262"/>
            <ac:spMk id="6" creationId="{9B079BC5-98DC-1C1F-55FB-6CF8AD004D8D}"/>
          </ac:spMkLst>
        </pc:spChg>
        <pc:spChg chg="add mod ord">
          <ac:chgData name="Pfennigbauer, Johannes" userId="82a97e04-b188-42e3-94c2-eb1181593a2b" providerId="ADAL" clId="{2947923E-DFFE-4F97-B23E-069F4F7B302A}" dt="2024-11-10T19:56:56.587" v="4542" actId="20577"/>
          <ac:spMkLst>
            <pc:docMk/>
            <pc:sldMk cId="3148229637" sldId="262"/>
            <ac:spMk id="7" creationId="{3771B601-D579-797F-09A8-A3D53B3B96E8}"/>
          </ac:spMkLst>
        </pc:spChg>
        <pc:spChg chg="mod ord">
          <ac:chgData name="Pfennigbauer, Johannes" userId="82a97e04-b188-42e3-94c2-eb1181593a2b" providerId="ADAL" clId="{2947923E-DFFE-4F97-B23E-069F4F7B302A}" dt="2024-11-10T15:05:06.898" v="716" actId="700"/>
          <ac:spMkLst>
            <pc:docMk/>
            <pc:sldMk cId="3148229637" sldId="262"/>
            <ac:spMk id="8" creationId="{3B1347ED-DDA4-0C8D-2994-F00290E2F825}"/>
          </ac:spMkLst>
        </pc:spChg>
        <pc:spChg chg="add del mod ord">
          <ac:chgData name="Pfennigbauer, Johannes" userId="82a97e04-b188-42e3-94c2-eb1181593a2b" providerId="ADAL" clId="{2947923E-DFFE-4F97-B23E-069F4F7B302A}" dt="2024-11-10T15:05:06.898" v="716" actId="700"/>
          <ac:spMkLst>
            <pc:docMk/>
            <pc:sldMk cId="3148229637" sldId="262"/>
            <ac:spMk id="9" creationId="{B5F0B521-47AF-F7F5-EEE2-4B641956B205}"/>
          </ac:spMkLst>
        </pc:spChg>
        <pc:spChg chg="add del mod ord">
          <ac:chgData name="Pfennigbauer, Johannes" userId="82a97e04-b188-42e3-94c2-eb1181593a2b" providerId="ADAL" clId="{2947923E-DFFE-4F97-B23E-069F4F7B302A}" dt="2024-11-10T15:05:06.898" v="716" actId="700"/>
          <ac:spMkLst>
            <pc:docMk/>
            <pc:sldMk cId="3148229637" sldId="262"/>
            <ac:spMk id="10" creationId="{AF15450C-30BD-FC21-E45C-9BED45C342DA}"/>
          </ac:spMkLst>
        </pc:spChg>
        <pc:spChg chg="add del mod ord">
          <ac:chgData name="Pfennigbauer, Johannes" userId="82a97e04-b188-42e3-94c2-eb1181593a2b" providerId="ADAL" clId="{2947923E-DFFE-4F97-B23E-069F4F7B302A}" dt="2024-11-10T15:05:06.898" v="716" actId="700"/>
          <ac:spMkLst>
            <pc:docMk/>
            <pc:sldMk cId="3148229637" sldId="262"/>
            <ac:spMk id="11" creationId="{8ADE7138-6A32-B4A7-FD2E-F9314B4AE6D0}"/>
          </ac:spMkLst>
        </pc:spChg>
        <pc:spChg chg="add del mod ord">
          <ac:chgData name="Pfennigbauer, Johannes" userId="82a97e04-b188-42e3-94c2-eb1181593a2b" providerId="ADAL" clId="{2947923E-DFFE-4F97-B23E-069F4F7B302A}" dt="2024-11-10T15:05:06.898" v="716" actId="700"/>
          <ac:spMkLst>
            <pc:docMk/>
            <pc:sldMk cId="3148229637" sldId="262"/>
            <ac:spMk id="12" creationId="{F7FEF151-CB0C-4BB9-67C3-0A6B40484D3A}"/>
          </ac:spMkLst>
        </pc:spChg>
        <pc:spChg chg="add del mod ord">
          <ac:chgData name="Pfennigbauer, Johannes" userId="82a97e04-b188-42e3-94c2-eb1181593a2b" providerId="ADAL" clId="{2947923E-DFFE-4F97-B23E-069F4F7B302A}" dt="2024-11-10T15:05:06.898" v="716" actId="700"/>
          <ac:spMkLst>
            <pc:docMk/>
            <pc:sldMk cId="3148229637" sldId="262"/>
            <ac:spMk id="13" creationId="{368861AA-562D-D7B8-41F8-F8C088670CA9}"/>
          </ac:spMkLst>
        </pc:spChg>
        <pc:spChg chg="add del mod ord">
          <ac:chgData name="Pfennigbauer, Johannes" userId="82a97e04-b188-42e3-94c2-eb1181593a2b" providerId="ADAL" clId="{2947923E-DFFE-4F97-B23E-069F4F7B302A}" dt="2024-11-10T18:08:22.614" v="4350" actId="478"/>
          <ac:spMkLst>
            <pc:docMk/>
            <pc:sldMk cId="3148229637" sldId="262"/>
            <ac:spMk id="14" creationId="{93CC1C53-8391-C401-8F74-2E071639AC82}"/>
          </ac:spMkLst>
        </pc:spChg>
        <pc:spChg chg="add del mod">
          <ac:chgData name="Pfennigbauer, Johannes" userId="82a97e04-b188-42e3-94c2-eb1181593a2b" providerId="ADAL" clId="{2947923E-DFFE-4F97-B23E-069F4F7B302A}" dt="2024-11-10T15:44:07.809" v="2286" actId="21"/>
          <ac:spMkLst>
            <pc:docMk/>
            <pc:sldMk cId="3148229637" sldId="262"/>
            <ac:spMk id="15" creationId="{68583A96-6FE3-96F2-2F3E-261FA7156948}"/>
          </ac:spMkLst>
        </pc:spChg>
      </pc:sldChg>
      <pc:sldChg chg="addSp delSp modSp add mod modClrScheme chgLayout">
        <pc:chgData name="Pfennigbauer, Johannes" userId="82a97e04-b188-42e3-94c2-eb1181593a2b" providerId="ADAL" clId="{2947923E-DFFE-4F97-B23E-069F4F7B302A}" dt="2024-11-10T21:21:51.055" v="4634" actId="20577"/>
        <pc:sldMkLst>
          <pc:docMk/>
          <pc:sldMk cId="111291592" sldId="263"/>
        </pc:sldMkLst>
        <pc:spChg chg="mod ord">
          <ac:chgData name="Pfennigbauer, Johannes" userId="82a97e04-b188-42e3-94c2-eb1181593a2b" providerId="ADAL" clId="{2947923E-DFFE-4F97-B23E-069F4F7B302A}" dt="2024-11-10T15:41:59.239" v="2257" actId="14100"/>
          <ac:spMkLst>
            <pc:docMk/>
            <pc:sldMk cId="111291592" sldId="263"/>
            <ac:spMk id="2" creationId="{01735903-BF68-8248-25EA-E9151EE2C4FB}"/>
          </ac:spMkLst>
        </pc:spChg>
        <pc:spChg chg="del mod ord">
          <ac:chgData name="Pfennigbauer, Johannes" userId="82a97e04-b188-42e3-94c2-eb1181593a2b" providerId="ADAL" clId="{2947923E-DFFE-4F97-B23E-069F4F7B302A}" dt="2024-11-10T14:50:19.332" v="237" actId="700"/>
          <ac:spMkLst>
            <pc:docMk/>
            <pc:sldMk cId="111291592" sldId="263"/>
            <ac:spMk id="3" creationId="{25161156-A3BE-A508-E585-5202F2D9CA3C}"/>
          </ac:spMkLst>
        </pc:spChg>
        <pc:spChg chg="add mod">
          <ac:chgData name="Pfennigbauer, Johannes" userId="82a97e04-b188-42e3-94c2-eb1181593a2b" providerId="ADAL" clId="{2947923E-DFFE-4F97-B23E-069F4F7B302A}" dt="2024-11-10T21:21:51.055" v="4634" actId="20577"/>
          <ac:spMkLst>
            <pc:docMk/>
            <pc:sldMk cId="111291592" sldId="263"/>
            <ac:spMk id="3" creationId="{8C703D48-8007-1064-5687-A7A40C155897}"/>
          </ac:spMkLst>
        </pc:spChg>
        <pc:spChg chg="del mod ord">
          <ac:chgData name="Pfennigbauer, Johannes" userId="82a97e04-b188-42e3-94c2-eb1181593a2b" providerId="ADAL" clId="{2947923E-DFFE-4F97-B23E-069F4F7B302A}" dt="2024-11-10T14:50:19.332" v="237" actId="700"/>
          <ac:spMkLst>
            <pc:docMk/>
            <pc:sldMk cId="111291592" sldId="263"/>
            <ac:spMk id="4" creationId="{8017282C-F21A-54AE-E5D2-624AD90FD68C}"/>
          </ac:spMkLst>
        </pc:spChg>
        <pc:spChg chg="del">
          <ac:chgData name="Pfennigbauer, Johannes" userId="82a97e04-b188-42e3-94c2-eb1181593a2b" providerId="ADAL" clId="{2947923E-DFFE-4F97-B23E-069F4F7B302A}" dt="2024-11-10T14:50:19.332" v="237" actId="700"/>
          <ac:spMkLst>
            <pc:docMk/>
            <pc:sldMk cId="111291592" sldId="263"/>
            <ac:spMk id="5" creationId="{9C8295D0-738A-89C7-22B5-D8F59A8157BF}"/>
          </ac:spMkLst>
        </pc:spChg>
        <pc:spChg chg="del">
          <ac:chgData name="Pfennigbauer, Johannes" userId="82a97e04-b188-42e3-94c2-eb1181593a2b" providerId="ADAL" clId="{2947923E-DFFE-4F97-B23E-069F4F7B302A}" dt="2024-11-10T14:50:19.332" v="237" actId="700"/>
          <ac:spMkLst>
            <pc:docMk/>
            <pc:sldMk cId="111291592" sldId="263"/>
            <ac:spMk id="6" creationId="{AFD40C43-51E7-8800-FD8B-3589BA9982D7}"/>
          </ac:spMkLst>
        </pc:spChg>
        <pc:spChg chg="del">
          <ac:chgData name="Pfennigbauer, Johannes" userId="82a97e04-b188-42e3-94c2-eb1181593a2b" providerId="ADAL" clId="{2947923E-DFFE-4F97-B23E-069F4F7B302A}" dt="2024-11-10T14:50:19.332" v="237" actId="700"/>
          <ac:spMkLst>
            <pc:docMk/>
            <pc:sldMk cId="111291592" sldId="263"/>
            <ac:spMk id="7" creationId="{09A0C681-88CF-F8C5-A4BB-504729B45E1B}"/>
          </ac:spMkLst>
        </pc:spChg>
        <pc:spChg chg="del">
          <ac:chgData name="Pfennigbauer, Johannes" userId="82a97e04-b188-42e3-94c2-eb1181593a2b" providerId="ADAL" clId="{2947923E-DFFE-4F97-B23E-069F4F7B302A}" dt="2024-11-10T14:50:19.332" v="237" actId="700"/>
          <ac:spMkLst>
            <pc:docMk/>
            <pc:sldMk cId="111291592" sldId="263"/>
            <ac:spMk id="8" creationId="{ABC94685-CDDE-1B3D-B346-42F4885E3A62}"/>
          </ac:spMkLst>
        </pc:spChg>
        <pc:spChg chg="add mod ord">
          <ac:chgData name="Pfennigbauer, Johannes" userId="82a97e04-b188-42e3-94c2-eb1181593a2b" providerId="ADAL" clId="{2947923E-DFFE-4F97-B23E-069F4F7B302A}" dt="2024-11-10T18:08:10.648" v="4349" actId="113"/>
          <ac:spMkLst>
            <pc:docMk/>
            <pc:sldMk cId="111291592" sldId="263"/>
            <ac:spMk id="9" creationId="{798E0B65-41E0-B425-A05A-1AB8FB5C6CC5}"/>
          </ac:spMkLst>
        </pc:spChg>
        <pc:spChg chg="mod ord">
          <ac:chgData name="Pfennigbauer, Johannes" userId="82a97e04-b188-42e3-94c2-eb1181593a2b" providerId="ADAL" clId="{2947923E-DFFE-4F97-B23E-069F4F7B302A}" dt="2024-11-10T14:50:19.332" v="237" actId="700"/>
          <ac:spMkLst>
            <pc:docMk/>
            <pc:sldMk cId="111291592" sldId="263"/>
            <ac:spMk id="10" creationId="{78E3ED16-544F-1338-00B6-5704A4B68B93}"/>
          </ac:spMkLst>
        </pc:spChg>
        <pc:spChg chg="add del mod ord">
          <ac:chgData name="Pfennigbauer, Johannes" userId="82a97e04-b188-42e3-94c2-eb1181593a2b" providerId="ADAL" clId="{2947923E-DFFE-4F97-B23E-069F4F7B302A}" dt="2024-11-10T18:08:27.764" v="4351" actId="478"/>
          <ac:spMkLst>
            <pc:docMk/>
            <pc:sldMk cId="111291592" sldId="263"/>
            <ac:spMk id="11" creationId="{B2D379D6-0008-A3EC-E00A-B94A0E49D9DE}"/>
          </ac:spMkLst>
        </pc:spChg>
        <pc:spChg chg="add del mod">
          <ac:chgData name="Pfennigbauer, Johannes" userId="82a97e04-b188-42e3-94c2-eb1181593a2b" providerId="ADAL" clId="{2947923E-DFFE-4F97-B23E-069F4F7B302A}" dt="2024-11-10T15:44:11.967" v="2288" actId="21"/>
          <ac:spMkLst>
            <pc:docMk/>
            <pc:sldMk cId="111291592" sldId="263"/>
            <ac:spMk id="15" creationId="{68583A96-6FE3-96F2-2F3E-261FA7156948}"/>
          </ac:spMkLst>
        </pc:spChg>
        <pc:spChg chg="add mod">
          <ac:chgData name="Pfennigbauer, Johannes" userId="82a97e04-b188-42e3-94c2-eb1181593a2b" providerId="ADAL" clId="{2947923E-DFFE-4F97-B23E-069F4F7B302A}" dt="2024-11-10T18:10:15.565" v="4367" actId="20577"/>
          <ac:spMkLst>
            <pc:docMk/>
            <pc:sldMk cId="111291592" sldId="263"/>
            <ac:spMk id="18" creationId="{E124DE37-D56C-BD20-F803-947691DB7BFF}"/>
          </ac:spMkLst>
        </pc:spChg>
        <pc:graphicFrameChg chg="add del mod modGraphic">
          <ac:chgData name="Pfennigbauer, Johannes" userId="82a97e04-b188-42e3-94c2-eb1181593a2b" providerId="ADAL" clId="{2947923E-DFFE-4F97-B23E-069F4F7B302A}" dt="2024-11-10T17:03:17.593" v="4275" actId="478"/>
          <ac:graphicFrameMkLst>
            <pc:docMk/>
            <pc:sldMk cId="111291592" sldId="263"/>
            <ac:graphicFrameMk id="12" creationId="{6C600EDE-5402-27A2-9D29-890B5BEAC1D2}"/>
          </ac:graphicFrameMkLst>
        </pc:graphicFrameChg>
        <pc:picChg chg="add del mod modCrop">
          <ac:chgData name="Pfennigbauer, Johannes" userId="82a97e04-b188-42e3-94c2-eb1181593a2b" providerId="ADAL" clId="{2947923E-DFFE-4F97-B23E-069F4F7B302A}" dt="2024-11-10T18:06:16.901" v="4292" actId="478"/>
          <ac:picMkLst>
            <pc:docMk/>
            <pc:sldMk cId="111291592" sldId="263"/>
            <ac:picMk id="14" creationId="{6F9446D2-3923-464A-5B6F-8B8932AD7701}"/>
          </ac:picMkLst>
        </pc:picChg>
        <pc:picChg chg="add mod modCrop">
          <ac:chgData name="Pfennigbauer, Johannes" userId="82a97e04-b188-42e3-94c2-eb1181593a2b" providerId="ADAL" clId="{2947923E-DFFE-4F97-B23E-069F4F7B302A}" dt="2024-11-10T18:09:31.659" v="4357" actId="208"/>
          <ac:picMkLst>
            <pc:docMk/>
            <pc:sldMk cId="111291592" sldId="263"/>
            <ac:picMk id="17" creationId="{9067E26E-7BE8-32AF-933F-F8D77917E48B}"/>
          </ac:picMkLst>
        </pc:picChg>
      </pc:sldChg>
      <pc:sldChg chg="modSp add mod ord">
        <pc:chgData name="Pfennigbauer, Johannes" userId="82a97e04-b188-42e3-94c2-eb1181593a2b" providerId="ADAL" clId="{2947923E-DFFE-4F97-B23E-069F4F7B302A}" dt="2024-11-10T20:06:27.581" v="4568" actId="404"/>
        <pc:sldMkLst>
          <pc:docMk/>
          <pc:sldMk cId="1166567335" sldId="264"/>
        </pc:sldMkLst>
        <pc:spChg chg="mod">
          <ac:chgData name="Pfennigbauer, Johannes" userId="82a97e04-b188-42e3-94c2-eb1181593a2b" providerId="ADAL" clId="{2947923E-DFFE-4F97-B23E-069F4F7B302A}" dt="2024-11-10T19:51:53.171" v="4451" actId="20577"/>
          <ac:spMkLst>
            <pc:docMk/>
            <pc:sldMk cId="1166567335" sldId="264"/>
            <ac:spMk id="2" creationId="{49854AC0-6868-8A44-B17C-04D0CC56CC83}"/>
          </ac:spMkLst>
        </pc:spChg>
        <pc:spChg chg="mod">
          <ac:chgData name="Pfennigbauer, Johannes" userId="82a97e04-b188-42e3-94c2-eb1181593a2b" providerId="ADAL" clId="{2947923E-DFFE-4F97-B23E-069F4F7B302A}" dt="2024-11-10T20:06:27.581" v="4568" actId="404"/>
          <ac:spMkLst>
            <pc:docMk/>
            <pc:sldMk cId="1166567335" sldId="264"/>
            <ac:spMk id="3" creationId="{08CAED44-2CC9-7C03-7491-FD32C96B44D3}"/>
          </ac:spMkLst>
        </pc:spChg>
      </pc:sldChg>
      <pc:sldChg chg="new del">
        <pc:chgData name="Pfennigbauer, Johannes" userId="82a97e04-b188-42e3-94c2-eb1181593a2b" providerId="ADAL" clId="{2947923E-DFFE-4F97-B23E-069F4F7B302A}" dt="2024-11-10T14:49:52.511" v="235" actId="680"/>
        <pc:sldMkLst>
          <pc:docMk/>
          <pc:sldMk cId="792826582" sldId="265"/>
        </pc:sldMkLst>
      </pc:sldChg>
      <pc:sldChg chg="addSp delSp modSp new mod">
        <pc:chgData name="Pfennigbauer, Johannes" userId="82a97e04-b188-42e3-94c2-eb1181593a2b" providerId="ADAL" clId="{2947923E-DFFE-4F97-B23E-069F4F7B302A}" dt="2024-11-10T19:51:12.127" v="4435" actId="20577"/>
        <pc:sldMkLst>
          <pc:docMk/>
          <pc:sldMk cId="4277432698" sldId="265"/>
        </pc:sldMkLst>
        <pc:spChg chg="mod">
          <ac:chgData name="Pfennigbauer, Johannes" userId="82a97e04-b188-42e3-94c2-eb1181593a2b" providerId="ADAL" clId="{2947923E-DFFE-4F97-B23E-069F4F7B302A}" dt="2024-11-10T16:21:12.633" v="2974" actId="1076"/>
          <ac:spMkLst>
            <pc:docMk/>
            <pc:sldMk cId="4277432698" sldId="265"/>
            <ac:spMk id="2" creationId="{2BCD760D-0833-BB8E-7168-935189D9DC3B}"/>
          </ac:spMkLst>
        </pc:spChg>
        <pc:spChg chg="mod">
          <ac:chgData name="Pfennigbauer, Johannes" userId="82a97e04-b188-42e3-94c2-eb1181593a2b" providerId="ADAL" clId="{2947923E-DFFE-4F97-B23E-069F4F7B302A}" dt="2024-11-10T19:51:12.127" v="4435" actId="20577"/>
          <ac:spMkLst>
            <pc:docMk/>
            <pc:sldMk cId="4277432698" sldId="265"/>
            <ac:spMk id="3" creationId="{1FE706E4-28EE-06C8-5F8D-8327855D68FA}"/>
          </ac:spMkLst>
        </pc:spChg>
        <pc:spChg chg="del">
          <ac:chgData name="Pfennigbauer, Johannes" userId="82a97e04-b188-42e3-94c2-eb1181593a2b" providerId="ADAL" clId="{2947923E-DFFE-4F97-B23E-069F4F7B302A}" dt="2024-11-10T18:08:45.180" v="4353" actId="478"/>
          <ac:spMkLst>
            <pc:docMk/>
            <pc:sldMk cId="4277432698" sldId="265"/>
            <ac:spMk id="4" creationId="{A00E94EF-0AB6-32D7-31E9-3D1C85E9A23C}"/>
          </ac:spMkLst>
        </pc:spChg>
        <pc:spChg chg="del">
          <ac:chgData name="Pfennigbauer, Johannes" userId="82a97e04-b188-42e3-94c2-eb1181593a2b" providerId="ADAL" clId="{2947923E-DFFE-4F97-B23E-069F4F7B302A}" dt="2024-11-10T15:13:09.763" v="932" actId="478"/>
          <ac:spMkLst>
            <pc:docMk/>
            <pc:sldMk cId="4277432698" sldId="265"/>
            <ac:spMk id="5" creationId="{0B279520-FFD3-EFC7-6F81-06A123A8B4F8}"/>
          </ac:spMkLst>
        </pc:spChg>
        <pc:spChg chg="add del mod">
          <ac:chgData name="Pfennigbauer, Johannes" userId="82a97e04-b188-42e3-94c2-eb1181593a2b" providerId="ADAL" clId="{2947923E-DFFE-4F97-B23E-069F4F7B302A}" dt="2024-11-10T15:43:28.985" v="2276" actId="478"/>
          <ac:spMkLst>
            <pc:docMk/>
            <pc:sldMk cId="4277432698" sldId="265"/>
            <ac:spMk id="14" creationId="{97D9598C-1983-72FC-4063-EA735B109028}"/>
          </ac:spMkLst>
        </pc:spChg>
      </pc:sldChg>
      <pc:sldChg chg="addSp delSp modSp new mod">
        <pc:chgData name="Pfennigbauer, Johannes" userId="82a97e04-b188-42e3-94c2-eb1181593a2b" providerId="ADAL" clId="{2947923E-DFFE-4F97-B23E-069F4F7B302A}" dt="2024-11-10T19:52:54.339" v="4465" actId="20577"/>
        <pc:sldMkLst>
          <pc:docMk/>
          <pc:sldMk cId="2868282408" sldId="266"/>
        </pc:sldMkLst>
        <pc:spChg chg="mod">
          <ac:chgData name="Pfennigbauer, Johannes" userId="82a97e04-b188-42e3-94c2-eb1181593a2b" providerId="ADAL" clId="{2947923E-DFFE-4F97-B23E-069F4F7B302A}" dt="2024-11-10T15:42:08.743" v="2259" actId="14100"/>
          <ac:spMkLst>
            <pc:docMk/>
            <pc:sldMk cId="2868282408" sldId="266"/>
            <ac:spMk id="2" creationId="{AAB85D98-002E-0035-1A0D-D35C3507ED72}"/>
          </ac:spMkLst>
        </pc:spChg>
        <pc:spChg chg="mod">
          <ac:chgData name="Pfennigbauer, Johannes" userId="82a97e04-b188-42e3-94c2-eb1181593a2b" providerId="ADAL" clId="{2947923E-DFFE-4F97-B23E-069F4F7B302A}" dt="2024-11-10T19:52:54.339" v="4465" actId="20577"/>
          <ac:spMkLst>
            <pc:docMk/>
            <pc:sldMk cId="2868282408" sldId="266"/>
            <ac:spMk id="3" creationId="{17DCAE19-2878-EC65-68EA-8CACC0DAEC05}"/>
          </ac:spMkLst>
        </pc:spChg>
        <pc:spChg chg="del">
          <ac:chgData name="Pfennigbauer, Johannes" userId="82a97e04-b188-42e3-94c2-eb1181593a2b" providerId="ADAL" clId="{2947923E-DFFE-4F97-B23E-069F4F7B302A}" dt="2024-11-10T18:08:36.473" v="4352" actId="478"/>
          <ac:spMkLst>
            <pc:docMk/>
            <pc:sldMk cId="2868282408" sldId="266"/>
            <ac:spMk id="4" creationId="{CDEF8941-C39D-02DD-EEE9-CDD71E813C34}"/>
          </ac:spMkLst>
        </pc:spChg>
        <pc:spChg chg="del">
          <ac:chgData name="Pfennigbauer, Johannes" userId="82a97e04-b188-42e3-94c2-eb1181593a2b" providerId="ADAL" clId="{2947923E-DFFE-4F97-B23E-069F4F7B302A}" dt="2024-11-10T15:13:06.299" v="931" actId="478"/>
          <ac:spMkLst>
            <pc:docMk/>
            <pc:sldMk cId="2868282408" sldId="266"/>
            <ac:spMk id="5" creationId="{6F526302-59BA-5BC9-32D5-FBE4829609A1}"/>
          </ac:spMkLst>
        </pc:spChg>
        <pc:spChg chg="add del mod">
          <ac:chgData name="Pfennigbauer, Johannes" userId="82a97e04-b188-42e3-94c2-eb1181593a2b" providerId="ADAL" clId="{2947923E-DFFE-4F97-B23E-069F4F7B302A}" dt="2024-11-10T15:44:15.433" v="2290" actId="21"/>
          <ac:spMkLst>
            <pc:docMk/>
            <pc:sldMk cId="2868282408" sldId="266"/>
            <ac:spMk id="15" creationId="{68583A96-6FE3-96F2-2F3E-261FA7156948}"/>
          </ac:spMkLst>
        </pc:spChg>
      </pc:sldChg>
      <pc:sldChg chg="del">
        <pc:chgData name="Pfennigbauer, Johannes" userId="82a97e04-b188-42e3-94c2-eb1181593a2b" providerId="ADAL" clId="{2947923E-DFFE-4F97-B23E-069F4F7B302A}" dt="2024-11-10T14:45:44.328" v="106" actId="47"/>
        <pc:sldMkLst>
          <pc:docMk/>
          <pc:sldMk cId="2426372197" sldId="273"/>
        </pc:sldMkLst>
      </pc:sldChg>
      <pc:sldChg chg="del">
        <pc:chgData name="Pfennigbauer, Johannes" userId="82a97e04-b188-42e3-94c2-eb1181593a2b" providerId="ADAL" clId="{2947923E-DFFE-4F97-B23E-069F4F7B302A}" dt="2024-11-10T14:45:37.306" v="105" actId="47"/>
        <pc:sldMkLst>
          <pc:docMk/>
          <pc:sldMk cId="589008372" sldId="274"/>
        </pc:sldMkLst>
      </pc:sldChg>
      <pc:sldChg chg="del">
        <pc:chgData name="Pfennigbauer, Johannes" userId="82a97e04-b188-42e3-94c2-eb1181593a2b" providerId="ADAL" clId="{2947923E-DFFE-4F97-B23E-069F4F7B302A}" dt="2024-11-10T14:45:35.265" v="103" actId="47"/>
        <pc:sldMkLst>
          <pc:docMk/>
          <pc:sldMk cId="2801984190" sldId="275"/>
        </pc:sldMkLst>
      </pc:sldChg>
      <pc:sldChg chg="del">
        <pc:chgData name="Pfennigbauer, Johannes" userId="82a97e04-b188-42e3-94c2-eb1181593a2b" providerId="ADAL" clId="{2947923E-DFFE-4F97-B23E-069F4F7B302A}" dt="2024-11-10T14:45:34.923" v="102" actId="47"/>
        <pc:sldMkLst>
          <pc:docMk/>
          <pc:sldMk cId="3670771630" sldId="278"/>
        </pc:sldMkLst>
      </pc:sldChg>
      <pc:sldChg chg="del">
        <pc:chgData name="Pfennigbauer, Johannes" userId="82a97e04-b188-42e3-94c2-eb1181593a2b" providerId="ADAL" clId="{2947923E-DFFE-4F97-B23E-069F4F7B302A}" dt="2024-11-10T14:45:33.397" v="98" actId="47"/>
        <pc:sldMkLst>
          <pc:docMk/>
          <pc:sldMk cId="372875831" sldId="279"/>
        </pc:sldMkLst>
      </pc:sldChg>
      <pc:sldChg chg="del">
        <pc:chgData name="Pfennigbauer, Johannes" userId="82a97e04-b188-42e3-94c2-eb1181593a2b" providerId="ADAL" clId="{2947923E-DFFE-4F97-B23E-069F4F7B302A}" dt="2024-11-10T14:45:32.900" v="97" actId="47"/>
        <pc:sldMkLst>
          <pc:docMk/>
          <pc:sldMk cId="1141246877" sldId="280"/>
        </pc:sldMkLst>
      </pc:sldChg>
      <pc:sldChg chg="del">
        <pc:chgData name="Pfennigbauer, Johannes" userId="82a97e04-b188-42e3-94c2-eb1181593a2b" providerId="ADAL" clId="{2947923E-DFFE-4F97-B23E-069F4F7B302A}" dt="2024-11-10T14:45:31.420" v="96" actId="47"/>
        <pc:sldMkLst>
          <pc:docMk/>
          <pc:sldMk cId="3704196613" sldId="281"/>
        </pc:sldMkLst>
      </pc:sldChg>
      <pc:sldChg chg="del">
        <pc:chgData name="Pfennigbauer, Johannes" userId="82a97e04-b188-42e3-94c2-eb1181593a2b" providerId="ADAL" clId="{2947923E-DFFE-4F97-B23E-069F4F7B302A}" dt="2024-11-10T14:45:34.203" v="100" actId="47"/>
        <pc:sldMkLst>
          <pc:docMk/>
          <pc:sldMk cId="1464155559" sldId="282"/>
        </pc:sldMkLst>
      </pc:sldChg>
      <pc:sldChg chg="del">
        <pc:chgData name="Pfennigbauer, Johannes" userId="82a97e04-b188-42e3-94c2-eb1181593a2b" providerId="ADAL" clId="{2947923E-DFFE-4F97-B23E-069F4F7B302A}" dt="2024-11-10T14:45:34.610" v="101" actId="47"/>
        <pc:sldMkLst>
          <pc:docMk/>
          <pc:sldMk cId="3940712787" sldId="283"/>
        </pc:sldMkLst>
      </pc:sldChg>
      <pc:sldChg chg="del">
        <pc:chgData name="Pfennigbauer, Johannes" userId="82a97e04-b188-42e3-94c2-eb1181593a2b" providerId="ADAL" clId="{2947923E-DFFE-4F97-B23E-069F4F7B302A}" dt="2024-11-10T14:45:35.731" v="104" actId="47"/>
        <pc:sldMkLst>
          <pc:docMk/>
          <pc:sldMk cId="1519007868" sldId="284"/>
        </pc:sldMkLst>
      </pc:sldChg>
      <pc:sldChg chg="del">
        <pc:chgData name="Pfennigbauer, Johannes" userId="82a97e04-b188-42e3-94c2-eb1181593a2b" providerId="ADAL" clId="{2947923E-DFFE-4F97-B23E-069F4F7B302A}" dt="2024-11-10T14:45:33.824" v="99" actId="47"/>
        <pc:sldMkLst>
          <pc:docMk/>
          <pc:sldMk cId="3402792098" sldId="285"/>
        </pc:sldMkLst>
      </pc:sldChg>
    </pc:docChg>
  </pc:docChgLst>
  <pc:docChgLst>
    <pc:chgData name="Pfennigbauer, Johannes" userId="S::e11902046@student.tuwien.ac.at::82a97e04-b188-42e3-94c2-eb1181593a2b" providerId="AD" clId="Web-{BCB441E2-40F5-6895-22E8-3EB19BCC9B3B}"/>
    <pc:docChg chg="modSld sldOrd">
      <pc:chgData name="Pfennigbauer, Johannes" userId="S::e11902046@student.tuwien.ac.at::82a97e04-b188-42e3-94c2-eb1181593a2b" providerId="AD" clId="Web-{BCB441E2-40F5-6895-22E8-3EB19BCC9B3B}" dt="2024-11-11T10:31:53.010" v="387" actId="20577"/>
      <pc:docMkLst>
        <pc:docMk/>
      </pc:docMkLst>
      <pc:sldChg chg="ord">
        <pc:chgData name="Pfennigbauer, Johannes" userId="S::e11902046@student.tuwien.ac.at::82a97e04-b188-42e3-94c2-eb1181593a2b" providerId="AD" clId="Web-{BCB441E2-40F5-6895-22E8-3EB19BCC9B3B}" dt="2024-11-11T10:12:37.410" v="68"/>
        <pc:sldMkLst>
          <pc:docMk/>
          <pc:sldMk cId="2975693826" sldId="261"/>
        </pc:sldMkLst>
      </pc:sldChg>
      <pc:sldChg chg="modSp">
        <pc:chgData name="Pfennigbauer, Johannes" userId="S::e11902046@student.tuwien.ac.at::82a97e04-b188-42e3-94c2-eb1181593a2b" providerId="AD" clId="Web-{BCB441E2-40F5-6895-22E8-3EB19BCC9B3B}" dt="2024-11-11T10:17:59.530" v="125" actId="20577"/>
        <pc:sldMkLst>
          <pc:docMk/>
          <pc:sldMk cId="4277432698" sldId="265"/>
        </pc:sldMkLst>
        <pc:spChg chg="mod">
          <ac:chgData name="Pfennigbauer, Johannes" userId="S::e11902046@student.tuwien.ac.at::82a97e04-b188-42e3-94c2-eb1181593a2b" providerId="AD" clId="Web-{BCB441E2-40F5-6895-22E8-3EB19BCC9B3B}" dt="2024-11-11T10:17:59.530" v="125" actId="20577"/>
          <ac:spMkLst>
            <pc:docMk/>
            <pc:sldMk cId="4277432698" sldId="265"/>
            <ac:spMk id="3" creationId="{1FE706E4-28EE-06C8-5F8D-8327855D68FA}"/>
          </ac:spMkLst>
        </pc:spChg>
      </pc:sldChg>
      <pc:sldChg chg="modSp">
        <pc:chgData name="Pfennigbauer, Johannes" userId="S::e11902046@student.tuwien.ac.at::82a97e04-b188-42e3-94c2-eb1181593a2b" providerId="AD" clId="Web-{BCB441E2-40F5-6895-22E8-3EB19BCC9B3B}" dt="2024-11-11T10:31:53.010" v="387" actId="20577"/>
        <pc:sldMkLst>
          <pc:docMk/>
          <pc:sldMk cId="2868282408" sldId="266"/>
        </pc:sldMkLst>
        <pc:spChg chg="mod">
          <ac:chgData name="Pfennigbauer, Johannes" userId="S::e11902046@student.tuwien.ac.at::82a97e04-b188-42e3-94c2-eb1181593a2b" providerId="AD" clId="Web-{BCB441E2-40F5-6895-22E8-3EB19BCC9B3B}" dt="2024-11-11T10:31:53.010" v="387" actId="20577"/>
          <ac:spMkLst>
            <pc:docMk/>
            <pc:sldMk cId="2868282408" sldId="266"/>
            <ac:spMk id="3" creationId="{17DCAE19-2878-EC65-68EA-8CACC0DAEC05}"/>
          </ac:spMkLst>
        </pc:spChg>
      </pc:sldChg>
      <pc:sldChg chg="modSp">
        <pc:chgData name="Pfennigbauer, Johannes" userId="S::e11902046@student.tuwien.ac.at::82a97e04-b188-42e3-94c2-eb1181593a2b" providerId="AD" clId="Web-{BCB441E2-40F5-6895-22E8-3EB19BCC9B3B}" dt="2024-11-11T10:12:33.332" v="67" actId="14100"/>
        <pc:sldMkLst>
          <pc:docMk/>
          <pc:sldMk cId="865032478" sldId="267"/>
        </pc:sldMkLst>
        <pc:spChg chg="mod">
          <ac:chgData name="Pfennigbauer, Johannes" userId="S::e11902046@student.tuwien.ac.at::82a97e04-b188-42e3-94c2-eb1181593a2b" providerId="AD" clId="Web-{BCB441E2-40F5-6895-22E8-3EB19BCC9B3B}" dt="2024-11-11T10:12:33.332" v="67" actId="14100"/>
          <ac:spMkLst>
            <pc:docMk/>
            <pc:sldMk cId="865032478" sldId="267"/>
            <ac:spMk id="3" creationId="{3420CA8D-6BDB-86D0-3130-596C52C04BAC}"/>
          </ac:spMkLst>
        </pc:spChg>
      </pc:sldChg>
    </pc:docChg>
  </pc:docChgLst>
  <pc:docChgLst>
    <pc:chgData name="Pfennigbauer, Johannes" userId="S::e11902046@student.tuwien.ac.at::82a97e04-b188-42e3-94c2-eb1181593a2b" providerId="AD" clId="Web-{CC6F89FB-52C1-3DE6-6AF0-819A61CADC6C}"/>
    <pc:docChg chg="modSld">
      <pc:chgData name="Pfennigbauer, Johannes" userId="S::e11902046@student.tuwien.ac.at::82a97e04-b188-42e3-94c2-eb1181593a2b" providerId="AD" clId="Web-{CC6F89FB-52C1-3DE6-6AF0-819A61CADC6C}" dt="2024-11-11T11:21:56.390" v="59" actId="1076"/>
      <pc:docMkLst>
        <pc:docMk/>
      </pc:docMkLst>
      <pc:sldChg chg="modSp">
        <pc:chgData name="Pfennigbauer, Johannes" userId="S::e11902046@student.tuwien.ac.at::82a97e04-b188-42e3-94c2-eb1181593a2b" providerId="AD" clId="Web-{CC6F89FB-52C1-3DE6-6AF0-819A61CADC6C}" dt="2024-11-11T11:21:34.342" v="57" actId="14100"/>
        <pc:sldMkLst>
          <pc:docMk/>
          <pc:sldMk cId="3148229637" sldId="262"/>
        </pc:sldMkLst>
        <pc:spChg chg="mod">
          <ac:chgData name="Pfennigbauer, Johannes" userId="S::e11902046@student.tuwien.ac.at::82a97e04-b188-42e3-94c2-eb1181593a2b" providerId="AD" clId="Web-{CC6F89FB-52C1-3DE6-6AF0-819A61CADC6C}" dt="2024-11-11T11:21:34.342" v="57" actId="14100"/>
          <ac:spMkLst>
            <pc:docMk/>
            <pc:sldMk cId="3148229637" sldId="262"/>
            <ac:spMk id="2" creationId="{0093F580-0481-EF2C-582F-22D135786799}"/>
          </ac:spMkLst>
        </pc:spChg>
      </pc:sldChg>
      <pc:sldChg chg="modSp">
        <pc:chgData name="Pfennigbauer, Johannes" userId="S::e11902046@student.tuwien.ac.at::82a97e04-b188-42e3-94c2-eb1181593a2b" providerId="AD" clId="Web-{CC6F89FB-52C1-3DE6-6AF0-819A61CADC6C}" dt="2024-11-11T11:21:39.608" v="58" actId="14100"/>
        <pc:sldMkLst>
          <pc:docMk/>
          <pc:sldMk cId="111291592" sldId="263"/>
        </pc:sldMkLst>
        <pc:spChg chg="mod">
          <ac:chgData name="Pfennigbauer, Johannes" userId="S::e11902046@student.tuwien.ac.at::82a97e04-b188-42e3-94c2-eb1181593a2b" providerId="AD" clId="Web-{CC6F89FB-52C1-3DE6-6AF0-819A61CADC6C}" dt="2024-11-11T11:21:39.608" v="58" actId="14100"/>
          <ac:spMkLst>
            <pc:docMk/>
            <pc:sldMk cId="111291592" sldId="263"/>
            <ac:spMk id="2" creationId="{01735903-BF68-8248-25EA-E9151EE2C4FB}"/>
          </ac:spMkLst>
        </pc:spChg>
      </pc:sldChg>
      <pc:sldChg chg="modSp">
        <pc:chgData name="Pfennigbauer, Johannes" userId="S::e11902046@student.tuwien.ac.at::82a97e04-b188-42e3-94c2-eb1181593a2b" providerId="AD" clId="Web-{CC6F89FB-52C1-3DE6-6AF0-819A61CADC6C}" dt="2024-11-11T11:21:56.390" v="59" actId="1076"/>
        <pc:sldMkLst>
          <pc:docMk/>
          <pc:sldMk cId="4277432698" sldId="265"/>
        </pc:sldMkLst>
        <pc:spChg chg="mod">
          <ac:chgData name="Pfennigbauer, Johannes" userId="S::e11902046@student.tuwien.ac.at::82a97e04-b188-42e3-94c2-eb1181593a2b" providerId="AD" clId="Web-{CC6F89FB-52C1-3DE6-6AF0-819A61CADC6C}" dt="2024-11-11T11:21:56.390" v="59" actId="1076"/>
          <ac:spMkLst>
            <pc:docMk/>
            <pc:sldMk cId="4277432698" sldId="265"/>
            <ac:spMk id="2" creationId="{2BCD760D-0833-BB8E-7168-935189D9DC3B}"/>
          </ac:spMkLst>
        </pc:spChg>
        <pc:spChg chg="mod">
          <ac:chgData name="Pfennigbauer, Johannes" userId="S::e11902046@student.tuwien.ac.at::82a97e04-b188-42e3-94c2-eb1181593a2b" providerId="AD" clId="Web-{CC6F89FB-52C1-3DE6-6AF0-819A61CADC6C}" dt="2024-11-11T11:20:46.246" v="55" actId="20577"/>
          <ac:spMkLst>
            <pc:docMk/>
            <pc:sldMk cId="4277432698" sldId="265"/>
            <ac:spMk id="3" creationId="{1FE706E4-28EE-06C8-5F8D-8327855D68FA}"/>
          </ac:spMkLst>
        </pc:spChg>
      </pc:sldChg>
      <pc:sldChg chg="modSp">
        <pc:chgData name="Pfennigbauer, Johannes" userId="S::e11902046@student.tuwien.ac.at::82a97e04-b188-42e3-94c2-eb1181593a2b" providerId="AD" clId="Web-{CC6F89FB-52C1-3DE6-6AF0-819A61CADC6C}" dt="2024-11-11T11:21:07.232" v="56" actId="1076"/>
        <pc:sldMkLst>
          <pc:docMk/>
          <pc:sldMk cId="2868282408" sldId="266"/>
        </pc:sldMkLst>
        <pc:spChg chg="mod">
          <ac:chgData name="Pfennigbauer, Johannes" userId="S::e11902046@student.tuwien.ac.at::82a97e04-b188-42e3-94c2-eb1181593a2b" providerId="AD" clId="Web-{CC6F89FB-52C1-3DE6-6AF0-819A61CADC6C}" dt="2024-11-11T11:21:07.232" v="56" actId="1076"/>
          <ac:spMkLst>
            <pc:docMk/>
            <pc:sldMk cId="2868282408" sldId="266"/>
            <ac:spMk id="2" creationId="{AAB85D98-002E-0035-1A0D-D35C3507ED72}"/>
          </ac:spMkLst>
        </pc:spChg>
      </pc:sldChg>
    </pc:docChg>
  </pc:docChgLst>
  <pc:docChgLst>
    <pc:chgData name="Pfennigbauer, Johannes" userId="S::e11902046@student.tuwien.ac.at::82a97e04-b188-42e3-94c2-eb1181593a2b" providerId="AD" clId="Web-{A8E8FF90-889E-7990-802F-2C1ED3AFAEC8}"/>
    <pc:docChg chg="addSld modSld modSection">
      <pc:chgData name="Pfennigbauer, Johannes" userId="S::e11902046@student.tuwien.ac.at::82a97e04-b188-42e3-94c2-eb1181593a2b" providerId="AD" clId="Web-{A8E8FF90-889E-7990-802F-2C1ED3AFAEC8}" dt="2024-11-11T08:11:19.886" v="95" actId="20577"/>
      <pc:docMkLst>
        <pc:docMk/>
      </pc:docMkLst>
      <pc:sldChg chg="addSp modSp">
        <pc:chgData name="Pfennigbauer, Johannes" userId="S::e11902046@student.tuwien.ac.at::82a97e04-b188-42e3-94c2-eb1181593a2b" providerId="AD" clId="Web-{A8E8FF90-889E-7990-802F-2C1ED3AFAEC8}" dt="2024-11-11T08:00:39.180" v="5" actId="20577"/>
        <pc:sldMkLst>
          <pc:docMk/>
          <pc:sldMk cId="2554306419" sldId="259"/>
        </pc:sldMkLst>
        <pc:spChg chg="add mod">
          <ac:chgData name="Pfennigbauer, Johannes" userId="S::e11902046@student.tuwien.ac.at::82a97e04-b188-42e3-94c2-eb1181593a2b" providerId="AD" clId="Web-{A8E8FF90-889E-7990-802F-2C1ED3AFAEC8}" dt="2024-11-11T08:00:39.180" v="5" actId="20577"/>
          <ac:spMkLst>
            <pc:docMk/>
            <pc:sldMk cId="2554306419" sldId="259"/>
            <ac:spMk id="4" creationId="{58A2F3D3-28CB-2C82-901C-690E1E3DE0FF}"/>
          </ac:spMkLst>
        </pc:spChg>
      </pc:sldChg>
      <pc:sldChg chg="addSp modSp">
        <pc:chgData name="Pfennigbauer, Johannes" userId="S::e11902046@student.tuwien.ac.at::82a97e04-b188-42e3-94c2-eb1181593a2b" providerId="AD" clId="Web-{A8E8FF90-889E-7990-802F-2C1ED3AFAEC8}" dt="2024-11-11T08:03:47.373" v="11" actId="20577"/>
        <pc:sldMkLst>
          <pc:docMk/>
          <pc:sldMk cId="644271473" sldId="260"/>
        </pc:sldMkLst>
        <pc:spChg chg="add mod">
          <ac:chgData name="Pfennigbauer, Johannes" userId="S::e11902046@student.tuwien.ac.at::82a97e04-b188-42e3-94c2-eb1181593a2b" providerId="AD" clId="Web-{A8E8FF90-889E-7990-802F-2C1ED3AFAEC8}" dt="2024-11-11T08:03:47.373" v="11" actId="20577"/>
          <ac:spMkLst>
            <pc:docMk/>
            <pc:sldMk cId="644271473" sldId="260"/>
            <ac:spMk id="5" creationId="{FAEE9C90-1E0D-1699-B5A3-6B3E28E74F85}"/>
          </ac:spMkLst>
        </pc:spChg>
      </pc:sldChg>
      <pc:sldChg chg="delSp modSp new">
        <pc:chgData name="Pfennigbauer, Johannes" userId="S::e11902046@student.tuwien.ac.at::82a97e04-b188-42e3-94c2-eb1181593a2b" providerId="AD" clId="Web-{A8E8FF90-889E-7990-802F-2C1ED3AFAEC8}" dt="2024-11-11T08:11:19.886" v="95" actId="20577"/>
        <pc:sldMkLst>
          <pc:docMk/>
          <pc:sldMk cId="865032478" sldId="267"/>
        </pc:sldMkLst>
        <pc:spChg chg="mod">
          <ac:chgData name="Pfennigbauer, Johannes" userId="S::e11902046@student.tuwien.ac.at::82a97e04-b188-42e3-94c2-eb1181593a2b" providerId="AD" clId="Web-{A8E8FF90-889E-7990-802F-2C1ED3AFAEC8}" dt="2024-11-11T08:10:42.135" v="71" actId="1076"/>
          <ac:spMkLst>
            <pc:docMk/>
            <pc:sldMk cId="865032478" sldId="267"/>
            <ac:spMk id="2" creationId="{97DE00A3-FF17-8DF1-78A1-6B7CCFDCE915}"/>
          </ac:spMkLst>
        </pc:spChg>
        <pc:spChg chg="mod">
          <ac:chgData name="Pfennigbauer, Johannes" userId="S::e11902046@student.tuwien.ac.at::82a97e04-b188-42e3-94c2-eb1181593a2b" providerId="AD" clId="Web-{A8E8FF90-889E-7990-802F-2C1ED3AFAEC8}" dt="2024-11-11T08:11:19.886" v="95" actId="20577"/>
          <ac:spMkLst>
            <pc:docMk/>
            <pc:sldMk cId="865032478" sldId="267"/>
            <ac:spMk id="3" creationId="{3420CA8D-6BDB-86D0-3130-596C52C04BAC}"/>
          </ac:spMkLst>
        </pc:spChg>
        <pc:spChg chg="del">
          <ac:chgData name="Pfennigbauer, Johannes" userId="S::e11902046@student.tuwien.ac.at::82a97e04-b188-42e3-94c2-eb1181593a2b" providerId="AD" clId="Web-{A8E8FF90-889E-7990-802F-2C1ED3AFAEC8}" dt="2024-11-11T08:04:24.687" v="21"/>
          <ac:spMkLst>
            <pc:docMk/>
            <pc:sldMk cId="865032478" sldId="267"/>
            <ac:spMk id="4" creationId="{B142CDFA-5BFC-B03A-1F01-DED8A630C025}"/>
          </ac:spMkLst>
        </pc:spChg>
        <pc:spChg chg="del">
          <ac:chgData name="Pfennigbauer, Johannes" userId="S::e11902046@student.tuwien.ac.at::82a97e04-b188-42e3-94c2-eb1181593a2b" providerId="AD" clId="Web-{A8E8FF90-889E-7990-802F-2C1ED3AFAEC8}" dt="2024-11-11T08:04:30.437" v="23"/>
          <ac:spMkLst>
            <pc:docMk/>
            <pc:sldMk cId="865032478" sldId="267"/>
            <ac:spMk id="5" creationId="{FDA88BB9-12AF-37F4-8A84-055CD8552E0B}"/>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heme" Target="../theme/theme3.xml"/><Relationship Id="rId5" Type="http://schemas.openxmlformats.org/officeDocument/2006/relationships/tags" Target="../tags/tag176.xml"/><Relationship Id="rId4" Type="http://schemas.openxmlformats.org/officeDocument/2006/relationships/tags" Target="../tags/tag17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B6B62FD-DEA5-4016-A686-92BD436E4AF0}"/>
              </a:ext>
            </a:extLst>
          </p:cNvPr>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de-AT">
              <a:latin typeface="Arial" panose="020B0604020202020204" pitchFamily="34" charset="0"/>
            </a:endParaRPr>
          </a:p>
        </p:txBody>
      </p:sp>
      <p:sp>
        <p:nvSpPr>
          <p:cNvPr id="3" name="Datumsplatzhalter 2">
            <a:extLst>
              <a:ext uri="{FF2B5EF4-FFF2-40B4-BE49-F238E27FC236}">
                <a16:creationId xmlns:a16="http://schemas.microsoft.com/office/drawing/2014/main" id="{79D031BE-D109-46DC-97CA-86C8CC80DEF3}"/>
              </a:ext>
            </a:extLst>
          </p:cNvPr>
          <p:cNvSpPr>
            <a:spLocks noGrp="1"/>
          </p:cNvSpPr>
          <p:nvPr>
            <p:ph type="dt" sz="quarter"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AAD92F50-EEFB-414C-A5B9-E53AB6640962}" type="datetimeFigureOut">
              <a:rPr lang="de-AT" smtClean="0">
                <a:latin typeface="Arial" panose="020B0604020202020204" pitchFamily="34" charset="0"/>
              </a:rPr>
              <a:t>11.11.2024</a:t>
            </a:fld>
            <a:endParaRPr lang="de-AT">
              <a:latin typeface="Arial" panose="020B0604020202020204" pitchFamily="34" charset="0"/>
            </a:endParaRPr>
          </a:p>
        </p:txBody>
      </p:sp>
      <p:sp>
        <p:nvSpPr>
          <p:cNvPr id="4" name="Fußzeilenplatzhalter 3">
            <a:extLst>
              <a:ext uri="{FF2B5EF4-FFF2-40B4-BE49-F238E27FC236}">
                <a16:creationId xmlns:a16="http://schemas.microsoft.com/office/drawing/2014/main" id="{E3E70E89-9D63-4AE7-AA10-359BADF98E1C}"/>
              </a:ext>
            </a:extLst>
          </p:cNvPr>
          <p:cNvSpPr>
            <a:spLocks noGrp="1"/>
          </p:cNvSpPr>
          <p:nvPr>
            <p:ph type="ftr" sz="quarter" idx="2"/>
            <p:custDataLst>
              <p:tags r:id="rId4"/>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latin typeface="Arial" panose="020B0604020202020204" pitchFamily="34" charset="0"/>
            </a:endParaRPr>
          </a:p>
        </p:txBody>
      </p:sp>
      <p:sp>
        <p:nvSpPr>
          <p:cNvPr id="5" name="Foliennummernplatzhalter 4">
            <a:extLst>
              <a:ext uri="{FF2B5EF4-FFF2-40B4-BE49-F238E27FC236}">
                <a16:creationId xmlns:a16="http://schemas.microsoft.com/office/drawing/2014/main" id="{BD848377-D64A-4E24-83A8-537299BF9731}"/>
              </a:ext>
            </a:extLst>
          </p:cNvPr>
          <p:cNvSpPr>
            <a:spLocks noGrp="1"/>
          </p:cNvSpPr>
          <p:nvPr>
            <p:ph type="sldNum" sz="quarter" idx="3"/>
            <p:custDataLst>
              <p:tags r:id="rId5"/>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F9B8C977-CDE1-48A9-8E7D-2B9A79EDCF35}" type="slidenum">
              <a:rPr lang="de-AT" smtClean="0">
                <a:latin typeface="Arial" panose="020B0604020202020204" pitchFamily="34" charset="0"/>
              </a:rPr>
              <a:t>‹Nr.›</a:t>
            </a:fld>
            <a:endParaRPr lang="de-AT">
              <a:latin typeface="Arial" panose="020B0604020202020204" pitchFamily="34" charset="0"/>
            </a:endParaRPr>
          </a:p>
        </p:txBody>
      </p:sp>
    </p:spTree>
    <p:extLst>
      <p:ext uri="{BB962C8B-B14F-4D97-AF65-F5344CB8AC3E}">
        <p14:creationId xmlns:p14="http://schemas.microsoft.com/office/powerpoint/2010/main" val="2054379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heme" Target="../theme/theme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lang="de-AT" dirty="0">
                <a:latin typeface="Arial" panose="020B0604020202020204" pitchFamily="34" charset="0"/>
              </a:defRPr>
            </a:lvl1pPr>
          </a:lstStyle>
          <a:p>
            <a:endParaRPr lang="de-AT"/>
          </a:p>
        </p:txBody>
      </p:sp>
      <p:sp>
        <p:nvSpPr>
          <p:cNvPr id="3" name="Datumsplatzhalter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116C0E1-FA71-4E92-9BA0-377972D4F09A}" type="datetimeFigureOut">
              <a:rPr lang="de-AT" smtClean="0"/>
              <a:pPr/>
              <a:t>11.11.2024</a:t>
            </a:fld>
            <a:endParaRPr lang="de-AT"/>
          </a:p>
        </p:txBody>
      </p:sp>
      <p:sp>
        <p:nvSpPr>
          <p:cNvPr id="4" name="Folienbildplatzhalter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p>
        </p:txBody>
      </p:sp>
      <p:sp>
        <p:nvSpPr>
          <p:cNvPr id="6" name="Fußzeilenplatzhalter 5"/>
          <p:cNvSpPr>
            <a:spLocks noGrp="1"/>
          </p:cNvSpPr>
          <p:nvPr>
            <p:ph type="ftr" sz="quarter" idx="4"/>
            <p:custDataLst>
              <p:tags r:id="rId6"/>
            </p:custDataLst>
          </p:nvPr>
        </p:nvSpPr>
        <p:spPr>
          <a:xfrm>
            <a:off x="0" y="8685213"/>
            <a:ext cx="2971800" cy="458787"/>
          </a:xfrm>
          <a:prstGeom prst="rect">
            <a:avLst/>
          </a:prstGeom>
        </p:spPr>
        <p:txBody>
          <a:bodyPr vert="horz" lIns="91440" tIns="45720" rIns="91440" bIns="45720" rtlCol="0" anchor="b"/>
          <a:lstStyle>
            <a:lvl1pPr algn="l">
              <a:defRPr lang="de-AT" dirty="0">
                <a:latin typeface="Arial" panose="020B0604020202020204" pitchFamily="34" charset="0"/>
              </a:defRPr>
            </a:lvl1pPr>
          </a:lstStyle>
          <a:p>
            <a:endParaRPr lang="de-AT"/>
          </a:p>
        </p:txBody>
      </p:sp>
      <p:sp>
        <p:nvSpPr>
          <p:cNvPr id="7" name="Foliennummernplatzhalter 6"/>
          <p:cNvSpPr>
            <a:spLocks noGrp="1"/>
          </p:cNvSpPr>
          <p:nvPr>
            <p:ph type="sldNum" sz="quarter" idx="5"/>
            <p:custDataLst>
              <p:tags r:id="rId7"/>
            </p:custDataLst>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D8BEB3B-C5EA-45F3-97F0-E17E2A187F46}" type="slidenum">
              <a:rPr lang="de-AT" smtClean="0"/>
              <a:pPr/>
              <a:t>‹Nr.›</a:t>
            </a:fld>
            <a:endParaRPr lang="de-AT"/>
          </a:p>
        </p:txBody>
      </p:sp>
    </p:spTree>
    <p:extLst>
      <p:ext uri="{BB962C8B-B14F-4D97-AF65-F5344CB8AC3E}">
        <p14:creationId xmlns:p14="http://schemas.microsoft.com/office/powerpoint/2010/main" val="49051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 Target="../slides/slide1.xml"/><Relationship Id="rId4"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slide" Target="../slides/slide6.xml"/><Relationship Id="rId4"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custDataLst>
              <p:tags r:id="rId1"/>
            </p:custDataLst>
          </p:nvPr>
        </p:nvSpPr>
        <p:spPr/>
      </p:sp>
      <p:sp>
        <p:nvSpPr>
          <p:cNvPr id="3" name="Notizenplatzhalter 2"/>
          <p:cNvSpPr>
            <a:spLocks noGrp="1"/>
          </p:cNvSpPr>
          <p:nvPr>
            <p:ph type="body" idx="1"/>
            <p:custDataLst>
              <p:tags r:id="rId2"/>
            </p:custDataLst>
          </p:nvPr>
        </p:nvSpPr>
        <p:spPr/>
        <p:txBody>
          <a:bodyPr/>
          <a:lstStyle/>
          <a:p>
            <a:endParaRPr lang="de-AT"/>
          </a:p>
        </p:txBody>
      </p:sp>
      <p:sp>
        <p:nvSpPr>
          <p:cNvPr id="4" name="Foliennummernplatzhalter 3"/>
          <p:cNvSpPr>
            <a:spLocks noGrp="1"/>
          </p:cNvSpPr>
          <p:nvPr>
            <p:ph type="sldNum" sz="quarter" idx="5"/>
            <p:custDataLst>
              <p:tags r:id="rId3"/>
            </p:custDataLst>
          </p:nvPr>
        </p:nvSpPr>
        <p:spPr/>
        <p:txBody>
          <a:bodyPr/>
          <a:lstStyle/>
          <a:p>
            <a:fld id="{DD8BEB3B-C5EA-45F3-97F0-E17E2A187F46}" type="slidenum">
              <a:rPr lang="de-AT" smtClean="0"/>
              <a:t>1</a:t>
            </a:fld>
            <a:endParaRPr lang="de-AT"/>
          </a:p>
        </p:txBody>
      </p:sp>
    </p:spTree>
    <p:extLst>
      <p:ext uri="{BB962C8B-B14F-4D97-AF65-F5344CB8AC3E}">
        <p14:creationId xmlns:p14="http://schemas.microsoft.com/office/powerpoint/2010/main" val="252298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2C43-0F1B-8715-A404-5DF49084C84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D69E715-0937-1462-0399-A676317D2EDE}"/>
              </a:ext>
            </a:extLst>
          </p:cNvPr>
          <p:cNvSpPr>
            <a:spLocks noGrp="1" noRot="1" noChangeAspect="1"/>
          </p:cNvSpPr>
          <p:nvPr>
            <p:ph type="sldImg"/>
            <p:custDataLst>
              <p:tags r:id="rId1"/>
            </p:custDataLst>
          </p:nvPr>
        </p:nvSpPr>
        <p:spPr/>
      </p:sp>
      <p:sp>
        <p:nvSpPr>
          <p:cNvPr id="3" name="Notizenplatzhalter 2">
            <a:extLst>
              <a:ext uri="{FF2B5EF4-FFF2-40B4-BE49-F238E27FC236}">
                <a16:creationId xmlns:a16="http://schemas.microsoft.com/office/drawing/2014/main" id="{9E6EFA26-14E8-CC04-6716-40119967042B}"/>
              </a:ext>
            </a:extLst>
          </p:cNvPr>
          <p:cNvSpPr>
            <a:spLocks noGrp="1"/>
          </p:cNvSpPr>
          <p:nvPr>
            <p:ph type="body" idx="1"/>
            <p:custDataLst>
              <p:tags r:id="rId2"/>
            </p:custDataLst>
          </p:nvPr>
        </p:nvSpPr>
        <p:spPr/>
        <p:txBody>
          <a:bodyPr/>
          <a:lstStyle/>
          <a:p>
            <a:endParaRPr lang="de-AT"/>
          </a:p>
        </p:txBody>
      </p:sp>
      <p:sp>
        <p:nvSpPr>
          <p:cNvPr id="4" name="Foliennummernplatzhalter 3">
            <a:extLst>
              <a:ext uri="{FF2B5EF4-FFF2-40B4-BE49-F238E27FC236}">
                <a16:creationId xmlns:a16="http://schemas.microsoft.com/office/drawing/2014/main" id="{ADD89801-6B8D-1496-89AC-68D292DA39E5}"/>
              </a:ext>
            </a:extLst>
          </p:cNvPr>
          <p:cNvSpPr>
            <a:spLocks noGrp="1"/>
          </p:cNvSpPr>
          <p:nvPr>
            <p:ph type="sldNum" sz="quarter" idx="5"/>
            <p:custDataLst>
              <p:tags r:id="rId3"/>
            </p:custDataLst>
          </p:nvPr>
        </p:nvSpPr>
        <p:spPr/>
        <p:txBody>
          <a:bodyPr/>
          <a:lstStyle/>
          <a:p>
            <a:fld id="{DD8BEB3B-C5EA-45F3-97F0-E17E2A187F46}" type="slidenum">
              <a:rPr lang="de-AT" smtClean="0"/>
              <a:t>6</a:t>
            </a:fld>
            <a:endParaRPr lang="de-AT"/>
          </a:p>
        </p:txBody>
      </p:sp>
    </p:spTree>
    <p:extLst>
      <p:ext uri="{BB962C8B-B14F-4D97-AF65-F5344CB8AC3E}">
        <p14:creationId xmlns:p14="http://schemas.microsoft.com/office/powerpoint/2010/main" val="62961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sv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2.svg"/><Relationship Id="rId5" Type="http://schemas.openxmlformats.org/officeDocument/2006/relationships/tags" Target="../tags/tag59.xml"/><Relationship Id="rId10" Type="http://schemas.openxmlformats.org/officeDocument/2006/relationships/image" Target="../media/image1.png"/><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65.xml"/><Relationship Id="rId7"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sv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79.xml"/><Relationship Id="rId7" Type="http://schemas.openxmlformats.org/officeDocument/2006/relationships/image" Target="../media/image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Master" Target="../slideMasters/slideMaster1.xml"/><Relationship Id="rId5" Type="http://schemas.openxmlformats.org/officeDocument/2006/relationships/tags" Target="../tags/tag81.xml"/><Relationship Id="rId4" Type="http://schemas.openxmlformats.org/officeDocument/2006/relationships/tags" Target="../tags/tag8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Master" Target="../slideMasters/slideMaster1.xml"/><Relationship Id="rId4" Type="http://schemas.openxmlformats.org/officeDocument/2006/relationships/tags" Target="../tags/tag8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slideMaster" Target="../slideMasters/slideMaster1.xml"/><Relationship Id="rId4" Type="http://schemas.openxmlformats.org/officeDocument/2006/relationships/tags" Target="../tags/tag9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6.xml"/><Relationship Id="rId7"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5.svg"/><Relationship Id="rId4" Type="http://schemas.openxmlformats.org/officeDocument/2006/relationships/tags" Target="../tags/tag14.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7.sv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06.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7.sv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10.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3.xml"/><Relationship Id="rId7"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image" Target="../media/image7.sv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9.xml"/><Relationship Id="rId7" Type="http://schemas.openxmlformats.org/officeDocument/2006/relationships/slideMaster" Target="../slideMasters/slideMaster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image" Target="../media/image7.svg"/></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image" Target="../media/image7.svg"/><Relationship Id="rId4" Type="http://schemas.openxmlformats.org/officeDocument/2006/relationships/tags" Target="../tags/tag126.xm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10" Type="http://schemas.openxmlformats.org/officeDocument/2006/relationships/image" Target="../media/image7.svg"/><Relationship Id="rId4" Type="http://schemas.openxmlformats.org/officeDocument/2006/relationships/tags" Target="../tags/tag133.xml"/><Relationship Id="rId9"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7.svg"/><Relationship Id="rId5" Type="http://schemas.openxmlformats.org/officeDocument/2006/relationships/tags" Target="../tags/tag141.xml"/><Relationship Id="rId10" Type="http://schemas.openxmlformats.org/officeDocument/2006/relationships/image" Target="../media/image6.png"/><Relationship Id="rId4" Type="http://schemas.openxmlformats.org/officeDocument/2006/relationships/tags" Target="../tags/tag140.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47.xml"/><Relationship Id="rId7" Type="http://schemas.openxmlformats.org/officeDocument/2006/relationships/image" Target="../media/image6.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Master" Target="../slideMasters/slideMaster1.xml"/><Relationship Id="rId5" Type="http://schemas.openxmlformats.org/officeDocument/2006/relationships/tags" Target="../tags/tag149.xml"/><Relationship Id="rId4" Type="http://schemas.openxmlformats.org/officeDocument/2006/relationships/tags" Target="../tags/tag148.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52.xml"/><Relationship Id="rId7" Type="http://schemas.openxmlformats.org/officeDocument/2006/relationships/image" Target="../media/image6.pn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Master" Target="../slideMasters/slideMaster1.xml"/><Relationship Id="rId5" Type="http://schemas.openxmlformats.org/officeDocument/2006/relationships/tags" Target="../tags/tag154.xml"/><Relationship Id="rId4" Type="http://schemas.openxmlformats.org/officeDocument/2006/relationships/tags" Target="../tags/tag15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7.sv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6.png"/><Relationship Id="rId5" Type="http://schemas.openxmlformats.org/officeDocument/2006/relationships/slideMaster" Target="../slideMasters/slideMaster1.xml"/><Relationship Id="rId4" Type="http://schemas.openxmlformats.org/officeDocument/2006/relationships/tags" Target="../tags/tag158.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tags" Target="../tags/tag161.xml"/><Relationship Id="rId7" Type="http://schemas.openxmlformats.org/officeDocument/2006/relationships/image" Target="../media/image6.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Master" Target="../slideMasters/slideMaster1.xml"/><Relationship Id="rId5" Type="http://schemas.openxmlformats.org/officeDocument/2006/relationships/tags" Target="../tags/tag163.xml"/><Relationship Id="rId4" Type="http://schemas.openxmlformats.org/officeDocument/2006/relationships/tags" Target="../tags/tag16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sv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6.xml"/><Relationship Id="rId7"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2.svg"/><Relationship Id="rId4" Type="http://schemas.openxmlformats.org/officeDocument/2006/relationships/tags" Target="../tags/tag43.xml"/><Relationship Id="rId9"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2.svg"/><Relationship Id="rId5" Type="http://schemas.openxmlformats.org/officeDocument/2006/relationships/tags" Target="../tags/tag51.xml"/><Relationship Id="rId10" Type="http://schemas.openxmlformats.org/officeDocument/2006/relationships/image" Target="../media/image1.png"/><Relationship Id="rId4" Type="http://schemas.openxmlformats.org/officeDocument/2006/relationships/tags" Target="../tags/tag50.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4F515961-5FE0-48A5-A350-239B3180909B}"/>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7226F95A-C572-4753-9A21-DBF6531D5F3A}"/>
              </a:ext>
            </a:extLst>
          </p:cNvPr>
          <p:cNvSpPr>
            <a:spLocks noGrp="1"/>
          </p:cNvSpPr>
          <p:nvPr>
            <p:ph type="ctrTitle" hasCustomPrompt="1"/>
            <p:custDataLst>
              <p:tags r:id="rId2"/>
            </p:custDataLst>
          </p:nvPr>
        </p:nvSpPr>
        <p:spPr>
          <a:xfrm>
            <a:off x="1308100" y="2276475"/>
            <a:ext cx="9577388" cy="1524000"/>
          </a:xfrm>
        </p:spPr>
        <p:txBody>
          <a:bodyPr lIns="0" tIns="0" rIns="0" bIns="0" anchor="b">
            <a:noAutofit/>
          </a:bodyPr>
          <a:lstStyle>
            <a:lvl1pPr algn="l">
              <a:defRPr sz="5400">
                <a:solidFill>
                  <a:schemeClr val="accent1"/>
                </a:solidFill>
              </a:defRPr>
            </a:lvl1pPr>
          </a:lstStyle>
          <a:p>
            <a:r>
              <a:rPr lang="de-AT"/>
              <a:t>Titel</a:t>
            </a:r>
          </a:p>
        </p:txBody>
      </p:sp>
      <p:sp>
        <p:nvSpPr>
          <p:cNvPr id="3" name="Untertitel 2">
            <a:extLst>
              <a:ext uri="{FF2B5EF4-FFF2-40B4-BE49-F238E27FC236}">
                <a16:creationId xmlns:a16="http://schemas.microsoft.com/office/drawing/2014/main" id="{53DE19F1-4351-4A07-8662-A968E8A450FD}"/>
              </a:ext>
            </a:extLst>
          </p:cNvPr>
          <p:cNvSpPr>
            <a:spLocks noGrp="1"/>
          </p:cNvSpPr>
          <p:nvPr>
            <p:ph type="subTitle" idx="1" hasCustomPrompt="1"/>
            <p:custDataLst>
              <p:tags r:id="rId3"/>
            </p:custDataLst>
          </p:nvPr>
        </p:nvSpPr>
        <p:spPr>
          <a:xfrm>
            <a:off x="1308100" y="3971926"/>
            <a:ext cx="9577388" cy="1104900"/>
          </a:xfrm>
        </p:spPr>
        <p:txBody>
          <a:bodyPr lIns="0" tIns="0" rIns="0" bIns="0">
            <a:no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AT"/>
              <a:t>Untertitel (Datum, Ort, Name, ...)</a:t>
            </a:r>
          </a:p>
        </p:txBody>
      </p:sp>
      <p:sp>
        <p:nvSpPr>
          <p:cNvPr id="40" name="Textplatzhalter 4">
            <a:extLst>
              <a:ext uri="{FF2B5EF4-FFF2-40B4-BE49-F238E27FC236}">
                <a16:creationId xmlns:a16="http://schemas.microsoft.com/office/drawing/2014/main" id="{7A5D3C4D-4D39-4C8C-BFBF-C78298318782}"/>
              </a:ext>
            </a:extLst>
          </p:cNvPr>
          <p:cNvSpPr>
            <a:spLocks noGrp="1"/>
          </p:cNvSpPr>
          <p:nvPr>
            <p:ph type="body" sz="quarter" idx="10" hasCustomPrompt="1"/>
            <p:custDataLst>
              <p:tags r:id="rId4"/>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a:t>www.tuwien.at</a:t>
            </a:r>
          </a:p>
        </p:txBody>
      </p:sp>
    </p:spTree>
    <p:extLst>
      <p:ext uri="{BB962C8B-B14F-4D97-AF65-F5344CB8AC3E}">
        <p14:creationId xmlns:p14="http://schemas.microsoft.com/office/powerpoint/2010/main" val="35103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Inhalte mit 2 Überschriften">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099E51E9-DC66-419A-A177-526841A9308B}"/>
              </a:ext>
            </a:extLst>
          </p:cNvPr>
          <p:cNvPicPr/>
          <p:nvPr userDrawn="1">
            <p:custDataLst>
              <p:tags r:id="rId1"/>
            </p:custDataLst>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68287" y="466725"/>
            <a:ext cx="1939882" cy="734886"/>
          </a:xfrm>
          <a:prstGeom prst="rect">
            <a:avLst/>
          </a:prstGeom>
        </p:spPr>
      </p:pic>
      <p:sp>
        <p:nvSpPr>
          <p:cNvPr id="7" name="Foliennummernplatzhalter 6">
            <a:extLst>
              <a:ext uri="{FF2B5EF4-FFF2-40B4-BE49-F238E27FC236}">
                <a16:creationId xmlns:a16="http://schemas.microsoft.com/office/drawing/2014/main" id="{29B3A894-6582-4131-8E80-1DD0D8D21934}"/>
              </a:ext>
            </a:extLst>
          </p:cNvPr>
          <p:cNvSpPr>
            <a:spLocks noGrp="1"/>
          </p:cNvSpPr>
          <p:nvPr>
            <p:ph type="sldNum" sz="quarter" idx="17"/>
            <p:custDataLst>
              <p:tags r:id="rId2"/>
            </p:custDataLst>
          </p:nvPr>
        </p:nvSpPr>
        <p:spPr/>
        <p:txBody>
          <a:bodyPr/>
          <a:lstStyle/>
          <a:p>
            <a:fld id="{418F7AD7-DC47-44A0-A9D7-F1C17BFD6F09}" type="slidenum">
              <a:rPr lang="de-AT" smtClean="0"/>
              <a:pPr/>
              <a:t>‹Nr.›</a:t>
            </a:fld>
            <a:endParaRPr lang="de-AT"/>
          </a:p>
        </p:txBody>
      </p:sp>
      <p:sp>
        <p:nvSpPr>
          <p:cNvPr id="44" name="Titel 43">
            <a:extLst>
              <a:ext uri="{FF2B5EF4-FFF2-40B4-BE49-F238E27FC236}">
                <a16:creationId xmlns:a16="http://schemas.microsoft.com/office/drawing/2014/main" id="{F963C0A1-5171-448F-A988-DE64FAB96000}"/>
              </a:ext>
            </a:extLst>
          </p:cNvPr>
          <p:cNvSpPr>
            <a:spLocks noGrp="1"/>
          </p:cNvSpPr>
          <p:nvPr>
            <p:ph type="title"/>
            <p:custDataLst>
              <p:tags r:id="rId3"/>
            </p:custDataLst>
          </p:nvPr>
        </p:nvSpPr>
        <p:spPr>
          <a:xfrm>
            <a:off x="1308101" y="1549399"/>
            <a:ext cx="4464050" cy="828675"/>
          </a:xfrm>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4"/>
            </p:custDataLst>
          </p:nvPr>
        </p:nvSpPr>
        <p:spPr>
          <a:xfrm>
            <a:off x="1308100" y="2628900"/>
            <a:ext cx="4464051"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5" name="Textplatzhalter 6">
            <a:extLst>
              <a:ext uri="{FF2B5EF4-FFF2-40B4-BE49-F238E27FC236}">
                <a16:creationId xmlns:a16="http://schemas.microsoft.com/office/drawing/2014/main" id="{F036BFB8-13F4-45C1-A152-0C4BA80C11B8}"/>
              </a:ext>
            </a:extLst>
          </p:cNvPr>
          <p:cNvSpPr>
            <a:spLocks noGrp="1"/>
          </p:cNvSpPr>
          <p:nvPr>
            <p:ph type="body" sz="quarter" idx="18"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Textplatzhalter 4">
            <a:extLst>
              <a:ext uri="{FF2B5EF4-FFF2-40B4-BE49-F238E27FC236}">
                <a16:creationId xmlns:a16="http://schemas.microsoft.com/office/drawing/2014/main" id="{090A6531-1A5C-4E36-808F-D401F287FCB8}"/>
              </a:ext>
            </a:extLst>
          </p:cNvPr>
          <p:cNvSpPr>
            <a:spLocks noGrp="1"/>
          </p:cNvSpPr>
          <p:nvPr>
            <p:ph type="body" sz="quarter" idx="11" hasCustomPrompt="1"/>
            <p:custDataLst>
              <p:tags r:id="rId6"/>
            </p:custDataLst>
          </p:nvPr>
        </p:nvSpPr>
        <p:spPr bwMode="gray">
          <a:xfrm>
            <a:off x="6419849" y="1549401"/>
            <a:ext cx="4464000" cy="828674"/>
          </a:xfrm>
        </p:spPr>
        <p:txBody>
          <a:bodyPr anchor="b"/>
          <a:lstStyle>
            <a:lvl1pPr marL="0" indent="0">
              <a:buNone/>
              <a:defRPr sz="3200" b="1">
                <a:solidFill>
                  <a:schemeClr val="accent1"/>
                </a:solidFill>
              </a:defRPr>
            </a:lvl1pPr>
          </a:lstStyle>
          <a:p>
            <a:pPr lvl="0"/>
            <a:r>
              <a:rPr lang="de-AT"/>
              <a:t>Titel kurz</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7"/>
            </p:custDataLst>
          </p:nvPr>
        </p:nvSpPr>
        <p:spPr>
          <a:xfrm>
            <a:off x="6419849" y="2628900"/>
            <a:ext cx="4464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8" name="Textplatzhalter 6">
            <a:extLst>
              <a:ext uri="{FF2B5EF4-FFF2-40B4-BE49-F238E27FC236}">
                <a16:creationId xmlns:a16="http://schemas.microsoft.com/office/drawing/2014/main" id="{EDFB22B7-5CFA-40C9-876A-2EEB5D5B9329}"/>
              </a:ext>
            </a:extLst>
          </p:cNvPr>
          <p:cNvSpPr>
            <a:spLocks noGrp="1"/>
          </p:cNvSpPr>
          <p:nvPr>
            <p:ph type="body" sz="quarter" idx="20" hasCustomPrompt="1"/>
            <p:custDataLst>
              <p:tags r:id="rId8"/>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01645802-C8CA-46DF-993F-A4B3CBA5C158}"/>
              </a:ext>
            </a:extLst>
          </p:cNvPr>
          <p:cNvSpPr>
            <a:spLocks noGrp="1"/>
          </p:cNvSpPr>
          <p:nvPr>
            <p:ph type="ftr" sz="quarter" idx="16"/>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Tree>
    <p:extLst>
      <p:ext uri="{BB962C8B-B14F-4D97-AF65-F5344CB8AC3E}">
        <p14:creationId xmlns:p14="http://schemas.microsoft.com/office/powerpoint/2010/main" val="213990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und Bild groß">
    <p:spTree>
      <p:nvGrpSpPr>
        <p:cNvPr id="1" name=""/>
        <p:cNvGrpSpPr/>
        <p:nvPr/>
      </p:nvGrpSpPr>
      <p:grpSpPr>
        <a:xfrm>
          <a:off x="0" y="0"/>
          <a:ext cx="0" cy="0"/>
          <a:chOff x="0" y="0"/>
          <a:chExt cx="0" cy="0"/>
        </a:xfrm>
      </p:grpSpPr>
      <p:pic>
        <p:nvPicPr>
          <p:cNvPr id="44" name="Grafik 43" descr="Logo der Technischen Universität Wien">
            <a:extLst>
              <a:ext uri="{FF2B5EF4-FFF2-40B4-BE49-F238E27FC236}">
                <a16:creationId xmlns:a16="http://schemas.microsoft.com/office/drawing/2014/main" id="{6F6E8048-A8A6-40D6-9F76-8C1F76FD6D30}"/>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33818965-B1EA-4BB7-B603-FBD6BFB823F3}"/>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32750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466724"/>
            <a:ext cx="5292725" cy="5257801"/>
          </a:xfrm>
        </p:spPr>
        <p:txBody>
          <a:bodyPr/>
          <a:lstStyle>
            <a:lvl1pPr marL="0" indent="0">
              <a:buNone/>
              <a:defRPr/>
            </a:lvl1pPr>
          </a:lstStyle>
          <a:p>
            <a:r>
              <a:rPr lang="de-DE"/>
              <a:t>Bild durch Klicken auf Symbol hinzufügen</a:t>
            </a:r>
            <a:endParaRPr lang="de-AT"/>
          </a:p>
        </p:txBody>
      </p:sp>
      <p:sp>
        <p:nvSpPr>
          <p:cNvPr id="43" name="Textplatzhalter 6">
            <a:extLst>
              <a:ext uri="{FF2B5EF4-FFF2-40B4-BE49-F238E27FC236}">
                <a16:creationId xmlns:a16="http://schemas.microsoft.com/office/drawing/2014/main" id="{D7E7DD6B-7A49-46D6-9B77-F3D80A663AC4}"/>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6498FEE5-0E49-40F0-A7F3-0900FB3D0710}"/>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B03C87CB-D750-4CCA-B59C-9E8CA49429C9}"/>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272214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 Querformat">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8255916F-C74A-4F99-B096-58397C68C15E}"/>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5" name="Titel 4">
            <a:extLst>
              <a:ext uri="{FF2B5EF4-FFF2-40B4-BE49-F238E27FC236}">
                <a16:creationId xmlns:a16="http://schemas.microsoft.com/office/drawing/2014/main" id="{23A681F0-FCE5-4B65-9CC1-B94D7109D7CD}"/>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2455862"/>
          </a:xfrm>
        </p:spPr>
        <p:txBody>
          <a:bodyPr/>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1549400"/>
            <a:ext cx="5292725" cy="3527425"/>
          </a:xfrm>
        </p:spPr>
        <p:txBody>
          <a:bodyPr/>
          <a:lstStyle>
            <a:lvl1pPr marL="0" indent="0">
              <a:buNone/>
              <a:defRPr/>
            </a:lvl1pPr>
          </a:lstStyle>
          <a:p>
            <a:r>
              <a:rPr lang="de-DE"/>
              <a:t>Bild durch Klicken auf Symbol hinzufügen</a:t>
            </a:r>
            <a:endParaRPr lang="de-AT"/>
          </a:p>
        </p:txBody>
      </p:sp>
      <p:sp>
        <p:nvSpPr>
          <p:cNvPr id="43" name="Textplatzhalter 6">
            <a:extLst>
              <a:ext uri="{FF2B5EF4-FFF2-40B4-BE49-F238E27FC236}">
                <a16:creationId xmlns:a16="http://schemas.microsoft.com/office/drawing/2014/main" id="{3C366575-A0E1-435D-B2F7-A633BB9BA970}"/>
              </a:ext>
            </a:extLst>
          </p:cNvPr>
          <p:cNvSpPr>
            <a:spLocks noGrp="1"/>
          </p:cNvSpPr>
          <p:nvPr>
            <p:ph type="body" sz="quarter" idx="20" hasCustomPrompt="1"/>
            <p:custDataLst>
              <p:tags r:id="rId5"/>
            </p:custDataLst>
          </p:nvPr>
        </p:nvSpPr>
        <p:spPr>
          <a:xfrm>
            <a:off x="6422935" y="5139015"/>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DAF7C3B0-C23A-4FDF-A6AF-F0A70F586791}"/>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E6F37747-6725-4A2E-9A78-7D0CB46DB205}"/>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430138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01CD9B7C-68E1-417F-A205-77F00F0A1E1F}"/>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257E20E4-5915-449A-9EAF-02177CB5A4F4}"/>
              </a:ext>
            </a:extLst>
          </p:cNvPr>
          <p:cNvSpPr>
            <a:spLocks noGrp="1"/>
          </p:cNvSpPr>
          <p:nvPr>
            <p:ph type="title"/>
            <p:custDataLst>
              <p:tags r:id="rId2"/>
            </p:custDataLst>
          </p:nvPr>
        </p:nvSpPr>
        <p:spPr/>
        <p:txBody>
          <a:bodyPr/>
          <a:lstStyle/>
          <a:p>
            <a:r>
              <a:rPr lang="de-DE"/>
              <a:t>Mastertitelformat bearbeiten</a:t>
            </a:r>
            <a:endParaRPr lang="de-AT"/>
          </a:p>
        </p:txBody>
      </p:sp>
      <p:sp>
        <p:nvSpPr>
          <p:cNvPr id="7" name="Tabellenplatzhalter 6">
            <a:extLst>
              <a:ext uri="{FF2B5EF4-FFF2-40B4-BE49-F238E27FC236}">
                <a16:creationId xmlns:a16="http://schemas.microsoft.com/office/drawing/2014/main" id="{16875FCD-3D13-4E90-B3E6-1E014D587D9B}"/>
              </a:ext>
            </a:extLst>
          </p:cNvPr>
          <p:cNvSpPr>
            <a:spLocks noGrp="1"/>
          </p:cNvSpPr>
          <p:nvPr>
            <p:ph type="tbl" sz="quarter" idx="11"/>
            <p:custDataLst>
              <p:tags r:id="rId3"/>
            </p:custDataLst>
          </p:nvPr>
        </p:nvSpPr>
        <p:spPr>
          <a:xfrm>
            <a:off x="1307069" y="2628900"/>
            <a:ext cx="10405506" cy="3103562"/>
          </a:xfrm>
        </p:spPr>
        <p:txBody>
          <a:bodyPr/>
          <a:lstStyle>
            <a:lvl1pPr marL="0" indent="0">
              <a:buNone/>
              <a:defRPr/>
            </a:lvl1pPr>
          </a:lstStyle>
          <a:p>
            <a:r>
              <a:rPr lang="de-DE"/>
              <a:t>Tabelle durch Klicken auf Symbol hinzufügen</a:t>
            </a:r>
            <a:endParaRPr lang="de-AT"/>
          </a:p>
        </p:txBody>
      </p:sp>
      <p:sp>
        <p:nvSpPr>
          <p:cNvPr id="44" name="Textplatzhalter 6">
            <a:extLst>
              <a:ext uri="{FF2B5EF4-FFF2-40B4-BE49-F238E27FC236}">
                <a16:creationId xmlns:a16="http://schemas.microsoft.com/office/drawing/2014/main" id="{477C37F3-41FF-4F9C-879D-61D49123C46A}"/>
              </a:ext>
            </a:extLst>
          </p:cNvPr>
          <p:cNvSpPr>
            <a:spLocks noGrp="1"/>
          </p:cNvSpPr>
          <p:nvPr>
            <p:ph type="body" sz="quarter" idx="18" hasCustomPrompt="1"/>
            <p:custDataLst>
              <p:tags r:id="rId4"/>
            </p:custDataLst>
          </p:nvPr>
        </p:nvSpPr>
        <p:spPr>
          <a:xfrm>
            <a:off x="1308099" y="5795962"/>
            <a:ext cx="1040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 name="Fußzeilenplatzhalter 3">
            <a:extLst>
              <a:ext uri="{FF2B5EF4-FFF2-40B4-BE49-F238E27FC236}">
                <a16:creationId xmlns:a16="http://schemas.microsoft.com/office/drawing/2014/main" id="{2A144BF2-C4EA-4914-B417-C39C63944825}"/>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02E67494-E528-4F3B-BF5C-BED8288A0989}"/>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9274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und Diagramm">
    <p:spTree>
      <p:nvGrpSpPr>
        <p:cNvPr id="1" name=""/>
        <p:cNvGrpSpPr/>
        <p:nvPr/>
      </p:nvGrpSpPr>
      <p:grpSpPr>
        <a:xfrm>
          <a:off x="0" y="0"/>
          <a:ext cx="0" cy="0"/>
          <a:chOff x="0" y="0"/>
          <a:chExt cx="0" cy="0"/>
        </a:xfrm>
      </p:grpSpPr>
      <p:pic>
        <p:nvPicPr>
          <p:cNvPr id="45" name="Grafik 44" descr="Logo der Technischen Universität Wien">
            <a:extLst>
              <a:ext uri="{FF2B5EF4-FFF2-40B4-BE49-F238E27FC236}">
                <a16:creationId xmlns:a16="http://schemas.microsoft.com/office/drawing/2014/main" id="{A3C39FBE-5949-4D36-BF84-EE4617A28BE0}"/>
              </a:ext>
            </a:extLst>
          </p:cNvPr>
          <p:cNvPicPr/>
          <p:nvPr userDrawn="1">
            <p:custDataLst>
              <p:tags r:id="rId1"/>
            </p:custDataLst>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68287" y="466725"/>
            <a:ext cx="1939882" cy="734886"/>
          </a:xfrm>
          <a:prstGeom prst="rect">
            <a:avLst/>
          </a:prstGeom>
        </p:spPr>
      </p:pic>
      <p:sp>
        <p:nvSpPr>
          <p:cNvPr id="6" name="Titel 5">
            <a:extLst>
              <a:ext uri="{FF2B5EF4-FFF2-40B4-BE49-F238E27FC236}">
                <a16:creationId xmlns:a16="http://schemas.microsoft.com/office/drawing/2014/main" id="{6C00A8C0-0C94-4283-B6B6-E3602A0E62F2}"/>
              </a:ext>
            </a:extLst>
          </p:cNvPr>
          <p:cNvSpPr>
            <a:spLocks noGrp="1"/>
          </p:cNvSpPr>
          <p:nvPr>
            <p:ph type="title"/>
            <p:custDataLst>
              <p:tags r:id="rId2"/>
            </p:custDataLst>
          </p:nvPr>
        </p:nvSpPr>
        <p:spPr>
          <a:xfrm>
            <a:off x="1308101" y="1549399"/>
            <a:ext cx="4464050" cy="828675"/>
          </a:xfrm>
        </p:spPr>
        <p:txBody>
          <a:body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2628900"/>
            <a:ext cx="4464050" cy="32750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3" name="Diagrammplatzhalter 2">
            <a:extLst>
              <a:ext uri="{FF2B5EF4-FFF2-40B4-BE49-F238E27FC236}">
                <a16:creationId xmlns:a16="http://schemas.microsoft.com/office/drawing/2014/main" id="{32E0DB4B-5F1B-42DD-83CB-F2653DB6A8BB}"/>
              </a:ext>
            </a:extLst>
          </p:cNvPr>
          <p:cNvSpPr>
            <a:spLocks noGrp="1"/>
          </p:cNvSpPr>
          <p:nvPr>
            <p:ph type="chart" sz="quarter" idx="14"/>
            <p:custDataLst>
              <p:tags r:id="rId4"/>
            </p:custDataLst>
          </p:nvPr>
        </p:nvSpPr>
        <p:spPr>
          <a:xfrm>
            <a:off x="6419850" y="1209674"/>
            <a:ext cx="5292725" cy="4514851"/>
          </a:xfrm>
        </p:spPr>
        <p:txBody>
          <a:bodyPr/>
          <a:lstStyle>
            <a:lvl1pPr marL="0" indent="0">
              <a:buNone/>
              <a:defRPr/>
            </a:lvl1pPr>
          </a:lstStyle>
          <a:p>
            <a:r>
              <a:rPr lang="de-DE"/>
              <a:t>Diagramm durch Klicken auf Symbol hinzufügen</a:t>
            </a:r>
            <a:endParaRPr lang="de-AT"/>
          </a:p>
        </p:txBody>
      </p:sp>
      <p:sp>
        <p:nvSpPr>
          <p:cNvPr id="43" name="Textplatzhalter 6">
            <a:extLst>
              <a:ext uri="{FF2B5EF4-FFF2-40B4-BE49-F238E27FC236}">
                <a16:creationId xmlns:a16="http://schemas.microsoft.com/office/drawing/2014/main" id="{C2ADED94-8356-4555-85DB-EBCA122F7F78}"/>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3AF8834E-16B1-4EE9-8DF7-FA1E2F51D028}"/>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8" name="Foliennummernplatzhalter 7">
            <a:extLst>
              <a:ext uri="{FF2B5EF4-FFF2-40B4-BE49-F238E27FC236}">
                <a16:creationId xmlns:a16="http://schemas.microsoft.com/office/drawing/2014/main" id="{676AD5D1-50CA-4899-9199-1E0698A40712}"/>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81991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ideo">
    <p:bg bwMode="gray">
      <p:bgPr>
        <a:solidFill>
          <a:schemeClr val="tx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1"/>
            </p:custDataLst>
          </p:nvPr>
        </p:nvSpPr>
        <p:spPr>
          <a:xfrm>
            <a:off x="822961" y="195048"/>
            <a:ext cx="10469880" cy="507896"/>
          </a:xfrm>
        </p:spPr>
        <p:txBody>
          <a:bodyPr/>
          <a:lstStyle>
            <a:lvl1pPr>
              <a:defRPr>
                <a:solidFill>
                  <a:schemeClr val="bg1"/>
                </a:solidFill>
              </a:defRPr>
            </a:lvl1pPr>
          </a:lstStyle>
          <a:p>
            <a:r>
              <a:rPr lang="de-DE"/>
              <a:t>Mastertitelformat bearbeiten</a:t>
            </a:r>
            <a:endParaRPr lang="de-AT"/>
          </a:p>
        </p:txBody>
      </p:sp>
      <p:sp>
        <p:nvSpPr>
          <p:cNvPr id="8" name="Medienplatzhalter 7">
            <a:extLst>
              <a:ext uri="{FF2B5EF4-FFF2-40B4-BE49-F238E27FC236}">
                <a16:creationId xmlns:a16="http://schemas.microsoft.com/office/drawing/2014/main" id="{9DB15156-AFEA-490A-9AB3-282980DCE6BB}"/>
              </a:ext>
            </a:extLst>
          </p:cNvPr>
          <p:cNvSpPr>
            <a:spLocks noGrp="1"/>
          </p:cNvSpPr>
          <p:nvPr>
            <p:ph type="media" sz="quarter" idx="11"/>
            <p:custDataLst>
              <p:tags r:id="rId2"/>
            </p:custDataLst>
          </p:nvPr>
        </p:nvSpPr>
        <p:spPr>
          <a:xfrm>
            <a:off x="838200" y="860793"/>
            <a:ext cx="10454640" cy="5179859"/>
          </a:xfrm>
        </p:spPr>
        <p:txBody>
          <a:bodyPr/>
          <a:lstStyle>
            <a:lvl1pPr marL="0" indent="0">
              <a:buNone/>
              <a:defRPr>
                <a:solidFill>
                  <a:schemeClr val="bg1"/>
                </a:solidFill>
              </a:defRPr>
            </a:lvl1pPr>
          </a:lstStyle>
          <a:p>
            <a:r>
              <a:rPr lang="de-DE"/>
              <a:t>Mediaclip durch Klicken auf Symbol hinzufügen</a:t>
            </a:r>
            <a:endParaRPr lang="de-AT"/>
          </a:p>
        </p:txBody>
      </p:sp>
      <p:sp>
        <p:nvSpPr>
          <p:cNvPr id="10" name="Textplatzhalter 6">
            <a:extLst>
              <a:ext uri="{FF2B5EF4-FFF2-40B4-BE49-F238E27FC236}">
                <a16:creationId xmlns:a16="http://schemas.microsoft.com/office/drawing/2014/main" id="{023AC317-B486-4CC7-B5B5-23C174489D1B}"/>
              </a:ext>
            </a:extLst>
          </p:cNvPr>
          <p:cNvSpPr>
            <a:spLocks noGrp="1"/>
          </p:cNvSpPr>
          <p:nvPr>
            <p:ph type="body" sz="quarter" idx="20" hasCustomPrompt="1"/>
            <p:custDataLst>
              <p:tags r:id="rId3"/>
            </p:custDataLst>
          </p:nvPr>
        </p:nvSpPr>
        <p:spPr>
          <a:xfrm>
            <a:off x="6422935" y="6082240"/>
            <a:ext cx="4869905" cy="100013"/>
          </a:xfrm>
        </p:spPr>
        <p:txBody>
          <a:bodyPr anchor="b"/>
          <a:lstStyle>
            <a:lvl1pPr marL="0" indent="0">
              <a:buNone/>
              <a:defRPr sz="800" cap="all" baseline="0">
                <a:solidFill>
                  <a:schemeClr val="bg1"/>
                </a:solidFill>
              </a:defRPr>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730932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Zitat etc.">
    <p:bg bwMode="gray">
      <p:bgPr>
        <a:solidFill>
          <a:schemeClr val="tx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1"/>
            </p:custDataLst>
          </p:nvPr>
        </p:nvSpPr>
        <p:spPr>
          <a:xfrm>
            <a:off x="1308100" y="1209676"/>
            <a:ext cx="9577388" cy="3099778"/>
          </a:xfrm>
        </p:spPr>
        <p:txBody>
          <a:bodyPr anchor="ctr"/>
          <a:lstStyle>
            <a:lvl1pPr algn="ctr">
              <a:defRPr sz="4000">
                <a:solidFill>
                  <a:schemeClr val="bg1"/>
                </a:solidFill>
              </a:defRPr>
            </a:lvl1pPr>
          </a:lstStyle>
          <a:p>
            <a:r>
              <a:rPr lang="de-DE"/>
              <a:t>Mastertitelformat bearbeiten</a:t>
            </a:r>
            <a:endParaRPr lang="de-AT"/>
          </a:p>
        </p:txBody>
      </p:sp>
      <p:sp>
        <p:nvSpPr>
          <p:cNvPr id="5" name="Textplatzhalter 4">
            <a:extLst>
              <a:ext uri="{FF2B5EF4-FFF2-40B4-BE49-F238E27FC236}">
                <a16:creationId xmlns:a16="http://schemas.microsoft.com/office/drawing/2014/main" id="{1B6E97C2-5489-4CD9-873E-EF97AACF8A28}"/>
              </a:ext>
            </a:extLst>
          </p:cNvPr>
          <p:cNvSpPr>
            <a:spLocks noGrp="1"/>
          </p:cNvSpPr>
          <p:nvPr>
            <p:ph type="body" sz="quarter" idx="16"/>
          </p:nvPr>
        </p:nvSpPr>
        <p:spPr>
          <a:xfrm>
            <a:off x="6232525" y="4503737"/>
            <a:ext cx="4652963" cy="573088"/>
          </a:xfrm>
        </p:spPr>
        <p:txBody>
          <a:bodyPr/>
          <a:lstStyle>
            <a:lvl1pPr marL="0" indent="0" algn="r">
              <a:buNone/>
              <a:defRPr sz="1800">
                <a:solidFill>
                  <a:schemeClr val="bg1"/>
                </a:solidFill>
              </a:defRPr>
            </a:lvl1pPr>
            <a:lvl2pPr algn="r">
              <a:defRPr sz="1600">
                <a:solidFill>
                  <a:schemeClr val="bg1"/>
                </a:solidFill>
              </a:defRPr>
            </a:lvl2pPr>
            <a:lvl3pPr algn="r">
              <a:defRPr sz="1400">
                <a:solidFill>
                  <a:schemeClr val="bg1"/>
                </a:solidFill>
              </a:defRPr>
            </a:lvl3pPr>
            <a:lvl4pPr algn="r">
              <a:defRPr sz="1400">
                <a:solidFill>
                  <a:schemeClr val="bg1"/>
                </a:solidFill>
              </a:defRPr>
            </a:lvl4pPr>
            <a:lvl5pPr algn="r">
              <a:defRPr sz="1400">
                <a:solidFill>
                  <a:schemeClr val="bg1"/>
                </a:solidFill>
              </a:defRPr>
            </a:lvl5pPr>
          </a:lstStyle>
          <a:p>
            <a:pPr lvl="0"/>
            <a:r>
              <a:rPr lang="de-DE"/>
              <a:t>Mastertextformat bearbeiten</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95621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
    <p:bg>
      <p:bgRef idx="1001">
        <a:schemeClr val="bg1"/>
      </p:bgRef>
    </p:bg>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88835D5-7CB1-4717-895C-F6ACBDD1151E}"/>
              </a:ext>
            </a:extLst>
          </p:cNvPr>
          <p:cNvSpPr>
            <a:spLocks noGrp="1"/>
          </p:cNvSpPr>
          <p:nvPr>
            <p:ph type="pic" sz="quarter" idx="16"/>
            <p:custDataLst>
              <p:tags r:id="rId1"/>
            </p:custDataLst>
          </p:nvPr>
        </p:nvSpPr>
        <p:spPr>
          <a:xfrm>
            <a:off x="0" y="0"/>
            <a:ext cx="12192000" cy="6063380"/>
          </a:xfrm>
          <a:solidFill>
            <a:schemeClr val="bg1">
              <a:lumMod val="75000"/>
            </a:schemeClr>
          </a:solidFill>
          <a:ln>
            <a:noFill/>
          </a:ln>
        </p:spPr>
        <p:txBody>
          <a:bodyPr/>
          <a:lstStyle>
            <a:lvl1pPr marL="0" indent="0">
              <a:buNone/>
              <a:defRPr/>
            </a:lvl1pPr>
          </a:lstStyle>
          <a:p>
            <a:r>
              <a:rPr lang="de-DE"/>
              <a:t>Bild durch Klicken auf Symbol hinzufügen</a:t>
            </a:r>
            <a:endParaRPr lang="de-AT"/>
          </a:p>
        </p:txBody>
      </p:sp>
      <p:sp>
        <p:nvSpPr>
          <p:cNvPr id="13" name="Titel 12">
            <a:extLst>
              <a:ext uri="{FF2B5EF4-FFF2-40B4-BE49-F238E27FC236}">
                <a16:creationId xmlns:a16="http://schemas.microsoft.com/office/drawing/2014/main" id="{DE750BCC-5617-4E30-A125-B426A9710263}"/>
              </a:ext>
            </a:extLst>
          </p:cNvPr>
          <p:cNvSpPr>
            <a:spLocks noGrp="1"/>
          </p:cNvSpPr>
          <p:nvPr>
            <p:ph type="title"/>
            <p:custDataLst>
              <p:tags r:id="rId2"/>
            </p:custDataLst>
          </p:nvPr>
        </p:nvSpPr>
        <p:spPr>
          <a:xfrm>
            <a:off x="822961" y="195048"/>
            <a:ext cx="10469880" cy="507896"/>
          </a:xfrm>
        </p:spPr>
        <p:txBody>
          <a:bodyPr/>
          <a:lstStyle>
            <a:lvl1pPr>
              <a:defRPr>
                <a:solidFill>
                  <a:schemeClr val="bg1"/>
                </a:solidFill>
              </a:defRPr>
            </a:lvl1pPr>
          </a:lstStyle>
          <a:p>
            <a:r>
              <a:rPr lang="de-DE"/>
              <a:t>Mastertitelformat bearbeiten</a:t>
            </a:r>
            <a:endParaRPr lang="de-AT"/>
          </a:p>
        </p:txBody>
      </p:sp>
      <p:sp>
        <p:nvSpPr>
          <p:cNvPr id="7" name="Textplatzhalter 42">
            <a:extLst>
              <a:ext uri="{FF2B5EF4-FFF2-40B4-BE49-F238E27FC236}">
                <a16:creationId xmlns:a16="http://schemas.microsoft.com/office/drawing/2014/main" id="{B15E41F2-9F0D-4C90-B6D3-88903F9FBD2B}"/>
              </a:ext>
            </a:extLst>
          </p:cNvPr>
          <p:cNvSpPr>
            <a:spLocks noGrp="1"/>
          </p:cNvSpPr>
          <p:nvPr>
            <p:ph type="body" sz="quarter" idx="17" hasCustomPrompt="1"/>
            <p:custDataLst>
              <p:tags r:id="rId3"/>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a:t>© Copyright-Info, Quelle, …</a:t>
            </a:r>
          </a:p>
        </p:txBody>
      </p:sp>
      <p:sp>
        <p:nvSpPr>
          <p:cNvPr id="2" name="Fußzeilenplatzhalter 1">
            <a:extLst>
              <a:ext uri="{FF2B5EF4-FFF2-40B4-BE49-F238E27FC236}">
                <a16:creationId xmlns:a16="http://schemas.microsoft.com/office/drawing/2014/main" id="{963120CD-C498-4220-A8B4-BE4E0E076332}"/>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3" name="Foliennummernplatzhalter 2">
            <a:extLst>
              <a:ext uri="{FF2B5EF4-FFF2-40B4-BE49-F238E27FC236}">
                <a16:creationId xmlns:a16="http://schemas.microsoft.com/office/drawing/2014/main" id="{F6E1F152-AD0F-4B68-9E69-AE6948F47C76}"/>
              </a:ext>
            </a:extLst>
          </p:cNvPr>
          <p:cNvSpPr>
            <a:spLocks noGrp="1"/>
          </p:cNvSpPr>
          <p:nvPr>
            <p:ph type="sldNum" sz="quarter" idx="15"/>
            <p:custDataLst>
              <p:tags r:id="rId4"/>
            </p:custDataLst>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21225298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folie mit Sublogo">
    <p:spTree>
      <p:nvGrpSpPr>
        <p:cNvPr id="1" name=""/>
        <p:cNvGrpSpPr/>
        <p:nvPr/>
      </p:nvGrpSpPr>
      <p:grpSpPr>
        <a:xfrm>
          <a:off x="0" y="0"/>
          <a:ext cx="0" cy="0"/>
          <a:chOff x="0" y="0"/>
          <a:chExt cx="0" cy="0"/>
        </a:xfrm>
      </p:grpSpPr>
      <p:sp>
        <p:nvSpPr>
          <p:cNvPr id="51" name="Inhaltsplatzhalter 50">
            <a:extLst>
              <a:ext uri="{FF2B5EF4-FFF2-40B4-BE49-F238E27FC236}">
                <a16:creationId xmlns:a16="http://schemas.microsoft.com/office/drawing/2014/main" id="{FA616A29-9F54-4E04-A2B1-9CBD31AC30BF}"/>
              </a:ext>
              <a:ext uri="{C183D7F6-B498-43B3-948B-1728B52AA6E4}">
                <adec:decorative xmlns:adec="http://schemas.microsoft.com/office/drawing/2017/decorative" val="1"/>
              </a:ext>
            </a:extLst>
          </p:cNvPr>
          <p:cNvSpPr>
            <a:spLocks noGrp="1"/>
          </p:cNvSpPr>
          <p:nvPr>
            <p:ph sz="quarter" idx="17" hasCustomPrompt="1"/>
            <p:custDataLst>
              <p:tags r:id="rId1"/>
            </p:custDataLst>
          </p:nvPr>
        </p:nvSpPr>
        <p:spPr>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a:t>Sublogo</a:t>
            </a:r>
          </a:p>
        </p:txBody>
      </p:sp>
      <p:sp>
        <p:nvSpPr>
          <p:cNvPr id="2" name="Titel 1">
            <a:extLst>
              <a:ext uri="{FF2B5EF4-FFF2-40B4-BE49-F238E27FC236}">
                <a16:creationId xmlns:a16="http://schemas.microsoft.com/office/drawing/2014/main" id="{7226F95A-C572-4753-9A21-DBF6531D5F3A}"/>
              </a:ext>
            </a:extLst>
          </p:cNvPr>
          <p:cNvSpPr>
            <a:spLocks noGrp="1"/>
          </p:cNvSpPr>
          <p:nvPr>
            <p:ph type="ctrTitle" hasCustomPrompt="1"/>
            <p:custDataLst>
              <p:tags r:id="rId2"/>
            </p:custDataLst>
          </p:nvPr>
        </p:nvSpPr>
        <p:spPr>
          <a:xfrm>
            <a:off x="1308100" y="2276475"/>
            <a:ext cx="9288464" cy="1524000"/>
          </a:xfrm>
        </p:spPr>
        <p:txBody>
          <a:bodyPr lIns="0" tIns="0" rIns="0" bIns="0" anchor="b">
            <a:noAutofit/>
          </a:bodyPr>
          <a:lstStyle>
            <a:lvl1pPr algn="l">
              <a:defRPr sz="5400">
                <a:solidFill>
                  <a:schemeClr val="accent1"/>
                </a:solidFill>
              </a:defRPr>
            </a:lvl1pPr>
          </a:lstStyle>
          <a:p>
            <a:r>
              <a:rPr lang="de-AT"/>
              <a:t>Titel</a:t>
            </a:r>
          </a:p>
        </p:txBody>
      </p:sp>
      <p:sp>
        <p:nvSpPr>
          <p:cNvPr id="3" name="Untertitel 2">
            <a:extLst>
              <a:ext uri="{FF2B5EF4-FFF2-40B4-BE49-F238E27FC236}">
                <a16:creationId xmlns:a16="http://schemas.microsoft.com/office/drawing/2014/main" id="{53DE19F1-4351-4A07-8662-A968E8A450FD}"/>
              </a:ext>
            </a:extLst>
          </p:cNvPr>
          <p:cNvSpPr>
            <a:spLocks noGrp="1"/>
          </p:cNvSpPr>
          <p:nvPr>
            <p:ph type="subTitle" idx="1" hasCustomPrompt="1"/>
            <p:custDataLst>
              <p:tags r:id="rId3"/>
            </p:custDataLst>
          </p:nvPr>
        </p:nvSpPr>
        <p:spPr>
          <a:xfrm>
            <a:off x="1308100" y="3971926"/>
            <a:ext cx="9288464" cy="1104900"/>
          </a:xfrm>
        </p:spPr>
        <p:txBody>
          <a:bodyPr lIns="0" tIns="0" rIns="0" bIns="0">
            <a:noAutofit/>
          </a:bodyPr>
          <a:lstStyle>
            <a:lvl1pPr marL="0" indent="0" algn="l">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AT"/>
              <a:t>Untertitel (Datum, Ort, Name, ...)</a:t>
            </a:r>
          </a:p>
        </p:txBody>
      </p:sp>
      <p:sp>
        <p:nvSpPr>
          <p:cNvPr id="6" name="Textplatzhalter 4">
            <a:extLst>
              <a:ext uri="{FF2B5EF4-FFF2-40B4-BE49-F238E27FC236}">
                <a16:creationId xmlns:a16="http://schemas.microsoft.com/office/drawing/2014/main" id="{11F96F86-EC1A-4E1A-B16C-1B22A6CC3DCF}"/>
              </a:ext>
            </a:extLst>
          </p:cNvPr>
          <p:cNvSpPr>
            <a:spLocks noGrp="1"/>
          </p:cNvSpPr>
          <p:nvPr>
            <p:ph type="body" sz="quarter" idx="10" hasCustomPrompt="1"/>
            <p:custDataLst>
              <p:tags r:id="rId4"/>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a:t>www.tuwien.at</a:t>
            </a:r>
          </a:p>
        </p:txBody>
      </p:sp>
    </p:spTree>
    <p:extLst>
      <p:ext uri="{BB962C8B-B14F-4D97-AF65-F5344CB8AC3E}">
        <p14:creationId xmlns:p14="http://schemas.microsoft.com/office/powerpoint/2010/main" val="60397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folie mit Bild und Sublogo">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C768571-8F27-4801-BE51-98B18A003B6D}"/>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8" cstate="screen">
            <a:extLst>
              <a:ext uri="{28A0092B-C50C-407E-A947-70E740481C1C}">
                <a14:useLocalDpi xmlns:a14="http://schemas.microsoft.com/office/drawing/2010/main"/>
              </a:ext>
            </a:extLst>
          </a:blip>
          <a:srcRect b="11502"/>
          <a:stretch/>
        </p:blipFill>
        <p:spPr>
          <a:xfrm>
            <a:off x="0" y="3312"/>
            <a:ext cx="12192000" cy="6063380"/>
          </a:xfrm>
          <a:prstGeom prst="rect">
            <a:avLst/>
          </a:prstGeom>
        </p:spPr>
      </p:pic>
      <p:sp>
        <p:nvSpPr>
          <p:cNvPr id="10" name="Inhaltsplatzhalter 50">
            <a:extLst>
              <a:ext uri="{FF2B5EF4-FFF2-40B4-BE49-F238E27FC236}">
                <a16:creationId xmlns:a16="http://schemas.microsoft.com/office/drawing/2014/main" id="{36BC36E0-5BB3-4FF7-91BE-F08527FA05CA}"/>
              </a:ext>
              <a:ext uri="{C183D7F6-B498-43B3-948B-1728B52AA6E4}">
                <adec:decorative xmlns:adec="http://schemas.microsoft.com/office/drawing/2017/decorative" val="1"/>
              </a:ext>
            </a:extLst>
          </p:cNvPr>
          <p:cNvSpPr>
            <a:spLocks noGrp="1"/>
          </p:cNvSpPr>
          <p:nvPr>
            <p:ph sz="quarter" idx="17" hasCustomPrompt="1"/>
            <p:custDataLst>
              <p:tags r:id="rId2"/>
            </p:custDataLst>
          </p:nvPr>
        </p:nvSpPr>
        <p:spPr bwMode="gray">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a:t>Sublogo</a:t>
            </a:r>
          </a:p>
        </p:txBody>
      </p:sp>
      <p:sp>
        <p:nvSpPr>
          <p:cNvPr id="3" name="Titel 2">
            <a:extLst>
              <a:ext uri="{FF2B5EF4-FFF2-40B4-BE49-F238E27FC236}">
                <a16:creationId xmlns:a16="http://schemas.microsoft.com/office/drawing/2014/main" id="{518F59B5-2786-498C-82D3-0A9C1CD89FA5}"/>
              </a:ext>
            </a:extLst>
          </p:cNvPr>
          <p:cNvSpPr>
            <a:spLocks noGrp="1"/>
          </p:cNvSpPr>
          <p:nvPr>
            <p:ph type="title" hasCustomPrompt="1"/>
            <p:custDataLst>
              <p:tags r:id="rId3"/>
            </p:custDataLst>
          </p:nvPr>
        </p:nvSpPr>
        <p:spPr>
          <a:xfrm>
            <a:off x="461963" y="4301639"/>
            <a:ext cx="10134599" cy="1176824"/>
          </a:xfrm>
        </p:spPr>
        <p:txBody>
          <a:bodyPr/>
          <a:lstStyle>
            <a:lvl1pPr>
              <a:defRPr>
                <a:solidFill>
                  <a:schemeClr val="bg1"/>
                </a:solidFill>
              </a:defRPr>
            </a:lvl1pPr>
          </a:lstStyle>
          <a:p>
            <a:r>
              <a:rPr lang="de-AT"/>
              <a:t>Titel</a:t>
            </a:r>
          </a:p>
        </p:txBody>
      </p:sp>
      <p:sp>
        <p:nvSpPr>
          <p:cNvPr id="5" name="Textplatzhalter 6">
            <a:extLst>
              <a:ext uri="{FF2B5EF4-FFF2-40B4-BE49-F238E27FC236}">
                <a16:creationId xmlns:a16="http://schemas.microsoft.com/office/drawing/2014/main" id="{F336A329-ED2F-4460-87B8-2E6D5936410D}"/>
              </a:ext>
            </a:extLst>
          </p:cNvPr>
          <p:cNvSpPr>
            <a:spLocks noGrp="1"/>
          </p:cNvSpPr>
          <p:nvPr>
            <p:ph type="body" sz="quarter" idx="15" hasCustomPrompt="1"/>
            <p:custDataLst>
              <p:tags r:id="rId4"/>
            </p:custDataLst>
          </p:nvPr>
        </p:nvSpPr>
        <p:spPr>
          <a:xfrm>
            <a:off x="461963" y="5550408"/>
            <a:ext cx="10134600" cy="345566"/>
          </a:xfrm>
        </p:spPr>
        <p:txBody>
          <a:bodyPr/>
          <a:lstStyle>
            <a:lvl1pPr marL="0" indent="0">
              <a:buNone/>
              <a:defRPr sz="2400">
                <a:solidFill>
                  <a:schemeClr val="bg1"/>
                </a:solidFill>
              </a:defRPr>
            </a:lvl1pPr>
            <a:lvl2pPr marL="0" indent="0">
              <a:buNone/>
              <a:defRPr sz="2400">
                <a:solidFill>
                  <a:schemeClr val="bg1"/>
                </a:solidFill>
              </a:defRPr>
            </a:lvl2pPr>
            <a:lvl3pPr marL="269875" indent="0">
              <a:buNone/>
              <a:defRPr sz="2400">
                <a:solidFill>
                  <a:schemeClr val="bg1"/>
                </a:solidFill>
              </a:defRPr>
            </a:lvl3pPr>
            <a:lvl4pPr marL="538162" indent="0">
              <a:buNone/>
              <a:defRPr sz="2400">
                <a:solidFill>
                  <a:schemeClr val="bg1"/>
                </a:solidFill>
              </a:defRPr>
            </a:lvl4pPr>
            <a:lvl5pPr marL="903288" indent="0">
              <a:buNone/>
              <a:defRPr sz="2400">
                <a:solidFill>
                  <a:schemeClr val="bg1"/>
                </a:solidFill>
              </a:defRPr>
            </a:lvl5pPr>
          </a:lstStyle>
          <a:p>
            <a:pPr lvl="0"/>
            <a:r>
              <a:rPr lang="de-AT"/>
              <a:t>Untertitel (Datum, Ort, Name, …)</a:t>
            </a:r>
          </a:p>
        </p:txBody>
      </p:sp>
      <p:sp>
        <p:nvSpPr>
          <p:cNvPr id="6" name="Textplatzhalter 42">
            <a:extLst>
              <a:ext uri="{FF2B5EF4-FFF2-40B4-BE49-F238E27FC236}">
                <a16:creationId xmlns:a16="http://schemas.microsoft.com/office/drawing/2014/main" id="{A5A954F1-45CA-4DB2-A03D-24CC2A505886}"/>
              </a:ext>
            </a:extLst>
          </p:cNvPr>
          <p:cNvSpPr>
            <a:spLocks noGrp="1"/>
          </p:cNvSpPr>
          <p:nvPr>
            <p:ph type="body" sz="quarter" idx="14" hasCustomPrompt="1"/>
            <p:custDataLst>
              <p:tags r:id="rId5"/>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a:t>© Copyright-Info, Quelle, …</a:t>
            </a:r>
          </a:p>
        </p:txBody>
      </p:sp>
      <p:sp>
        <p:nvSpPr>
          <p:cNvPr id="8" name="Textplatzhalter 4">
            <a:extLst>
              <a:ext uri="{FF2B5EF4-FFF2-40B4-BE49-F238E27FC236}">
                <a16:creationId xmlns:a16="http://schemas.microsoft.com/office/drawing/2014/main" id="{C4669611-45BF-4E01-AE99-8C851B6E8EC1}"/>
              </a:ext>
            </a:extLst>
          </p:cNvPr>
          <p:cNvSpPr>
            <a:spLocks noGrp="1"/>
          </p:cNvSpPr>
          <p:nvPr>
            <p:ph type="body" sz="quarter" idx="10" hasCustomPrompt="1"/>
            <p:custDataLst>
              <p:tags r:id="rId6"/>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a:t>www.tuwien.at</a:t>
            </a:r>
          </a:p>
        </p:txBody>
      </p:sp>
    </p:spTree>
    <p:extLst>
      <p:ext uri="{BB962C8B-B14F-4D97-AF65-F5344CB8AC3E}">
        <p14:creationId xmlns:p14="http://schemas.microsoft.com/office/powerpoint/2010/main" val="340040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4BB5D645-0874-4ED8-A93C-F4A35806743C}"/>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8" cstate="screen">
            <a:extLst>
              <a:ext uri="{28A0092B-C50C-407E-A947-70E740481C1C}">
                <a14:useLocalDpi xmlns:a14="http://schemas.microsoft.com/office/drawing/2010/main"/>
              </a:ext>
            </a:extLst>
          </a:blip>
          <a:srcRect b="11502"/>
          <a:stretch/>
        </p:blipFill>
        <p:spPr>
          <a:xfrm>
            <a:off x="0" y="3312"/>
            <a:ext cx="12192000" cy="6063380"/>
          </a:xfrm>
          <a:prstGeom prst="rect">
            <a:avLst/>
          </a:prstGeom>
        </p:spPr>
      </p:pic>
      <p:pic>
        <p:nvPicPr>
          <p:cNvPr id="50" name="Grafik 49" descr="Logo der Technischen Universität Wien">
            <a:extLst>
              <a:ext uri="{FF2B5EF4-FFF2-40B4-BE49-F238E27FC236}">
                <a16:creationId xmlns:a16="http://schemas.microsoft.com/office/drawing/2014/main" id="{B9752043-E0A7-4A49-ABCE-FA89B17A8BB8}"/>
              </a:ext>
            </a:extLst>
          </p:cNvPr>
          <p:cNvPicPr/>
          <p:nvPr userDrawn="1">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68287" y="467692"/>
            <a:ext cx="1939882" cy="732952"/>
          </a:xfrm>
          <a:prstGeom prst="rect">
            <a:avLst/>
          </a:prstGeom>
        </p:spPr>
      </p:pic>
      <p:sp>
        <p:nvSpPr>
          <p:cNvPr id="2" name="Titel 1">
            <a:extLst>
              <a:ext uri="{FF2B5EF4-FFF2-40B4-BE49-F238E27FC236}">
                <a16:creationId xmlns:a16="http://schemas.microsoft.com/office/drawing/2014/main" id="{03701E1D-9FD1-42AD-91DE-DF5BA9B4DB6F}"/>
              </a:ext>
            </a:extLst>
          </p:cNvPr>
          <p:cNvSpPr>
            <a:spLocks noGrp="1"/>
          </p:cNvSpPr>
          <p:nvPr>
            <p:ph type="title" hasCustomPrompt="1"/>
            <p:custDataLst>
              <p:tags r:id="rId3"/>
            </p:custDataLst>
          </p:nvPr>
        </p:nvSpPr>
        <p:spPr bwMode="white">
          <a:xfrm>
            <a:off x="461963" y="4438899"/>
            <a:ext cx="10134599" cy="1039564"/>
          </a:xfrm>
        </p:spPr>
        <p:txBody>
          <a:bodyPr/>
          <a:lstStyle>
            <a:lvl1pPr>
              <a:defRPr>
                <a:solidFill>
                  <a:schemeClr val="bg1"/>
                </a:solidFill>
              </a:defRPr>
            </a:lvl1pPr>
          </a:lstStyle>
          <a:p>
            <a:r>
              <a:rPr lang="de-AT"/>
              <a:t>Titel</a:t>
            </a:r>
          </a:p>
        </p:txBody>
      </p:sp>
      <p:sp>
        <p:nvSpPr>
          <p:cNvPr id="7" name="Textplatzhalter 6">
            <a:extLst>
              <a:ext uri="{FF2B5EF4-FFF2-40B4-BE49-F238E27FC236}">
                <a16:creationId xmlns:a16="http://schemas.microsoft.com/office/drawing/2014/main" id="{6029DDD8-08D2-4AD9-B5F0-E6CCC5954B07}"/>
              </a:ext>
            </a:extLst>
          </p:cNvPr>
          <p:cNvSpPr>
            <a:spLocks noGrp="1"/>
          </p:cNvSpPr>
          <p:nvPr>
            <p:ph type="body" sz="quarter" idx="15" hasCustomPrompt="1"/>
            <p:custDataLst>
              <p:tags r:id="rId4"/>
            </p:custDataLst>
          </p:nvPr>
        </p:nvSpPr>
        <p:spPr>
          <a:xfrm>
            <a:off x="461963" y="5550408"/>
            <a:ext cx="10134600" cy="345566"/>
          </a:xfrm>
        </p:spPr>
        <p:txBody>
          <a:bodyPr/>
          <a:lstStyle>
            <a:lvl1pPr marL="0" indent="0">
              <a:buNone/>
              <a:defRPr sz="2400">
                <a:solidFill>
                  <a:schemeClr val="bg1"/>
                </a:solidFill>
              </a:defRPr>
            </a:lvl1pPr>
            <a:lvl2pPr marL="0" indent="0">
              <a:buNone/>
              <a:defRPr sz="2400">
                <a:solidFill>
                  <a:schemeClr val="bg1"/>
                </a:solidFill>
              </a:defRPr>
            </a:lvl2pPr>
            <a:lvl3pPr marL="269875" indent="0">
              <a:buNone/>
              <a:defRPr sz="2400">
                <a:solidFill>
                  <a:schemeClr val="bg1"/>
                </a:solidFill>
              </a:defRPr>
            </a:lvl3pPr>
            <a:lvl4pPr marL="538162" indent="0">
              <a:buNone/>
              <a:defRPr sz="2400">
                <a:solidFill>
                  <a:schemeClr val="bg1"/>
                </a:solidFill>
              </a:defRPr>
            </a:lvl4pPr>
            <a:lvl5pPr marL="903288" indent="0">
              <a:buNone/>
              <a:defRPr sz="2400">
                <a:solidFill>
                  <a:schemeClr val="bg1"/>
                </a:solidFill>
              </a:defRPr>
            </a:lvl5pPr>
          </a:lstStyle>
          <a:p>
            <a:pPr lvl="0"/>
            <a:r>
              <a:rPr lang="de-AT"/>
              <a:t>Untertitel (Datum, Ort, Name, ...)</a:t>
            </a:r>
          </a:p>
        </p:txBody>
      </p:sp>
      <p:sp>
        <p:nvSpPr>
          <p:cNvPr id="46" name="Textplatzhalter 42">
            <a:extLst>
              <a:ext uri="{FF2B5EF4-FFF2-40B4-BE49-F238E27FC236}">
                <a16:creationId xmlns:a16="http://schemas.microsoft.com/office/drawing/2014/main" id="{065FC1A0-E07C-4B15-AC25-3575EBB8EEAA}"/>
              </a:ext>
            </a:extLst>
          </p:cNvPr>
          <p:cNvSpPr>
            <a:spLocks noGrp="1"/>
          </p:cNvSpPr>
          <p:nvPr>
            <p:ph type="body" sz="quarter" idx="14" hasCustomPrompt="1"/>
            <p:custDataLst>
              <p:tags r:id="rId5"/>
            </p:custDataLst>
          </p:nvPr>
        </p:nvSpPr>
        <p:spPr>
          <a:xfrm>
            <a:off x="7247493" y="6050376"/>
            <a:ext cx="4465082" cy="171450"/>
          </a:xfrm>
        </p:spPr>
        <p:txBody>
          <a:bodyPr anchor="b"/>
          <a:lstStyle>
            <a:lvl1pPr algn="r">
              <a:buNone/>
              <a:defRPr sz="800" cap="all" baseline="0"/>
            </a:lvl1pPr>
            <a:lvl2pPr>
              <a:buNone/>
              <a:defRPr sz="800"/>
            </a:lvl2pPr>
            <a:lvl3pPr>
              <a:buNone/>
              <a:defRPr sz="800"/>
            </a:lvl3pPr>
            <a:lvl4pPr>
              <a:buNone/>
              <a:defRPr sz="800"/>
            </a:lvl4pPr>
            <a:lvl5pPr>
              <a:buNone/>
              <a:defRPr sz="800"/>
            </a:lvl5pPr>
          </a:lstStyle>
          <a:p>
            <a:pPr lvl="0" algn="r">
              <a:buNone/>
            </a:pPr>
            <a:r>
              <a:rPr lang="de-AT"/>
              <a:t>© Copyright-Info, Quelle, …</a:t>
            </a:r>
          </a:p>
        </p:txBody>
      </p:sp>
      <p:sp>
        <p:nvSpPr>
          <p:cNvPr id="48" name="Textplatzhalter 4">
            <a:extLst>
              <a:ext uri="{FF2B5EF4-FFF2-40B4-BE49-F238E27FC236}">
                <a16:creationId xmlns:a16="http://schemas.microsoft.com/office/drawing/2014/main" id="{178BDD75-53A6-43C6-8C0C-26F0514FCFC8}"/>
              </a:ext>
            </a:extLst>
          </p:cNvPr>
          <p:cNvSpPr>
            <a:spLocks noGrp="1"/>
          </p:cNvSpPr>
          <p:nvPr>
            <p:ph type="body" sz="quarter" idx="10" hasCustomPrompt="1"/>
            <p:custDataLst>
              <p:tags r:id="rId6"/>
            </p:custDataLst>
          </p:nvPr>
        </p:nvSpPr>
        <p:spPr bwMode="gray">
          <a:xfrm>
            <a:off x="7589520" y="6412992"/>
            <a:ext cx="4123055" cy="233552"/>
          </a:xfrm>
        </p:spPr>
        <p:txBody>
          <a:bodyPr anchor="ctr"/>
          <a:lstStyle>
            <a:lvl1pPr marL="0" indent="0" algn="r">
              <a:buNone/>
              <a:defRPr sz="1400" b="1">
                <a:solidFill>
                  <a:schemeClr val="bg1"/>
                </a:solidFill>
              </a:defRPr>
            </a:lvl1pPr>
          </a:lstStyle>
          <a:p>
            <a:pPr lvl="0"/>
            <a:r>
              <a:rPr lang="de-AT"/>
              <a:t>www.tuwien.at</a:t>
            </a:r>
          </a:p>
        </p:txBody>
      </p:sp>
    </p:spTree>
    <p:extLst>
      <p:ext uri="{BB962C8B-B14F-4D97-AF65-F5344CB8AC3E}">
        <p14:creationId xmlns:p14="http://schemas.microsoft.com/office/powerpoint/2010/main" val="3529687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Abschnittsüb. mit Sub-Logo">
    <p:spTree>
      <p:nvGrpSpPr>
        <p:cNvPr id="1" name=""/>
        <p:cNvGrpSpPr/>
        <p:nvPr/>
      </p:nvGrpSpPr>
      <p:grpSpPr>
        <a:xfrm>
          <a:off x="0" y="0"/>
          <a:ext cx="0" cy="0"/>
          <a:chOff x="0" y="0"/>
          <a:chExt cx="0" cy="0"/>
        </a:xfrm>
      </p:grpSpPr>
      <p:sp>
        <p:nvSpPr>
          <p:cNvPr id="12" name="Inhaltsplatzhalter 50">
            <a:extLst>
              <a:ext uri="{FF2B5EF4-FFF2-40B4-BE49-F238E27FC236}">
                <a16:creationId xmlns:a16="http://schemas.microsoft.com/office/drawing/2014/main" id="{9543D4FD-C269-424C-BFF1-0CC3376683D9}"/>
              </a:ext>
              <a:ext uri="{C183D7F6-B498-43B3-948B-1728B52AA6E4}">
                <adec:decorative xmlns:adec="http://schemas.microsoft.com/office/drawing/2017/decorative" val="1"/>
              </a:ext>
            </a:extLst>
          </p:cNvPr>
          <p:cNvSpPr>
            <a:spLocks noGrp="1"/>
          </p:cNvSpPr>
          <p:nvPr>
            <p:ph sz="quarter" idx="17" hasCustomPrompt="1"/>
            <p:custDataLst>
              <p:tags r:id="rId1"/>
            </p:custDataLst>
          </p:nvPr>
        </p:nvSpPr>
        <p:spPr>
          <a:xfrm>
            <a:off x="464055" y="468437"/>
            <a:ext cx="2424112" cy="738000"/>
          </a:xfrm>
        </p:spPr>
        <p:txBody>
          <a:bodyPr/>
          <a:lstStyle>
            <a:lvl1pPr>
              <a:buNone/>
              <a:defRPr/>
            </a:lvl1pPr>
            <a:lvl2pPr>
              <a:buNone/>
              <a:defRPr/>
            </a:lvl2pPr>
            <a:lvl3pPr>
              <a:buNone/>
              <a:defRPr/>
            </a:lvl3pPr>
            <a:lvl4pPr>
              <a:buNone/>
              <a:defRPr/>
            </a:lvl4pPr>
            <a:lvl5pPr>
              <a:buNone/>
              <a:defRPr/>
            </a:lvl5pPr>
          </a:lstStyle>
          <a:p>
            <a:pPr lvl="0"/>
            <a:r>
              <a:rPr lang="de-AT"/>
              <a:t>Sublogo</a:t>
            </a:r>
          </a:p>
        </p:txBody>
      </p:sp>
      <p:sp>
        <p:nvSpPr>
          <p:cNvPr id="45" name="Titel 44">
            <a:extLst>
              <a:ext uri="{FF2B5EF4-FFF2-40B4-BE49-F238E27FC236}">
                <a16:creationId xmlns:a16="http://schemas.microsoft.com/office/drawing/2014/main" id="{3516091C-A315-4CB3-88CE-6B9EB554E55A}"/>
              </a:ext>
            </a:extLst>
          </p:cNvPr>
          <p:cNvSpPr>
            <a:spLocks noGrp="1"/>
          </p:cNvSpPr>
          <p:nvPr>
            <p:ph type="title"/>
            <p:custDataLst>
              <p:tags r:id="rId2"/>
            </p:custDataLst>
          </p:nvPr>
        </p:nvSpPr>
        <p:spPr>
          <a:xfrm>
            <a:off x="1307069" y="1549399"/>
            <a:ext cx="9288463" cy="828675"/>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p:custDataLst>
              <p:tags r:id="rId3"/>
            </p:custDataLst>
          </p:nvPr>
        </p:nvSpPr>
        <p:spPr>
          <a:xfrm>
            <a:off x="1308100" y="2628900"/>
            <a:ext cx="928846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2" name="Fußzeilenplatzhalter 1">
            <a:extLst>
              <a:ext uri="{FF2B5EF4-FFF2-40B4-BE49-F238E27FC236}">
                <a16:creationId xmlns:a16="http://schemas.microsoft.com/office/drawing/2014/main" id="{0A8FA552-E20A-45D6-9466-06CF509E5F5C}"/>
              </a:ext>
            </a:extLst>
          </p:cNvPr>
          <p:cNvSpPr>
            <a:spLocks noGrp="1"/>
          </p:cNvSpPr>
          <p:nvPr>
            <p:ph type="ftr" sz="quarter" idx="18"/>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4" name="Foliennummernplatzhalter 3">
            <a:extLst>
              <a:ext uri="{FF2B5EF4-FFF2-40B4-BE49-F238E27FC236}">
                <a16:creationId xmlns:a16="http://schemas.microsoft.com/office/drawing/2014/main" id="{AA824437-7701-4594-9DE8-06D5133A3A97}"/>
              </a:ext>
            </a:extLst>
          </p:cNvPr>
          <p:cNvSpPr>
            <a:spLocks noGrp="1"/>
          </p:cNvSpPr>
          <p:nvPr>
            <p:ph type="sldNum" sz="quarter" idx="19"/>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339159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 klein - Titel und Inhalt">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CC3861D-6A0E-4D97-BCA6-9F478718F38A}"/>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4" name="Titel 3">
            <a:extLst>
              <a:ext uri="{FF2B5EF4-FFF2-40B4-BE49-F238E27FC236}">
                <a16:creationId xmlns:a16="http://schemas.microsoft.com/office/drawing/2014/main" id="{26FE97BF-50D8-4DF7-BDB0-2CE0DB6CB7F9}"/>
              </a:ext>
            </a:extLst>
          </p:cNvPr>
          <p:cNvSpPr>
            <a:spLocks noGrp="1"/>
          </p:cNvSpPr>
          <p:nvPr>
            <p:ph type="title"/>
            <p:custDataLst>
              <p:tags r:id="rId2"/>
            </p:custDataLst>
          </p:nvPr>
        </p:nvSpPr>
        <p:spPr>
          <a:xfrm>
            <a:off x="1307065" y="468438"/>
            <a:ext cx="9289498" cy="828675"/>
          </a:xfrm>
        </p:spPr>
        <p:txBody>
          <a:bodyPr anchor="t"/>
          <a:lstStyle>
            <a:lvl1pPr>
              <a:lnSpc>
                <a:spcPct val="90000"/>
              </a:lnSpc>
              <a:defRPr sz="28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1549400"/>
            <a:ext cx="9288463"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4" name="Textplatzhalter 6">
            <a:extLst>
              <a:ext uri="{FF2B5EF4-FFF2-40B4-BE49-F238E27FC236}">
                <a16:creationId xmlns:a16="http://schemas.microsoft.com/office/drawing/2014/main" id="{DCF8E267-CD9A-43BB-A12F-82C2525191D3}"/>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2A647B48-DCA4-45E1-9B45-2653E61736CE}"/>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42E5224C-410D-4B9F-BF59-7C006D98BAB0}"/>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0381326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 klein - Fließtext 2-spaltin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31A36E86-3263-4D48-BFCA-E26CD9DAB5A7}"/>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D1800308-609F-43F8-A26B-1C8A6934DB39}"/>
              </a:ext>
            </a:extLst>
          </p:cNvPr>
          <p:cNvSpPr>
            <a:spLocks noGrp="1"/>
          </p:cNvSpPr>
          <p:nvPr>
            <p:ph type="title"/>
            <p:custDataLst>
              <p:tags r:id="rId2"/>
            </p:custDataLst>
          </p:nvPr>
        </p:nvSpPr>
        <p:spPr>
          <a:xfrm>
            <a:off x="1307065" y="468438"/>
            <a:ext cx="9289498" cy="828675"/>
          </a:xfrm>
        </p:spPr>
        <p:txBody>
          <a:bodyPr anchor="t"/>
          <a:lstStyle>
            <a:lvl1pPr>
              <a:defRPr sz="28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1549400"/>
            <a:ext cx="9288463" cy="4175125"/>
          </a:xfrm>
        </p:spPr>
        <p:txBody>
          <a:bodyPr numCol="2" spcCol="540000"/>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4" name="Textplatzhalter 6">
            <a:extLst>
              <a:ext uri="{FF2B5EF4-FFF2-40B4-BE49-F238E27FC236}">
                <a16:creationId xmlns:a16="http://schemas.microsoft.com/office/drawing/2014/main" id="{A40535DB-D4B5-42FC-8954-8DE1710FC3AB}"/>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D22D9E9D-7157-4CE0-BAAB-69ABA24A65CD}"/>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B8198BD7-791A-4FCA-B55B-36A5C4823CCE}"/>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308214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 klein - Agenda">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ED6CEAC0-C944-4C35-85FE-DD880493D9E4}"/>
              </a:ext>
            </a:extLst>
          </p:cNvPr>
          <p:cNvPicPr>
            <a:picLocks noChangeAspect="1"/>
          </p:cNvPicPr>
          <p:nvPr userDrawn="1">
            <p:custDataLst>
              <p:tags r:id="rId1"/>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a:p>
        </p:txBody>
      </p:sp>
      <p:sp>
        <p:nvSpPr>
          <p:cNvPr id="8" name="Textplatzhalter 5">
            <a:extLst>
              <a:ext uri="{FF2B5EF4-FFF2-40B4-BE49-F238E27FC236}">
                <a16:creationId xmlns:a16="http://schemas.microsoft.com/office/drawing/2014/main" id="{F29669C5-6473-4DB6-A3D0-5DBCA391D293}"/>
              </a:ext>
            </a:extLst>
          </p:cNvPr>
          <p:cNvSpPr>
            <a:spLocks noGrp="1"/>
          </p:cNvSpPr>
          <p:nvPr>
            <p:ph type="body" sz="quarter" idx="12" hasCustomPrompt="1"/>
            <p:custDataLst>
              <p:tags r:id="rId3"/>
            </p:custDataLst>
          </p:nvPr>
        </p:nvSpPr>
        <p:spPr>
          <a:xfrm>
            <a:off x="1308101" y="1549400"/>
            <a:ext cx="4464050" cy="4175125"/>
          </a:xfrm>
        </p:spPr>
        <p:txBody>
          <a:bodyPr/>
          <a:lstStyle>
            <a:lvl1pPr marL="0" indent="0">
              <a:buClr>
                <a:schemeClr val="accent1"/>
              </a:buClr>
              <a:buNone/>
              <a:defRPr b="1">
                <a:solidFill>
                  <a:schemeClr val="accent1"/>
                </a:solidFill>
              </a:defRPr>
            </a:lvl1pPr>
            <a:lvl2pPr marL="0" indent="0">
              <a:buClr>
                <a:schemeClr val="accent1"/>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6" name="Textplatzhalter 6">
            <a:extLst>
              <a:ext uri="{FF2B5EF4-FFF2-40B4-BE49-F238E27FC236}">
                <a16:creationId xmlns:a16="http://schemas.microsoft.com/office/drawing/2014/main" id="{CA906227-8E2A-4CC2-9512-40B18BC7BB01}"/>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10" name="Textplatzhalter 5">
            <a:extLst>
              <a:ext uri="{FF2B5EF4-FFF2-40B4-BE49-F238E27FC236}">
                <a16:creationId xmlns:a16="http://schemas.microsoft.com/office/drawing/2014/main" id="{3467B23B-DD93-4CED-BBFA-9278E3AD6732}"/>
              </a:ext>
            </a:extLst>
          </p:cNvPr>
          <p:cNvSpPr>
            <a:spLocks noGrp="1"/>
          </p:cNvSpPr>
          <p:nvPr>
            <p:ph type="body" sz="quarter" idx="13" hasCustomPrompt="1"/>
            <p:custDataLst>
              <p:tags r:id="rId5"/>
            </p:custDataLst>
          </p:nvPr>
        </p:nvSpPr>
        <p:spPr>
          <a:xfrm>
            <a:off x="6419849" y="1549400"/>
            <a:ext cx="4464000" cy="4175125"/>
          </a:xfrm>
        </p:spPr>
        <p:txBody>
          <a:bodyPr/>
          <a:lstStyle>
            <a:lvl1pPr marL="0" indent="0">
              <a:buClr>
                <a:schemeClr val="accent1"/>
              </a:buClr>
              <a:buNone/>
              <a:defRPr b="1">
                <a:solidFill>
                  <a:schemeClr val="accent1"/>
                </a:solidFill>
              </a:defRPr>
            </a:lvl1pPr>
            <a:lvl2pPr marL="0" indent="0">
              <a:buClr>
                <a:schemeClr val="accent1"/>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7" name="Textplatzhalter 6">
            <a:extLst>
              <a:ext uri="{FF2B5EF4-FFF2-40B4-BE49-F238E27FC236}">
                <a16:creationId xmlns:a16="http://schemas.microsoft.com/office/drawing/2014/main" id="{183A7FE6-F5FB-4D55-918B-53D8A0E35A7D}"/>
              </a:ext>
            </a:extLst>
          </p:cNvPr>
          <p:cNvSpPr>
            <a:spLocks noGrp="1"/>
          </p:cNvSpPr>
          <p:nvPr>
            <p:ph type="body" sz="quarter" idx="21" hasCustomPrompt="1"/>
            <p:custDataLst>
              <p:tags r:id="rId6"/>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CFCC6A98-6ABC-499D-9FF6-E10D60E3C105}"/>
              </a:ext>
            </a:extLst>
          </p:cNvPr>
          <p:cNvSpPr>
            <a:spLocks noGrp="1"/>
          </p:cNvSpPr>
          <p:nvPr>
            <p:ph type="ftr" sz="quarter" idx="18"/>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105B48A5-FBFD-449D-B880-FBE3EBB24ED5}"/>
              </a:ext>
            </a:extLst>
          </p:cNvPr>
          <p:cNvSpPr>
            <a:spLocks noGrp="1"/>
          </p:cNvSpPr>
          <p:nvPr>
            <p:ph type="sldNum" sz="quarter" idx="19"/>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007704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 klein - 2 Inhalt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45653598-50F2-40CF-AC84-D7A01191F273}"/>
              </a:ext>
            </a:extLst>
          </p:cNvPr>
          <p:cNvPicPr>
            <a:picLocks noChangeAspect="1"/>
          </p:cNvPicPr>
          <p:nvPr userDrawn="1">
            <p:custDataLst>
              <p:tags r:id="rId1"/>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8100" y="1549400"/>
            <a:ext cx="4464051"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6" name="Textplatzhalter 6">
            <a:extLst>
              <a:ext uri="{FF2B5EF4-FFF2-40B4-BE49-F238E27FC236}">
                <a16:creationId xmlns:a16="http://schemas.microsoft.com/office/drawing/2014/main" id="{03719867-2AF1-4E31-B21C-CB92983E16A5}"/>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6419850" y="1549400"/>
            <a:ext cx="4465638"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7" name="Textplatzhalter 6">
            <a:extLst>
              <a:ext uri="{FF2B5EF4-FFF2-40B4-BE49-F238E27FC236}">
                <a16:creationId xmlns:a16="http://schemas.microsoft.com/office/drawing/2014/main" id="{209EDC04-5C25-482D-BDF6-9F99E0B14BD3}"/>
              </a:ext>
            </a:extLst>
          </p:cNvPr>
          <p:cNvSpPr>
            <a:spLocks noGrp="1"/>
          </p:cNvSpPr>
          <p:nvPr>
            <p:ph type="body" sz="quarter" idx="21" hasCustomPrompt="1"/>
            <p:custDataLst>
              <p:tags r:id="rId6"/>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6" name="Fußzeilenplatzhalter 5">
            <a:extLst>
              <a:ext uri="{FF2B5EF4-FFF2-40B4-BE49-F238E27FC236}">
                <a16:creationId xmlns:a16="http://schemas.microsoft.com/office/drawing/2014/main" id="{C5A49CA1-FA2C-4221-B4C1-B59C1E0F7B4B}"/>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7" name="Foliennummernplatzhalter 6">
            <a:extLst>
              <a:ext uri="{FF2B5EF4-FFF2-40B4-BE49-F238E27FC236}">
                <a16:creationId xmlns:a16="http://schemas.microsoft.com/office/drawing/2014/main" id="{444A1E6C-0A49-4AE4-B97A-06341D14321F}"/>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031252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klein - 2 Inhalte mit 2 Überschriften">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0F39A128-B7D5-4E74-A458-2046F7EE6F83}"/>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462B4ADB-90A0-4C80-9CEF-4EA65EC7BC08}"/>
              </a:ext>
            </a:extLst>
          </p:cNvPr>
          <p:cNvSpPr>
            <a:spLocks noGrp="1"/>
          </p:cNvSpPr>
          <p:nvPr>
            <p:ph type="title"/>
            <p:custDataLst>
              <p:tags r:id="rId2"/>
            </p:custDataLst>
          </p:nvPr>
        </p:nvSpPr>
        <p:spPr>
          <a:xfrm>
            <a:off x="1308100" y="468438"/>
            <a:ext cx="4458966" cy="828675"/>
          </a:xfrm>
        </p:spPr>
        <p:txBody>
          <a:bodyPr anchor="t"/>
          <a:lstStyle>
            <a:lvl1pPr>
              <a:defRPr sz="2800">
                <a:latin typeface="+mj-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8100" y="1549400"/>
            <a:ext cx="4464051"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7" name="Textplatzhalter 6">
            <a:extLst>
              <a:ext uri="{FF2B5EF4-FFF2-40B4-BE49-F238E27FC236}">
                <a16:creationId xmlns:a16="http://schemas.microsoft.com/office/drawing/2014/main" id="{A3FB2859-A54E-4049-8E23-3E9B56B21315}"/>
              </a:ext>
            </a:extLst>
          </p:cNvPr>
          <p:cNvSpPr>
            <a:spLocks noGrp="1"/>
          </p:cNvSpPr>
          <p:nvPr>
            <p:ph type="body" sz="quarter" idx="20"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Textplatzhalter 4">
            <a:extLst>
              <a:ext uri="{FF2B5EF4-FFF2-40B4-BE49-F238E27FC236}">
                <a16:creationId xmlns:a16="http://schemas.microsoft.com/office/drawing/2014/main" id="{090A6531-1A5C-4E36-808F-D401F287FCB8}"/>
              </a:ext>
            </a:extLst>
          </p:cNvPr>
          <p:cNvSpPr>
            <a:spLocks noGrp="1"/>
          </p:cNvSpPr>
          <p:nvPr>
            <p:ph type="body" sz="quarter" idx="11" hasCustomPrompt="1"/>
            <p:custDataLst>
              <p:tags r:id="rId5"/>
            </p:custDataLst>
          </p:nvPr>
        </p:nvSpPr>
        <p:spPr>
          <a:xfrm>
            <a:off x="6419848" y="468438"/>
            <a:ext cx="4465639" cy="828674"/>
          </a:xfrm>
        </p:spPr>
        <p:txBody>
          <a:bodyPr anchor="t"/>
          <a:lstStyle>
            <a:lvl1pPr marL="0" indent="0">
              <a:buNone/>
              <a:defRPr sz="2800" b="1">
                <a:solidFill>
                  <a:schemeClr val="accent1"/>
                </a:solidFill>
                <a:latin typeface="+mj-lt"/>
              </a:defRPr>
            </a:lvl1pPr>
          </a:lstStyle>
          <a:p>
            <a:pPr lvl="0"/>
            <a:r>
              <a:rPr lang="de-AT"/>
              <a:t>Titel kurz</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6"/>
            </p:custDataLst>
          </p:nvPr>
        </p:nvSpPr>
        <p:spPr>
          <a:xfrm>
            <a:off x="6419848" y="1549400"/>
            <a:ext cx="4465639"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8" name="Textplatzhalter 6">
            <a:extLst>
              <a:ext uri="{FF2B5EF4-FFF2-40B4-BE49-F238E27FC236}">
                <a16:creationId xmlns:a16="http://schemas.microsoft.com/office/drawing/2014/main" id="{29987B4A-92C0-46CA-8956-DD82D63D8213}"/>
              </a:ext>
            </a:extLst>
          </p:cNvPr>
          <p:cNvSpPr>
            <a:spLocks noGrp="1"/>
          </p:cNvSpPr>
          <p:nvPr>
            <p:ph type="body" sz="quarter" idx="21"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7" name="Fußzeilenplatzhalter 6">
            <a:extLst>
              <a:ext uri="{FF2B5EF4-FFF2-40B4-BE49-F238E27FC236}">
                <a16:creationId xmlns:a16="http://schemas.microsoft.com/office/drawing/2014/main" id="{08DF6979-56D6-4B18-BAB7-859190730799}"/>
              </a:ext>
            </a:extLst>
          </p:cNvPr>
          <p:cNvSpPr>
            <a:spLocks noGrp="1"/>
          </p:cNvSpPr>
          <p:nvPr>
            <p:ph type="ftr" sz="quarter" idx="16"/>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8" name="Foliennummernplatzhalter 7">
            <a:extLst>
              <a:ext uri="{FF2B5EF4-FFF2-40B4-BE49-F238E27FC236}">
                <a16:creationId xmlns:a16="http://schemas.microsoft.com/office/drawing/2014/main" id="{6CF1862D-E8F4-4C35-877A-4230D6BD966C}"/>
              </a:ext>
            </a:extLst>
          </p:cNvPr>
          <p:cNvSpPr>
            <a:spLocks noGrp="1"/>
          </p:cNvSpPr>
          <p:nvPr>
            <p:ph type="sldNum" sz="quarter" idx="17"/>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4108276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go klein - 2 Inhalte mit Titel und Zwischentitel">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BCD57A74-8557-43E6-AA11-A9EA05D72C38}"/>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462B4ADB-90A0-4C80-9CEF-4EA65EC7BC08}"/>
              </a:ext>
            </a:extLst>
          </p:cNvPr>
          <p:cNvSpPr>
            <a:spLocks noGrp="1"/>
          </p:cNvSpPr>
          <p:nvPr>
            <p:ph type="title"/>
            <p:custDataLst>
              <p:tags r:id="rId2"/>
            </p:custDataLst>
          </p:nvPr>
        </p:nvSpPr>
        <p:spPr>
          <a:xfrm>
            <a:off x="1308100" y="468438"/>
            <a:ext cx="9577388" cy="828675"/>
          </a:xfrm>
        </p:spPr>
        <p:txBody>
          <a:bodyPr anchor="t"/>
          <a:lstStyle>
            <a:lvl1pPr>
              <a:defRPr sz="2800">
                <a:latin typeface="+mj-lt"/>
              </a:defRPr>
            </a:lvl1pPr>
          </a:lstStyle>
          <a:p>
            <a:r>
              <a:rPr lang="de-DE"/>
              <a:t>Mastertitelformat bearbeiten</a:t>
            </a:r>
            <a:endParaRPr lang="de-AT"/>
          </a:p>
        </p:txBody>
      </p:sp>
      <p:sp>
        <p:nvSpPr>
          <p:cNvPr id="5" name="Textplatzhalter 4">
            <a:extLst>
              <a:ext uri="{FF2B5EF4-FFF2-40B4-BE49-F238E27FC236}">
                <a16:creationId xmlns:a16="http://schemas.microsoft.com/office/drawing/2014/main" id="{20C7294D-AB76-4F34-AE16-B8A53315B53B}"/>
              </a:ext>
            </a:extLst>
          </p:cNvPr>
          <p:cNvSpPr>
            <a:spLocks noGrp="1"/>
          </p:cNvSpPr>
          <p:nvPr>
            <p:ph type="body" sz="quarter" idx="22"/>
            <p:custDataLst>
              <p:tags r:id="rId3"/>
            </p:custDataLst>
          </p:nvPr>
        </p:nvSpPr>
        <p:spPr>
          <a:xfrm>
            <a:off x="1306513" y="1547243"/>
            <a:ext cx="9578975" cy="338138"/>
          </a:xfrm>
        </p:spPr>
        <p:txBody>
          <a:bodyPr vert="horz" lIns="0" tIns="0" rIns="0" bIns="0" rtlCol="0">
            <a:noAutofit/>
          </a:bodyPr>
          <a:lstStyle>
            <a:lvl1pPr>
              <a:defRPr lang="de-DE" b="1" smtClean="0">
                <a:solidFill>
                  <a:schemeClr val="accent1"/>
                </a:solidFill>
              </a:defRPr>
            </a:lvl1pPr>
            <a:lvl2pPr>
              <a:defRPr lang="de-DE" smtClean="0"/>
            </a:lvl2pPr>
            <a:lvl3pPr>
              <a:defRPr lang="de-DE" smtClean="0"/>
            </a:lvl3pPr>
            <a:lvl4pPr>
              <a:defRPr lang="de-DE" smtClean="0"/>
            </a:lvl4pPr>
            <a:lvl5pPr>
              <a:defRPr lang="de-AT"/>
            </a:lvl5pPr>
          </a:lstStyle>
          <a:p>
            <a:pPr marL="0" lvl="0" indent="0">
              <a:buNone/>
            </a:pPr>
            <a:r>
              <a:rPr lang="de-DE"/>
              <a:t>Mastertextformat bearbeiten</a:t>
            </a:r>
          </a:p>
        </p:txBody>
      </p:sp>
      <p:sp>
        <p:nvSpPr>
          <p:cNvPr id="18" name="Inhaltsplatzhalter 2">
            <a:extLst>
              <a:ext uri="{FF2B5EF4-FFF2-40B4-BE49-F238E27FC236}">
                <a16:creationId xmlns:a16="http://schemas.microsoft.com/office/drawing/2014/main" id="{EF57B5E7-3EEC-4208-A7DF-F23A38D8C492}"/>
              </a:ext>
            </a:extLst>
          </p:cNvPr>
          <p:cNvSpPr>
            <a:spLocks noGrp="1"/>
          </p:cNvSpPr>
          <p:nvPr>
            <p:ph sz="half" idx="18" hasCustomPrompt="1"/>
            <p:custDataLst>
              <p:tags r:id="rId4"/>
            </p:custDataLst>
          </p:nvPr>
        </p:nvSpPr>
        <p:spPr>
          <a:xfrm>
            <a:off x="1308100" y="1956817"/>
            <a:ext cx="4464051" cy="376770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20" name="Textplatzhalter 6">
            <a:extLst>
              <a:ext uri="{FF2B5EF4-FFF2-40B4-BE49-F238E27FC236}">
                <a16:creationId xmlns:a16="http://schemas.microsoft.com/office/drawing/2014/main" id="{A54B1CBB-2721-4614-885C-583E3BDC6D59}"/>
              </a:ext>
            </a:extLst>
          </p:cNvPr>
          <p:cNvSpPr>
            <a:spLocks noGrp="1"/>
          </p:cNvSpPr>
          <p:nvPr>
            <p:ph type="body" sz="quarter" idx="20"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19" name="Inhaltsplatzhalter 3">
            <a:extLst>
              <a:ext uri="{FF2B5EF4-FFF2-40B4-BE49-F238E27FC236}">
                <a16:creationId xmlns:a16="http://schemas.microsoft.com/office/drawing/2014/main" id="{C28CA6E3-ADBB-46D6-A1FC-9C929E9483AA}"/>
              </a:ext>
            </a:extLst>
          </p:cNvPr>
          <p:cNvSpPr>
            <a:spLocks noGrp="1"/>
          </p:cNvSpPr>
          <p:nvPr>
            <p:ph sz="half" idx="19" hasCustomPrompt="1"/>
            <p:custDataLst>
              <p:tags r:id="rId6"/>
            </p:custDataLst>
          </p:nvPr>
        </p:nvSpPr>
        <p:spPr>
          <a:xfrm>
            <a:off x="6419848" y="1956817"/>
            <a:ext cx="4465639" cy="3767708"/>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21" name="Textplatzhalter 6">
            <a:extLst>
              <a:ext uri="{FF2B5EF4-FFF2-40B4-BE49-F238E27FC236}">
                <a16:creationId xmlns:a16="http://schemas.microsoft.com/office/drawing/2014/main" id="{5F649EA5-E092-4F48-89BC-59787C8A4B08}"/>
              </a:ext>
            </a:extLst>
          </p:cNvPr>
          <p:cNvSpPr>
            <a:spLocks noGrp="1"/>
          </p:cNvSpPr>
          <p:nvPr>
            <p:ph type="body" sz="quarter" idx="21"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7" name="Fußzeilenplatzhalter 6">
            <a:extLst>
              <a:ext uri="{FF2B5EF4-FFF2-40B4-BE49-F238E27FC236}">
                <a16:creationId xmlns:a16="http://schemas.microsoft.com/office/drawing/2014/main" id="{08DF6979-56D6-4B18-BAB7-859190730799}"/>
              </a:ext>
            </a:extLst>
          </p:cNvPr>
          <p:cNvSpPr>
            <a:spLocks noGrp="1"/>
          </p:cNvSpPr>
          <p:nvPr>
            <p:ph type="ftr" sz="quarter" idx="16"/>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8" name="Foliennummernplatzhalter 7">
            <a:extLst>
              <a:ext uri="{FF2B5EF4-FFF2-40B4-BE49-F238E27FC236}">
                <a16:creationId xmlns:a16="http://schemas.microsoft.com/office/drawing/2014/main" id="{6CF1862D-E8F4-4C35-877A-4230D6BD966C}"/>
              </a:ext>
            </a:extLst>
          </p:cNvPr>
          <p:cNvSpPr>
            <a:spLocks noGrp="1"/>
          </p:cNvSpPr>
          <p:nvPr>
            <p:ph type="sldNum" sz="quarter" idx="17"/>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91498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klein - 3 Inhalte">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1A0C5AC3-D69A-452C-8ADE-D933E076B90D}"/>
              </a:ext>
            </a:extLst>
          </p:cNvPr>
          <p:cNvPicPr>
            <a:picLocks noChangeAspect="1"/>
          </p:cNvPicPr>
          <p:nvPr userDrawn="1">
            <p:custDataLst>
              <p:tags r:id="rId1"/>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CB637127-39B7-41CD-ADEB-36B572791C6D}"/>
              </a:ext>
            </a:extLst>
          </p:cNvPr>
          <p:cNvSpPr>
            <a:spLocks noGrp="1"/>
          </p:cNvSpPr>
          <p:nvPr>
            <p:ph type="title"/>
            <p:custDataLst>
              <p:tags r:id="rId2"/>
            </p:custDataLst>
          </p:nvPr>
        </p:nvSpPr>
        <p:spPr>
          <a:xfrm>
            <a:off x="1308100" y="468438"/>
            <a:ext cx="9577388" cy="828675"/>
          </a:xfrm>
        </p:spPr>
        <p:txBody>
          <a:bodyPr anchor="t"/>
          <a:lstStyle>
            <a:lvl1pPr>
              <a:defRPr sz="2800"/>
            </a:lvl1pPr>
          </a:lstStyle>
          <a:p>
            <a:r>
              <a:rPr lang="de-DE"/>
              <a:t>Mastertitelformat bearbeiten</a:t>
            </a:r>
            <a:endParaRPr lang="de-AT"/>
          </a:p>
        </p:txBody>
      </p:sp>
      <p:sp>
        <p:nvSpPr>
          <p:cNvPr id="16" name="Inhaltsplatzhalter 2">
            <a:extLst>
              <a:ext uri="{FF2B5EF4-FFF2-40B4-BE49-F238E27FC236}">
                <a16:creationId xmlns:a16="http://schemas.microsoft.com/office/drawing/2014/main" id="{E5B81E50-C817-4FBC-803F-285AF00E8A2C}"/>
              </a:ext>
            </a:extLst>
          </p:cNvPr>
          <p:cNvSpPr>
            <a:spLocks noGrp="1"/>
          </p:cNvSpPr>
          <p:nvPr>
            <p:ph sz="half" idx="1" hasCustomPrompt="1"/>
            <p:custDataLst>
              <p:tags r:id="rId3"/>
            </p:custDataLst>
          </p:nvPr>
        </p:nvSpPr>
        <p:spPr>
          <a:xfrm>
            <a:off x="1307364"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4" name="Textplatzhalter 6">
            <a:extLst>
              <a:ext uri="{FF2B5EF4-FFF2-40B4-BE49-F238E27FC236}">
                <a16:creationId xmlns:a16="http://schemas.microsoft.com/office/drawing/2014/main" id="{76DACEAC-FE72-4485-BA61-32B70B55C30B}"/>
              </a:ext>
            </a:extLst>
          </p:cNvPr>
          <p:cNvSpPr>
            <a:spLocks noGrp="1"/>
          </p:cNvSpPr>
          <p:nvPr>
            <p:ph type="body" sz="quarter" idx="18" hasCustomPrompt="1"/>
            <p:custDataLst>
              <p:tags r:id="rId4"/>
            </p:custDataLst>
          </p:nvPr>
        </p:nvSpPr>
        <p:spPr>
          <a:xfrm>
            <a:off x="1308099"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18" name="Inhaltsplatzhalter 3">
            <a:extLst>
              <a:ext uri="{FF2B5EF4-FFF2-40B4-BE49-F238E27FC236}">
                <a16:creationId xmlns:a16="http://schemas.microsoft.com/office/drawing/2014/main" id="{4269F25B-1382-4303-B158-37D6475FFA54}"/>
              </a:ext>
            </a:extLst>
          </p:cNvPr>
          <p:cNvSpPr>
            <a:spLocks noGrp="1"/>
          </p:cNvSpPr>
          <p:nvPr>
            <p:ph sz="half" idx="2" hasCustomPrompt="1"/>
            <p:custDataLst>
              <p:tags r:id="rId5"/>
            </p:custDataLst>
          </p:nvPr>
        </p:nvSpPr>
        <p:spPr>
          <a:xfrm>
            <a:off x="4656024"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5" name="Textplatzhalter 6">
            <a:extLst>
              <a:ext uri="{FF2B5EF4-FFF2-40B4-BE49-F238E27FC236}">
                <a16:creationId xmlns:a16="http://schemas.microsoft.com/office/drawing/2014/main" id="{69E1E176-0BF8-48FB-9C78-4D3C31917A0F}"/>
              </a:ext>
            </a:extLst>
          </p:cNvPr>
          <p:cNvSpPr>
            <a:spLocks noGrp="1"/>
          </p:cNvSpPr>
          <p:nvPr>
            <p:ph type="body" sz="quarter" idx="19" hasCustomPrompt="1"/>
            <p:custDataLst>
              <p:tags r:id="rId6"/>
            </p:custDataLst>
          </p:nvPr>
        </p:nvSpPr>
        <p:spPr>
          <a:xfrm>
            <a:off x="4656023"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19" name="Inhaltsplatzhalter 3">
            <a:extLst>
              <a:ext uri="{FF2B5EF4-FFF2-40B4-BE49-F238E27FC236}">
                <a16:creationId xmlns:a16="http://schemas.microsoft.com/office/drawing/2014/main" id="{F17CFAD3-D27F-4386-BB6A-DA7CD5FCD531}"/>
              </a:ext>
            </a:extLst>
          </p:cNvPr>
          <p:cNvSpPr>
            <a:spLocks noGrp="1"/>
          </p:cNvSpPr>
          <p:nvPr>
            <p:ph sz="half" idx="17" hasCustomPrompt="1"/>
            <p:custDataLst>
              <p:tags r:id="rId7"/>
            </p:custDataLst>
          </p:nvPr>
        </p:nvSpPr>
        <p:spPr>
          <a:xfrm>
            <a:off x="8004683" y="1549400"/>
            <a:ext cx="2880000" cy="417512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22" name="Textplatzhalter 6">
            <a:extLst>
              <a:ext uri="{FF2B5EF4-FFF2-40B4-BE49-F238E27FC236}">
                <a16:creationId xmlns:a16="http://schemas.microsoft.com/office/drawing/2014/main" id="{ECD8C927-8B97-4C3A-A82C-BD0BF859A357}"/>
              </a:ext>
            </a:extLst>
          </p:cNvPr>
          <p:cNvSpPr>
            <a:spLocks noGrp="1"/>
          </p:cNvSpPr>
          <p:nvPr>
            <p:ph type="body" sz="quarter" idx="20" hasCustomPrompt="1"/>
            <p:custDataLst>
              <p:tags r:id="rId8"/>
            </p:custDataLst>
          </p:nvPr>
        </p:nvSpPr>
        <p:spPr>
          <a:xfrm>
            <a:off x="8003901"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6" name="Fußzeilenplatzhalter 5">
            <a:extLst>
              <a:ext uri="{FF2B5EF4-FFF2-40B4-BE49-F238E27FC236}">
                <a16:creationId xmlns:a16="http://schemas.microsoft.com/office/drawing/2014/main" id="{C5A49CA1-FA2C-4221-B4C1-B59C1E0F7B4B}"/>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7" name="Foliennummernplatzhalter 6">
            <a:extLst>
              <a:ext uri="{FF2B5EF4-FFF2-40B4-BE49-F238E27FC236}">
                <a16:creationId xmlns:a16="http://schemas.microsoft.com/office/drawing/2014/main" id="{444A1E6C-0A49-4AE4-B97A-06341D14321F}"/>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8184068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klein - Text und Bild groß">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C80B18DB-87A6-4902-B08F-EEEF6A4C490F}"/>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DB424605-8FAF-42C4-8B55-1E41E515CBDE}"/>
              </a:ext>
            </a:extLst>
          </p:cNvPr>
          <p:cNvSpPr>
            <a:spLocks noGrp="1"/>
          </p:cNvSpPr>
          <p:nvPr>
            <p:ph type="title"/>
            <p:custDataLst>
              <p:tags r:id="rId2"/>
            </p:custDataLst>
          </p:nvPr>
        </p:nvSpPr>
        <p:spPr>
          <a:xfrm>
            <a:off x="1308100" y="468438"/>
            <a:ext cx="4464050" cy="828675"/>
          </a:xfrm>
        </p:spPr>
        <p:txBody>
          <a:bodyPr anchor="t"/>
          <a:lstStyle>
            <a:lvl1pPr>
              <a:defRPr sz="2800"/>
            </a:lvl1p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466725"/>
            <a:ext cx="5292725" cy="5257800"/>
          </a:xfrm>
        </p:spPr>
        <p:txBody>
          <a:bodyPr/>
          <a:lstStyle>
            <a:lvl1pPr marL="0" indent="0">
              <a:buNone/>
              <a:defRPr/>
            </a:lvl1pPr>
          </a:lstStyle>
          <a:p>
            <a:r>
              <a:rPr lang="de-DE"/>
              <a:t>Bild durch Klicken auf Symbol hinzufügen</a:t>
            </a:r>
            <a:endParaRPr lang="de-AT"/>
          </a:p>
        </p:txBody>
      </p:sp>
      <p:sp>
        <p:nvSpPr>
          <p:cNvPr id="13" name="Textplatzhalter 6">
            <a:extLst>
              <a:ext uri="{FF2B5EF4-FFF2-40B4-BE49-F238E27FC236}">
                <a16:creationId xmlns:a16="http://schemas.microsoft.com/office/drawing/2014/main" id="{AAA324F2-230D-45D1-9B3D-460855588C8F}"/>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F7EB1758-E825-49FE-BFC8-D85EC096652B}"/>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A38B308E-9401-4426-8362-E403648191D6}"/>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625947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go klein - Text und Bild Querformat">
    <p:spTree>
      <p:nvGrpSpPr>
        <p:cNvPr id="1" name=""/>
        <p:cNvGrpSpPr/>
        <p:nvPr/>
      </p:nvGrpSpPr>
      <p:grpSpPr>
        <a:xfrm>
          <a:off x="0" y="0"/>
          <a:ext cx="0" cy="0"/>
          <a:chOff x="0" y="0"/>
          <a:chExt cx="0" cy="0"/>
        </a:xfrm>
      </p:grpSpPr>
      <p:pic>
        <p:nvPicPr>
          <p:cNvPr id="12" name="Grafik 11">
            <a:extLst>
              <a:ext uri="{FF2B5EF4-FFF2-40B4-BE49-F238E27FC236}">
                <a16:creationId xmlns:a16="http://schemas.microsoft.com/office/drawing/2014/main" id="{B641D741-C485-431B-AB18-BF0A3F576B60}"/>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6511301B-9B7A-4FC8-899A-DA9F10DE5C84}"/>
              </a:ext>
            </a:extLst>
          </p:cNvPr>
          <p:cNvSpPr>
            <a:spLocks noGrp="1"/>
          </p:cNvSpPr>
          <p:nvPr>
            <p:ph type="title"/>
            <p:custDataLst>
              <p:tags r:id="rId2"/>
            </p:custDataLst>
          </p:nvPr>
        </p:nvSpPr>
        <p:spPr>
          <a:xfrm>
            <a:off x="1308100" y="468438"/>
            <a:ext cx="10404474" cy="828675"/>
          </a:xfrm>
        </p:spPr>
        <p:txBody>
          <a:bodyPr anchor="t"/>
          <a:lstStyle>
            <a:lvl1pPr>
              <a:defRPr sz="2800"/>
            </a:lvl1p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11" name="Bildplatzhalter 10">
            <a:extLst>
              <a:ext uri="{FF2B5EF4-FFF2-40B4-BE49-F238E27FC236}">
                <a16:creationId xmlns:a16="http://schemas.microsoft.com/office/drawing/2014/main" id="{90032777-F022-4926-B155-9B65CA68852D}"/>
              </a:ext>
            </a:extLst>
          </p:cNvPr>
          <p:cNvSpPr>
            <a:spLocks noGrp="1"/>
          </p:cNvSpPr>
          <p:nvPr>
            <p:ph type="pic" sz="quarter" idx="12"/>
            <p:custDataLst>
              <p:tags r:id="rId4"/>
            </p:custDataLst>
          </p:nvPr>
        </p:nvSpPr>
        <p:spPr>
          <a:xfrm>
            <a:off x="6419850" y="1549400"/>
            <a:ext cx="5292725" cy="3527426"/>
          </a:xfrm>
        </p:spPr>
        <p:txBody>
          <a:bodyPr/>
          <a:lstStyle>
            <a:lvl1pPr marL="0" indent="0">
              <a:buNone/>
              <a:defRPr/>
            </a:lvl1pPr>
          </a:lstStyle>
          <a:p>
            <a:r>
              <a:rPr lang="de-DE"/>
              <a:t>Bild durch Klicken auf Symbol hinzufügen</a:t>
            </a:r>
            <a:endParaRPr lang="de-AT"/>
          </a:p>
        </p:txBody>
      </p:sp>
      <p:sp>
        <p:nvSpPr>
          <p:cNvPr id="16" name="Textplatzhalter 6">
            <a:extLst>
              <a:ext uri="{FF2B5EF4-FFF2-40B4-BE49-F238E27FC236}">
                <a16:creationId xmlns:a16="http://schemas.microsoft.com/office/drawing/2014/main" id="{F5C7B036-BA63-4EF3-A22E-A1F0AF81DC5D}"/>
              </a:ext>
            </a:extLst>
          </p:cNvPr>
          <p:cNvSpPr>
            <a:spLocks noGrp="1"/>
          </p:cNvSpPr>
          <p:nvPr>
            <p:ph type="body" sz="quarter" idx="20" hasCustomPrompt="1"/>
            <p:custDataLst>
              <p:tags r:id="rId5"/>
            </p:custDataLst>
          </p:nvPr>
        </p:nvSpPr>
        <p:spPr>
          <a:xfrm>
            <a:off x="6422935" y="514191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7868A473-3BB1-4067-8830-F9B01DC5086E}"/>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54E5E550-2AEE-40CC-B9A5-572A524B8A15}"/>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37037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98735E1B-0541-4A0E-9FE3-B087FEBC9257}"/>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4" name="Titel 3">
            <a:extLst>
              <a:ext uri="{FF2B5EF4-FFF2-40B4-BE49-F238E27FC236}">
                <a16:creationId xmlns:a16="http://schemas.microsoft.com/office/drawing/2014/main" id="{26FE97BF-50D8-4DF7-BDB0-2CE0DB6CB7F9}"/>
              </a:ext>
            </a:extLst>
          </p:cNvPr>
          <p:cNvSpPr>
            <a:spLocks noGrp="1"/>
          </p:cNvSpPr>
          <p:nvPr>
            <p:ph type="title"/>
            <p:custDataLst>
              <p:tags r:id="rId2"/>
            </p:custDataLst>
          </p:nvPr>
        </p:nvSpPr>
        <p:spPr>
          <a:xfrm>
            <a:off x="1307065" y="1549399"/>
            <a:ext cx="9289498" cy="828675"/>
          </a:xfrm>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2628900"/>
            <a:ext cx="9288463" cy="3095625"/>
          </a:xfrm>
        </p:spPr>
        <p:txBody>
          <a:bodyPr/>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3" name="Textplatzhalter 6">
            <a:extLst>
              <a:ext uri="{FF2B5EF4-FFF2-40B4-BE49-F238E27FC236}">
                <a16:creationId xmlns:a16="http://schemas.microsoft.com/office/drawing/2014/main" id="{AB39C453-1E66-49C6-A96C-112E158D898D}"/>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243B606A-DCE3-4B26-81CB-18C2E897C839}"/>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20F75537-0A25-4CFA-A3B7-13DE6D8B980C}"/>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844962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go klein - Tabelle">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3A680E4C-E350-49CA-B362-D5E27C2C7084}"/>
              </a:ext>
            </a:extLst>
          </p:cNvPr>
          <p:cNvPicPr>
            <a:picLocks noChangeAspect="1"/>
          </p:cNvPicPr>
          <p:nvPr userDrawn="1">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963" y="468438"/>
            <a:ext cx="488826" cy="488826"/>
          </a:xfrm>
          <a:prstGeom prst="rect">
            <a:avLst/>
          </a:prstGeom>
        </p:spPr>
      </p:pic>
      <p:sp>
        <p:nvSpPr>
          <p:cNvPr id="4" name="Titel 3">
            <a:extLst>
              <a:ext uri="{FF2B5EF4-FFF2-40B4-BE49-F238E27FC236}">
                <a16:creationId xmlns:a16="http://schemas.microsoft.com/office/drawing/2014/main" id="{684F57D3-A4C9-4846-A645-1B4E4C67FEEF}"/>
              </a:ext>
            </a:extLst>
          </p:cNvPr>
          <p:cNvSpPr>
            <a:spLocks noGrp="1"/>
          </p:cNvSpPr>
          <p:nvPr>
            <p:ph type="title"/>
            <p:custDataLst>
              <p:tags r:id="rId2"/>
            </p:custDataLst>
          </p:nvPr>
        </p:nvSpPr>
        <p:spPr>
          <a:xfrm>
            <a:off x="1308100" y="468438"/>
            <a:ext cx="10404475" cy="828675"/>
          </a:xfrm>
        </p:spPr>
        <p:txBody>
          <a:bodyPr anchor="t"/>
          <a:lstStyle>
            <a:lvl1pPr>
              <a:defRPr sz="2800"/>
            </a:lvl1pPr>
          </a:lstStyle>
          <a:p>
            <a:r>
              <a:rPr lang="de-DE"/>
              <a:t>Mastertitelformat bearbeiten</a:t>
            </a:r>
            <a:endParaRPr lang="de-AT"/>
          </a:p>
        </p:txBody>
      </p:sp>
      <p:sp>
        <p:nvSpPr>
          <p:cNvPr id="7" name="Tabellenplatzhalter 6">
            <a:extLst>
              <a:ext uri="{FF2B5EF4-FFF2-40B4-BE49-F238E27FC236}">
                <a16:creationId xmlns:a16="http://schemas.microsoft.com/office/drawing/2014/main" id="{16875FCD-3D13-4E90-B3E6-1E014D587D9B}"/>
              </a:ext>
            </a:extLst>
          </p:cNvPr>
          <p:cNvSpPr>
            <a:spLocks noGrp="1"/>
          </p:cNvSpPr>
          <p:nvPr>
            <p:ph type="tbl" sz="quarter" idx="11"/>
            <p:custDataLst>
              <p:tags r:id="rId3"/>
            </p:custDataLst>
          </p:nvPr>
        </p:nvSpPr>
        <p:spPr>
          <a:xfrm>
            <a:off x="1308100" y="1549400"/>
            <a:ext cx="10404475" cy="4175125"/>
          </a:xfrm>
        </p:spPr>
        <p:txBody>
          <a:bodyPr/>
          <a:lstStyle>
            <a:lvl1pPr marL="0" indent="0">
              <a:buNone/>
              <a:defRPr/>
            </a:lvl1pPr>
          </a:lstStyle>
          <a:p>
            <a:r>
              <a:rPr lang="de-DE"/>
              <a:t>Tabelle durch Klicken auf Symbol hinzufügen</a:t>
            </a:r>
            <a:endParaRPr lang="de-AT"/>
          </a:p>
        </p:txBody>
      </p:sp>
      <p:sp>
        <p:nvSpPr>
          <p:cNvPr id="10" name="Textplatzhalter 6">
            <a:extLst>
              <a:ext uri="{FF2B5EF4-FFF2-40B4-BE49-F238E27FC236}">
                <a16:creationId xmlns:a16="http://schemas.microsoft.com/office/drawing/2014/main" id="{17D854DD-9F1E-4B53-A47D-AD1BCFA810A8}"/>
              </a:ext>
            </a:extLst>
          </p:cNvPr>
          <p:cNvSpPr>
            <a:spLocks noGrp="1"/>
          </p:cNvSpPr>
          <p:nvPr>
            <p:ph type="body" sz="quarter" idx="20" hasCustomPrompt="1"/>
            <p:custDataLst>
              <p:tags r:id="rId4"/>
            </p:custDataLst>
          </p:nvPr>
        </p:nvSpPr>
        <p:spPr>
          <a:xfrm>
            <a:off x="1308100" y="5795962"/>
            <a:ext cx="10406836"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6" name="Fußzeilenplatzhalter 5">
            <a:extLst>
              <a:ext uri="{FF2B5EF4-FFF2-40B4-BE49-F238E27FC236}">
                <a16:creationId xmlns:a16="http://schemas.microsoft.com/office/drawing/2014/main" id="{2F46B341-2E3B-48DF-8934-61B25EEE7504}"/>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8" name="Foliennummernplatzhalter 7">
            <a:extLst>
              <a:ext uri="{FF2B5EF4-FFF2-40B4-BE49-F238E27FC236}">
                <a16:creationId xmlns:a16="http://schemas.microsoft.com/office/drawing/2014/main" id="{1F6012AB-A28A-4A12-888B-75D0EE4CAC4B}"/>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2931445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go klein - Text und Diagramm">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3D72A57A-0B88-47A5-963A-6E6CF2A2A799}"/>
              </a:ext>
            </a:extLst>
          </p:cNvPr>
          <p:cNvPicPr>
            <a:picLocks noChangeAspect="1"/>
          </p:cNvPicPr>
          <p:nvPr userDrawn="1">
            <p:custDataLst>
              <p:tags r:id="rId1"/>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963" y="468438"/>
            <a:ext cx="488826" cy="488826"/>
          </a:xfrm>
          <a:prstGeom prst="rect">
            <a:avLst/>
          </a:prstGeom>
        </p:spPr>
      </p:pic>
      <p:sp>
        <p:nvSpPr>
          <p:cNvPr id="2" name="Titel 1">
            <a:extLst>
              <a:ext uri="{FF2B5EF4-FFF2-40B4-BE49-F238E27FC236}">
                <a16:creationId xmlns:a16="http://schemas.microsoft.com/office/drawing/2014/main" id="{9169EF57-E6AB-4B93-AF12-7986543DEC8B}"/>
              </a:ext>
            </a:extLst>
          </p:cNvPr>
          <p:cNvSpPr>
            <a:spLocks noGrp="1"/>
          </p:cNvSpPr>
          <p:nvPr>
            <p:ph type="title"/>
            <p:custDataLst>
              <p:tags r:id="rId2"/>
            </p:custDataLst>
          </p:nvPr>
        </p:nvSpPr>
        <p:spPr>
          <a:xfrm>
            <a:off x="1308423" y="468438"/>
            <a:ext cx="4458966" cy="828675"/>
          </a:xfrm>
        </p:spPr>
        <p:txBody>
          <a:bodyPr anchor="t"/>
          <a:lstStyle>
            <a:lvl1pPr>
              <a:defRPr sz="2800"/>
            </a:lvl1pPr>
          </a:lstStyle>
          <a:p>
            <a:r>
              <a:rPr lang="de-DE"/>
              <a:t>Mastertitelformat bearbeiten</a:t>
            </a:r>
            <a:endParaRPr lang="de-AT"/>
          </a:p>
        </p:txBody>
      </p:sp>
      <p:sp>
        <p:nvSpPr>
          <p:cNvPr id="7" name="Textplatzhalter 6">
            <a:extLst>
              <a:ext uri="{FF2B5EF4-FFF2-40B4-BE49-F238E27FC236}">
                <a16:creationId xmlns:a16="http://schemas.microsoft.com/office/drawing/2014/main" id="{BE736EC6-E18D-421D-815A-07C67D0C5B1D}"/>
              </a:ext>
            </a:extLst>
          </p:cNvPr>
          <p:cNvSpPr>
            <a:spLocks noGrp="1"/>
          </p:cNvSpPr>
          <p:nvPr>
            <p:ph type="body" sz="quarter" idx="11" hasCustomPrompt="1"/>
            <p:custDataLst>
              <p:tags r:id="rId3"/>
            </p:custDataLst>
          </p:nvPr>
        </p:nvSpPr>
        <p:spPr>
          <a:xfrm>
            <a:off x="1308101" y="1549400"/>
            <a:ext cx="4464050" cy="4346575"/>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3" name="Diagrammplatzhalter 2">
            <a:extLst>
              <a:ext uri="{FF2B5EF4-FFF2-40B4-BE49-F238E27FC236}">
                <a16:creationId xmlns:a16="http://schemas.microsoft.com/office/drawing/2014/main" id="{32E0DB4B-5F1B-42DD-83CB-F2653DB6A8BB}"/>
              </a:ext>
            </a:extLst>
          </p:cNvPr>
          <p:cNvSpPr>
            <a:spLocks noGrp="1"/>
          </p:cNvSpPr>
          <p:nvPr>
            <p:ph type="chart" sz="quarter" idx="14"/>
            <p:custDataLst>
              <p:tags r:id="rId4"/>
            </p:custDataLst>
          </p:nvPr>
        </p:nvSpPr>
        <p:spPr>
          <a:xfrm>
            <a:off x="6419850" y="468438"/>
            <a:ext cx="5292725" cy="5256087"/>
          </a:xfrm>
        </p:spPr>
        <p:txBody>
          <a:bodyPr/>
          <a:lstStyle>
            <a:lvl1pPr marL="0" indent="0">
              <a:buNone/>
              <a:defRPr/>
            </a:lvl1pPr>
          </a:lstStyle>
          <a:p>
            <a:r>
              <a:rPr lang="de-DE"/>
              <a:t>Diagramm durch Klicken auf Symbol hinzufügen</a:t>
            </a:r>
            <a:endParaRPr lang="de-AT"/>
          </a:p>
        </p:txBody>
      </p:sp>
      <p:sp>
        <p:nvSpPr>
          <p:cNvPr id="11" name="Textplatzhalter 6">
            <a:extLst>
              <a:ext uri="{FF2B5EF4-FFF2-40B4-BE49-F238E27FC236}">
                <a16:creationId xmlns:a16="http://schemas.microsoft.com/office/drawing/2014/main" id="{388F954D-4AA6-43D6-B116-7A4DEFDE530D}"/>
              </a:ext>
            </a:extLst>
          </p:cNvPr>
          <p:cNvSpPr>
            <a:spLocks noGrp="1"/>
          </p:cNvSpPr>
          <p:nvPr>
            <p:ph type="body" sz="quarter" idx="20" hasCustomPrompt="1"/>
            <p:custDataLst>
              <p:tags r:id="rId5"/>
            </p:custDataLst>
          </p:nvPr>
        </p:nvSpPr>
        <p:spPr>
          <a:xfrm>
            <a:off x="6422935" y="5795962"/>
            <a:ext cx="5292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6" name="Fußzeilenplatzhalter 5">
            <a:extLst>
              <a:ext uri="{FF2B5EF4-FFF2-40B4-BE49-F238E27FC236}">
                <a16:creationId xmlns:a16="http://schemas.microsoft.com/office/drawing/2014/main" id="{71A1A9BF-3AED-4EFD-900F-A1F61F946FFE}"/>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8" name="Foliennummernplatzhalter 7">
            <a:extLst>
              <a:ext uri="{FF2B5EF4-FFF2-40B4-BE49-F238E27FC236}">
                <a16:creationId xmlns:a16="http://schemas.microsoft.com/office/drawing/2014/main" id="{C9AEF1F5-9CB9-45A4-A9BB-5CC1F835C7C6}"/>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516032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83392F52-F053-4B37-81F1-B63D0DE99D51}"/>
              </a:ext>
            </a:extLst>
          </p:cNvPr>
          <p:cNvPicPr/>
          <p:nvPr userDrawn="1">
            <p:custDataLst>
              <p:tags r:id="rId1"/>
            </p:custDataLst>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287" y="466725"/>
            <a:ext cx="1939882" cy="734886"/>
          </a:xfrm>
          <a:prstGeom prst="rect">
            <a:avLst/>
          </a:prstGeom>
        </p:spPr>
      </p:pic>
      <p:sp>
        <p:nvSpPr>
          <p:cNvPr id="4" name="Titel 3">
            <a:extLst>
              <a:ext uri="{FF2B5EF4-FFF2-40B4-BE49-F238E27FC236}">
                <a16:creationId xmlns:a16="http://schemas.microsoft.com/office/drawing/2014/main" id="{A12C0C97-07D5-4F96-8247-518187567D1B}"/>
              </a:ext>
            </a:extLst>
          </p:cNvPr>
          <p:cNvSpPr>
            <a:spLocks noGrp="1"/>
          </p:cNvSpPr>
          <p:nvPr>
            <p:ph type="title" hasCustomPrompt="1"/>
            <p:custDataLst>
              <p:tags r:id="rId2"/>
            </p:custDataLst>
          </p:nvPr>
        </p:nvSpPr>
        <p:spPr>
          <a:xfrm>
            <a:off x="1307069" y="1549399"/>
            <a:ext cx="9289494" cy="828675"/>
          </a:xfrm>
        </p:spPr>
        <p:txBody>
          <a:bodyPr/>
          <a:lstStyle>
            <a:lvl1pPr>
              <a:defRPr/>
            </a:lvl1pPr>
          </a:lstStyle>
          <a:p>
            <a:r>
              <a:rPr lang="de-AT"/>
              <a:t>Kontaktinformationen</a:t>
            </a:r>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hasCustomPrompt="1"/>
            <p:custDataLst>
              <p:tags r:id="rId3"/>
            </p:custDataLst>
          </p:nvPr>
        </p:nvSpPr>
        <p:spPr>
          <a:xfrm>
            <a:off x="1307070" y="3429000"/>
            <a:ext cx="9289494" cy="2455545"/>
          </a:xfrm>
        </p:spPr>
        <p:txBody>
          <a:bodyPr wrap="square" anchor="b">
            <a:noAutofit/>
          </a:bodyPr>
          <a:lstStyle>
            <a:lvl1pPr marL="0" indent="0">
              <a:spcBef>
                <a:spcPts val="0"/>
              </a:spcBef>
              <a:buNone/>
              <a:defRPr sz="20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AT"/>
              <a:t>Kontaktdaten eingeben</a:t>
            </a:r>
          </a:p>
        </p:txBody>
      </p:sp>
      <p:sp>
        <p:nvSpPr>
          <p:cNvPr id="5" name="Fußzeilenplatzhalter 4">
            <a:extLst>
              <a:ext uri="{FF2B5EF4-FFF2-40B4-BE49-F238E27FC236}">
                <a16:creationId xmlns:a16="http://schemas.microsoft.com/office/drawing/2014/main" id="{BACE00CB-9CCC-4A9D-A758-DD7AA927D5A0}"/>
              </a:ext>
            </a:extLst>
          </p:cNvPr>
          <p:cNvSpPr>
            <a:spLocks noGrp="1"/>
          </p:cNvSpPr>
          <p:nvPr>
            <p:ph type="ftr" sz="quarter" idx="10"/>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9050ABF1-0BD3-4A46-9EEF-0778B9A7DE4E}"/>
              </a:ext>
            </a:extLst>
          </p:cNvPr>
          <p:cNvSpPr>
            <a:spLocks noGrp="1"/>
          </p:cNvSpPr>
          <p:nvPr>
            <p:ph type="sldNum" sz="quarter" idx="11"/>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427435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ließtext 2-spalting">
    <p:spTree>
      <p:nvGrpSpPr>
        <p:cNvPr id="1" name=""/>
        <p:cNvGrpSpPr/>
        <p:nvPr/>
      </p:nvGrpSpPr>
      <p:grpSpPr>
        <a:xfrm>
          <a:off x="0" y="0"/>
          <a:ext cx="0" cy="0"/>
          <a:chOff x="0" y="0"/>
          <a:chExt cx="0" cy="0"/>
        </a:xfrm>
      </p:grpSpPr>
      <p:pic>
        <p:nvPicPr>
          <p:cNvPr id="42" name="Grafik 41" descr="Logo der Technischen Universität Wien">
            <a:extLst>
              <a:ext uri="{FF2B5EF4-FFF2-40B4-BE49-F238E27FC236}">
                <a16:creationId xmlns:a16="http://schemas.microsoft.com/office/drawing/2014/main" id="{A4D9C9F8-301E-4CFC-8B8A-DEDA2C5FE76E}"/>
              </a:ext>
            </a:extLst>
          </p:cNvPr>
          <p:cNvPicPr/>
          <p:nvPr userDrawn="1">
            <p:custDataLst>
              <p:tags r:id="rId1"/>
            </p:custDataLst>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D1800308-609F-43F8-A26B-1C8A6934DB39}"/>
              </a:ext>
            </a:extLst>
          </p:cNvPr>
          <p:cNvSpPr>
            <a:spLocks noGrp="1"/>
          </p:cNvSpPr>
          <p:nvPr>
            <p:ph type="title"/>
            <p:custDataLst>
              <p:tags r:id="rId2"/>
            </p:custDataLst>
          </p:nvPr>
        </p:nvSpPr>
        <p:spPr>
          <a:xfrm>
            <a:off x="1307065" y="1549399"/>
            <a:ext cx="9289498" cy="828675"/>
          </a:xfrm>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29AD4FC-B392-43C1-88AF-11A99A7BAEB9}"/>
              </a:ext>
            </a:extLst>
          </p:cNvPr>
          <p:cNvSpPr>
            <a:spLocks noGrp="1"/>
          </p:cNvSpPr>
          <p:nvPr>
            <p:ph idx="1" hasCustomPrompt="1"/>
            <p:custDataLst>
              <p:tags r:id="rId3"/>
            </p:custDataLst>
          </p:nvPr>
        </p:nvSpPr>
        <p:spPr>
          <a:xfrm>
            <a:off x="1308100" y="2628900"/>
            <a:ext cx="9288463" cy="3095625"/>
          </a:xfrm>
        </p:spPr>
        <p:txBody>
          <a:bodyPr numCol="2" spcCol="540000"/>
          <a:lstStyle>
            <a:lvl1pPr>
              <a:buClr>
                <a:schemeClr val="accent1"/>
              </a:buClr>
              <a:defRPr lang="de-AT" dirty="0"/>
            </a:lvl1pPr>
            <a:lvl2pPr>
              <a:buClr>
                <a:schemeClr val="accent1"/>
              </a:buClr>
              <a:defRPr lang="de-AT" dirty="0"/>
            </a:lvl2pPr>
            <a:lvl3pPr>
              <a:buClr>
                <a:schemeClr val="accent1"/>
              </a:buClr>
              <a:defRPr lang="de-AT" dirty="0"/>
            </a:lvl3pPr>
            <a:lvl4pPr>
              <a:buClr>
                <a:schemeClr val="accent1"/>
              </a:buClr>
              <a:defRPr lang="de-AT" dirty="0"/>
            </a:lvl4pPr>
            <a:lvl5pPr>
              <a:buClr>
                <a:schemeClr val="accent1"/>
              </a:buClr>
              <a:defRPr lang="de-AT" dirty="0"/>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3" name="Textplatzhalter 6">
            <a:extLst>
              <a:ext uri="{FF2B5EF4-FFF2-40B4-BE49-F238E27FC236}">
                <a16:creationId xmlns:a16="http://schemas.microsoft.com/office/drawing/2014/main" id="{E46D94CB-4BAE-48DA-827F-D9056A475D34}"/>
              </a:ext>
            </a:extLst>
          </p:cNvPr>
          <p:cNvSpPr>
            <a:spLocks noGrp="1"/>
          </p:cNvSpPr>
          <p:nvPr>
            <p:ph type="body" sz="quarter" idx="16" hasCustomPrompt="1"/>
            <p:custDataLst>
              <p:tags r:id="rId4"/>
            </p:custDataLst>
          </p:nvPr>
        </p:nvSpPr>
        <p:spPr>
          <a:xfrm>
            <a:off x="1308100" y="5795962"/>
            <a:ext cx="9288463"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5" name="Fußzeilenplatzhalter 4">
            <a:extLst>
              <a:ext uri="{FF2B5EF4-FFF2-40B4-BE49-F238E27FC236}">
                <a16:creationId xmlns:a16="http://schemas.microsoft.com/office/drawing/2014/main" id="{D63E4034-6935-4B71-9A67-0E435E534DEB}"/>
              </a:ext>
            </a:extLst>
          </p:cNvPr>
          <p:cNvSpPr>
            <a:spLocks noGrp="1"/>
          </p:cNvSpPr>
          <p:nvPr>
            <p:ph type="ftr" sz="quarter" idx="14"/>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1ED50658-ABE2-461D-84EF-37BA96365EA1}"/>
              </a:ext>
            </a:extLst>
          </p:cNvPr>
          <p:cNvSpPr>
            <a:spLocks noGrp="1"/>
          </p:cNvSpPr>
          <p:nvPr>
            <p:ph type="sldNum" sz="quarter" idx="15"/>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230547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4" name="Grafik 43" descr="Logo der Technischen Universität Wien">
            <a:extLst>
              <a:ext uri="{FF2B5EF4-FFF2-40B4-BE49-F238E27FC236}">
                <a16:creationId xmlns:a16="http://schemas.microsoft.com/office/drawing/2014/main" id="{A7466A94-84E9-488D-9FEA-54A799BB8F63}"/>
              </a:ext>
            </a:extLst>
          </p:cNvPr>
          <p:cNvPicPr/>
          <p:nvPr userDrawn="1">
            <p:custDataLst>
              <p:tags r:id="rId1"/>
            </p:custDataLst>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68287" y="466725"/>
            <a:ext cx="1939882" cy="734886"/>
          </a:xfrm>
          <a:prstGeom prst="rect">
            <a:avLst/>
          </a:prstGeom>
        </p:spPr>
      </p:pic>
      <p:sp>
        <p:nvSpPr>
          <p:cNvPr id="5" name="Titel 4">
            <a:extLst>
              <a:ext uri="{FF2B5EF4-FFF2-40B4-BE49-F238E27FC236}">
                <a16:creationId xmlns:a16="http://schemas.microsoft.com/office/drawing/2014/main" id="{7994A365-AC87-4177-BCC2-611ADD06E3C5}"/>
              </a:ext>
            </a:extLst>
          </p:cNvPr>
          <p:cNvSpPr>
            <a:spLocks noGrp="1"/>
          </p:cNvSpPr>
          <p:nvPr>
            <p:ph type="title"/>
            <p:custDataLst>
              <p:tags r:id="rId2"/>
            </p:custDataLst>
          </p:nvPr>
        </p:nvSpPr>
        <p:spPr>
          <a:xfrm>
            <a:off x="1307068" y="1549399"/>
            <a:ext cx="9578419" cy="828675"/>
          </a:xfrm>
        </p:spPr>
        <p:txBody>
          <a:bodyPr/>
          <a:lstStyle/>
          <a:p>
            <a:r>
              <a:rPr lang="de-DE"/>
              <a:t>Mastertitelformat bearbeiten</a:t>
            </a:r>
            <a:endParaRPr lang="de-AT"/>
          </a:p>
        </p:txBody>
      </p:sp>
      <p:sp>
        <p:nvSpPr>
          <p:cNvPr id="8" name="Textplatzhalter 5">
            <a:extLst>
              <a:ext uri="{FF2B5EF4-FFF2-40B4-BE49-F238E27FC236}">
                <a16:creationId xmlns:a16="http://schemas.microsoft.com/office/drawing/2014/main" id="{F29669C5-6473-4DB6-A3D0-5DBCA391D293}"/>
              </a:ext>
            </a:extLst>
          </p:cNvPr>
          <p:cNvSpPr>
            <a:spLocks noGrp="1"/>
          </p:cNvSpPr>
          <p:nvPr>
            <p:ph type="body" sz="quarter" idx="12" hasCustomPrompt="1"/>
            <p:custDataLst>
              <p:tags r:id="rId3"/>
            </p:custDataLst>
          </p:nvPr>
        </p:nvSpPr>
        <p:spPr>
          <a:xfrm>
            <a:off x="1307069" y="2628900"/>
            <a:ext cx="4465081" cy="3103562"/>
          </a:xfrm>
        </p:spPr>
        <p:txBody>
          <a:bodyPr/>
          <a:lstStyle>
            <a:lvl1pPr marL="0" indent="0">
              <a:buClr>
                <a:schemeClr val="tx2"/>
              </a:buClr>
              <a:buNone/>
              <a:defRPr b="1">
                <a:solidFill>
                  <a:schemeClr val="accent1"/>
                </a:solidFill>
              </a:defRPr>
            </a:lvl1pPr>
            <a:lvl2pPr marL="0" indent="0">
              <a:buClr>
                <a:schemeClr val="tx2"/>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6" name="Textplatzhalter 6">
            <a:extLst>
              <a:ext uri="{FF2B5EF4-FFF2-40B4-BE49-F238E27FC236}">
                <a16:creationId xmlns:a16="http://schemas.microsoft.com/office/drawing/2014/main" id="{914CD1B9-8EAD-4E64-B937-2191518FA7BA}"/>
              </a:ext>
            </a:extLst>
          </p:cNvPr>
          <p:cNvSpPr>
            <a:spLocks noGrp="1"/>
          </p:cNvSpPr>
          <p:nvPr>
            <p:ph type="body" sz="quarter" idx="16" hasCustomPrompt="1"/>
            <p:custDataLst>
              <p:tags r:id="rId4"/>
            </p:custDataLst>
          </p:nvPr>
        </p:nvSpPr>
        <p:spPr>
          <a:xfrm>
            <a:off x="1308100"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10" name="Textplatzhalter 5">
            <a:extLst>
              <a:ext uri="{FF2B5EF4-FFF2-40B4-BE49-F238E27FC236}">
                <a16:creationId xmlns:a16="http://schemas.microsoft.com/office/drawing/2014/main" id="{3467B23B-DD93-4CED-BBFA-9278E3AD6732}"/>
              </a:ext>
            </a:extLst>
          </p:cNvPr>
          <p:cNvSpPr>
            <a:spLocks noGrp="1"/>
          </p:cNvSpPr>
          <p:nvPr>
            <p:ph type="body" sz="quarter" idx="13" hasCustomPrompt="1"/>
            <p:custDataLst>
              <p:tags r:id="rId5"/>
            </p:custDataLst>
          </p:nvPr>
        </p:nvSpPr>
        <p:spPr>
          <a:xfrm>
            <a:off x="6418246" y="2628900"/>
            <a:ext cx="4465081" cy="3103562"/>
          </a:xfrm>
        </p:spPr>
        <p:txBody>
          <a:bodyPr/>
          <a:lstStyle>
            <a:lvl1pPr marL="0" indent="0">
              <a:buClr>
                <a:schemeClr val="tx2"/>
              </a:buClr>
              <a:buNone/>
              <a:defRPr b="1">
                <a:solidFill>
                  <a:schemeClr val="accent1"/>
                </a:solidFill>
              </a:defRPr>
            </a:lvl1pPr>
            <a:lvl2pPr marL="0" indent="0">
              <a:buClr>
                <a:schemeClr val="tx2"/>
              </a:buClr>
              <a:buNone/>
              <a:defRPr b="1"/>
            </a:lvl2pPr>
            <a:lvl3pPr marL="273050" indent="-273050">
              <a:buClr>
                <a:schemeClr val="accent1"/>
              </a:buClr>
              <a:defRPr/>
            </a:lvl3pPr>
            <a:lvl4pPr marL="536575" indent="-268288">
              <a:buClr>
                <a:schemeClr val="accent1"/>
              </a:buClr>
              <a:defRPr/>
            </a:lvl4pPr>
            <a:lvl5pPr marL="809625" indent="-268288">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7" name="Textplatzhalter 6">
            <a:extLst>
              <a:ext uri="{FF2B5EF4-FFF2-40B4-BE49-F238E27FC236}">
                <a16:creationId xmlns:a16="http://schemas.microsoft.com/office/drawing/2014/main" id="{40AACBD9-D144-47D8-BF22-75B6B84380F3}"/>
              </a:ext>
            </a:extLst>
          </p:cNvPr>
          <p:cNvSpPr>
            <a:spLocks noGrp="1"/>
          </p:cNvSpPr>
          <p:nvPr>
            <p:ph type="body" sz="quarter" idx="20" hasCustomPrompt="1"/>
            <p:custDataLst>
              <p:tags r:id="rId6"/>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D634CED7-D00E-4574-8CD5-1FA88AC3EA98}"/>
              </a:ext>
            </a:extLst>
          </p:cNvPr>
          <p:cNvSpPr>
            <a:spLocks noGrp="1"/>
          </p:cNvSpPr>
          <p:nvPr>
            <p:ph type="ftr" sz="quarter" idx="18"/>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2B125049-6367-4C75-8FB6-5DE528AB6A17}"/>
              </a:ext>
            </a:extLst>
          </p:cNvPr>
          <p:cNvSpPr>
            <a:spLocks noGrp="1"/>
          </p:cNvSpPr>
          <p:nvPr>
            <p:ph type="sldNum" sz="quarter" idx="19"/>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57866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pic>
        <p:nvPicPr>
          <p:cNvPr id="41" name="Grafik 40" descr="Logo der Technischen Universität Wien">
            <a:extLst>
              <a:ext uri="{FF2B5EF4-FFF2-40B4-BE49-F238E27FC236}">
                <a16:creationId xmlns:a16="http://schemas.microsoft.com/office/drawing/2014/main" id="{F00D7A92-5520-4010-997D-C3C16905376F}"/>
              </a:ext>
            </a:extLst>
          </p:cNvPr>
          <p:cNvPicPr/>
          <p:nvPr userDrawn="1">
            <p:custDataLst>
              <p:tags r:id="rId1"/>
            </p:custDataLst>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287" y="466725"/>
            <a:ext cx="1939882" cy="734886"/>
          </a:xfrm>
          <a:prstGeom prst="rect">
            <a:avLst/>
          </a:prstGeom>
        </p:spPr>
      </p:pic>
      <p:sp>
        <p:nvSpPr>
          <p:cNvPr id="2" name="Titel 1">
            <a:extLst>
              <a:ext uri="{FF2B5EF4-FFF2-40B4-BE49-F238E27FC236}">
                <a16:creationId xmlns:a16="http://schemas.microsoft.com/office/drawing/2014/main" id="{1241BC17-C220-4886-BD60-87072EB61113}"/>
              </a:ext>
            </a:extLst>
          </p:cNvPr>
          <p:cNvSpPr>
            <a:spLocks noGrp="1"/>
          </p:cNvSpPr>
          <p:nvPr>
            <p:ph type="title"/>
            <p:custDataLst>
              <p:tags r:id="rId2"/>
            </p:custDataLst>
          </p:nvPr>
        </p:nvSpPr>
        <p:spPr>
          <a:xfrm>
            <a:off x="1307065" y="1549399"/>
            <a:ext cx="9269084" cy="828675"/>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F233E7E8-1933-4C21-BF6B-D51AF4E4672E}"/>
              </a:ext>
            </a:extLst>
          </p:cNvPr>
          <p:cNvSpPr>
            <a:spLocks noGrp="1"/>
          </p:cNvSpPr>
          <p:nvPr>
            <p:ph type="body" idx="1"/>
            <p:custDataLst>
              <p:tags r:id="rId3"/>
            </p:custDataLst>
          </p:nvPr>
        </p:nvSpPr>
        <p:spPr>
          <a:xfrm>
            <a:off x="1308100" y="2628900"/>
            <a:ext cx="926908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11" name="Fußzeilenplatzhalter 10">
            <a:extLst>
              <a:ext uri="{FF2B5EF4-FFF2-40B4-BE49-F238E27FC236}">
                <a16:creationId xmlns:a16="http://schemas.microsoft.com/office/drawing/2014/main" id="{A403E22A-F459-43A1-AB6C-BD735B41F161}"/>
              </a:ext>
            </a:extLst>
          </p:cNvPr>
          <p:cNvSpPr>
            <a:spLocks noGrp="1"/>
          </p:cNvSpPr>
          <p:nvPr>
            <p:ph type="ftr" sz="quarter" idx="10"/>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12" name="Foliennummernplatzhalter 11">
            <a:extLst>
              <a:ext uri="{FF2B5EF4-FFF2-40B4-BE49-F238E27FC236}">
                <a16:creationId xmlns:a16="http://schemas.microsoft.com/office/drawing/2014/main" id="{B833629F-A04C-410B-858F-2375C6E7FB95}"/>
              </a:ext>
            </a:extLst>
          </p:cNvPr>
          <p:cNvSpPr>
            <a:spLocks noGrp="1"/>
          </p:cNvSpPr>
          <p:nvPr>
            <p:ph type="sldNum" sz="quarter" idx="11"/>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19571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nhalte">
    <p:spTree>
      <p:nvGrpSpPr>
        <p:cNvPr id="1" name=""/>
        <p:cNvGrpSpPr/>
        <p:nvPr/>
      </p:nvGrpSpPr>
      <p:grpSpPr>
        <a:xfrm>
          <a:off x="0" y="0"/>
          <a:ext cx="0" cy="0"/>
          <a:chOff x="0" y="0"/>
          <a:chExt cx="0" cy="0"/>
        </a:xfrm>
      </p:grpSpPr>
      <p:pic>
        <p:nvPicPr>
          <p:cNvPr id="45" name="Grafik 44" descr="Logo der Technischen Universität Wien">
            <a:extLst>
              <a:ext uri="{FF2B5EF4-FFF2-40B4-BE49-F238E27FC236}">
                <a16:creationId xmlns:a16="http://schemas.microsoft.com/office/drawing/2014/main" id="{6EA20A8E-3CA3-4F5D-8861-97A51D3F6533}"/>
              </a:ext>
            </a:extLst>
          </p:cNvPr>
          <p:cNvPicPr/>
          <p:nvPr userDrawn="1">
            <p:custDataLst>
              <p:tags r:id="rId1"/>
            </p:custDataLst>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7069" y="2628900"/>
            <a:ext cx="4465082"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4" name="Textplatzhalter 6">
            <a:extLst>
              <a:ext uri="{FF2B5EF4-FFF2-40B4-BE49-F238E27FC236}">
                <a16:creationId xmlns:a16="http://schemas.microsoft.com/office/drawing/2014/main" id="{DBDE5BD8-2226-45B1-BEC6-F35C7B6AF32C}"/>
              </a:ext>
            </a:extLst>
          </p:cNvPr>
          <p:cNvSpPr>
            <a:spLocks noGrp="1"/>
          </p:cNvSpPr>
          <p:nvPr>
            <p:ph type="body" sz="quarter" idx="17" hasCustomPrompt="1"/>
            <p:custDataLst>
              <p:tags r:id="rId4"/>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6424937" y="2628900"/>
            <a:ext cx="4459997"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7" name="Textplatzhalter 6">
            <a:extLst>
              <a:ext uri="{FF2B5EF4-FFF2-40B4-BE49-F238E27FC236}">
                <a16:creationId xmlns:a16="http://schemas.microsoft.com/office/drawing/2014/main" id="{701ADA35-279E-492B-B021-30E7C8352F7A}"/>
              </a:ext>
            </a:extLst>
          </p:cNvPr>
          <p:cNvSpPr>
            <a:spLocks noGrp="1"/>
          </p:cNvSpPr>
          <p:nvPr>
            <p:ph type="body" sz="quarter" idx="20" hasCustomPrompt="1"/>
            <p:custDataLst>
              <p:tags r:id="rId6"/>
            </p:custDataLst>
          </p:nvPr>
        </p:nvSpPr>
        <p:spPr>
          <a:xfrm>
            <a:off x="6419327"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23936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Inhalte mit Titel und Zwischentitel">
    <p:spTree>
      <p:nvGrpSpPr>
        <p:cNvPr id="1" name=""/>
        <p:cNvGrpSpPr/>
        <p:nvPr/>
      </p:nvGrpSpPr>
      <p:grpSpPr>
        <a:xfrm>
          <a:off x="0" y="0"/>
          <a:ext cx="0" cy="0"/>
          <a:chOff x="0" y="0"/>
          <a:chExt cx="0" cy="0"/>
        </a:xfrm>
      </p:grpSpPr>
      <p:pic>
        <p:nvPicPr>
          <p:cNvPr id="48" name="Grafik 47" descr="Logo der Technischen Universität Wien">
            <a:extLst>
              <a:ext uri="{FF2B5EF4-FFF2-40B4-BE49-F238E27FC236}">
                <a16:creationId xmlns:a16="http://schemas.microsoft.com/office/drawing/2014/main" id="{0070AC2A-BF7C-4825-9DC2-F4E94C492039}"/>
              </a:ext>
            </a:extLst>
          </p:cNvPr>
          <p:cNvPicPr/>
          <p:nvPr userDrawn="1">
            <p:custDataLst>
              <p:tags r:id="rId1"/>
            </p:custDataLst>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a:p>
        </p:txBody>
      </p:sp>
      <p:sp>
        <p:nvSpPr>
          <p:cNvPr id="5" name="Textplatzhalter 4">
            <a:extLst>
              <a:ext uri="{FF2B5EF4-FFF2-40B4-BE49-F238E27FC236}">
                <a16:creationId xmlns:a16="http://schemas.microsoft.com/office/drawing/2014/main" id="{EFEDB697-75F4-40C0-9433-E49B99644D2C}"/>
              </a:ext>
            </a:extLst>
          </p:cNvPr>
          <p:cNvSpPr>
            <a:spLocks noGrp="1"/>
          </p:cNvSpPr>
          <p:nvPr>
            <p:ph type="body" sz="quarter" idx="23" hasCustomPrompt="1"/>
            <p:custDataLst>
              <p:tags r:id="rId3"/>
            </p:custDataLst>
          </p:nvPr>
        </p:nvSpPr>
        <p:spPr>
          <a:xfrm>
            <a:off x="1306513" y="2635386"/>
            <a:ext cx="9578975" cy="412400"/>
          </a:xfrm>
        </p:spPr>
        <p:txBody>
          <a:bodyPr vert="horz" lIns="0" tIns="0" rIns="0" bIns="0" rtlCol="0">
            <a:noAutofit/>
          </a:bodyPr>
          <a:lstStyle>
            <a:lvl1pPr>
              <a:defRPr lang="de-DE" b="1" smtClean="0">
                <a:solidFill>
                  <a:schemeClr val="accent1"/>
                </a:solidFill>
              </a:defRPr>
            </a:lvl1pPr>
            <a:lvl2pPr>
              <a:defRPr lang="de-DE" smtClean="0"/>
            </a:lvl2pPr>
            <a:lvl3pPr>
              <a:defRPr lang="de-DE" smtClean="0"/>
            </a:lvl3pPr>
            <a:lvl4pPr>
              <a:defRPr lang="de-DE" smtClean="0"/>
            </a:lvl4pPr>
            <a:lvl5pPr>
              <a:defRPr lang="de-AT"/>
            </a:lvl5pPr>
          </a:lstStyle>
          <a:p>
            <a:pPr marL="0" lvl="0" indent="0">
              <a:buNone/>
            </a:pPr>
            <a:r>
              <a:rPr lang="de-AT"/>
              <a:t>Zwischentitel</a:t>
            </a:r>
          </a:p>
        </p:txBody>
      </p:sp>
      <p:sp>
        <p:nvSpPr>
          <p:cNvPr id="45" name="Inhaltsplatzhalter 2">
            <a:extLst>
              <a:ext uri="{FF2B5EF4-FFF2-40B4-BE49-F238E27FC236}">
                <a16:creationId xmlns:a16="http://schemas.microsoft.com/office/drawing/2014/main" id="{9824CDBD-05FF-44D6-AFB9-1597F69DA601}"/>
              </a:ext>
            </a:extLst>
          </p:cNvPr>
          <p:cNvSpPr>
            <a:spLocks noGrp="1"/>
          </p:cNvSpPr>
          <p:nvPr>
            <p:ph sz="half" idx="21" hasCustomPrompt="1"/>
            <p:custDataLst>
              <p:tags r:id="rId4"/>
            </p:custDataLst>
          </p:nvPr>
        </p:nvSpPr>
        <p:spPr>
          <a:xfrm>
            <a:off x="1307069" y="3047786"/>
            <a:ext cx="4465082" cy="2676739"/>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4" name="Textplatzhalter 6">
            <a:extLst>
              <a:ext uri="{FF2B5EF4-FFF2-40B4-BE49-F238E27FC236}">
                <a16:creationId xmlns:a16="http://schemas.microsoft.com/office/drawing/2014/main" id="{4BC4CB93-0EDA-40F6-A82A-7933C7369F62}"/>
              </a:ext>
            </a:extLst>
          </p:cNvPr>
          <p:cNvSpPr>
            <a:spLocks noGrp="1"/>
          </p:cNvSpPr>
          <p:nvPr>
            <p:ph type="body" sz="quarter" idx="17" hasCustomPrompt="1"/>
            <p:custDataLst>
              <p:tags r:id="rId5"/>
            </p:custDataLst>
          </p:nvPr>
        </p:nvSpPr>
        <p:spPr>
          <a:xfrm>
            <a:off x="1308099"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6" name="Inhaltsplatzhalter 3">
            <a:extLst>
              <a:ext uri="{FF2B5EF4-FFF2-40B4-BE49-F238E27FC236}">
                <a16:creationId xmlns:a16="http://schemas.microsoft.com/office/drawing/2014/main" id="{CF7679A8-5D7D-4C63-A562-FF2DD8258D52}"/>
              </a:ext>
            </a:extLst>
          </p:cNvPr>
          <p:cNvSpPr>
            <a:spLocks noGrp="1"/>
          </p:cNvSpPr>
          <p:nvPr>
            <p:ph sz="half" idx="22" hasCustomPrompt="1"/>
            <p:custDataLst>
              <p:tags r:id="rId6"/>
            </p:custDataLst>
          </p:nvPr>
        </p:nvSpPr>
        <p:spPr>
          <a:xfrm>
            <a:off x="6424937" y="3047786"/>
            <a:ext cx="4459997" cy="2676739"/>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7" name="Textplatzhalter 6">
            <a:extLst>
              <a:ext uri="{FF2B5EF4-FFF2-40B4-BE49-F238E27FC236}">
                <a16:creationId xmlns:a16="http://schemas.microsoft.com/office/drawing/2014/main" id="{049E4546-1F5E-4098-86E2-2AC2D6739014}"/>
              </a:ext>
            </a:extLst>
          </p:cNvPr>
          <p:cNvSpPr>
            <a:spLocks noGrp="1"/>
          </p:cNvSpPr>
          <p:nvPr>
            <p:ph type="body" sz="quarter" idx="20" hasCustomPrompt="1"/>
            <p:custDataLst>
              <p:tags r:id="rId7"/>
            </p:custDataLst>
          </p:nvPr>
        </p:nvSpPr>
        <p:spPr>
          <a:xfrm>
            <a:off x="6422935" y="5795962"/>
            <a:ext cx="4464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391299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nhalte">
    <p:spTree>
      <p:nvGrpSpPr>
        <p:cNvPr id="1" name=""/>
        <p:cNvGrpSpPr/>
        <p:nvPr/>
      </p:nvGrpSpPr>
      <p:grpSpPr>
        <a:xfrm>
          <a:off x="0" y="0"/>
          <a:ext cx="0" cy="0"/>
          <a:chOff x="0" y="0"/>
          <a:chExt cx="0" cy="0"/>
        </a:xfrm>
      </p:grpSpPr>
      <p:pic>
        <p:nvPicPr>
          <p:cNvPr id="46" name="Grafik 45" descr="Logo der Technischen Universität Wien">
            <a:extLst>
              <a:ext uri="{FF2B5EF4-FFF2-40B4-BE49-F238E27FC236}">
                <a16:creationId xmlns:a16="http://schemas.microsoft.com/office/drawing/2014/main" id="{04A85C70-7CAB-4F95-9075-BECE02272E9D}"/>
              </a:ext>
            </a:extLst>
          </p:cNvPr>
          <p:cNvPicPr/>
          <p:nvPr userDrawn="1">
            <p:custDataLst>
              <p:tags r:id="rId1"/>
            </p:custDataLst>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68287" y="466725"/>
            <a:ext cx="1939882" cy="734886"/>
          </a:xfrm>
          <a:prstGeom prst="rect">
            <a:avLst/>
          </a:prstGeom>
        </p:spPr>
      </p:pic>
      <p:sp>
        <p:nvSpPr>
          <p:cNvPr id="43" name="Titel 42">
            <a:extLst>
              <a:ext uri="{FF2B5EF4-FFF2-40B4-BE49-F238E27FC236}">
                <a16:creationId xmlns:a16="http://schemas.microsoft.com/office/drawing/2014/main" id="{1F24D4FE-3C5E-4183-ACAE-90DCD1944895}"/>
              </a:ext>
            </a:extLst>
          </p:cNvPr>
          <p:cNvSpPr>
            <a:spLocks noGrp="1"/>
          </p:cNvSpPr>
          <p:nvPr>
            <p:ph type="title"/>
            <p:custDataLst>
              <p:tags r:id="rId2"/>
            </p:custDataLst>
          </p:nvPr>
        </p:nvSpPr>
        <p:spPr>
          <a:xfrm>
            <a:off x="1307070" y="1549399"/>
            <a:ext cx="9578418" cy="828675"/>
          </a:xfrm>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7B43B39-7264-48E0-94D9-E36AC50DAA03}"/>
              </a:ext>
            </a:extLst>
          </p:cNvPr>
          <p:cNvSpPr>
            <a:spLocks noGrp="1"/>
          </p:cNvSpPr>
          <p:nvPr>
            <p:ph sz="half" idx="1" hasCustomPrompt="1"/>
            <p:custDataLst>
              <p:tags r:id="rId3"/>
            </p:custDataLst>
          </p:nvPr>
        </p:nvSpPr>
        <p:spPr>
          <a:xfrm>
            <a:off x="1307364"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49" name="Textplatzhalter 6">
            <a:extLst>
              <a:ext uri="{FF2B5EF4-FFF2-40B4-BE49-F238E27FC236}">
                <a16:creationId xmlns:a16="http://schemas.microsoft.com/office/drawing/2014/main" id="{6BCE82C1-419A-452A-A896-A11CD5E44833}"/>
              </a:ext>
            </a:extLst>
          </p:cNvPr>
          <p:cNvSpPr>
            <a:spLocks noGrp="1"/>
          </p:cNvSpPr>
          <p:nvPr>
            <p:ph type="body" sz="quarter" idx="18" hasCustomPrompt="1"/>
            <p:custDataLst>
              <p:tags r:id="rId4"/>
            </p:custDataLst>
          </p:nvPr>
        </p:nvSpPr>
        <p:spPr>
          <a:xfrm>
            <a:off x="1308099"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 name="Inhaltsplatzhalter 3">
            <a:extLst>
              <a:ext uri="{FF2B5EF4-FFF2-40B4-BE49-F238E27FC236}">
                <a16:creationId xmlns:a16="http://schemas.microsoft.com/office/drawing/2014/main" id="{CE90AAD2-686D-442B-A7A1-591C8F14300E}"/>
              </a:ext>
            </a:extLst>
          </p:cNvPr>
          <p:cNvSpPr>
            <a:spLocks noGrp="1"/>
          </p:cNvSpPr>
          <p:nvPr>
            <p:ph sz="half" idx="2" hasCustomPrompt="1"/>
            <p:custDataLst>
              <p:tags r:id="rId5"/>
            </p:custDataLst>
          </p:nvPr>
        </p:nvSpPr>
        <p:spPr>
          <a:xfrm>
            <a:off x="4656023"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50" name="Textplatzhalter 6">
            <a:extLst>
              <a:ext uri="{FF2B5EF4-FFF2-40B4-BE49-F238E27FC236}">
                <a16:creationId xmlns:a16="http://schemas.microsoft.com/office/drawing/2014/main" id="{60062EA2-CEBE-4CD2-886F-E7499AFB7832}"/>
              </a:ext>
            </a:extLst>
          </p:cNvPr>
          <p:cNvSpPr>
            <a:spLocks noGrp="1"/>
          </p:cNvSpPr>
          <p:nvPr>
            <p:ph type="body" sz="quarter" idx="19" hasCustomPrompt="1"/>
            <p:custDataLst>
              <p:tags r:id="rId6"/>
            </p:custDataLst>
          </p:nvPr>
        </p:nvSpPr>
        <p:spPr>
          <a:xfrm>
            <a:off x="4656023"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44" name="Inhaltsplatzhalter 3">
            <a:extLst>
              <a:ext uri="{FF2B5EF4-FFF2-40B4-BE49-F238E27FC236}">
                <a16:creationId xmlns:a16="http://schemas.microsoft.com/office/drawing/2014/main" id="{835A0ABB-9EF3-4E9D-B6E8-3A64CA54EFA3}"/>
              </a:ext>
            </a:extLst>
          </p:cNvPr>
          <p:cNvSpPr>
            <a:spLocks noGrp="1"/>
          </p:cNvSpPr>
          <p:nvPr>
            <p:ph sz="half" idx="17" hasCustomPrompt="1"/>
            <p:custDataLst>
              <p:tags r:id="rId7"/>
            </p:custDataLst>
          </p:nvPr>
        </p:nvSpPr>
        <p:spPr>
          <a:xfrm>
            <a:off x="8004683" y="2628900"/>
            <a:ext cx="2880000" cy="310356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de-AT"/>
              <a:t>Formatvorlagen des Textmasters bearbeiten</a:t>
            </a:r>
          </a:p>
          <a:p>
            <a:pPr lvl="1"/>
            <a:r>
              <a:rPr lang="de-AT"/>
              <a:t>Zweite Ebene</a:t>
            </a:r>
          </a:p>
          <a:p>
            <a:pPr lvl="2"/>
            <a:r>
              <a:rPr lang="de-AT"/>
              <a:t>Dritte Ebene</a:t>
            </a:r>
          </a:p>
          <a:p>
            <a:pPr lvl="3"/>
            <a:r>
              <a:rPr lang="de-AT"/>
              <a:t>Vierte Ebene</a:t>
            </a:r>
          </a:p>
          <a:p>
            <a:pPr lvl="4"/>
            <a:r>
              <a:rPr lang="de-AT"/>
              <a:t>Fünfte Ebene</a:t>
            </a:r>
          </a:p>
        </p:txBody>
      </p:sp>
      <p:sp>
        <p:nvSpPr>
          <p:cNvPr id="51" name="Textplatzhalter 6">
            <a:extLst>
              <a:ext uri="{FF2B5EF4-FFF2-40B4-BE49-F238E27FC236}">
                <a16:creationId xmlns:a16="http://schemas.microsoft.com/office/drawing/2014/main" id="{8A0E8162-B812-4DFA-A815-61AA72E5C157}"/>
              </a:ext>
            </a:extLst>
          </p:cNvPr>
          <p:cNvSpPr>
            <a:spLocks noGrp="1"/>
          </p:cNvSpPr>
          <p:nvPr>
            <p:ph type="body" sz="quarter" idx="20" hasCustomPrompt="1"/>
            <p:custDataLst>
              <p:tags r:id="rId8"/>
            </p:custDataLst>
          </p:nvPr>
        </p:nvSpPr>
        <p:spPr>
          <a:xfrm>
            <a:off x="8003901" y="5795962"/>
            <a:ext cx="2880000" cy="100013"/>
          </a:xfrm>
        </p:spPr>
        <p:txBody>
          <a:bodyPr anchor="b"/>
          <a:lstStyle>
            <a:lvl1pPr marL="0" indent="0">
              <a:buNone/>
              <a:defRPr sz="800" cap="all" baseline="0"/>
            </a:lvl1pPr>
          </a:lstStyle>
          <a:p>
            <a:pPr marL="0" marR="0" lvl="0" indent="0" algn="l" defTabSz="914400" rtl="0" eaLnBrk="1" fontAlgn="auto" latinLnBrk="0" hangingPunct="1">
              <a:lnSpc>
                <a:spcPct val="90000"/>
              </a:lnSpc>
              <a:spcBef>
                <a:spcPts val="600"/>
              </a:spcBef>
              <a:spcAft>
                <a:spcPts val="0"/>
              </a:spcAft>
              <a:buClr>
                <a:schemeClr val="tx2"/>
              </a:buClr>
              <a:buSzPct val="90000"/>
              <a:buFont typeface="Arial" panose="020B0604020202020204" pitchFamily="34" charset="0"/>
              <a:buNone/>
              <a:tabLst/>
              <a:defRPr/>
            </a:pPr>
            <a:r>
              <a:rPr lang="de-AT"/>
              <a:t>© Copyright-Info, Quelle, …</a:t>
            </a:r>
          </a:p>
        </p:txBody>
      </p:sp>
      <p:sp>
        <p:nvSpPr>
          <p:cNvPr id="2" name="Fußzeilenplatzhalter 1">
            <a:extLst>
              <a:ext uri="{FF2B5EF4-FFF2-40B4-BE49-F238E27FC236}">
                <a16:creationId xmlns:a16="http://schemas.microsoft.com/office/drawing/2014/main" id="{93027492-3CB4-4D02-9A01-189D75146616}"/>
              </a:ext>
            </a:extLst>
          </p:cNvPr>
          <p:cNvSpPr>
            <a:spLocks noGrp="1"/>
          </p:cNvSpPr>
          <p:nvPr>
            <p:ph type="ftr" sz="quarter" idx="15"/>
          </p:nvPr>
        </p:nvSpPr>
        <p:spPr/>
        <p:txBody>
          <a:body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8BD27729-9276-4DB3-AF92-EA11DF36B7B7}"/>
              </a:ext>
            </a:extLst>
          </p:cNvPr>
          <p:cNvSpPr>
            <a:spLocks noGrp="1"/>
          </p:cNvSpPr>
          <p:nvPr>
            <p:ph type="sldNum" sz="quarter" idx="16"/>
          </p:nvPr>
        </p:nvSpPr>
        <p:spPr/>
        <p:txBody>
          <a:bodyPr/>
          <a:lstStyle/>
          <a:p>
            <a:fld id="{418F7AD7-DC47-44A0-A9D7-F1C17BFD6F09}" type="slidenum">
              <a:rPr lang="de-AT" smtClean="0"/>
              <a:pPr/>
              <a:t>‹Nr.›</a:t>
            </a:fld>
            <a:endParaRPr lang="de-AT"/>
          </a:p>
        </p:txBody>
      </p:sp>
    </p:spTree>
    <p:extLst>
      <p:ext uri="{BB962C8B-B14F-4D97-AF65-F5344CB8AC3E}">
        <p14:creationId xmlns:p14="http://schemas.microsoft.com/office/powerpoint/2010/main" val="27890347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3.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EEE1EB9-F30E-41CC-A5EA-1BB4036EAE50}"/>
              </a:ext>
            </a:extLst>
          </p:cNvPr>
          <p:cNvSpPr>
            <a:spLocks noGrp="1"/>
          </p:cNvSpPr>
          <p:nvPr userDrawn="1">
            <p:ph type="title"/>
            <p:custDataLst>
              <p:tags r:id="rId34"/>
            </p:custDataLst>
          </p:nvPr>
        </p:nvSpPr>
        <p:spPr bwMode="gray">
          <a:xfrm>
            <a:off x="1307069" y="1549399"/>
            <a:ext cx="10405506" cy="828675"/>
          </a:xfrm>
          <a:prstGeom prst="rect">
            <a:avLst/>
          </a:prstGeom>
        </p:spPr>
        <p:txBody>
          <a:bodyPr vert="horz" lIns="0" tIns="0" rIns="0" bIns="0" rtlCol="0" anchor="b">
            <a:noAutofit/>
          </a:bodyPr>
          <a:lstStyle/>
          <a:p>
            <a:r>
              <a:rPr lang="de-AT"/>
              <a:t>Mastertitelformat bearbeiten</a:t>
            </a:r>
          </a:p>
        </p:txBody>
      </p:sp>
      <p:sp>
        <p:nvSpPr>
          <p:cNvPr id="3" name="Textplatzhalter 2">
            <a:extLst>
              <a:ext uri="{FF2B5EF4-FFF2-40B4-BE49-F238E27FC236}">
                <a16:creationId xmlns:a16="http://schemas.microsoft.com/office/drawing/2014/main" id="{E2201E79-C3C6-4E96-894F-E05A4B90D1FF}"/>
              </a:ext>
            </a:extLst>
          </p:cNvPr>
          <p:cNvSpPr>
            <a:spLocks noGrp="1"/>
          </p:cNvSpPr>
          <p:nvPr userDrawn="1">
            <p:ph type="body" idx="1"/>
            <p:custDataLst>
              <p:tags r:id="rId35"/>
            </p:custDataLst>
          </p:nvPr>
        </p:nvSpPr>
        <p:spPr bwMode="gray">
          <a:xfrm>
            <a:off x="1308100" y="2628901"/>
            <a:ext cx="10404474" cy="3086100"/>
          </a:xfrm>
          <a:prstGeom prst="rect">
            <a:avLst/>
          </a:prstGeom>
        </p:spPr>
        <p:txBody>
          <a:bodyPr vert="horz" lIns="0" tIns="0" rIns="0" bIns="0" rtlCol="0">
            <a:noAutofit/>
          </a:bodyPr>
          <a:lstStyle/>
          <a:p>
            <a:pPr lvl="0"/>
            <a:r>
              <a:rPr lang="de-AT"/>
              <a:t>Mastertextformat bearbeiten </a:t>
            </a:r>
          </a:p>
          <a:p>
            <a:pPr lvl="1"/>
            <a:r>
              <a:rPr lang="de-AT"/>
              <a:t>Zweite Ebene</a:t>
            </a:r>
          </a:p>
          <a:p>
            <a:pPr lvl="2"/>
            <a:r>
              <a:rPr lang="de-AT"/>
              <a:t>Dritte Ebene</a:t>
            </a:r>
          </a:p>
          <a:p>
            <a:pPr lvl="3"/>
            <a:r>
              <a:rPr lang="de-AT"/>
              <a:t>Vierte Ebene</a:t>
            </a:r>
          </a:p>
          <a:p>
            <a:pPr lvl="4"/>
            <a:r>
              <a:rPr lang="de-AT"/>
              <a:t>Fünfte Ebene</a:t>
            </a:r>
          </a:p>
        </p:txBody>
      </p:sp>
      <p:sp>
        <p:nvSpPr>
          <p:cNvPr id="56" name="Rechteck 55">
            <a:extLst>
              <a:ext uri="{FF2B5EF4-FFF2-40B4-BE49-F238E27FC236}">
                <a16:creationId xmlns:a16="http://schemas.microsoft.com/office/drawing/2014/main" id="{AB4FDE39-4A0A-4D44-BA64-FAA4243A19D6}"/>
              </a:ext>
              <a:ext uri="{C183D7F6-B498-43B3-948B-1728B52AA6E4}">
                <adec:decorative xmlns:adec="http://schemas.microsoft.com/office/drawing/2017/decorative" val="1"/>
              </a:ext>
            </a:extLst>
          </p:cNvPr>
          <p:cNvSpPr/>
          <p:nvPr userDrawn="1">
            <p:custDataLst>
              <p:tags r:id="rId36"/>
            </p:custDataLst>
          </p:nvPr>
        </p:nvSpPr>
        <p:spPr>
          <a:xfrm>
            <a:off x="0" y="6235700"/>
            <a:ext cx="12192000" cy="622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de-AT"/>
          </a:p>
        </p:txBody>
      </p:sp>
      <p:sp>
        <p:nvSpPr>
          <p:cNvPr id="7" name="Fußzeilenplatzhalter 6">
            <a:extLst>
              <a:ext uri="{FF2B5EF4-FFF2-40B4-BE49-F238E27FC236}">
                <a16:creationId xmlns:a16="http://schemas.microsoft.com/office/drawing/2014/main" id="{05777435-05C2-4B0D-8378-14DDFE4EBDAF}"/>
              </a:ext>
              <a:ext uri="{C183D7F6-B498-43B3-948B-1728B52AA6E4}">
                <adec:decorative xmlns:adec="http://schemas.microsoft.com/office/drawing/2017/decorative" val="1"/>
              </a:ext>
            </a:extLst>
          </p:cNvPr>
          <p:cNvSpPr>
            <a:spLocks noGrp="1"/>
          </p:cNvSpPr>
          <p:nvPr>
            <p:ph type="ftr" sz="quarter" idx="3"/>
            <p:custDataLst>
              <p:tags r:id="rId37"/>
            </p:custDataLst>
          </p:nvPr>
        </p:nvSpPr>
        <p:spPr bwMode="white">
          <a:xfrm>
            <a:off x="461963" y="6385768"/>
            <a:ext cx="10134600" cy="288000"/>
          </a:xfrm>
          <a:prstGeom prst="rect">
            <a:avLst/>
          </a:prstGeom>
        </p:spPr>
        <p:txBody>
          <a:bodyPr vert="horz" lIns="0" tIns="0" rIns="0" bIns="0" rtlCol="0" anchor="ctr"/>
          <a:lstStyle>
            <a:lvl1pPr algn="l">
              <a:defRPr sz="1200" b="0">
                <a:solidFill>
                  <a:schemeClr val="bg1"/>
                </a:solidFill>
              </a:defRPr>
            </a:lvl1pPr>
          </a:lstStyle>
          <a:p>
            <a:r>
              <a:rPr lang="de-AT"/>
              <a:t>Walch – Group Work – Applied </a:t>
            </a:r>
            <a:r>
              <a:rPr lang="de-AT" err="1"/>
              <a:t>system</a:t>
            </a:r>
            <a:r>
              <a:rPr lang="de-AT"/>
              <a:t> </a:t>
            </a:r>
            <a:r>
              <a:rPr lang="de-AT" err="1"/>
              <a:t>dynamics</a:t>
            </a:r>
            <a:r>
              <a:rPr lang="de-AT"/>
              <a:t> </a:t>
            </a:r>
            <a:r>
              <a:rPr lang="de-AT" err="1"/>
              <a:t>modelling</a:t>
            </a:r>
            <a:r>
              <a:rPr lang="de-AT"/>
              <a:t> in </a:t>
            </a:r>
            <a:r>
              <a:rPr lang="de-AT" err="1"/>
              <a:t>transport</a:t>
            </a:r>
            <a:r>
              <a:rPr lang="de-AT"/>
              <a:t> | </a:t>
            </a:r>
            <a:r>
              <a:rPr lang="de-AT" err="1"/>
              <a:t>December</a:t>
            </a:r>
            <a:r>
              <a:rPr lang="de-AT"/>
              <a:t> 2023</a:t>
            </a:r>
          </a:p>
        </p:txBody>
      </p:sp>
      <p:sp>
        <p:nvSpPr>
          <p:cNvPr id="6" name="Foliennummernplatzhalter 5">
            <a:extLst>
              <a:ext uri="{FF2B5EF4-FFF2-40B4-BE49-F238E27FC236}">
                <a16:creationId xmlns:a16="http://schemas.microsoft.com/office/drawing/2014/main" id="{CD7DA86F-8392-48F1-84B2-3D91C8489FAC}"/>
              </a:ext>
            </a:extLst>
          </p:cNvPr>
          <p:cNvSpPr>
            <a:spLocks noGrp="1"/>
          </p:cNvSpPr>
          <p:nvPr userDrawn="1">
            <p:ph type="sldNum" sz="quarter" idx="4"/>
            <p:custDataLst>
              <p:tags r:id="rId38"/>
            </p:custDataLst>
          </p:nvPr>
        </p:nvSpPr>
        <p:spPr bwMode="white">
          <a:xfrm>
            <a:off x="10885488" y="6385768"/>
            <a:ext cx="827086" cy="288000"/>
          </a:xfrm>
          <a:prstGeom prst="rect">
            <a:avLst/>
          </a:prstGeom>
        </p:spPr>
        <p:txBody>
          <a:bodyPr vert="horz" lIns="0" tIns="0" rIns="0" bIns="0" rtlCol="0" anchor="ctr"/>
          <a:lstStyle>
            <a:lvl1pPr algn="r">
              <a:defRPr sz="1200">
                <a:solidFill>
                  <a:schemeClr val="bg1"/>
                </a:solidFill>
              </a:defRPr>
            </a:lvl1pPr>
          </a:lstStyle>
          <a:p>
            <a:fld id="{418F7AD7-DC47-44A0-A9D7-F1C17BFD6F09}" type="slidenum">
              <a:rPr lang="de-AT" smtClean="0"/>
              <a:pPr/>
              <a:t>‹Nr.›</a:t>
            </a:fld>
            <a:endParaRPr lang="de-AT"/>
          </a:p>
        </p:txBody>
      </p:sp>
    </p:spTree>
    <p:extLst>
      <p:ext uri="{BB962C8B-B14F-4D97-AF65-F5344CB8AC3E}">
        <p14:creationId xmlns:p14="http://schemas.microsoft.com/office/powerpoint/2010/main" val="2062784391"/>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67" r:id="rId4"/>
    <p:sldLayoutId id="2147483708" r:id="rId5"/>
    <p:sldLayoutId id="2147483651" r:id="rId6"/>
    <p:sldLayoutId id="2147483652" r:id="rId7"/>
    <p:sldLayoutId id="2147483752" r:id="rId8"/>
    <p:sldLayoutId id="2147483744" r:id="rId9"/>
    <p:sldLayoutId id="2147483666" r:id="rId10"/>
    <p:sldLayoutId id="2147483668" r:id="rId11"/>
    <p:sldLayoutId id="2147483669" r:id="rId12"/>
    <p:sldLayoutId id="2147483670" r:id="rId13"/>
    <p:sldLayoutId id="2147483671" r:id="rId14"/>
    <p:sldLayoutId id="2147483673" r:id="rId15"/>
    <p:sldLayoutId id="2147483745" r:id="rId16"/>
    <p:sldLayoutId id="2147483738" r:id="rId17"/>
    <p:sldLayoutId id="2147483735" r:id="rId18"/>
    <p:sldLayoutId id="2147483736" r:id="rId19"/>
    <p:sldLayoutId id="2147483737" r:id="rId20"/>
    <p:sldLayoutId id="2147483725" r:id="rId21"/>
    <p:sldLayoutId id="2147483726" r:id="rId22"/>
    <p:sldLayoutId id="2147483727" r:id="rId23"/>
    <p:sldLayoutId id="2147483729" r:id="rId24"/>
    <p:sldLayoutId id="2147483730" r:id="rId25"/>
    <p:sldLayoutId id="2147483751" r:id="rId26"/>
    <p:sldLayoutId id="2147483746" r:id="rId27"/>
    <p:sldLayoutId id="2147483731" r:id="rId28"/>
    <p:sldLayoutId id="2147483732" r:id="rId29"/>
    <p:sldLayoutId id="2147483733" r:id="rId30"/>
    <p:sldLayoutId id="2147483734" r:id="rId31"/>
    <p:sldLayoutId id="2147483707" r:id="rId32"/>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sz="2200" b="0" kern="120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sz="2000" b="0" kern="120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3" pos="3840" userDrawn="1">
          <p15:clr>
            <a:srgbClr val="F26B43"/>
          </p15:clr>
        </p15:guide>
        <p15:guide id="4" pos="7378" userDrawn="1">
          <p15:clr>
            <a:srgbClr val="F26B43"/>
          </p15:clr>
        </p15:guide>
        <p15:guide id="5" pos="291" userDrawn="1">
          <p15:clr>
            <a:srgbClr val="F26B43"/>
          </p15:clr>
        </p15:guide>
        <p15:guide id="6" orient="horz" pos="976" userDrawn="1">
          <p15:clr>
            <a:srgbClr val="F26B43"/>
          </p15:clr>
        </p15:guide>
        <p15:guide id="7" orient="horz" pos="3198" userDrawn="1">
          <p15:clr>
            <a:srgbClr val="F26B43"/>
          </p15:clr>
        </p15:guide>
        <p15:guide id="8" orient="horz" pos="3451" userDrawn="1">
          <p15:clr>
            <a:srgbClr val="F26B43"/>
          </p15:clr>
        </p15:guide>
        <p15:guide id="9" orient="horz" pos="3714" userDrawn="1">
          <p15:clr>
            <a:srgbClr val="F26B43"/>
          </p15:clr>
        </p15:guide>
        <p15:guide id="10" pos="4044" userDrawn="1">
          <p15:clr>
            <a:srgbClr val="F26B43"/>
          </p15:clr>
        </p15:guide>
        <p15:guide id="11" pos="3636" userDrawn="1">
          <p15:clr>
            <a:srgbClr val="F26B43"/>
          </p15:clr>
        </p15:guide>
        <p15:guide id="12" orient="horz" pos="1114" userDrawn="1">
          <p15:clr>
            <a:srgbClr val="F26B43"/>
          </p15:clr>
        </p15:guide>
        <p15:guide id="13" orient="horz" pos="1498" userDrawn="1">
          <p15:clr>
            <a:srgbClr val="F26B43"/>
          </p15:clr>
        </p15:guide>
        <p15:guide id="14" orient="horz" pos="294" userDrawn="1">
          <p15:clr>
            <a:srgbClr val="F26B43"/>
          </p15:clr>
        </p15:guide>
        <p15:guide id="15" orient="horz" pos="531" userDrawn="1">
          <p15:clr>
            <a:srgbClr val="F26B43"/>
          </p15:clr>
        </p15:guide>
        <p15:guide id="16" orient="horz" pos="762" userDrawn="1">
          <p15:clr>
            <a:srgbClr val="F26B43"/>
          </p15:clr>
        </p15:guide>
        <p15:guide id="17" orient="horz" pos="1651" userDrawn="1">
          <p15:clr>
            <a:srgbClr val="F26B43"/>
          </p15:clr>
        </p15:guide>
        <p15:guide id="18" pos="824" userDrawn="1">
          <p15:clr>
            <a:srgbClr val="F26B43"/>
          </p15:clr>
        </p15:guide>
        <p15:guide id="19" pos="6675" userDrawn="1">
          <p15:clr>
            <a:srgbClr val="F26B43"/>
          </p15:clr>
        </p15:guide>
        <p15:guide id="20" orient="horz" pos="3606" userDrawn="1">
          <p15:clr>
            <a:srgbClr val="F26B43"/>
          </p15:clr>
        </p15:guide>
        <p15:guide id="21" pos="68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85F2F-BC66-4BFE-9993-10CD568B5EBD}"/>
              </a:ext>
            </a:extLst>
          </p:cNvPr>
          <p:cNvSpPr>
            <a:spLocks noGrp="1"/>
          </p:cNvSpPr>
          <p:nvPr>
            <p:ph type="ctrTitle"/>
            <p:custDataLst>
              <p:tags r:id="rId1"/>
            </p:custDataLst>
          </p:nvPr>
        </p:nvSpPr>
        <p:spPr>
          <a:xfrm>
            <a:off x="1308100" y="2276475"/>
            <a:ext cx="9577388" cy="1524000"/>
          </a:xfrm>
        </p:spPr>
        <p:txBody>
          <a:bodyPr/>
          <a:lstStyle/>
          <a:p>
            <a:r>
              <a:rPr lang="de-AT" sz="3600" dirty="0" err="1"/>
              <a:t>Subsurface</a:t>
            </a:r>
            <a:r>
              <a:rPr lang="de-AT" sz="3600" dirty="0"/>
              <a:t> </a:t>
            </a:r>
            <a:r>
              <a:rPr lang="de-AT" sz="3600" dirty="0" err="1"/>
              <a:t>Scattering</a:t>
            </a:r>
            <a:endParaRPr lang="de-AT" sz="3600" dirty="0"/>
          </a:p>
        </p:txBody>
      </p:sp>
      <p:sp>
        <p:nvSpPr>
          <p:cNvPr id="3" name="Untertitel 2">
            <a:extLst>
              <a:ext uri="{FF2B5EF4-FFF2-40B4-BE49-F238E27FC236}">
                <a16:creationId xmlns:a16="http://schemas.microsoft.com/office/drawing/2014/main" id="{5518FF93-C368-496C-9C7E-B5FDFB4EDCD4}"/>
              </a:ext>
            </a:extLst>
          </p:cNvPr>
          <p:cNvSpPr>
            <a:spLocks noGrp="1"/>
          </p:cNvSpPr>
          <p:nvPr>
            <p:ph type="subTitle" idx="1"/>
            <p:custDataLst>
              <p:tags r:id="rId2"/>
            </p:custDataLst>
          </p:nvPr>
        </p:nvSpPr>
        <p:spPr>
          <a:xfrm>
            <a:off x="1308100" y="3971926"/>
            <a:ext cx="9577388" cy="2077182"/>
          </a:xfrm>
        </p:spPr>
        <p:txBody>
          <a:bodyPr vert="horz" lIns="0" tIns="0" rIns="0" bIns="0" rtlCol="0" anchor="t">
            <a:noAutofit/>
          </a:bodyPr>
          <a:lstStyle/>
          <a:p>
            <a:r>
              <a:rPr lang="de-AT" sz="2400" dirty="0" err="1"/>
              <a:t>Interdisciplinary</a:t>
            </a:r>
            <a:r>
              <a:rPr lang="de-AT" sz="2400" dirty="0"/>
              <a:t> </a:t>
            </a:r>
            <a:r>
              <a:rPr lang="de-AT" sz="2400" dirty="0" err="1"/>
              <a:t>project</a:t>
            </a:r>
            <a:r>
              <a:rPr lang="de-AT" sz="2400" dirty="0"/>
              <a:t> in Remote </a:t>
            </a:r>
            <a:r>
              <a:rPr lang="de-AT" sz="2400" dirty="0" err="1"/>
              <a:t>Sensing</a:t>
            </a:r>
            <a:r>
              <a:rPr lang="de-AT" sz="2400" dirty="0"/>
              <a:t> [194.060]</a:t>
            </a:r>
          </a:p>
          <a:p>
            <a:r>
              <a:rPr lang="de-AT" sz="1600" dirty="0">
                <a:solidFill>
                  <a:schemeClr val="bg1">
                    <a:lumMod val="50000"/>
                  </a:schemeClr>
                </a:solidFill>
              </a:rPr>
              <a:t>Supervisor: Dr. Martin Schobben</a:t>
            </a:r>
            <a:endParaRPr lang="de-AT" sz="1200" dirty="0">
              <a:solidFill>
                <a:schemeClr val="bg1">
                  <a:lumMod val="50000"/>
                </a:schemeClr>
              </a:solidFill>
            </a:endParaRPr>
          </a:p>
          <a:p>
            <a:endParaRPr lang="de-AT" sz="1800" dirty="0"/>
          </a:p>
          <a:p>
            <a:endParaRPr lang="de-AT" sz="1800" dirty="0"/>
          </a:p>
          <a:p>
            <a:endParaRPr lang="de-AT" sz="1800" dirty="0"/>
          </a:p>
          <a:p>
            <a:r>
              <a:rPr lang="de-AT" sz="1800" dirty="0"/>
              <a:t>Johannes Pfennigbauer 	| 19902046</a:t>
            </a:r>
            <a:endParaRPr lang="de-AT" sz="1800" dirty="0">
              <a:cs typeface="Arial"/>
            </a:endParaRPr>
          </a:p>
        </p:txBody>
      </p:sp>
      <p:sp>
        <p:nvSpPr>
          <p:cNvPr id="6" name="Textplatzhalter 5">
            <a:extLst>
              <a:ext uri="{FF2B5EF4-FFF2-40B4-BE49-F238E27FC236}">
                <a16:creationId xmlns:a16="http://schemas.microsoft.com/office/drawing/2014/main" id="{BEBBC48B-484D-472E-91AC-ADA8035C69B2}"/>
              </a:ext>
            </a:extLst>
          </p:cNvPr>
          <p:cNvSpPr>
            <a:spLocks noGrp="1"/>
          </p:cNvSpPr>
          <p:nvPr>
            <p:ph type="body" sz="quarter" idx="10"/>
            <p:custDataLst>
              <p:tags r:id="rId3"/>
            </p:custDataLst>
          </p:nvPr>
        </p:nvSpPr>
        <p:spPr/>
        <p:txBody>
          <a:bodyPr/>
          <a:lstStyle/>
          <a:p>
            <a:pPr lvl="0"/>
            <a:r>
              <a:rPr lang="de-AT"/>
              <a:t>www.tuwien.at</a:t>
            </a:r>
          </a:p>
        </p:txBody>
      </p:sp>
    </p:spTree>
    <p:extLst>
      <p:ext uri="{BB962C8B-B14F-4D97-AF65-F5344CB8AC3E}">
        <p14:creationId xmlns:p14="http://schemas.microsoft.com/office/powerpoint/2010/main" val="136456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85D98-002E-0035-1A0D-D35C3507ED72}"/>
              </a:ext>
            </a:extLst>
          </p:cNvPr>
          <p:cNvSpPr>
            <a:spLocks noGrp="1"/>
          </p:cNvSpPr>
          <p:nvPr>
            <p:ph type="title"/>
          </p:nvPr>
        </p:nvSpPr>
        <p:spPr>
          <a:xfrm>
            <a:off x="1133445" y="1578336"/>
            <a:ext cx="9289498" cy="466437"/>
          </a:xfrm>
        </p:spPr>
        <p:txBody>
          <a:bodyPr/>
          <a:lstStyle/>
          <a:p>
            <a:r>
              <a:rPr lang="de-AT" dirty="0"/>
              <a:t>Challenges</a:t>
            </a:r>
          </a:p>
        </p:txBody>
      </p:sp>
      <p:sp>
        <p:nvSpPr>
          <p:cNvPr id="3" name="Inhaltsplatzhalter 2">
            <a:extLst>
              <a:ext uri="{FF2B5EF4-FFF2-40B4-BE49-F238E27FC236}">
                <a16:creationId xmlns:a16="http://schemas.microsoft.com/office/drawing/2014/main" id="{17DCAE19-2878-EC65-68EA-8CACC0DAEC05}"/>
              </a:ext>
            </a:extLst>
          </p:cNvPr>
          <p:cNvSpPr>
            <a:spLocks noGrp="1"/>
          </p:cNvSpPr>
          <p:nvPr>
            <p:ph idx="1"/>
          </p:nvPr>
        </p:nvSpPr>
        <p:spPr>
          <a:xfrm>
            <a:off x="1308100" y="2130136"/>
            <a:ext cx="9288463" cy="3594389"/>
          </a:xfrm>
        </p:spPr>
        <p:txBody>
          <a:bodyPr vert="horz" lIns="0" tIns="0" rIns="0" bIns="0" rtlCol="0" anchor="t">
            <a:noAutofit/>
          </a:bodyPr>
          <a:lstStyle/>
          <a:p>
            <a:pPr marL="269875" indent="-269875"/>
            <a:r>
              <a:rPr lang="de-AT" err="1"/>
              <a:t>Outdated</a:t>
            </a:r>
            <a:r>
              <a:rPr lang="de-AT"/>
              <a:t> code: </a:t>
            </a:r>
            <a:r>
              <a:rPr lang="de-AT" err="1"/>
              <a:t>Requires</a:t>
            </a:r>
            <a:r>
              <a:rPr lang="de-AT"/>
              <a:t> </a:t>
            </a:r>
            <a:r>
              <a:rPr lang="de-AT" err="1"/>
              <a:t>significant</a:t>
            </a:r>
            <a:r>
              <a:rPr lang="de-AT"/>
              <a:t> </a:t>
            </a:r>
            <a:r>
              <a:rPr lang="de-AT" err="1"/>
              <a:t>updates</a:t>
            </a:r>
            <a:r>
              <a:rPr lang="de-AT"/>
              <a:t> </a:t>
            </a:r>
            <a:r>
              <a:rPr lang="de-AT" err="1"/>
              <a:t>for</a:t>
            </a:r>
            <a:r>
              <a:rPr lang="de-AT"/>
              <a:t> </a:t>
            </a:r>
            <a:r>
              <a:rPr lang="de-AT" err="1"/>
              <a:t>TensorFlow</a:t>
            </a:r>
            <a:r>
              <a:rPr lang="de-AT"/>
              <a:t> 2.x compatibility</a:t>
            </a:r>
            <a:endParaRPr lang="de-DE" err="1"/>
          </a:p>
          <a:p>
            <a:pPr marL="269875" indent="-269875"/>
            <a:endParaRPr lang="de-AT" dirty="0">
              <a:cs typeface="Arial"/>
            </a:endParaRPr>
          </a:p>
          <a:p>
            <a:pPr marL="269875" indent="-269875"/>
            <a:r>
              <a:rPr lang="de-AT">
                <a:cs typeface="Arial"/>
              </a:rPr>
              <a:t>Updated </a:t>
            </a:r>
            <a:r>
              <a:rPr lang="de-AT" err="1">
                <a:cs typeface="Arial"/>
              </a:rPr>
              <a:t>dataset</a:t>
            </a:r>
            <a:r>
              <a:rPr lang="de-AT">
                <a:cs typeface="Arial"/>
              </a:rPr>
              <a:t>: </a:t>
            </a:r>
            <a:r>
              <a:rPr lang="de-AT" err="1">
                <a:cs typeface="Arial"/>
              </a:rPr>
              <a:t>Newly</a:t>
            </a:r>
            <a:r>
              <a:rPr lang="de-AT">
                <a:cs typeface="Arial"/>
              </a:rPr>
              <a:t> </a:t>
            </a:r>
            <a:r>
              <a:rPr lang="de-AT" err="1">
                <a:cs typeface="Arial"/>
              </a:rPr>
              <a:t>added</a:t>
            </a:r>
            <a:r>
              <a:rPr lang="de-AT">
                <a:cs typeface="Arial"/>
              </a:rPr>
              <a:t> </a:t>
            </a:r>
            <a:r>
              <a:rPr lang="de-AT" err="1">
                <a:cs typeface="Arial"/>
              </a:rPr>
              <a:t>features</a:t>
            </a:r>
            <a:r>
              <a:rPr lang="de-AT">
                <a:cs typeface="Arial"/>
              </a:rPr>
              <a:t> </a:t>
            </a:r>
            <a:r>
              <a:rPr lang="de-AT" err="1">
                <a:cs typeface="Arial"/>
              </a:rPr>
              <a:t>are</a:t>
            </a:r>
            <a:r>
              <a:rPr lang="de-AT">
                <a:cs typeface="Arial"/>
              </a:rPr>
              <a:t> not </a:t>
            </a:r>
            <a:r>
              <a:rPr lang="de-AT" err="1">
                <a:cs typeface="Arial"/>
              </a:rPr>
              <a:t>handled</a:t>
            </a:r>
            <a:r>
              <a:rPr lang="de-AT">
                <a:cs typeface="Arial"/>
              </a:rPr>
              <a:t> in original code</a:t>
            </a:r>
          </a:p>
          <a:p>
            <a:pPr marL="269875" indent="-269875"/>
            <a:endParaRPr lang="de-AT" dirty="0"/>
          </a:p>
          <a:p>
            <a:pPr marL="269875" indent="-269875"/>
            <a:r>
              <a:rPr lang="de-AT" dirty="0"/>
              <a:t>Implementation </a:t>
            </a:r>
            <a:r>
              <a:rPr lang="de-AT" err="1"/>
              <a:t>of</a:t>
            </a:r>
            <a:r>
              <a:rPr lang="de-AT"/>
              <a:t> Attention Layer while ensuring compatibility</a:t>
            </a:r>
            <a:endParaRPr lang="de-AT">
              <a:cs typeface="Arial" panose="020B0604020202020204"/>
            </a:endParaRPr>
          </a:p>
          <a:p>
            <a:pPr marL="269875" indent="-269875"/>
            <a:endParaRPr lang="de-AT" dirty="0">
              <a:cs typeface="Arial" panose="020B0604020202020204"/>
            </a:endParaRPr>
          </a:p>
          <a:p>
            <a:pPr marL="269875" indent="-269875"/>
            <a:r>
              <a:rPr lang="de-AT" err="1">
                <a:cs typeface="Arial" panose="020B0604020202020204"/>
              </a:rPr>
              <a:t>Dockerization</a:t>
            </a:r>
            <a:r>
              <a:rPr lang="de-AT">
                <a:cs typeface="Arial" panose="020B0604020202020204"/>
              </a:rPr>
              <a:t> and </a:t>
            </a:r>
            <a:r>
              <a:rPr lang="de-AT" err="1">
                <a:cs typeface="Arial" panose="020B0604020202020204"/>
              </a:rPr>
              <a:t>deployment</a:t>
            </a:r>
            <a:r>
              <a:rPr lang="de-AT">
                <a:cs typeface="Arial" panose="020B0604020202020204"/>
              </a:rPr>
              <a:t> </a:t>
            </a:r>
            <a:r>
              <a:rPr lang="de-AT" err="1">
                <a:cs typeface="Arial" panose="020B0604020202020204"/>
              </a:rPr>
              <a:t>of</a:t>
            </a:r>
            <a:r>
              <a:rPr lang="de-AT">
                <a:cs typeface="Arial" panose="020B0604020202020204"/>
              </a:rPr>
              <a:t> a performant web app</a:t>
            </a:r>
          </a:p>
          <a:p>
            <a:pPr marL="269875" indent="-269875"/>
            <a:endParaRPr lang="de-AT" dirty="0">
              <a:cs typeface="Arial" panose="020B0604020202020204"/>
            </a:endParaRPr>
          </a:p>
        </p:txBody>
      </p:sp>
      <p:sp>
        <p:nvSpPr>
          <p:cNvPr id="6" name="Foliennummernplatzhalter 5">
            <a:extLst>
              <a:ext uri="{FF2B5EF4-FFF2-40B4-BE49-F238E27FC236}">
                <a16:creationId xmlns:a16="http://schemas.microsoft.com/office/drawing/2014/main" id="{66B1E038-FF49-F2C8-42A9-718FB2E2D1BF}"/>
              </a:ext>
            </a:extLst>
          </p:cNvPr>
          <p:cNvSpPr>
            <a:spLocks noGrp="1"/>
          </p:cNvSpPr>
          <p:nvPr>
            <p:ph type="sldNum" sz="quarter" idx="15"/>
          </p:nvPr>
        </p:nvSpPr>
        <p:spPr/>
        <p:txBody>
          <a:bodyPr/>
          <a:lstStyle/>
          <a:p>
            <a:fld id="{418F7AD7-DC47-44A0-A9D7-F1C17BFD6F09}" type="slidenum">
              <a:rPr lang="de-AT" smtClean="0"/>
              <a:pPr/>
              <a:t>10</a:t>
            </a:fld>
            <a:endParaRPr lang="de-AT"/>
          </a:p>
        </p:txBody>
      </p:sp>
    </p:spTree>
    <p:extLst>
      <p:ext uri="{BB962C8B-B14F-4D97-AF65-F5344CB8AC3E}">
        <p14:creationId xmlns:p14="http://schemas.microsoft.com/office/powerpoint/2010/main" val="2868282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DE00A3-FF17-8DF1-78A1-6B7CCFDCE915}"/>
              </a:ext>
            </a:extLst>
          </p:cNvPr>
          <p:cNvSpPr>
            <a:spLocks noGrp="1"/>
          </p:cNvSpPr>
          <p:nvPr>
            <p:ph type="title"/>
          </p:nvPr>
        </p:nvSpPr>
        <p:spPr>
          <a:xfrm>
            <a:off x="1075571" y="1491526"/>
            <a:ext cx="9289498" cy="442853"/>
          </a:xfrm>
        </p:spPr>
        <p:txBody>
          <a:bodyPr/>
          <a:lstStyle/>
          <a:p>
            <a:r>
              <a:rPr lang="de-DE" dirty="0">
                <a:cs typeface="Arial"/>
              </a:rPr>
              <a:t>References</a:t>
            </a:r>
            <a:endParaRPr lang="de-DE" dirty="0"/>
          </a:p>
        </p:txBody>
      </p:sp>
      <p:sp>
        <p:nvSpPr>
          <p:cNvPr id="3" name="Inhaltsplatzhalter 2">
            <a:extLst>
              <a:ext uri="{FF2B5EF4-FFF2-40B4-BE49-F238E27FC236}">
                <a16:creationId xmlns:a16="http://schemas.microsoft.com/office/drawing/2014/main" id="{3420CA8D-6BDB-86D0-3130-596C52C04BAC}"/>
              </a:ext>
            </a:extLst>
          </p:cNvPr>
          <p:cNvSpPr>
            <a:spLocks noGrp="1"/>
          </p:cNvSpPr>
          <p:nvPr>
            <p:ph idx="1"/>
          </p:nvPr>
        </p:nvSpPr>
        <p:spPr>
          <a:xfrm>
            <a:off x="1308100" y="2189389"/>
            <a:ext cx="9288463" cy="4007768"/>
          </a:xfrm>
        </p:spPr>
        <p:txBody>
          <a:bodyPr vert="horz" lIns="0" tIns="0" rIns="0" bIns="0" rtlCol="0" anchor="t">
            <a:noAutofit/>
          </a:bodyPr>
          <a:lstStyle/>
          <a:p>
            <a:pPr marL="269875" indent="-269875">
              <a:buFont typeface="Wingdings" panose="020B0604020202020204" pitchFamily="34" charset="0"/>
              <a:buChar char="§"/>
            </a:pPr>
            <a:r>
              <a:rPr lang="de-DE" sz="1600" dirty="0">
                <a:ea typeface="+mn-lt"/>
                <a:cs typeface="+mn-lt"/>
              </a:rPr>
              <a:t>W. Wagner et al. </a:t>
            </a:r>
            <a:r>
              <a:rPr lang="de-DE" sz="1600" err="1">
                <a:ea typeface="+mn-lt"/>
                <a:cs typeface="+mn-lt"/>
              </a:rPr>
              <a:t>Widespread</a:t>
            </a:r>
            <a:r>
              <a:rPr lang="de-DE" sz="1600" dirty="0">
                <a:ea typeface="+mn-lt"/>
                <a:cs typeface="+mn-lt"/>
              </a:rPr>
              <a:t> </a:t>
            </a:r>
            <a:r>
              <a:rPr lang="de-DE" sz="1600" err="1">
                <a:ea typeface="+mn-lt"/>
                <a:cs typeface="+mn-lt"/>
              </a:rPr>
              <a:t>occurrence</a:t>
            </a:r>
            <a:r>
              <a:rPr lang="de-DE" sz="1600" dirty="0">
                <a:ea typeface="+mn-lt"/>
                <a:cs typeface="+mn-lt"/>
              </a:rPr>
              <a:t> </a:t>
            </a:r>
            <a:r>
              <a:rPr lang="de-DE" sz="1600" err="1">
                <a:ea typeface="+mn-lt"/>
                <a:cs typeface="+mn-lt"/>
              </a:rPr>
              <a:t>of</a:t>
            </a:r>
            <a:r>
              <a:rPr lang="de-DE" sz="1600" dirty="0">
                <a:ea typeface="+mn-lt"/>
                <a:cs typeface="+mn-lt"/>
              </a:rPr>
              <a:t> </a:t>
            </a:r>
            <a:r>
              <a:rPr lang="de-DE" sz="1600" err="1">
                <a:ea typeface="+mn-lt"/>
                <a:cs typeface="+mn-lt"/>
              </a:rPr>
              <a:t>anomalous</a:t>
            </a:r>
            <a:r>
              <a:rPr lang="de-DE" sz="1600" dirty="0">
                <a:ea typeface="+mn-lt"/>
                <a:cs typeface="+mn-lt"/>
              </a:rPr>
              <a:t> c-band </a:t>
            </a:r>
            <a:r>
              <a:rPr lang="de-DE" sz="1600" err="1">
                <a:ea typeface="+mn-lt"/>
                <a:cs typeface="+mn-lt"/>
              </a:rPr>
              <a:t>backscatter</a:t>
            </a:r>
            <a:r>
              <a:rPr lang="de-DE" sz="1600" dirty="0">
                <a:ea typeface="+mn-lt"/>
                <a:cs typeface="+mn-lt"/>
              </a:rPr>
              <a:t> </a:t>
            </a:r>
            <a:r>
              <a:rPr lang="de-DE" sz="1600" err="1">
                <a:ea typeface="+mn-lt"/>
                <a:cs typeface="+mn-lt"/>
              </a:rPr>
              <a:t>signals</a:t>
            </a:r>
            <a:r>
              <a:rPr lang="de-DE" sz="1600" dirty="0">
                <a:ea typeface="+mn-lt"/>
                <a:cs typeface="+mn-lt"/>
              </a:rPr>
              <a:t> </a:t>
            </a:r>
            <a:r>
              <a:rPr lang="de-DE" sz="1600" err="1">
                <a:ea typeface="+mn-lt"/>
                <a:cs typeface="+mn-lt"/>
              </a:rPr>
              <a:t>inarid</a:t>
            </a:r>
            <a:r>
              <a:rPr lang="de-DE" sz="1600" dirty="0">
                <a:ea typeface="+mn-lt"/>
                <a:cs typeface="+mn-lt"/>
              </a:rPr>
              <a:t> </a:t>
            </a:r>
            <a:r>
              <a:rPr lang="de-DE" sz="1600" err="1">
                <a:ea typeface="+mn-lt"/>
                <a:cs typeface="+mn-lt"/>
              </a:rPr>
              <a:t>environments</a:t>
            </a:r>
            <a:r>
              <a:rPr lang="de-DE" sz="1600" dirty="0">
                <a:ea typeface="+mn-lt"/>
                <a:cs typeface="+mn-lt"/>
              </a:rPr>
              <a:t> </a:t>
            </a:r>
            <a:r>
              <a:rPr lang="de-DE" sz="1600" err="1">
                <a:ea typeface="+mn-lt"/>
                <a:cs typeface="+mn-lt"/>
              </a:rPr>
              <a:t>caused</a:t>
            </a:r>
            <a:r>
              <a:rPr lang="de-DE" sz="1600" dirty="0">
                <a:ea typeface="+mn-lt"/>
                <a:cs typeface="+mn-lt"/>
              </a:rPr>
              <a:t> </a:t>
            </a:r>
            <a:r>
              <a:rPr lang="de-DE" sz="1600" err="1">
                <a:ea typeface="+mn-lt"/>
                <a:cs typeface="+mn-lt"/>
              </a:rPr>
              <a:t>by</a:t>
            </a:r>
            <a:r>
              <a:rPr lang="de-DE" sz="1600" dirty="0">
                <a:ea typeface="+mn-lt"/>
                <a:cs typeface="+mn-lt"/>
              </a:rPr>
              <a:t> </a:t>
            </a:r>
            <a:r>
              <a:rPr lang="de-DE" sz="1600" err="1">
                <a:ea typeface="+mn-lt"/>
                <a:cs typeface="+mn-lt"/>
              </a:rPr>
              <a:t>subsurface</a:t>
            </a:r>
            <a:r>
              <a:rPr lang="de-DE" sz="1600" dirty="0">
                <a:ea typeface="+mn-lt"/>
                <a:cs typeface="+mn-lt"/>
              </a:rPr>
              <a:t> </a:t>
            </a:r>
            <a:r>
              <a:rPr lang="de-DE" sz="1600" err="1">
                <a:ea typeface="+mn-lt"/>
                <a:cs typeface="+mn-lt"/>
              </a:rPr>
              <a:t>scattering</a:t>
            </a:r>
            <a:r>
              <a:rPr lang="de-DE" sz="1600" dirty="0">
                <a:ea typeface="+mn-lt"/>
                <a:cs typeface="+mn-lt"/>
              </a:rPr>
              <a:t>. </a:t>
            </a:r>
            <a:r>
              <a:rPr lang="de-DE" sz="1600" i="1" dirty="0">
                <a:ea typeface="+mn-lt"/>
                <a:cs typeface="+mn-lt"/>
              </a:rPr>
              <a:t>Remote </a:t>
            </a:r>
            <a:r>
              <a:rPr lang="de-DE" sz="1600" i="1" err="1">
                <a:ea typeface="+mn-lt"/>
                <a:cs typeface="+mn-lt"/>
              </a:rPr>
              <a:t>Sensing</a:t>
            </a:r>
            <a:r>
              <a:rPr lang="de-DE" sz="1600" i="1" dirty="0">
                <a:ea typeface="+mn-lt"/>
                <a:cs typeface="+mn-lt"/>
              </a:rPr>
              <a:t> </a:t>
            </a:r>
            <a:r>
              <a:rPr lang="de-DE" sz="1600" i="1" err="1">
                <a:ea typeface="+mn-lt"/>
                <a:cs typeface="+mn-lt"/>
              </a:rPr>
              <a:t>of</a:t>
            </a:r>
            <a:r>
              <a:rPr lang="de-DE" sz="1600" i="1">
                <a:ea typeface="+mn-lt"/>
                <a:cs typeface="+mn-lt"/>
              </a:rPr>
              <a:t> Environment</a:t>
            </a:r>
            <a:r>
              <a:rPr lang="de-DE" sz="1600">
                <a:ea typeface="+mn-lt"/>
                <a:cs typeface="+mn-lt"/>
              </a:rPr>
              <a:t>, 276:113025, Jul 2022.</a:t>
            </a:r>
          </a:p>
          <a:p>
            <a:pPr marL="269875" indent="-269875">
              <a:buFont typeface="Wingdings" panose="020B0604020202020204" pitchFamily="34" charset="0"/>
              <a:buChar char="§"/>
            </a:pPr>
            <a:r>
              <a:rPr lang="de-DE" sz="1600" dirty="0">
                <a:ea typeface="+mn-lt"/>
                <a:cs typeface="+mn-lt"/>
              </a:rPr>
              <a:t>Copernicus Climate Change Service (C3S). ERA5-Land </a:t>
            </a:r>
            <a:r>
              <a:rPr lang="de-DE" sz="1600" err="1">
                <a:ea typeface="+mn-lt"/>
                <a:cs typeface="+mn-lt"/>
              </a:rPr>
              <a:t>monthly</a:t>
            </a:r>
            <a:r>
              <a:rPr lang="de-DE" sz="1600" dirty="0">
                <a:ea typeface="+mn-lt"/>
                <a:cs typeface="+mn-lt"/>
              </a:rPr>
              <a:t> </a:t>
            </a:r>
            <a:r>
              <a:rPr lang="de-DE" sz="1600" err="1">
                <a:ea typeface="+mn-lt"/>
                <a:cs typeface="+mn-lt"/>
              </a:rPr>
              <a:t>data</a:t>
            </a:r>
            <a:r>
              <a:rPr lang="de-DE" sz="1600" dirty="0">
                <a:ea typeface="+mn-lt"/>
                <a:cs typeface="+mn-lt"/>
              </a:rPr>
              <a:t> </a:t>
            </a:r>
            <a:r>
              <a:rPr lang="de-DE" sz="1600" err="1">
                <a:ea typeface="+mn-lt"/>
                <a:cs typeface="+mn-lt"/>
              </a:rPr>
              <a:t>from</a:t>
            </a:r>
            <a:r>
              <a:rPr lang="de-DE" sz="1600" dirty="0">
                <a:ea typeface="+mn-lt"/>
                <a:cs typeface="+mn-lt"/>
              </a:rPr>
              <a:t> 1950 </a:t>
            </a:r>
            <a:r>
              <a:rPr lang="de-DE" sz="1600" err="1">
                <a:ea typeface="+mn-lt"/>
                <a:cs typeface="+mn-lt"/>
              </a:rPr>
              <a:t>to</a:t>
            </a:r>
            <a:r>
              <a:rPr lang="de-DE" sz="1600" dirty="0">
                <a:ea typeface="+mn-lt"/>
                <a:cs typeface="+mn-lt"/>
              </a:rPr>
              <a:t> </a:t>
            </a:r>
            <a:r>
              <a:rPr lang="de-DE" sz="1600" err="1">
                <a:ea typeface="+mn-lt"/>
                <a:cs typeface="+mn-lt"/>
              </a:rPr>
              <a:t>present</a:t>
            </a:r>
            <a:r>
              <a:rPr lang="de-DE" sz="1600" dirty="0">
                <a:ea typeface="+mn-lt"/>
                <a:cs typeface="+mn-lt"/>
              </a:rPr>
              <a:t>. </a:t>
            </a:r>
            <a:r>
              <a:rPr lang="de-DE" sz="1600" i="1" dirty="0">
                <a:ea typeface="+mn-lt"/>
                <a:cs typeface="+mn-lt"/>
              </a:rPr>
              <a:t>Climate Data Store (CDS)</a:t>
            </a:r>
            <a:r>
              <a:rPr lang="de-DE" sz="1600" dirty="0">
                <a:ea typeface="+mn-lt"/>
                <a:cs typeface="+mn-lt"/>
              </a:rPr>
              <a:t>, 2020.</a:t>
            </a:r>
            <a:endParaRPr lang="de-DE" sz="1600">
              <a:cs typeface="Arial" panose="020B0604020202020204"/>
            </a:endParaRPr>
          </a:p>
          <a:p>
            <a:pPr marL="269875" indent="-269875">
              <a:buFont typeface="Wingdings" panose="020B0604020202020204" pitchFamily="34" charset="0"/>
              <a:buChar char="§"/>
            </a:pPr>
            <a:r>
              <a:rPr lang="de-DE" sz="1600" dirty="0">
                <a:ea typeface="+mn-lt"/>
                <a:cs typeface="+mn-lt"/>
              </a:rPr>
              <a:t>P. </a:t>
            </a:r>
            <a:r>
              <a:rPr lang="de-DE" sz="1600" err="1">
                <a:ea typeface="+mn-lt"/>
                <a:cs typeface="+mn-lt"/>
              </a:rPr>
              <a:t>Filzmoser</a:t>
            </a:r>
            <a:r>
              <a:rPr lang="de-DE" sz="1600" dirty="0">
                <a:ea typeface="+mn-lt"/>
                <a:cs typeface="+mn-lt"/>
              </a:rPr>
              <a:t>. </a:t>
            </a:r>
            <a:r>
              <a:rPr lang="de-DE" sz="1600" err="1">
                <a:ea typeface="+mn-lt"/>
                <a:cs typeface="+mn-lt"/>
              </a:rPr>
              <a:t>Advanced</a:t>
            </a:r>
            <a:r>
              <a:rPr lang="de-DE" sz="1600" dirty="0">
                <a:ea typeface="+mn-lt"/>
                <a:cs typeface="+mn-lt"/>
              </a:rPr>
              <a:t> Methods </a:t>
            </a:r>
            <a:r>
              <a:rPr lang="de-DE" sz="1600" err="1">
                <a:ea typeface="+mn-lt"/>
                <a:cs typeface="+mn-lt"/>
              </a:rPr>
              <a:t>for</a:t>
            </a:r>
            <a:r>
              <a:rPr lang="de-DE" sz="1600" dirty="0">
                <a:ea typeface="+mn-lt"/>
                <a:cs typeface="+mn-lt"/>
              </a:rPr>
              <a:t> Regression and Classification</a:t>
            </a:r>
            <a:r>
              <a:rPr lang="de-DE" sz="1600">
                <a:ea typeface="+mn-lt"/>
                <a:cs typeface="+mn-lt"/>
              </a:rPr>
              <a:t>. </a:t>
            </a:r>
            <a:r>
              <a:rPr lang="de-DE" sz="1600" i="1" err="1">
                <a:ea typeface="+mn-lt"/>
                <a:cs typeface="+mn-lt"/>
              </a:rPr>
              <a:t>Lecture</a:t>
            </a:r>
            <a:r>
              <a:rPr lang="de-DE" sz="1600" i="1">
                <a:ea typeface="+mn-lt"/>
                <a:cs typeface="+mn-lt"/>
              </a:rPr>
              <a:t> Notes</a:t>
            </a:r>
            <a:r>
              <a:rPr lang="de-DE" sz="1600">
                <a:ea typeface="+mn-lt"/>
                <a:cs typeface="+mn-lt"/>
              </a:rPr>
              <a:t>, 2023.</a:t>
            </a:r>
          </a:p>
          <a:p>
            <a:pPr marL="269875" indent="-269875">
              <a:buFont typeface="Wingdings" panose="020B0604020202020204" pitchFamily="34" charset="0"/>
              <a:buChar char="§"/>
            </a:pPr>
            <a:r>
              <a:rPr lang="de-DE" sz="1600">
                <a:ea typeface="+mn-lt"/>
                <a:cs typeface="+mn-lt"/>
              </a:rPr>
              <a:t>S. Khaki et al. A CNN-RNN Framework for Crop Yield Prediction. </a:t>
            </a:r>
            <a:r>
              <a:rPr lang="de-DE" sz="1600" i="1">
                <a:ea typeface="+mn-lt"/>
                <a:cs typeface="+mn-lt"/>
              </a:rPr>
              <a:t>Frontiers in Plant Science</a:t>
            </a:r>
            <a:r>
              <a:rPr lang="de-DE" sz="1600">
                <a:ea typeface="+mn-lt"/>
                <a:cs typeface="+mn-lt"/>
              </a:rPr>
              <a:t>, 2020.</a:t>
            </a:r>
            <a:endParaRPr lang="de-DE" sz="1600">
              <a:cs typeface="Arial" panose="020B0604020202020204"/>
            </a:endParaRPr>
          </a:p>
          <a:p>
            <a:pPr marL="269875" indent="-269875">
              <a:buFont typeface="Wingdings" panose="020B0604020202020204" pitchFamily="34" charset="0"/>
              <a:buChar char="§"/>
            </a:pPr>
            <a:r>
              <a:rPr lang="de-DE" sz="1600">
                <a:ea typeface="+mn-lt"/>
                <a:cs typeface="+mn-lt"/>
              </a:rPr>
              <a:t>Z. Yi-Ming and W. Hao. Multi-</a:t>
            </a:r>
            <a:r>
              <a:rPr lang="de-DE" sz="1600" err="1">
                <a:ea typeface="+mn-lt"/>
                <a:cs typeface="+mn-lt"/>
              </a:rPr>
              <a:t>head</a:t>
            </a:r>
            <a:r>
              <a:rPr lang="de-DE" sz="1600">
                <a:ea typeface="+mn-lt"/>
                <a:cs typeface="+mn-lt"/>
              </a:rPr>
              <a:t> </a:t>
            </a:r>
            <a:r>
              <a:rPr lang="de-DE" sz="1600" err="1">
                <a:ea typeface="+mn-lt"/>
                <a:cs typeface="+mn-lt"/>
              </a:rPr>
              <a:t>attention-based</a:t>
            </a:r>
            <a:r>
              <a:rPr lang="de-DE" sz="1600">
                <a:ea typeface="+mn-lt"/>
                <a:cs typeface="+mn-lt"/>
              </a:rPr>
              <a:t> </a:t>
            </a:r>
            <a:r>
              <a:rPr lang="de-DE" sz="1600" err="1">
                <a:ea typeface="+mn-lt"/>
                <a:cs typeface="+mn-lt"/>
              </a:rPr>
              <a:t>probabilistic</a:t>
            </a:r>
            <a:r>
              <a:rPr lang="de-DE" sz="1600">
                <a:ea typeface="+mn-lt"/>
                <a:cs typeface="+mn-lt"/>
              </a:rPr>
              <a:t> CNN-</a:t>
            </a:r>
            <a:r>
              <a:rPr lang="de-DE" sz="1600" err="1">
                <a:ea typeface="+mn-lt"/>
                <a:cs typeface="+mn-lt"/>
              </a:rPr>
              <a:t>BiLSTM</a:t>
            </a:r>
            <a:r>
              <a:rPr lang="de-DE" sz="1600">
                <a:ea typeface="+mn-lt"/>
                <a:cs typeface="+mn-lt"/>
              </a:rPr>
              <a:t> </a:t>
            </a:r>
            <a:r>
              <a:rPr lang="de-DE" sz="1600" err="1">
                <a:ea typeface="+mn-lt"/>
                <a:cs typeface="+mn-lt"/>
              </a:rPr>
              <a:t>for</a:t>
            </a:r>
            <a:r>
              <a:rPr lang="de-DE" sz="1600">
                <a:ea typeface="+mn-lt"/>
                <a:cs typeface="+mn-lt"/>
              </a:rPr>
              <a:t> </a:t>
            </a:r>
            <a:r>
              <a:rPr lang="de-DE" sz="1600" err="1">
                <a:ea typeface="+mn-lt"/>
                <a:cs typeface="+mn-lt"/>
              </a:rPr>
              <a:t>day-ahead</a:t>
            </a:r>
            <a:r>
              <a:rPr lang="de-DE" sz="1600">
                <a:ea typeface="+mn-lt"/>
                <a:cs typeface="+mn-lt"/>
              </a:rPr>
              <a:t> wind </a:t>
            </a:r>
            <a:r>
              <a:rPr lang="de-DE" sz="1600" err="1">
                <a:ea typeface="+mn-lt"/>
                <a:cs typeface="+mn-lt"/>
              </a:rPr>
              <a:t>speed</a:t>
            </a:r>
            <a:r>
              <a:rPr lang="de-DE" sz="1600">
                <a:ea typeface="+mn-lt"/>
                <a:cs typeface="+mn-lt"/>
              </a:rPr>
              <a:t> </a:t>
            </a:r>
            <a:r>
              <a:rPr lang="de-DE" sz="1600" err="1">
                <a:ea typeface="+mn-lt"/>
                <a:cs typeface="+mn-lt"/>
              </a:rPr>
              <a:t>forecasting</a:t>
            </a:r>
            <a:r>
              <a:rPr lang="de-DE" sz="1600">
                <a:ea typeface="+mn-lt"/>
                <a:cs typeface="+mn-lt"/>
              </a:rPr>
              <a:t>. </a:t>
            </a:r>
            <a:r>
              <a:rPr lang="de-DE" sz="1600" i="1">
                <a:ea typeface="+mn-lt"/>
                <a:cs typeface="+mn-lt"/>
              </a:rPr>
              <a:t>Energy</a:t>
            </a:r>
            <a:r>
              <a:rPr lang="de-DE" sz="1600">
                <a:ea typeface="+mn-lt"/>
                <a:cs typeface="+mn-lt"/>
              </a:rPr>
              <a:t>, 2023.</a:t>
            </a:r>
            <a:endParaRPr lang="de-DE" sz="1600">
              <a:cs typeface="Arial" panose="020B0604020202020204"/>
            </a:endParaRPr>
          </a:p>
          <a:p>
            <a:pPr marL="269875" indent="-269875">
              <a:buNone/>
            </a:pPr>
            <a:endParaRPr lang="de-DE" sz="1400">
              <a:ea typeface="+mn-lt"/>
              <a:cs typeface="+mn-lt"/>
            </a:endParaRPr>
          </a:p>
          <a:p>
            <a:pPr marL="269875" indent="-269875">
              <a:buNone/>
            </a:pPr>
            <a:endParaRPr lang="de-DE" sz="1400">
              <a:ea typeface="+mn-lt"/>
              <a:cs typeface="+mn-lt"/>
            </a:endParaRPr>
          </a:p>
        </p:txBody>
      </p:sp>
      <p:sp>
        <p:nvSpPr>
          <p:cNvPr id="6" name="Foliennummernplatzhalter 5">
            <a:extLst>
              <a:ext uri="{FF2B5EF4-FFF2-40B4-BE49-F238E27FC236}">
                <a16:creationId xmlns:a16="http://schemas.microsoft.com/office/drawing/2014/main" id="{9BEE2250-1791-B384-A7E1-8245DE4BE41B}"/>
              </a:ext>
            </a:extLst>
          </p:cNvPr>
          <p:cNvSpPr>
            <a:spLocks noGrp="1"/>
          </p:cNvSpPr>
          <p:nvPr>
            <p:ph type="sldNum" sz="quarter" idx="15"/>
          </p:nvPr>
        </p:nvSpPr>
        <p:spPr/>
        <p:txBody>
          <a:bodyPr/>
          <a:lstStyle/>
          <a:p>
            <a:fld id="{418F7AD7-DC47-44A0-A9D7-F1C17BFD6F09}" type="slidenum">
              <a:rPr lang="de-AT" smtClean="0"/>
              <a:pPr/>
              <a:t>11</a:t>
            </a:fld>
            <a:endParaRPr lang="de-AT"/>
          </a:p>
        </p:txBody>
      </p:sp>
    </p:spTree>
    <p:extLst>
      <p:ext uri="{BB962C8B-B14F-4D97-AF65-F5344CB8AC3E}">
        <p14:creationId xmlns:p14="http://schemas.microsoft.com/office/powerpoint/2010/main" val="86503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87BC8F-7963-0E1A-B0D7-522799D38425}"/>
              </a:ext>
            </a:extLst>
          </p:cNvPr>
          <p:cNvSpPr>
            <a:spLocks noGrp="1"/>
          </p:cNvSpPr>
          <p:nvPr>
            <p:ph type="title"/>
          </p:nvPr>
        </p:nvSpPr>
        <p:spPr>
          <a:xfrm>
            <a:off x="1205178" y="1549400"/>
            <a:ext cx="9289498" cy="481081"/>
          </a:xfrm>
        </p:spPr>
        <p:txBody>
          <a:bodyPr/>
          <a:lstStyle/>
          <a:p>
            <a:r>
              <a:rPr lang="de-AT" dirty="0"/>
              <a:t>Background</a:t>
            </a:r>
          </a:p>
        </p:txBody>
      </p:sp>
      <p:sp>
        <p:nvSpPr>
          <p:cNvPr id="3" name="Inhaltsplatzhalter 2">
            <a:extLst>
              <a:ext uri="{FF2B5EF4-FFF2-40B4-BE49-F238E27FC236}">
                <a16:creationId xmlns:a16="http://schemas.microsoft.com/office/drawing/2014/main" id="{AD4D2647-AD72-9B23-CF79-EF2A47F1081B}"/>
              </a:ext>
            </a:extLst>
          </p:cNvPr>
          <p:cNvSpPr>
            <a:spLocks noGrp="1"/>
          </p:cNvSpPr>
          <p:nvPr>
            <p:ph idx="1"/>
          </p:nvPr>
        </p:nvSpPr>
        <p:spPr>
          <a:xfrm>
            <a:off x="1307066" y="5165395"/>
            <a:ext cx="8802255" cy="728662"/>
          </a:xfrm>
        </p:spPr>
        <p:txBody>
          <a:bodyPr/>
          <a:lstStyle/>
          <a:p>
            <a:pPr marL="0" indent="0">
              <a:buNone/>
            </a:pPr>
            <a:r>
              <a:rPr lang="en-US" dirty="0"/>
              <a:t>What are the main drivers of the subsurface backscattering anomaly in dry, arid regions under the presence of rocks or distinct horizons?</a:t>
            </a:r>
            <a:endParaRPr lang="de-AT" dirty="0"/>
          </a:p>
        </p:txBody>
      </p:sp>
      <p:sp>
        <p:nvSpPr>
          <p:cNvPr id="6" name="Foliennummernplatzhalter 5">
            <a:extLst>
              <a:ext uri="{FF2B5EF4-FFF2-40B4-BE49-F238E27FC236}">
                <a16:creationId xmlns:a16="http://schemas.microsoft.com/office/drawing/2014/main" id="{B99D591A-1257-E3E4-36A1-1DF5A4B5F6EE}"/>
              </a:ext>
            </a:extLst>
          </p:cNvPr>
          <p:cNvSpPr>
            <a:spLocks noGrp="1"/>
          </p:cNvSpPr>
          <p:nvPr>
            <p:ph type="sldNum" sz="quarter" idx="15"/>
          </p:nvPr>
        </p:nvSpPr>
        <p:spPr/>
        <p:txBody>
          <a:bodyPr/>
          <a:lstStyle/>
          <a:p>
            <a:fld id="{418F7AD7-DC47-44A0-A9D7-F1C17BFD6F09}" type="slidenum">
              <a:rPr lang="de-AT" smtClean="0"/>
              <a:pPr/>
              <a:t>2</a:t>
            </a:fld>
            <a:endParaRPr lang="de-AT"/>
          </a:p>
        </p:txBody>
      </p:sp>
      <p:sp>
        <p:nvSpPr>
          <p:cNvPr id="11" name="Titel 1">
            <a:extLst>
              <a:ext uri="{FF2B5EF4-FFF2-40B4-BE49-F238E27FC236}">
                <a16:creationId xmlns:a16="http://schemas.microsoft.com/office/drawing/2014/main" id="{D5936AAA-734F-3F14-0C9C-831262C6527F}"/>
              </a:ext>
            </a:extLst>
          </p:cNvPr>
          <p:cNvSpPr txBox="1">
            <a:spLocks/>
          </p:cNvSpPr>
          <p:nvPr/>
        </p:nvSpPr>
        <p:spPr bwMode="gray">
          <a:xfrm>
            <a:off x="1205178" y="4479925"/>
            <a:ext cx="9289498" cy="63120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de-AT" dirty="0"/>
              <a:t>Research Question</a:t>
            </a:r>
          </a:p>
        </p:txBody>
      </p:sp>
      <p:sp>
        <p:nvSpPr>
          <p:cNvPr id="12" name="Inhaltsplatzhalter 2">
            <a:extLst>
              <a:ext uri="{FF2B5EF4-FFF2-40B4-BE49-F238E27FC236}">
                <a16:creationId xmlns:a16="http://schemas.microsoft.com/office/drawing/2014/main" id="{9EED2F6E-CADE-A5BB-B6C2-D63F7EC0C59B}"/>
              </a:ext>
            </a:extLst>
          </p:cNvPr>
          <p:cNvSpPr txBox="1">
            <a:spLocks/>
          </p:cNvSpPr>
          <p:nvPr/>
        </p:nvSpPr>
        <p:spPr bwMode="gray">
          <a:xfrm>
            <a:off x="1307066" y="2092713"/>
            <a:ext cx="4889804" cy="2693085"/>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t>Microwave backscatter signals are a reliable estimate of soil moisture content and are generally </a:t>
            </a:r>
            <a:r>
              <a:rPr lang="en-US" sz="1800" b="1" dirty="0"/>
              <a:t>positively correlated</a:t>
            </a:r>
            <a:r>
              <a:rPr lang="en-US" sz="1800" dirty="0"/>
              <a:t> with it.</a:t>
            </a:r>
          </a:p>
          <a:p>
            <a:pPr marL="0" indent="0" algn="just">
              <a:buFont typeface="Arial" panose="020B0604020202020204" pitchFamily="34" charset="0"/>
              <a:buNone/>
            </a:pPr>
            <a:endParaRPr lang="en-US" sz="1800" dirty="0"/>
          </a:p>
          <a:p>
            <a:pPr marL="0" indent="0" algn="just">
              <a:buFont typeface="Arial" panose="020B0604020202020204" pitchFamily="34" charset="0"/>
              <a:buNone/>
            </a:pPr>
            <a:r>
              <a:rPr lang="en-US" sz="1800" dirty="0"/>
              <a:t>Among other factors, </a:t>
            </a:r>
            <a:r>
              <a:rPr lang="en-US" sz="1800" i="1" dirty="0"/>
              <a:t>subsurface scattering </a:t>
            </a:r>
            <a:r>
              <a:rPr lang="en-US" sz="1800" dirty="0"/>
              <a:t>causes anomalous </a:t>
            </a:r>
            <a:r>
              <a:rPr lang="en-US" sz="1800" dirty="0" err="1"/>
              <a:t>behaviour</a:t>
            </a:r>
            <a:r>
              <a:rPr lang="en-US" sz="1800" dirty="0"/>
              <a:t> resulting in an </a:t>
            </a:r>
            <a:r>
              <a:rPr lang="en-US" sz="1800" b="1" dirty="0"/>
              <a:t>inverse relationship</a:t>
            </a:r>
            <a:r>
              <a:rPr lang="en-US" sz="1800" dirty="0"/>
              <a:t>.</a:t>
            </a:r>
          </a:p>
        </p:txBody>
      </p:sp>
      <p:pic>
        <p:nvPicPr>
          <p:cNvPr id="15" name="Grafik 14">
            <a:extLst>
              <a:ext uri="{FF2B5EF4-FFF2-40B4-BE49-F238E27FC236}">
                <a16:creationId xmlns:a16="http://schemas.microsoft.com/office/drawing/2014/main" id="{7E7C7ABF-A9AF-0065-B27E-B22DAE98DB1D}"/>
              </a:ext>
            </a:extLst>
          </p:cNvPr>
          <p:cNvPicPr>
            <a:picLocks noChangeAspect="1"/>
          </p:cNvPicPr>
          <p:nvPr/>
        </p:nvPicPr>
        <p:blipFill>
          <a:blip r:embed="rId2"/>
          <a:stretch>
            <a:fillRect/>
          </a:stretch>
        </p:blipFill>
        <p:spPr>
          <a:xfrm>
            <a:off x="6363845" y="1835577"/>
            <a:ext cx="5254615" cy="2084990"/>
          </a:xfrm>
          <a:prstGeom prst="rect">
            <a:avLst/>
          </a:prstGeom>
        </p:spPr>
      </p:pic>
      <p:sp>
        <p:nvSpPr>
          <p:cNvPr id="16" name="Textfeld 15">
            <a:extLst>
              <a:ext uri="{FF2B5EF4-FFF2-40B4-BE49-F238E27FC236}">
                <a16:creationId xmlns:a16="http://schemas.microsoft.com/office/drawing/2014/main" id="{D3930833-50CE-36D4-C76F-C1A06972AFA1}"/>
              </a:ext>
            </a:extLst>
          </p:cNvPr>
          <p:cNvSpPr txBox="1"/>
          <p:nvPr/>
        </p:nvSpPr>
        <p:spPr>
          <a:xfrm>
            <a:off x="6363845" y="3917827"/>
            <a:ext cx="5153890" cy="707886"/>
          </a:xfrm>
          <a:prstGeom prst="rect">
            <a:avLst/>
          </a:prstGeom>
          <a:noFill/>
        </p:spPr>
        <p:txBody>
          <a:bodyPr wrap="square" rtlCol="0">
            <a:spAutoFit/>
          </a:bodyPr>
          <a:lstStyle/>
          <a:p>
            <a:pPr algn="just"/>
            <a:r>
              <a:rPr lang="en-US" sz="1100" b="0" i="0" u="none" strike="noStrike" baseline="0" dirty="0">
                <a:latin typeface="CMR12"/>
              </a:rPr>
              <a:t>Rock surfaces beneath the top soil layer (a) and dispersed stones (b) are the main causes of the phenomenon.</a:t>
            </a:r>
          </a:p>
          <a:p>
            <a:pPr algn="just"/>
            <a:r>
              <a:rPr lang="en-US" sz="900" b="0" i="0" u="none" strike="noStrike" baseline="0" dirty="0">
                <a:latin typeface="CMR12"/>
              </a:rPr>
              <a:t>Source: W. Wagner et al. Widespread occurrence of anomalous c-band backscatter signals in arid environments caused by subsurface scattering, 2022.</a:t>
            </a:r>
            <a:endParaRPr lang="de-AT" sz="900" dirty="0"/>
          </a:p>
        </p:txBody>
      </p:sp>
      <p:sp>
        <p:nvSpPr>
          <p:cNvPr id="4" name="Textfeld 3">
            <a:extLst>
              <a:ext uri="{FF2B5EF4-FFF2-40B4-BE49-F238E27FC236}">
                <a16:creationId xmlns:a16="http://schemas.microsoft.com/office/drawing/2014/main" id="{B4CFFA0C-C3F2-D2C2-7DE3-551662369AEF}"/>
              </a:ext>
            </a:extLst>
          </p:cNvPr>
          <p:cNvSpPr txBox="1"/>
          <p:nvPr/>
        </p:nvSpPr>
        <p:spPr>
          <a:xfrm>
            <a:off x="-10398" y="5948326"/>
            <a:ext cx="2621633" cy="307777"/>
          </a:xfrm>
          <a:prstGeom prst="rect">
            <a:avLst/>
          </a:prstGeom>
          <a:noFill/>
        </p:spPr>
        <p:txBody>
          <a:bodyPr wrap="square" rtlCol="0">
            <a:spAutoFit/>
          </a:bodyPr>
          <a:lstStyle/>
          <a:p>
            <a:r>
              <a:rPr lang="de-AT" sz="1400" dirty="0">
                <a:solidFill>
                  <a:schemeClr val="bg1">
                    <a:lumMod val="65000"/>
                  </a:schemeClr>
                </a:solidFill>
              </a:rPr>
              <a:t>(Wagner et al, 2022)</a:t>
            </a:r>
          </a:p>
        </p:txBody>
      </p:sp>
    </p:spTree>
    <p:extLst>
      <p:ext uri="{BB962C8B-B14F-4D97-AF65-F5344CB8AC3E}">
        <p14:creationId xmlns:p14="http://schemas.microsoft.com/office/powerpoint/2010/main" val="4181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AAE46-E390-BC4A-92AD-012E4E0579D0}"/>
              </a:ext>
            </a:extLst>
          </p:cNvPr>
          <p:cNvSpPr>
            <a:spLocks noGrp="1"/>
          </p:cNvSpPr>
          <p:nvPr>
            <p:ph type="title"/>
          </p:nvPr>
        </p:nvSpPr>
        <p:spPr>
          <a:xfrm>
            <a:off x="1160108" y="1549400"/>
            <a:ext cx="9289498" cy="461242"/>
          </a:xfrm>
        </p:spPr>
        <p:txBody>
          <a:bodyPr/>
          <a:lstStyle/>
          <a:p>
            <a:r>
              <a:rPr lang="de-AT" dirty="0"/>
              <a:t>Data</a:t>
            </a:r>
          </a:p>
        </p:txBody>
      </p:sp>
      <p:sp>
        <p:nvSpPr>
          <p:cNvPr id="11" name="Inhaltsplatzhalter 10">
            <a:extLst>
              <a:ext uri="{FF2B5EF4-FFF2-40B4-BE49-F238E27FC236}">
                <a16:creationId xmlns:a16="http://schemas.microsoft.com/office/drawing/2014/main" id="{BED7F024-9E04-07F6-3BDC-8796D86A649B}"/>
              </a:ext>
            </a:extLst>
          </p:cNvPr>
          <p:cNvSpPr>
            <a:spLocks noGrp="1"/>
          </p:cNvSpPr>
          <p:nvPr>
            <p:ph idx="1"/>
          </p:nvPr>
        </p:nvSpPr>
        <p:spPr>
          <a:xfrm>
            <a:off x="1308100" y="2208068"/>
            <a:ext cx="9288463" cy="3516457"/>
          </a:xfrm>
        </p:spPr>
        <p:txBody>
          <a:bodyPr/>
          <a:lstStyle/>
          <a:p>
            <a:pPr marL="0" indent="0">
              <a:buNone/>
            </a:pPr>
            <a:r>
              <a:rPr lang="de-AT" dirty="0"/>
              <a:t>Target variable</a:t>
            </a:r>
          </a:p>
          <a:p>
            <a:r>
              <a:rPr lang="de-AT" sz="1800" b="1" dirty="0" err="1"/>
              <a:t>rsub</a:t>
            </a:r>
            <a:r>
              <a:rPr lang="de-AT" sz="1800" dirty="0"/>
              <a:t>: </a:t>
            </a:r>
            <a:r>
              <a:rPr lang="de-AT" sz="1800" dirty="0" err="1"/>
              <a:t>correlation</a:t>
            </a:r>
            <a:r>
              <a:rPr lang="de-AT" sz="1800" dirty="0"/>
              <a:t> </a:t>
            </a:r>
            <a:r>
              <a:rPr lang="de-AT" sz="1800" dirty="0" err="1"/>
              <a:t>of</a:t>
            </a:r>
            <a:r>
              <a:rPr lang="de-AT" sz="1800" dirty="0"/>
              <a:t> Sentinel-1 </a:t>
            </a:r>
            <a:r>
              <a:rPr lang="de-AT" sz="1800" dirty="0" err="1"/>
              <a:t>backscatter</a:t>
            </a:r>
            <a:r>
              <a:rPr lang="de-AT" sz="1800" dirty="0"/>
              <a:t> </a:t>
            </a:r>
            <a:br>
              <a:rPr lang="de-AT" sz="1800" dirty="0"/>
            </a:br>
            <a:r>
              <a:rPr lang="de-AT" sz="1800" dirty="0"/>
              <a:t>and </a:t>
            </a:r>
            <a:r>
              <a:rPr lang="de-AT" sz="1800" dirty="0" err="1"/>
              <a:t>reference</a:t>
            </a:r>
            <a:r>
              <a:rPr lang="de-AT" sz="1800" dirty="0"/>
              <a:t> </a:t>
            </a:r>
            <a:r>
              <a:rPr lang="de-AT" sz="1800" dirty="0" err="1"/>
              <a:t>soil</a:t>
            </a:r>
            <a:r>
              <a:rPr lang="de-AT" sz="1800" dirty="0"/>
              <a:t> </a:t>
            </a:r>
            <a:r>
              <a:rPr lang="de-AT" sz="1800" dirty="0" err="1"/>
              <a:t>moisture</a:t>
            </a:r>
            <a:r>
              <a:rPr lang="de-AT" sz="1800" dirty="0"/>
              <a:t> </a:t>
            </a:r>
            <a:r>
              <a:rPr lang="de-AT" sz="1800" dirty="0" err="1"/>
              <a:t>data</a:t>
            </a:r>
            <a:r>
              <a:rPr lang="de-AT" sz="1800" dirty="0"/>
              <a:t> (ERA5Land)</a:t>
            </a:r>
          </a:p>
          <a:p>
            <a:pPr marL="0" indent="0">
              <a:buNone/>
            </a:pPr>
            <a:br>
              <a:rPr lang="de-AT" dirty="0"/>
            </a:br>
            <a:br>
              <a:rPr lang="de-AT" dirty="0"/>
            </a:br>
            <a:endParaRPr lang="de-AT" dirty="0"/>
          </a:p>
          <a:p>
            <a:pPr marL="0" indent="0">
              <a:buNone/>
            </a:pPr>
            <a:r>
              <a:rPr lang="de-AT" dirty="0"/>
              <a:t>Input </a:t>
            </a:r>
            <a:r>
              <a:rPr lang="de-AT" dirty="0" err="1"/>
              <a:t>data</a:t>
            </a:r>
            <a:endParaRPr lang="de-AT" dirty="0"/>
          </a:p>
          <a:p>
            <a:r>
              <a:rPr lang="de-AT" sz="1800" dirty="0" err="1"/>
              <a:t>soil</a:t>
            </a:r>
            <a:r>
              <a:rPr lang="de-AT" sz="1800" dirty="0"/>
              <a:t> </a:t>
            </a:r>
            <a:r>
              <a:rPr lang="de-AT" sz="1800" dirty="0" err="1"/>
              <a:t>composition</a:t>
            </a:r>
            <a:r>
              <a:rPr lang="de-AT" sz="1800" dirty="0"/>
              <a:t>, </a:t>
            </a:r>
            <a:r>
              <a:rPr lang="de-AT" sz="1800" dirty="0" err="1"/>
              <a:t>coarse</a:t>
            </a:r>
            <a:r>
              <a:rPr lang="de-AT" sz="1800" dirty="0"/>
              <a:t> </a:t>
            </a:r>
            <a:r>
              <a:rPr lang="de-AT" sz="1800" dirty="0" err="1"/>
              <a:t>fragments</a:t>
            </a:r>
            <a:r>
              <a:rPr lang="de-AT" sz="1800" dirty="0"/>
              <a:t>, </a:t>
            </a:r>
            <a:r>
              <a:rPr lang="de-AT" sz="1800" dirty="0" err="1"/>
              <a:t>soil</a:t>
            </a:r>
            <a:r>
              <a:rPr lang="de-AT" sz="1800" dirty="0"/>
              <a:t> </a:t>
            </a:r>
            <a:r>
              <a:rPr lang="de-AT" sz="1800" dirty="0" err="1"/>
              <a:t>moisture</a:t>
            </a:r>
            <a:r>
              <a:rPr lang="de-AT" sz="1800" dirty="0"/>
              <a:t>, </a:t>
            </a:r>
            <a:r>
              <a:rPr lang="de-AT" sz="1800" dirty="0" err="1"/>
              <a:t>organic</a:t>
            </a:r>
            <a:r>
              <a:rPr lang="de-AT" sz="1800" dirty="0"/>
              <a:t> </a:t>
            </a:r>
            <a:r>
              <a:rPr lang="de-AT" sz="1800" dirty="0" err="1"/>
              <a:t>content</a:t>
            </a:r>
            <a:r>
              <a:rPr lang="de-AT" sz="1800" dirty="0"/>
              <a:t> </a:t>
            </a:r>
            <a:r>
              <a:rPr lang="de-AT" sz="1800" dirty="0" err="1"/>
              <a:t>from</a:t>
            </a:r>
            <a:r>
              <a:rPr lang="de-AT" sz="1800" dirty="0"/>
              <a:t> ERA5Land</a:t>
            </a:r>
          </a:p>
          <a:p>
            <a:r>
              <a:rPr lang="de-AT" sz="1800" dirty="0" err="1"/>
              <a:t>terrain</a:t>
            </a:r>
            <a:r>
              <a:rPr lang="de-AT" sz="1800" dirty="0"/>
              <a:t> </a:t>
            </a:r>
            <a:r>
              <a:rPr lang="de-AT" sz="1800" dirty="0" err="1"/>
              <a:t>elevation</a:t>
            </a:r>
            <a:r>
              <a:rPr lang="de-AT" sz="1800" dirty="0"/>
              <a:t> and </a:t>
            </a:r>
            <a:r>
              <a:rPr lang="de-AT" sz="1800" dirty="0" err="1"/>
              <a:t>slope</a:t>
            </a:r>
            <a:r>
              <a:rPr lang="de-AT" sz="1800" dirty="0"/>
              <a:t> (DEM)</a:t>
            </a:r>
          </a:p>
          <a:p>
            <a:r>
              <a:rPr lang="de-AT" sz="1800" dirty="0" err="1"/>
              <a:t>precipitation</a:t>
            </a:r>
            <a:r>
              <a:rPr lang="de-AT" sz="1800" dirty="0"/>
              <a:t> (CHIRPS) and </a:t>
            </a:r>
            <a:r>
              <a:rPr lang="de-AT" sz="1800" dirty="0" err="1"/>
              <a:t>land</a:t>
            </a:r>
            <a:r>
              <a:rPr lang="de-AT" sz="1800" dirty="0"/>
              <a:t> </a:t>
            </a:r>
            <a:r>
              <a:rPr lang="de-AT" sz="1800" dirty="0" err="1"/>
              <a:t>surface</a:t>
            </a:r>
            <a:r>
              <a:rPr lang="de-AT" sz="1800" dirty="0"/>
              <a:t> </a:t>
            </a:r>
            <a:r>
              <a:rPr lang="de-AT" sz="1800" dirty="0" err="1"/>
              <a:t>temperature</a:t>
            </a:r>
            <a:r>
              <a:rPr lang="de-AT" sz="1800" dirty="0"/>
              <a:t> (MODIS)</a:t>
            </a:r>
          </a:p>
        </p:txBody>
      </p:sp>
      <p:sp>
        <p:nvSpPr>
          <p:cNvPr id="8" name="Foliennummernplatzhalter 7">
            <a:extLst>
              <a:ext uri="{FF2B5EF4-FFF2-40B4-BE49-F238E27FC236}">
                <a16:creationId xmlns:a16="http://schemas.microsoft.com/office/drawing/2014/main" id="{195E4E16-7A93-D802-BE7C-DE7DFEA8031D}"/>
              </a:ext>
            </a:extLst>
          </p:cNvPr>
          <p:cNvSpPr>
            <a:spLocks noGrp="1"/>
          </p:cNvSpPr>
          <p:nvPr>
            <p:ph type="sldNum" sz="quarter" idx="15"/>
          </p:nvPr>
        </p:nvSpPr>
        <p:spPr/>
        <p:txBody>
          <a:bodyPr/>
          <a:lstStyle/>
          <a:p>
            <a:fld id="{418F7AD7-DC47-44A0-A9D7-F1C17BFD6F09}" type="slidenum">
              <a:rPr lang="de-AT" smtClean="0"/>
              <a:pPr/>
              <a:t>3</a:t>
            </a:fld>
            <a:endParaRPr lang="de-AT"/>
          </a:p>
        </p:txBody>
      </p:sp>
      <p:pic>
        <p:nvPicPr>
          <p:cNvPr id="15" name="Grafik 14" descr="Ein Bild, das Karte, Text, Diagramm, Atlas enthält.&#10;&#10;Automatisch generierte Beschreibung">
            <a:extLst>
              <a:ext uri="{FF2B5EF4-FFF2-40B4-BE49-F238E27FC236}">
                <a16:creationId xmlns:a16="http://schemas.microsoft.com/office/drawing/2014/main" id="{0EADA578-E6F2-B968-7878-BA2498349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044" y="348506"/>
            <a:ext cx="4789691" cy="3324272"/>
          </a:xfrm>
          <a:prstGeom prst="rect">
            <a:avLst/>
          </a:prstGeom>
        </p:spPr>
      </p:pic>
      <p:sp>
        <p:nvSpPr>
          <p:cNvPr id="16" name="Textfeld 15">
            <a:extLst>
              <a:ext uri="{FF2B5EF4-FFF2-40B4-BE49-F238E27FC236}">
                <a16:creationId xmlns:a16="http://schemas.microsoft.com/office/drawing/2014/main" id="{50411456-8B41-25CA-9598-949B136BF9CD}"/>
              </a:ext>
            </a:extLst>
          </p:cNvPr>
          <p:cNvSpPr txBox="1"/>
          <p:nvPr/>
        </p:nvSpPr>
        <p:spPr>
          <a:xfrm>
            <a:off x="6728044" y="3645896"/>
            <a:ext cx="4789691" cy="569387"/>
          </a:xfrm>
          <a:prstGeom prst="rect">
            <a:avLst/>
          </a:prstGeom>
          <a:noFill/>
        </p:spPr>
        <p:txBody>
          <a:bodyPr wrap="square" rtlCol="0">
            <a:spAutoFit/>
          </a:bodyPr>
          <a:lstStyle/>
          <a:p>
            <a:pPr algn="just"/>
            <a:r>
              <a:rPr lang="en-US" sz="1100" b="0" i="0" u="none" strike="noStrike" baseline="0" dirty="0">
                <a:latin typeface="CMR12"/>
              </a:rPr>
              <a:t>The study area is a</a:t>
            </a:r>
            <a:r>
              <a:rPr lang="en-US" sz="1100" b="0" i="0" dirty="0">
                <a:effectLst/>
                <a:latin typeface="system-ui"/>
              </a:rPr>
              <a:t> strip along the 21 southern latitude spanning across Australia, covering climatic zones from wet at the coast and dry in the interiors.</a:t>
            </a:r>
            <a:endParaRPr lang="en-US" sz="1100" b="0" i="0" u="none" strike="noStrike" baseline="0" dirty="0">
              <a:latin typeface="CMR12"/>
            </a:endParaRPr>
          </a:p>
          <a:p>
            <a:pPr algn="just"/>
            <a:r>
              <a:rPr lang="en-US" sz="900" b="0" i="0" u="none" strike="noStrike" baseline="0" dirty="0">
                <a:latin typeface="CMR12"/>
              </a:rPr>
              <a:t>Source: Australian Building Codes Board. Climate zone map, 2024.</a:t>
            </a:r>
            <a:endParaRPr lang="de-AT" sz="900" dirty="0"/>
          </a:p>
        </p:txBody>
      </p:sp>
      <p:sp>
        <p:nvSpPr>
          <p:cNvPr id="4" name="Textfeld 3">
            <a:extLst>
              <a:ext uri="{FF2B5EF4-FFF2-40B4-BE49-F238E27FC236}">
                <a16:creationId xmlns:a16="http://schemas.microsoft.com/office/drawing/2014/main" id="{58A2F3D3-28CB-2C82-901C-690E1E3DE0FF}"/>
              </a:ext>
            </a:extLst>
          </p:cNvPr>
          <p:cNvSpPr txBox="1"/>
          <p:nvPr/>
        </p:nvSpPr>
        <p:spPr>
          <a:xfrm>
            <a:off x="-753" y="5948326"/>
            <a:ext cx="4251734" cy="307777"/>
          </a:xfrm>
          <a:prstGeom prst="rect">
            <a:avLst/>
          </a:prstGeom>
          <a:noFill/>
        </p:spPr>
        <p:txBody>
          <a:bodyPr wrap="square" lIns="91440" tIns="45720" rIns="91440" bIns="45720" rtlCol="0" anchor="t">
            <a:spAutoFit/>
          </a:bodyPr>
          <a:lstStyle/>
          <a:p>
            <a:r>
              <a:rPr lang="de-AT" sz="1400" dirty="0">
                <a:solidFill>
                  <a:schemeClr val="bg1">
                    <a:lumMod val="65000"/>
                  </a:schemeClr>
                </a:solidFill>
              </a:rPr>
              <a:t>(Copernicus Climate Change Service (C3S), 2020)</a:t>
            </a:r>
          </a:p>
        </p:txBody>
      </p:sp>
    </p:spTree>
    <p:extLst>
      <p:ext uri="{BB962C8B-B14F-4D97-AF65-F5344CB8AC3E}">
        <p14:creationId xmlns:p14="http://schemas.microsoft.com/office/powerpoint/2010/main" val="255430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790732-5C88-B1EF-EB6F-A69B19DC385F}"/>
              </a:ext>
            </a:extLst>
          </p:cNvPr>
          <p:cNvSpPr>
            <a:spLocks noGrp="1"/>
          </p:cNvSpPr>
          <p:nvPr>
            <p:ph type="title"/>
          </p:nvPr>
        </p:nvSpPr>
        <p:spPr>
          <a:xfrm>
            <a:off x="1165551" y="1559368"/>
            <a:ext cx="9289498" cy="487219"/>
          </a:xfrm>
        </p:spPr>
        <p:txBody>
          <a:bodyPr/>
          <a:lstStyle/>
          <a:p>
            <a:r>
              <a:rPr lang="de-AT" dirty="0"/>
              <a:t>Methods</a:t>
            </a:r>
          </a:p>
        </p:txBody>
      </p:sp>
      <p:sp>
        <p:nvSpPr>
          <p:cNvPr id="3" name="Inhaltsplatzhalter 2">
            <a:extLst>
              <a:ext uri="{FF2B5EF4-FFF2-40B4-BE49-F238E27FC236}">
                <a16:creationId xmlns:a16="http://schemas.microsoft.com/office/drawing/2014/main" id="{FC440708-B302-F73F-DE46-B09036B5A8C3}"/>
              </a:ext>
            </a:extLst>
          </p:cNvPr>
          <p:cNvSpPr>
            <a:spLocks noGrp="1"/>
          </p:cNvSpPr>
          <p:nvPr>
            <p:ph idx="1"/>
          </p:nvPr>
        </p:nvSpPr>
        <p:spPr>
          <a:xfrm>
            <a:off x="1308100" y="2166506"/>
            <a:ext cx="9288463" cy="3558020"/>
          </a:xfrm>
        </p:spPr>
        <p:txBody>
          <a:bodyPr/>
          <a:lstStyle/>
          <a:p>
            <a:pPr marL="0" indent="0">
              <a:buNone/>
            </a:pPr>
            <a:r>
              <a:rPr lang="de-AT" dirty="0" err="1"/>
              <a:t>Comparison</a:t>
            </a:r>
            <a:r>
              <a:rPr lang="de-AT" dirty="0"/>
              <a:t> </a:t>
            </a:r>
            <a:r>
              <a:rPr lang="de-AT" dirty="0" err="1"/>
              <a:t>of</a:t>
            </a:r>
            <a:r>
              <a:rPr lang="de-AT" dirty="0"/>
              <a:t> </a:t>
            </a:r>
            <a:r>
              <a:rPr lang="de-AT" dirty="0" err="1"/>
              <a:t>coefficients</a:t>
            </a:r>
            <a:r>
              <a:rPr lang="de-AT" dirty="0"/>
              <a:t>:</a:t>
            </a:r>
          </a:p>
          <a:p>
            <a:r>
              <a:rPr lang="de-AT" dirty="0"/>
              <a:t>Multiple </a:t>
            </a:r>
            <a:r>
              <a:rPr lang="de-AT" dirty="0" err="1"/>
              <a:t>regression</a:t>
            </a:r>
            <a:endParaRPr lang="de-AT" dirty="0"/>
          </a:p>
          <a:p>
            <a:r>
              <a:rPr lang="de-AT" dirty="0"/>
              <a:t>Ridge </a:t>
            </a:r>
            <a:r>
              <a:rPr lang="de-AT" dirty="0" err="1"/>
              <a:t>regularisation</a:t>
            </a:r>
            <a:endParaRPr lang="de-AT" dirty="0"/>
          </a:p>
          <a:p>
            <a:r>
              <a:rPr lang="de-AT" dirty="0"/>
              <a:t>Partial Least Squares </a:t>
            </a:r>
            <a:r>
              <a:rPr lang="de-AT" dirty="0" err="1"/>
              <a:t>analysis</a:t>
            </a:r>
            <a:endParaRPr lang="de-AT" dirty="0"/>
          </a:p>
          <a:p>
            <a:endParaRPr lang="de-AT" dirty="0"/>
          </a:p>
          <a:p>
            <a:endParaRPr lang="de-AT" dirty="0"/>
          </a:p>
          <a:p>
            <a:pPr marL="0" indent="0">
              <a:buNone/>
            </a:pPr>
            <a:r>
              <a:rPr lang="de-AT" dirty="0"/>
              <a:t>Evaluation </a:t>
            </a:r>
            <a:r>
              <a:rPr lang="de-AT" dirty="0" err="1"/>
              <a:t>of</a:t>
            </a:r>
            <a:r>
              <a:rPr lang="de-AT" dirty="0"/>
              <a:t> </a:t>
            </a:r>
            <a:r>
              <a:rPr lang="de-AT" dirty="0" err="1"/>
              <a:t>models</a:t>
            </a:r>
            <a:r>
              <a:rPr lang="de-AT" dirty="0"/>
              <a:t>: RMSE, R2, MAE</a:t>
            </a:r>
          </a:p>
        </p:txBody>
      </p:sp>
      <p:sp>
        <p:nvSpPr>
          <p:cNvPr id="10" name="Foliennummernplatzhalter 9">
            <a:extLst>
              <a:ext uri="{FF2B5EF4-FFF2-40B4-BE49-F238E27FC236}">
                <a16:creationId xmlns:a16="http://schemas.microsoft.com/office/drawing/2014/main" id="{2CBB94A1-C871-D8B9-BF0A-6AE7A2659749}"/>
              </a:ext>
            </a:extLst>
          </p:cNvPr>
          <p:cNvSpPr>
            <a:spLocks noGrp="1"/>
          </p:cNvSpPr>
          <p:nvPr>
            <p:ph type="sldNum" sz="quarter" idx="15"/>
          </p:nvPr>
        </p:nvSpPr>
        <p:spPr/>
        <p:txBody>
          <a:bodyPr/>
          <a:lstStyle/>
          <a:p>
            <a:fld id="{418F7AD7-DC47-44A0-A9D7-F1C17BFD6F09}" type="slidenum">
              <a:rPr lang="de-AT" smtClean="0"/>
              <a:pPr/>
              <a:t>4</a:t>
            </a:fld>
            <a:endParaRPr lang="de-AT"/>
          </a:p>
        </p:txBody>
      </p:sp>
      <p:sp>
        <p:nvSpPr>
          <p:cNvPr id="15" name="Textfeld 14">
            <a:extLst>
              <a:ext uri="{FF2B5EF4-FFF2-40B4-BE49-F238E27FC236}">
                <a16:creationId xmlns:a16="http://schemas.microsoft.com/office/drawing/2014/main" id="{994F7BF3-27D3-3B80-EFF0-F12992D8BA56}"/>
              </a:ext>
            </a:extLst>
          </p:cNvPr>
          <p:cNvSpPr txBox="1"/>
          <p:nvPr/>
        </p:nvSpPr>
        <p:spPr>
          <a:xfrm>
            <a:off x="5533159" y="2129157"/>
            <a:ext cx="727364" cy="1569660"/>
          </a:xfrm>
          <a:prstGeom prst="rect">
            <a:avLst/>
          </a:prstGeom>
          <a:noFill/>
        </p:spPr>
        <p:txBody>
          <a:bodyPr wrap="square" rtlCol="0">
            <a:spAutoFit/>
          </a:bodyPr>
          <a:lstStyle/>
          <a:p>
            <a:r>
              <a:rPr lang="de-AT" sz="9600" dirty="0">
                <a:solidFill>
                  <a:schemeClr val="bg1">
                    <a:lumMod val="85000"/>
                  </a:schemeClr>
                </a:solidFill>
              </a:rPr>
              <a:t>}</a:t>
            </a:r>
          </a:p>
        </p:txBody>
      </p:sp>
      <p:sp>
        <p:nvSpPr>
          <p:cNvPr id="16" name="Textfeld 15">
            <a:extLst>
              <a:ext uri="{FF2B5EF4-FFF2-40B4-BE49-F238E27FC236}">
                <a16:creationId xmlns:a16="http://schemas.microsoft.com/office/drawing/2014/main" id="{7C09898A-DC64-FE87-E118-8B48030445DE}"/>
              </a:ext>
            </a:extLst>
          </p:cNvPr>
          <p:cNvSpPr txBox="1"/>
          <p:nvPr/>
        </p:nvSpPr>
        <p:spPr>
          <a:xfrm>
            <a:off x="6141028" y="2726307"/>
            <a:ext cx="2374322" cy="646331"/>
          </a:xfrm>
          <a:prstGeom prst="rect">
            <a:avLst/>
          </a:prstGeom>
          <a:solidFill>
            <a:schemeClr val="bg1">
              <a:lumMod val="85000"/>
            </a:schemeClr>
          </a:solidFill>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de-AT" dirty="0"/>
              <a:t>Well </a:t>
            </a:r>
            <a:r>
              <a:rPr lang="de-AT" dirty="0" err="1"/>
              <a:t>suited</a:t>
            </a:r>
            <a:r>
              <a:rPr lang="de-AT" dirty="0"/>
              <a:t> </a:t>
            </a:r>
            <a:r>
              <a:rPr lang="de-AT" dirty="0" err="1"/>
              <a:t>for</a:t>
            </a:r>
            <a:r>
              <a:rPr lang="de-AT" dirty="0"/>
              <a:t> </a:t>
            </a:r>
            <a:r>
              <a:rPr lang="de-AT" dirty="0" err="1"/>
              <a:t>highly</a:t>
            </a:r>
            <a:r>
              <a:rPr lang="de-AT" dirty="0"/>
              <a:t> </a:t>
            </a:r>
            <a:r>
              <a:rPr lang="de-AT" dirty="0" err="1"/>
              <a:t>correlated</a:t>
            </a:r>
            <a:r>
              <a:rPr lang="de-AT" dirty="0"/>
              <a:t> </a:t>
            </a:r>
            <a:r>
              <a:rPr lang="de-AT" dirty="0" err="1"/>
              <a:t>data</a:t>
            </a:r>
            <a:r>
              <a:rPr lang="de-AT" dirty="0"/>
              <a:t>!</a:t>
            </a:r>
          </a:p>
        </p:txBody>
      </p:sp>
      <p:sp>
        <p:nvSpPr>
          <p:cNvPr id="5" name="Textfeld 4">
            <a:extLst>
              <a:ext uri="{FF2B5EF4-FFF2-40B4-BE49-F238E27FC236}">
                <a16:creationId xmlns:a16="http://schemas.microsoft.com/office/drawing/2014/main" id="{FAEE9C90-1E0D-1699-B5A3-6B3E28E74F85}"/>
              </a:ext>
            </a:extLst>
          </p:cNvPr>
          <p:cNvSpPr txBox="1"/>
          <p:nvPr/>
        </p:nvSpPr>
        <p:spPr>
          <a:xfrm>
            <a:off x="-753" y="5948326"/>
            <a:ext cx="4251734" cy="307777"/>
          </a:xfrm>
          <a:prstGeom prst="rect">
            <a:avLst/>
          </a:prstGeom>
          <a:noFill/>
        </p:spPr>
        <p:txBody>
          <a:bodyPr wrap="square" lIns="91440" tIns="45720" rIns="91440" bIns="45720" rtlCol="0" anchor="t">
            <a:spAutoFit/>
          </a:bodyPr>
          <a:lstStyle/>
          <a:p>
            <a:r>
              <a:rPr lang="de-AT" sz="1400" dirty="0">
                <a:solidFill>
                  <a:schemeClr val="bg1">
                    <a:lumMod val="65000"/>
                  </a:schemeClr>
                </a:solidFill>
              </a:rPr>
              <a:t>(</a:t>
            </a:r>
            <a:r>
              <a:rPr lang="de-AT" sz="1400" dirty="0" err="1">
                <a:solidFill>
                  <a:schemeClr val="bg1">
                    <a:lumMod val="65000"/>
                  </a:schemeClr>
                </a:solidFill>
              </a:rPr>
              <a:t>Filzmoser</a:t>
            </a:r>
            <a:r>
              <a:rPr lang="de-AT" sz="1400" dirty="0">
                <a:solidFill>
                  <a:schemeClr val="bg1">
                    <a:lumMod val="65000"/>
                  </a:schemeClr>
                </a:solidFill>
              </a:rPr>
              <a:t>, 2023)</a:t>
            </a:r>
          </a:p>
        </p:txBody>
      </p:sp>
    </p:spTree>
    <p:extLst>
      <p:ext uri="{BB962C8B-B14F-4D97-AF65-F5344CB8AC3E}">
        <p14:creationId xmlns:p14="http://schemas.microsoft.com/office/powerpoint/2010/main" val="64427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D760D-0833-BB8E-7168-935189D9DC3B}"/>
              </a:ext>
            </a:extLst>
          </p:cNvPr>
          <p:cNvSpPr>
            <a:spLocks noGrp="1"/>
          </p:cNvSpPr>
          <p:nvPr>
            <p:ph type="title"/>
          </p:nvPr>
        </p:nvSpPr>
        <p:spPr>
          <a:xfrm>
            <a:off x="1106919" y="1611958"/>
            <a:ext cx="9289498" cy="481080"/>
          </a:xfrm>
        </p:spPr>
        <p:txBody>
          <a:bodyPr/>
          <a:lstStyle/>
          <a:p>
            <a:r>
              <a:rPr lang="de-AT" dirty="0"/>
              <a:t>Challenges</a:t>
            </a:r>
          </a:p>
        </p:txBody>
      </p:sp>
      <p:sp>
        <p:nvSpPr>
          <p:cNvPr id="3" name="Inhaltsplatzhalter 2">
            <a:extLst>
              <a:ext uri="{FF2B5EF4-FFF2-40B4-BE49-F238E27FC236}">
                <a16:creationId xmlns:a16="http://schemas.microsoft.com/office/drawing/2014/main" id="{1FE706E4-28EE-06C8-5F8D-8327855D68FA}"/>
              </a:ext>
            </a:extLst>
          </p:cNvPr>
          <p:cNvSpPr>
            <a:spLocks noGrp="1"/>
          </p:cNvSpPr>
          <p:nvPr>
            <p:ph idx="1"/>
          </p:nvPr>
        </p:nvSpPr>
        <p:spPr>
          <a:xfrm>
            <a:off x="1308100" y="2230777"/>
            <a:ext cx="9288463" cy="3493749"/>
          </a:xfrm>
        </p:spPr>
        <p:txBody>
          <a:bodyPr vert="horz" lIns="0" tIns="0" rIns="0" bIns="0" rtlCol="0" anchor="t">
            <a:noAutofit/>
          </a:bodyPr>
          <a:lstStyle/>
          <a:p>
            <a:pPr marL="269875" indent="-269875"/>
            <a:r>
              <a:rPr lang="de-AT" dirty="0" err="1"/>
              <a:t>Collecting</a:t>
            </a:r>
            <a:r>
              <a:rPr lang="de-AT" dirty="0"/>
              <a:t> and </a:t>
            </a:r>
            <a:r>
              <a:rPr lang="de-AT" dirty="0" err="1"/>
              <a:t>merging</a:t>
            </a:r>
            <a:r>
              <a:rPr lang="de-AT" dirty="0"/>
              <a:t> </a:t>
            </a:r>
            <a:r>
              <a:rPr lang="de-AT" dirty="0" err="1"/>
              <a:t>geospatial</a:t>
            </a:r>
            <a:r>
              <a:rPr lang="de-AT" dirty="0"/>
              <a:t> </a:t>
            </a:r>
            <a:r>
              <a:rPr lang="de-AT" err="1"/>
              <a:t>data</a:t>
            </a:r>
            <a:endParaRPr lang="de-AT" err="1">
              <a:cs typeface="Arial" panose="020B0604020202020204"/>
            </a:endParaRPr>
          </a:p>
          <a:p>
            <a:pPr marL="269875" indent="-269875"/>
            <a:endParaRPr lang="de-AT">
              <a:cs typeface="Arial"/>
            </a:endParaRPr>
          </a:p>
          <a:p>
            <a:pPr marL="269875" indent="-269875"/>
            <a:r>
              <a:rPr lang="de-AT" dirty="0"/>
              <a:t>Handling large </a:t>
            </a:r>
            <a:r>
              <a:rPr lang="de-AT" dirty="0" err="1"/>
              <a:t>datasets</a:t>
            </a:r>
            <a:r>
              <a:rPr lang="de-AT" dirty="0"/>
              <a:t> in </a:t>
            </a:r>
            <a:r>
              <a:rPr lang="de-AT" dirty="0" err="1"/>
              <a:t>memory</a:t>
            </a:r>
            <a:endParaRPr lang="de-AT" dirty="0">
              <a:cs typeface="Arial" panose="020B0604020202020204"/>
            </a:endParaRPr>
          </a:p>
          <a:p>
            <a:pPr marL="269875" indent="-269875"/>
            <a:endParaRPr lang="de-AT" dirty="0">
              <a:cs typeface="Arial" panose="020B0604020202020204"/>
            </a:endParaRPr>
          </a:p>
          <a:p>
            <a:pPr marL="269875" indent="-269875"/>
            <a:r>
              <a:rPr lang="de-AT" dirty="0" err="1">
                <a:cs typeface="Arial" panose="020B0604020202020204"/>
              </a:rPr>
              <a:t>Scalability</a:t>
            </a:r>
            <a:r>
              <a:rPr lang="de-AT" dirty="0">
                <a:cs typeface="Arial" panose="020B0604020202020204"/>
              </a:rPr>
              <a:t> </a:t>
            </a:r>
            <a:r>
              <a:rPr lang="de-AT" dirty="0" err="1">
                <a:cs typeface="Arial" panose="020B0604020202020204"/>
              </a:rPr>
              <a:t>of</a:t>
            </a:r>
            <a:r>
              <a:rPr lang="de-AT" dirty="0">
                <a:cs typeface="Arial" panose="020B0604020202020204"/>
              </a:rPr>
              <a:t> code</a:t>
            </a:r>
          </a:p>
          <a:p>
            <a:pPr marL="269875" indent="-269875"/>
            <a:endParaRPr lang="de-AT"/>
          </a:p>
          <a:p>
            <a:pPr marL="269875" indent="-269875"/>
            <a:r>
              <a:rPr lang="de-AT" dirty="0"/>
              <a:t>Evaluation </a:t>
            </a:r>
            <a:r>
              <a:rPr lang="de-AT" dirty="0" err="1"/>
              <a:t>of</a:t>
            </a:r>
            <a:r>
              <a:rPr lang="de-AT" dirty="0"/>
              <a:t> feature </a:t>
            </a:r>
            <a:r>
              <a:rPr lang="de-AT" dirty="0" err="1"/>
              <a:t>importance</a:t>
            </a:r>
            <a:endParaRPr lang="de-AT" dirty="0">
              <a:cs typeface="Arial" panose="020B0604020202020204"/>
            </a:endParaRPr>
          </a:p>
        </p:txBody>
      </p:sp>
      <p:sp>
        <p:nvSpPr>
          <p:cNvPr id="6" name="Foliennummernplatzhalter 5">
            <a:extLst>
              <a:ext uri="{FF2B5EF4-FFF2-40B4-BE49-F238E27FC236}">
                <a16:creationId xmlns:a16="http://schemas.microsoft.com/office/drawing/2014/main" id="{80697FB1-1674-0E90-CADE-51356F718703}"/>
              </a:ext>
            </a:extLst>
          </p:cNvPr>
          <p:cNvSpPr>
            <a:spLocks noGrp="1"/>
          </p:cNvSpPr>
          <p:nvPr>
            <p:ph type="sldNum" sz="quarter" idx="15"/>
          </p:nvPr>
        </p:nvSpPr>
        <p:spPr/>
        <p:txBody>
          <a:bodyPr/>
          <a:lstStyle/>
          <a:p>
            <a:fld id="{418F7AD7-DC47-44A0-A9D7-F1C17BFD6F09}" type="slidenum">
              <a:rPr lang="de-AT" smtClean="0"/>
              <a:pPr/>
              <a:t>5</a:t>
            </a:fld>
            <a:endParaRPr lang="de-AT"/>
          </a:p>
        </p:txBody>
      </p:sp>
    </p:spTree>
    <p:extLst>
      <p:ext uri="{BB962C8B-B14F-4D97-AF65-F5344CB8AC3E}">
        <p14:creationId xmlns:p14="http://schemas.microsoft.com/office/powerpoint/2010/main" val="427743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9BECC-DB1F-1026-CBF9-8305278CB95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854AC0-6868-8A44-B17C-04D0CC56CC83}"/>
              </a:ext>
            </a:extLst>
          </p:cNvPr>
          <p:cNvSpPr>
            <a:spLocks noGrp="1"/>
          </p:cNvSpPr>
          <p:nvPr>
            <p:ph type="ctrTitle"/>
            <p:custDataLst>
              <p:tags r:id="rId1"/>
            </p:custDataLst>
          </p:nvPr>
        </p:nvSpPr>
        <p:spPr>
          <a:xfrm>
            <a:off x="1308100" y="2276475"/>
            <a:ext cx="9577388" cy="1524000"/>
          </a:xfrm>
        </p:spPr>
        <p:txBody>
          <a:bodyPr/>
          <a:lstStyle/>
          <a:p>
            <a:r>
              <a:rPr lang="de-AT" sz="3600" dirty="0"/>
              <a:t>Attention-</a:t>
            </a:r>
            <a:r>
              <a:rPr lang="de-AT" sz="3600" dirty="0" err="1"/>
              <a:t>layer</a:t>
            </a:r>
            <a:r>
              <a:rPr lang="de-AT" sz="3600" dirty="0"/>
              <a:t> </a:t>
            </a:r>
            <a:r>
              <a:rPr lang="de-AT" sz="3600" dirty="0" err="1"/>
              <a:t>based</a:t>
            </a:r>
            <a:r>
              <a:rPr lang="de-AT" sz="3600" dirty="0"/>
              <a:t> </a:t>
            </a:r>
            <a:r>
              <a:rPr lang="de-AT" sz="3600" dirty="0" err="1"/>
              <a:t>crop</a:t>
            </a:r>
            <a:r>
              <a:rPr lang="de-AT" sz="3600" dirty="0"/>
              <a:t> </a:t>
            </a:r>
            <a:r>
              <a:rPr lang="de-AT" sz="3600" dirty="0" err="1"/>
              <a:t>yield</a:t>
            </a:r>
            <a:r>
              <a:rPr lang="de-AT" sz="3600" dirty="0"/>
              <a:t> </a:t>
            </a:r>
            <a:r>
              <a:rPr lang="de-AT" sz="3600" dirty="0" err="1"/>
              <a:t>prediction</a:t>
            </a:r>
            <a:endParaRPr lang="de-AT" sz="3600" dirty="0"/>
          </a:p>
        </p:txBody>
      </p:sp>
      <p:sp>
        <p:nvSpPr>
          <p:cNvPr id="3" name="Untertitel 2">
            <a:extLst>
              <a:ext uri="{FF2B5EF4-FFF2-40B4-BE49-F238E27FC236}">
                <a16:creationId xmlns:a16="http://schemas.microsoft.com/office/drawing/2014/main" id="{08CAED44-2CC9-7C03-7491-FD32C96B44D3}"/>
              </a:ext>
            </a:extLst>
          </p:cNvPr>
          <p:cNvSpPr>
            <a:spLocks noGrp="1"/>
          </p:cNvSpPr>
          <p:nvPr>
            <p:ph type="subTitle" idx="1"/>
            <p:custDataLst>
              <p:tags r:id="rId2"/>
            </p:custDataLst>
          </p:nvPr>
        </p:nvSpPr>
        <p:spPr>
          <a:xfrm>
            <a:off x="1308100" y="3971926"/>
            <a:ext cx="9577388" cy="2077182"/>
          </a:xfrm>
        </p:spPr>
        <p:txBody>
          <a:bodyPr vert="horz" lIns="0" tIns="0" rIns="0" bIns="0" rtlCol="0" anchor="t">
            <a:noAutofit/>
          </a:bodyPr>
          <a:lstStyle/>
          <a:p>
            <a:r>
              <a:rPr lang="de-AT" sz="2400" dirty="0"/>
              <a:t>Individual </a:t>
            </a:r>
            <a:r>
              <a:rPr lang="de-AT" sz="2400" dirty="0" err="1"/>
              <a:t>project</a:t>
            </a:r>
            <a:r>
              <a:rPr lang="de-AT" sz="2400" dirty="0"/>
              <a:t> in Applied Deep Learning [194.077]</a:t>
            </a:r>
          </a:p>
          <a:p>
            <a:r>
              <a:rPr lang="de-AT" sz="1600" dirty="0">
                <a:solidFill>
                  <a:schemeClr val="bg1">
                    <a:lumMod val="50000"/>
                  </a:schemeClr>
                </a:solidFill>
              </a:rPr>
              <a:t>Supervisor: Dr. Alexander Pacha</a:t>
            </a:r>
          </a:p>
          <a:p>
            <a:endParaRPr lang="de-AT" sz="1800" dirty="0"/>
          </a:p>
          <a:p>
            <a:endParaRPr lang="de-AT" sz="1800" dirty="0"/>
          </a:p>
          <a:p>
            <a:endParaRPr lang="de-AT" sz="1800" dirty="0"/>
          </a:p>
          <a:p>
            <a:r>
              <a:rPr lang="de-AT" sz="1800" dirty="0"/>
              <a:t>Johannes Pfennigbauer 	| 19902046</a:t>
            </a:r>
            <a:endParaRPr lang="de-AT" sz="1800" dirty="0">
              <a:cs typeface="Arial"/>
            </a:endParaRPr>
          </a:p>
        </p:txBody>
      </p:sp>
      <p:sp>
        <p:nvSpPr>
          <p:cNvPr id="6" name="Textplatzhalter 5">
            <a:extLst>
              <a:ext uri="{FF2B5EF4-FFF2-40B4-BE49-F238E27FC236}">
                <a16:creationId xmlns:a16="http://schemas.microsoft.com/office/drawing/2014/main" id="{B5EAD1F9-D0C3-4127-A444-5EEEFF3B94DB}"/>
              </a:ext>
            </a:extLst>
          </p:cNvPr>
          <p:cNvSpPr>
            <a:spLocks noGrp="1"/>
          </p:cNvSpPr>
          <p:nvPr>
            <p:ph type="body" sz="quarter" idx="10"/>
            <p:custDataLst>
              <p:tags r:id="rId3"/>
            </p:custDataLst>
          </p:nvPr>
        </p:nvSpPr>
        <p:spPr/>
        <p:txBody>
          <a:bodyPr/>
          <a:lstStyle/>
          <a:p>
            <a:pPr lvl="0"/>
            <a:r>
              <a:rPr lang="de-AT"/>
              <a:t>www.tuwien.at</a:t>
            </a:r>
          </a:p>
        </p:txBody>
      </p:sp>
    </p:spTree>
    <p:extLst>
      <p:ext uri="{BB962C8B-B14F-4D97-AF65-F5344CB8AC3E}">
        <p14:creationId xmlns:p14="http://schemas.microsoft.com/office/powerpoint/2010/main" val="116656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664E9-39FF-1737-7111-59F8CC4A5A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D537CCF-7D9E-3209-2FCE-EBB2CC602123}"/>
              </a:ext>
            </a:extLst>
          </p:cNvPr>
          <p:cNvSpPr>
            <a:spLocks noGrp="1"/>
          </p:cNvSpPr>
          <p:nvPr>
            <p:ph type="title"/>
          </p:nvPr>
        </p:nvSpPr>
        <p:spPr>
          <a:xfrm>
            <a:off x="1213546" y="4558945"/>
            <a:ext cx="9289498" cy="440169"/>
          </a:xfrm>
        </p:spPr>
        <p:txBody>
          <a:bodyPr/>
          <a:lstStyle/>
          <a:p>
            <a:r>
              <a:rPr lang="de-AT" dirty="0"/>
              <a:t>Research Question</a:t>
            </a:r>
          </a:p>
        </p:txBody>
      </p:sp>
      <p:sp>
        <p:nvSpPr>
          <p:cNvPr id="3" name="Inhaltsplatzhalter 2">
            <a:extLst>
              <a:ext uri="{FF2B5EF4-FFF2-40B4-BE49-F238E27FC236}">
                <a16:creationId xmlns:a16="http://schemas.microsoft.com/office/drawing/2014/main" id="{E9983A1E-11BD-CA51-1C18-2A2D5A29EBC9}"/>
              </a:ext>
            </a:extLst>
          </p:cNvPr>
          <p:cNvSpPr>
            <a:spLocks noGrp="1"/>
          </p:cNvSpPr>
          <p:nvPr>
            <p:ph idx="1"/>
          </p:nvPr>
        </p:nvSpPr>
        <p:spPr>
          <a:xfrm>
            <a:off x="1307066" y="5096741"/>
            <a:ext cx="9289498" cy="857250"/>
          </a:xfrm>
        </p:spPr>
        <p:txBody>
          <a:bodyPr/>
          <a:lstStyle/>
          <a:p>
            <a:pPr marL="0" indent="0">
              <a:buNone/>
            </a:pPr>
            <a:r>
              <a:rPr lang="de-AT" dirty="0" err="1"/>
              <a:t>How</a:t>
            </a:r>
            <a:r>
              <a:rPr lang="de-AT" dirty="0"/>
              <a:t> </a:t>
            </a:r>
            <a:r>
              <a:rPr lang="de-AT" dirty="0" err="1"/>
              <a:t>can</a:t>
            </a:r>
            <a:r>
              <a:rPr lang="de-AT" dirty="0"/>
              <a:t> an </a:t>
            </a:r>
            <a:r>
              <a:rPr lang="de-AT" dirty="0" err="1"/>
              <a:t>attention</a:t>
            </a:r>
            <a:r>
              <a:rPr lang="de-AT" dirty="0"/>
              <a:t> </a:t>
            </a:r>
            <a:r>
              <a:rPr lang="de-AT" dirty="0" err="1"/>
              <a:t>mechanism</a:t>
            </a:r>
            <a:r>
              <a:rPr lang="de-AT" dirty="0"/>
              <a:t> </a:t>
            </a:r>
            <a:r>
              <a:rPr lang="de-AT" dirty="0" err="1"/>
              <a:t>improve</a:t>
            </a:r>
            <a:r>
              <a:rPr lang="de-AT" dirty="0"/>
              <a:t> </a:t>
            </a:r>
            <a:r>
              <a:rPr lang="de-AT" dirty="0" err="1"/>
              <a:t>the</a:t>
            </a:r>
            <a:r>
              <a:rPr lang="de-AT" dirty="0"/>
              <a:t> CNN-RNN </a:t>
            </a:r>
            <a:r>
              <a:rPr lang="de-AT" dirty="0" err="1"/>
              <a:t>models</a:t>
            </a:r>
            <a:r>
              <a:rPr lang="de-AT" dirty="0"/>
              <a:t> </a:t>
            </a:r>
            <a:r>
              <a:rPr lang="de-AT" dirty="0" err="1"/>
              <a:t>ability</a:t>
            </a:r>
            <a:r>
              <a:rPr lang="de-AT" dirty="0"/>
              <a:t> </a:t>
            </a:r>
            <a:r>
              <a:rPr lang="de-AT" dirty="0" err="1"/>
              <a:t>to</a:t>
            </a:r>
            <a:r>
              <a:rPr lang="de-AT" dirty="0"/>
              <a:t> </a:t>
            </a:r>
            <a:r>
              <a:rPr lang="de-AT" dirty="0" err="1"/>
              <a:t>predict</a:t>
            </a:r>
            <a:r>
              <a:rPr lang="de-AT" dirty="0"/>
              <a:t> </a:t>
            </a:r>
            <a:r>
              <a:rPr lang="de-AT" dirty="0" err="1"/>
              <a:t>crop</a:t>
            </a:r>
            <a:r>
              <a:rPr lang="de-AT" dirty="0"/>
              <a:t> </a:t>
            </a:r>
            <a:r>
              <a:rPr lang="de-AT" dirty="0" err="1"/>
              <a:t>yield</a:t>
            </a:r>
            <a:r>
              <a:rPr lang="de-AT" dirty="0"/>
              <a:t>?</a:t>
            </a:r>
          </a:p>
        </p:txBody>
      </p:sp>
      <p:sp>
        <p:nvSpPr>
          <p:cNvPr id="6" name="Foliennummernplatzhalter 5">
            <a:extLst>
              <a:ext uri="{FF2B5EF4-FFF2-40B4-BE49-F238E27FC236}">
                <a16:creationId xmlns:a16="http://schemas.microsoft.com/office/drawing/2014/main" id="{FBA5E92A-D2AF-3C9C-587A-344EF93821FA}"/>
              </a:ext>
            </a:extLst>
          </p:cNvPr>
          <p:cNvSpPr>
            <a:spLocks noGrp="1"/>
          </p:cNvSpPr>
          <p:nvPr>
            <p:ph type="sldNum" sz="quarter" idx="15"/>
          </p:nvPr>
        </p:nvSpPr>
        <p:spPr/>
        <p:txBody>
          <a:bodyPr/>
          <a:lstStyle/>
          <a:p>
            <a:fld id="{418F7AD7-DC47-44A0-A9D7-F1C17BFD6F09}" type="slidenum">
              <a:rPr lang="de-AT" smtClean="0"/>
              <a:pPr/>
              <a:t>7</a:t>
            </a:fld>
            <a:endParaRPr lang="de-AT"/>
          </a:p>
        </p:txBody>
      </p:sp>
      <p:sp>
        <p:nvSpPr>
          <p:cNvPr id="7" name="Inhaltsplatzhalter 2">
            <a:extLst>
              <a:ext uri="{FF2B5EF4-FFF2-40B4-BE49-F238E27FC236}">
                <a16:creationId xmlns:a16="http://schemas.microsoft.com/office/drawing/2014/main" id="{996313C7-E22F-213A-B652-97976700EDEE}"/>
              </a:ext>
            </a:extLst>
          </p:cNvPr>
          <p:cNvSpPr txBox="1">
            <a:spLocks/>
          </p:cNvSpPr>
          <p:nvPr/>
        </p:nvSpPr>
        <p:spPr bwMode="gray">
          <a:xfrm>
            <a:off x="1307065" y="2113752"/>
            <a:ext cx="5066521" cy="2366898"/>
          </a:xfrm>
          <a:prstGeom prst="rect">
            <a:avLst/>
          </a:prstGeom>
        </p:spPr>
        <p:txBody>
          <a:bodyPr vert="horz" lIns="0" tIns="0" rIns="0" bIns="0" rtlCol="0">
            <a:noAutofit/>
          </a:bodyPr>
          <a:lstStyle>
            <a:lvl1pPr marL="270000" indent="-270000" algn="l" defTabSz="914400" rtl="0" eaLnBrk="1" latinLnBrk="0" hangingPunct="1">
              <a:lnSpc>
                <a:spcPct val="90000"/>
              </a:lnSpc>
              <a:spcBef>
                <a:spcPts val="600"/>
              </a:spcBef>
              <a:buClr>
                <a:schemeClr val="accent1"/>
              </a:buClr>
              <a:buSzPct val="90000"/>
              <a:buFont typeface="Arial" panose="020B0604020202020204" pitchFamily="34" charset="0"/>
              <a:buChar char="■"/>
              <a:defRPr lang="de-AT" sz="2200" b="0" kern="1200" dirty="0">
                <a:solidFill>
                  <a:schemeClr val="tx1"/>
                </a:solidFill>
                <a:latin typeface="+mn-lt"/>
                <a:ea typeface="+mn-ea"/>
                <a:cs typeface="+mn-cs"/>
              </a:defRPr>
            </a:lvl1pPr>
            <a:lvl2pPr marL="533400" indent="-271463" algn="l" defTabSz="914400" rtl="0" eaLnBrk="1" latinLnBrk="0" hangingPunct="1">
              <a:lnSpc>
                <a:spcPct val="90000"/>
              </a:lnSpc>
              <a:spcBef>
                <a:spcPts val="400"/>
              </a:spcBef>
              <a:buClr>
                <a:schemeClr val="accent1"/>
              </a:buClr>
              <a:buSzPct val="90000"/>
              <a:buFont typeface="Arial" panose="020B0604020202020204" pitchFamily="34" charset="0"/>
              <a:buChar char="■"/>
              <a:defRPr lang="de-AT" sz="2000" b="0" kern="1200" dirty="0">
                <a:solidFill>
                  <a:schemeClr val="tx1"/>
                </a:solidFill>
                <a:latin typeface="+mn-lt"/>
                <a:ea typeface="+mn-ea"/>
                <a:cs typeface="+mn-cs"/>
              </a:defRPr>
            </a:lvl2pPr>
            <a:lvl3pPr marL="80486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3pPr>
            <a:lvl4pPr marL="1077913"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4pPr>
            <a:lvl5pPr marL="1349375" indent="-266700" algn="l" defTabSz="914400" rtl="0" eaLnBrk="1" latinLnBrk="0" hangingPunct="1">
              <a:lnSpc>
                <a:spcPct val="90000"/>
              </a:lnSpc>
              <a:spcBef>
                <a:spcPts val="500"/>
              </a:spcBef>
              <a:buClr>
                <a:schemeClr val="accent1"/>
              </a:buClr>
              <a:buSzPct val="90000"/>
              <a:buFont typeface="Arial" panose="020B0604020202020204" pitchFamily="34" charset="0"/>
              <a:buChar char="■"/>
              <a:defRPr lang="de-AT"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Deep Learning methods are well-established in crop yield prediction. </a:t>
            </a:r>
            <a:r>
              <a:rPr lang="en-US" sz="1800" b="0" i="0" dirty="0">
                <a:solidFill>
                  <a:srgbClr val="111111"/>
                </a:solidFill>
                <a:effectLst/>
              </a:rPr>
              <a:t>While CNNs handle connected data well, they might not dynamically adjust to the changing relevance of attributes across different plant growth stages. An attention layer might be beneficial to guide its focus.</a:t>
            </a:r>
            <a:endParaRPr lang="en-US" sz="1800" dirty="0"/>
          </a:p>
        </p:txBody>
      </p:sp>
      <p:sp>
        <p:nvSpPr>
          <p:cNvPr id="10" name="Titel 1">
            <a:extLst>
              <a:ext uri="{FF2B5EF4-FFF2-40B4-BE49-F238E27FC236}">
                <a16:creationId xmlns:a16="http://schemas.microsoft.com/office/drawing/2014/main" id="{1CFD2111-B2C3-51C1-37B2-D0C6696A7DDC}"/>
              </a:ext>
            </a:extLst>
          </p:cNvPr>
          <p:cNvSpPr txBox="1">
            <a:spLocks/>
          </p:cNvSpPr>
          <p:nvPr/>
        </p:nvSpPr>
        <p:spPr bwMode="gray">
          <a:xfrm>
            <a:off x="1213546" y="1505025"/>
            <a:ext cx="9289498" cy="5111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de-AT" dirty="0"/>
              <a:t>Background</a:t>
            </a:r>
          </a:p>
        </p:txBody>
      </p:sp>
      <p:pic>
        <p:nvPicPr>
          <p:cNvPr id="11" name="Grafik 10">
            <a:extLst>
              <a:ext uri="{FF2B5EF4-FFF2-40B4-BE49-F238E27FC236}">
                <a16:creationId xmlns:a16="http://schemas.microsoft.com/office/drawing/2014/main" id="{58EFFD09-FB5F-C86C-814E-D7128E68FE52}"/>
              </a:ext>
            </a:extLst>
          </p:cNvPr>
          <p:cNvPicPr>
            <a:picLocks noChangeAspect="1"/>
          </p:cNvPicPr>
          <p:nvPr/>
        </p:nvPicPr>
        <p:blipFill>
          <a:blip r:embed="rId2"/>
          <a:stretch>
            <a:fillRect/>
          </a:stretch>
        </p:blipFill>
        <p:spPr>
          <a:xfrm>
            <a:off x="7010400" y="1292609"/>
            <a:ext cx="4152899" cy="2768599"/>
          </a:xfrm>
          <a:prstGeom prst="rect">
            <a:avLst/>
          </a:prstGeom>
        </p:spPr>
      </p:pic>
      <p:sp>
        <p:nvSpPr>
          <p:cNvPr id="12" name="Textfeld 11">
            <a:extLst>
              <a:ext uri="{FF2B5EF4-FFF2-40B4-BE49-F238E27FC236}">
                <a16:creationId xmlns:a16="http://schemas.microsoft.com/office/drawing/2014/main" id="{A45DE545-FF99-93A3-6578-758A7A536841}"/>
              </a:ext>
            </a:extLst>
          </p:cNvPr>
          <p:cNvSpPr txBox="1"/>
          <p:nvPr/>
        </p:nvSpPr>
        <p:spPr>
          <a:xfrm>
            <a:off x="7010399" y="4061208"/>
            <a:ext cx="4152899" cy="400110"/>
          </a:xfrm>
          <a:prstGeom prst="rect">
            <a:avLst/>
          </a:prstGeom>
          <a:noFill/>
        </p:spPr>
        <p:txBody>
          <a:bodyPr wrap="square" rtlCol="0">
            <a:spAutoFit/>
          </a:bodyPr>
          <a:lstStyle/>
          <a:p>
            <a:pPr algn="just"/>
            <a:r>
              <a:rPr lang="en-US" sz="1100" b="0" i="0" u="none" strike="noStrike" baseline="0" dirty="0">
                <a:latin typeface="CMR12"/>
              </a:rPr>
              <a:t>The available data and original model used focuses on soybeans</a:t>
            </a:r>
            <a:r>
              <a:rPr lang="en-US" sz="1100" b="0" i="0" dirty="0">
                <a:effectLst/>
                <a:latin typeface="system-ui"/>
              </a:rPr>
              <a:t>.</a:t>
            </a:r>
            <a:endParaRPr lang="en-US" sz="1100" b="0" i="0" u="none" strike="noStrike" baseline="0" dirty="0">
              <a:latin typeface="CMR12"/>
            </a:endParaRPr>
          </a:p>
          <a:p>
            <a:pPr algn="just"/>
            <a:r>
              <a:rPr lang="en-US" sz="900" b="0" i="0" u="none" strike="noStrike" baseline="0" dirty="0">
                <a:latin typeface="CMR12"/>
              </a:rPr>
              <a:t>Source: </a:t>
            </a:r>
            <a:r>
              <a:rPr lang="en-US" sz="900" b="0" i="0" u="none" strike="noStrike" baseline="0" dirty="0" err="1">
                <a:latin typeface="CMR12"/>
              </a:rPr>
              <a:t>Plantura</a:t>
            </a:r>
            <a:r>
              <a:rPr lang="en-US" sz="900" b="0" i="0" u="none" strike="noStrike" baseline="0" dirty="0">
                <a:latin typeface="CMR12"/>
              </a:rPr>
              <a:t> </a:t>
            </a:r>
            <a:r>
              <a:rPr lang="en-US" sz="900" b="0" i="0" u="none" strike="noStrike" baseline="0" dirty="0" err="1">
                <a:latin typeface="CMR12"/>
              </a:rPr>
              <a:t>Magzine</a:t>
            </a:r>
            <a:r>
              <a:rPr lang="en-US" sz="900" b="0" i="0" u="none" strike="noStrike" baseline="0" dirty="0">
                <a:latin typeface="CMR12"/>
              </a:rPr>
              <a:t>. Soybean: growing, harvest &amp; uses, 2019.</a:t>
            </a:r>
            <a:endParaRPr lang="de-AT" sz="900" dirty="0"/>
          </a:p>
        </p:txBody>
      </p:sp>
      <p:sp>
        <p:nvSpPr>
          <p:cNvPr id="4" name="Textfeld 3">
            <a:extLst>
              <a:ext uri="{FF2B5EF4-FFF2-40B4-BE49-F238E27FC236}">
                <a16:creationId xmlns:a16="http://schemas.microsoft.com/office/drawing/2014/main" id="{BE3EAB3F-5CD5-6784-091B-B6F5A94E04E7}"/>
              </a:ext>
            </a:extLst>
          </p:cNvPr>
          <p:cNvSpPr txBox="1"/>
          <p:nvPr/>
        </p:nvSpPr>
        <p:spPr>
          <a:xfrm>
            <a:off x="-10398" y="5948326"/>
            <a:ext cx="2621633" cy="307777"/>
          </a:xfrm>
          <a:prstGeom prst="rect">
            <a:avLst/>
          </a:prstGeom>
          <a:noFill/>
        </p:spPr>
        <p:txBody>
          <a:bodyPr wrap="square" rtlCol="0">
            <a:spAutoFit/>
          </a:bodyPr>
          <a:lstStyle/>
          <a:p>
            <a:r>
              <a:rPr lang="de-AT" sz="1400" dirty="0">
                <a:solidFill>
                  <a:schemeClr val="bg1">
                    <a:lumMod val="65000"/>
                  </a:schemeClr>
                </a:solidFill>
              </a:rPr>
              <a:t>(Khaki et al, 2020)</a:t>
            </a:r>
          </a:p>
        </p:txBody>
      </p:sp>
    </p:spTree>
    <p:extLst>
      <p:ext uri="{BB962C8B-B14F-4D97-AF65-F5344CB8AC3E}">
        <p14:creationId xmlns:p14="http://schemas.microsoft.com/office/powerpoint/2010/main" val="297569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2036-92FD-57CD-D0A1-FDFCD5FD99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93F580-0481-EF2C-582F-22D135786799}"/>
              </a:ext>
            </a:extLst>
          </p:cNvPr>
          <p:cNvSpPr>
            <a:spLocks noGrp="1"/>
          </p:cNvSpPr>
          <p:nvPr>
            <p:ph type="title"/>
          </p:nvPr>
        </p:nvSpPr>
        <p:spPr>
          <a:xfrm>
            <a:off x="1191319" y="1549400"/>
            <a:ext cx="9405244" cy="456046"/>
          </a:xfrm>
        </p:spPr>
        <p:txBody>
          <a:bodyPr/>
          <a:lstStyle/>
          <a:p>
            <a:r>
              <a:rPr lang="de-AT" dirty="0"/>
              <a:t>Data</a:t>
            </a:r>
          </a:p>
        </p:txBody>
      </p:sp>
      <p:sp>
        <p:nvSpPr>
          <p:cNvPr id="7" name="Inhaltsplatzhalter 6">
            <a:extLst>
              <a:ext uri="{FF2B5EF4-FFF2-40B4-BE49-F238E27FC236}">
                <a16:creationId xmlns:a16="http://schemas.microsoft.com/office/drawing/2014/main" id="{3771B601-D579-797F-09A8-A3D53B3B96E8}"/>
              </a:ext>
            </a:extLst>
          </p:cNvPr>
          <p:cNvSpPr>
            <a:spLocks noGrp="1"/>
          </p:cNvSpPr>
          <p:nvPr>
            <p:ph idx="1"/>
          </p:nvPr>
        </p:nvSpPr>
        <p:spPr>
          <a:xfrm>
            <a:off x="1308100" y="2218460"/>
            <a:ext cx="9288463" cy="3506066"/>
          </a:xfrm>
        </p:spPr>
        <p:txBody>
          <a:bodyPr/>
          <a:lstStyle/>
          <a:p>
            <a:pPr marL="0" indent="0">
              <a:buNone/>
            </a:pPr>
            <a:r>
              <a:rPr lang="de-AT" dirty="0"/>
              <a:t>Target variable </a:t>
            </a:r>
          </a:p>
          <a:p>
            <a:r>
              <a:rPr lang="de-AT" sz="1800" b="1" dirty="0" err="1"/>
              <a:t>yield</a:t>
            </a:r>
            <a:r>
              <a:rPr lang="de-AT" sz="1800" dirty="0"/>
              <a:t>: </a:t>
            </a:r>
            <a:r>
              <a:rPr lang="de-AT" sz="1800" dirty="0" err="1"/>
              <a:t>average</a:t>
            </a:r>
            <a:r>
              <a:rPr lang="de-AT" sz="1800" dirty="0"/>
              <a:t> </a:t>
            </a:r>
            <a:r>
              <a:rPr lang="de-AT" sz="1800" dirty="0" err="1"/>
              <a:t>outcome</a:t>
            </a:r>
            <a:r>
              <a:rPr lang="de-AT" sz="1800" dirty="0"/>
              <a:t> per </a:t>
            </a:r>
            <a:r>
              <a:rPr lang="de-AT" sz="1800" dirty="0" err="1"/>
              <a:t>location</a:t>
            </a:r>
            <a:r>
              <a:rPr lang="de-AT" sz="1800" dirty="0"/>
              <a:t> and </a:t>
            </a:r>
            <a:r>
              <a:rPr lang="de-AT" sz="1800" dirty="0" err="1"/>
              <a:t>year</a:t>
            </a:r>
            <a:endParaRPr lang="de-AT" sz="1800" dirty="0"/>
          </a:p>
          <a:p>
            <a:endParaRPr lang="de-AT" sz="1800" dirty="0"/>
          </a:p>
          <a:p>
            <a:endParaRPr lang="de-AT" sz="1800" dirty="0"/>
          </a:p>
          <a:p>
            <a:pPr marL="0" indent="0">
              <a:buNone/>
            </a:pPr>
            <a:r>
              <a:rPr lang="de-AT" dirty="0"/>
              <a:t>Input </a:t>
            </a:r>
            <a:r>
              <a:rPr lang="de-AT" dirty="0" err="1"/>
              <a:t>data</a:t>
            </a:r>
            <a:endParaRPr lang="de-AT" dirty="0"/>
          </a:p>
          <a:p>
            <a:r>
              <a:rPr lang="de-AT" sz="1800" dirty="0"/>
              <a:t>Environment: </a:t>
            </a:r>
            <a:r>
              <a:rPr lang="de-AT" sz="1800" dirty="0" err="1"/>
              <a:t>weekly</a:t>
            </a:r>
            <a:r>
              <a:rPr lang="de-AT" sz="1800" dirty="0"/>
              <a:t> </a:t>
            </a:r>
            <a:r>
              <a:rPr lang="de-AT" sz="1800" dirty="0" err="1"/>
              <a:t>average</a:t>
            </a:r>
            <a:r>
              <a:rPr lang="de-AT" sz="1800" dirty="0"/>
              <a:t> </a:t>
            </a:r>
            <a:r>
              <a:rPr lang="de-AT" sz="1800" dirty="0" err="1"/>
              <a:t>of</a:t>
            </a:r>
            <a:r>
              <a:rPr lang="de-AT" sz="1800" dirty="0"/>
              <a:t> min/</a:t>
            </a:r>
            <a:r>
              <a:rPr lang="de-AT" sz="1800" dirty="0" err="1"/>
              <a:t>max</a:t>
            </a:r>
            <a:r>
              <a:rPr lang="de-AT" sz="1800" dirty="0"/>
              <a:t> </a:t>
            </a:r>
            <a:r>
              <a:rPr lang="de-AT" sz="1800" dirty="0" err="1"/>
              <a:t>temperature</a:t>
            </a:r>
            <a:r>
              <a:rPr lang="de-AT" sz="1800" dirty="0"/>
              <a:t>, </a:t>
            </a:r>
            <a:r>
              <a:rPr lang="de-AT" sz="1800" dirty="0" err="1"/>
              <a:t>precipitation</a:t>
            </a:r>
            <a:r>
              <a:rPr lang="de-AT" sz="1800" dirty="0"/>
              <a:t>, solar </a:t>
            </a:r>
            <a:r>
              <a:rPr lang="de-AT" sz="1800" dirty="0" err="1"/>
              <a:t>radiation</a:t>
            </a:r>
            <a:r>
              <a:rPr lang="de-AT" sz="1800" dirty="0"/>
              <a:t>, </a:t>
            </a:r>
            <a:r>
              <a:rPr lang="de-AT" sz="1800" dirty="0" err="1"/>
              <a:t>snow-water</a:t>
            </a:r>
            <a:r>
              <a:rPr lang="de-AT" sz="1800" dirty="0"/>
              <a:t> </a:t>
            </a:r>
            <a:r>
              <a:rPr lang="de-AT" sz="1800" dirty="0" err="1"/>
              <a:t>equivalent</a:t>
            </a:r>
            <a:r>
              <a:rPr lang="de-AT" sz="1800" dirty="0"/>
              <a:t> and </a:t>
            </a:r>
            <a:r>
              <a:rPr lang="de-AT" sz="1800" dirty="0" err="1"/>
              <a:t>vapor</a:t>
            </a:r>
            <a:r>
              <a:rPr lang="de-AT" sz="1800" dirty="0"/>
              <a:t> </a:t>
            </a:r>
            <a:r>
              <a:rPr lang="de-AT" sz="1800" dirty="0" err="1"/>
              <a:t>pressure</a:t>
            </a:r>
            <a:endParaRPr lang="de-AT" sz="1800" dirty="0"/>
          </a:p>
          <a:p>
            <a:r>
              <a:rPr lang="de-AT" sz="1800" dirty="0"/>
              <a:t>Soil: </a:t>
            </a:r>
            <a:r>
              <a:rPr lang="de-AT" sz="1800" dirty="0" err="1"/>
              <a:t>bulk</a:t>
            </a:r>
            <a:r>
              <a:rPr lang="de-AT" sz="1800" dirty="0"/>
              <a:t> </a:t>
            </a:r>
            <a:r>
              <a:rPr lang="de-AT" sz="1800" dirty="0" err="1"/>
              <a:t>density</a:t>
            </a:r>
            <a:r>
              <a:rPr lang="de-AT" sz="1800" dirty="0"/>
              <a:t>, pH, </a:t>
            </a:r>
            <a:r>
              <a:rPr lang="de-AT" sz="1800" dirty="0" err="1"/>
              <a:t>soil</a:t>
            </a:r>
            <a:r>
              <a:rPr lang="de-AT" sz="1800" dirty="0"/>
              <a:t> </a:t>
            </a:r>
            <a:r>
              <a:rPr lang="de-AT" sz="1800" dirty="0" err="1"/>
              <a:t>organic</a:t>
            </a:r>
            <a:r>
              <a:rPr lang="de-AT" sz="1800" dirty="0"/>
              <a:t> </a:t>
            </a:r>
            <a:r>
              <a:rPr lang="de-AT" sz="1800" dirty="0" err="1"/>
              <a:t>density</a:t>
            </a:r>
            <a:r>
              <a:rPr lang="de-AT" sz="1800" dirty="0"/>
              <a:t>, total </a:t>
            </a:r>
            <a:r>
              <a:rPr lang="de-AT" sz="1800" dirty="0" err="1"/>
              <a:t>nitrogen</a:t>
            </a:r>
            <a:r>
              <a:rPr lang="de-AT" sz="1800" dirty="0"/>
              <a:t>, </a:t>
            </a:r>
            <a:r>
              <a:rPr lang="de-AT" sz="1800" dirty="0" err="1"/>
              <a:t>soil</a:t>
            </a:r>
            <a:r>
              <a:rPr lang="de-AT" sz="1800" dirty="0"/>
              <a:t> </a:t>
            </a:r>
            <a:r>
              <a:rPr lang="de-AT" sz="1800" dirty="0" err="1"/>
              <a:t>composition</a:t>
            </a:r>
            <a:r>
              <a:rPr lang="de-AT" sz="1800" dirty="0"/>
              <a:t> and </a:t>
            </a:r>
            <a:r>
              <a:rPr lang="de-AT" sz="1800" dirty="0" err="1"/>
              <a:t>more</a:t>
            </a:r>
            <a:br>
              <a:rPr lang="de-AT" sz="1800" dirty="0"/>
            </a:br>
            <a:r>
              <a:rPr lang="de-AT" sz="1800" dirty="0"/>
              <a:t>at 6 </a:t>
            </a:r>
            <a:r>
              <a:rPr lang="de-AT" sz="1800" dirty="0" err="1"/>
              <a:t>levels</a:t>
            </a:r>
            <a:r>
              <a:rPr lang="de-AT" sz="1800" dirty="0"/>
              <a:t> </a:t>
            </a:r>
            <a:r>
              <a:rPr lang="de-AT" sz="1800" dirty="0" err="1"/>
              <a:t>of</a:t>
            </a:r>
            <a:r>
              <a:rPr lang="de-AT" sz="1800" dirty="0"/>
              <a:t> </a:t>
            </a:r>
            <a:r>
              <a:rPr lang="de-AT" sz="1800" dirty="0" err="1"/>
              <a:t>depth</a:t>
            </a:r>
            <a:r>
              <a:rPr lang="de-AT" sz="1800" dirty="0"/>
              <a:t> (0-120cm)</a:t>
            </a:r>
          </a:p>
          <a:p>
            <a:r>
              <a:rPr lang="de-AT" sz="1800" dirty="0"/>
              <a:t>Management: </a:t>
            </a:r>
            <a:r>
              <a:rPr lang="de-AT" sz="1800" dirty="0" err="1"/>
              <a:t>weekly</a:t>
            </a:r>
            <a:r>
              <a:rPr lang="de-AT" sz="1800" dirty="0"/>
              <a:t> </a:t>
            </a:r>
            <a:r>
              <a:rPr lang="de-AT" sz="1800" dirty="0" err="1"/>
              <a:t>cumulative</a:t>
            </a:r>
            <a:r>
              <a:rPr lang="de-AT" sz="1800" dirty="0"/>
              <a:t> </a:t>
            </a:r>
            <a:r>
              <a:rPr lang="de-AT" sz="1800" dirty="0" err="1"/>
              <a:t>percentage</a:t>
            </a:r>
            <a:r>
              <a:rPr lang="de-AT" sz="1800" dirty="0"/>
              <a:t> </a:t>
            </a:r>
            <a:r>
              <a:rPr lang="de-AT" sz="1800" dirty="0" err="1"/>
              <a:t>of</a:t>
            </a:r>
            <a:r>
              <a:rPr lang="de-AT" sz="1800" dirty="0"/>
              <a:t> </a:t>
            </a:r>
            <a:r>
              <a:rPr lang="de-AT" sz="1800" dirty="0" err="1"/>
              <a:t>planted</a:t>
            </a:r>
            <a:r>
              <a:rPr lang="de-AT" sz="1800" dirty="0"/>
              <a:t> </a:t>
            </a:r>
            <a:r>
              <a:rPr lang="de-AT" sz="1800" dirty="0" err="1"/>
              <a:t>fields</a:t>
            </a:r>
            <a:r>
              <a:rPr lang="de-AT" sz="1800" dirty="0"/>
              <a:t> per </a:t>
            </a:r>
            <a:r>
              <a:rPr lang="de-AT" sz="1800" dirty="0" err="1"/>
              <a:t>state</a:t>
            </a:r>
            <a:endParaRPr lang="de-AT" sz="1800" dirty="0"/>
          </a:p>
        </p:txBody>
      </p:sp>
      <p:sp>
        <p:nvSpPr>
          <p:cNvPr id="8" name="Foliennummernplatzhalter 7">
            <a:extLst>
              <a:ext uri="{FF2B5EF4-FFF2-40B4-BE49-F238E27FC236}">
                <a16:creationId xmlns:a16="http://schemas.microsoft.com/office/drawing/2014/main" id="{3B1347ED-DDA4-0C8D-2994-F00290E2F825}"/>
              </a:ext>
            </a:extLst>
          </p:cNvPr>
          <p:cNvSpPr>
            <a:spLocks noGrp="1"/>
          </p:cNvSpPr>
          <p:nvPr>
            <p:ph type="sldNum" sz="quarter" idx="15"/>
          </p:nvPr>
        </p:nvSpPr>
        <p:spPr/>
        <p:txBody>
          <a:bodyPr/>
          <a:lstStyle/>
          <a:p>
            <a:fld id="{418F7AD7-DC47-44A0-A9D7-F1C17BFD6F09}" type="slidenum">
              <a:rPr lang="de-AT" smtClean="0"/>
              <a:pPr/>
              <a:t>8</a:t>
            </a:fld>
            <a:endParaRPr lang="de-AT"/>
          </a:p>
        </p:txBody>
      </p:sp>
      <p:sp>
        <p:nvSpPr>
          <p:cNvPr id="3" name="Textfeld 2">
            <a:extLst>
              <a:ext uri="{FF2B5EF4-FFF2-40B4-BE49-F238E27FC236}">
                <a16:creationId xmlns:a16="http://schemas.microsoft.com/office/drawing/2014/main" id="{8F39445E-759D-8BF9-402B-6BAA29CC920D}"/>
              </a:ext>
            </a:extLst>
          </p:cNvPr>
          <p:cNvSpPr txBox="1"/>
          <p:nvPr/>
        </p:nvSpPr>
        <p:spPr>
          <a:xfrm>
            <a:off x="-10398" y="5948326"/>
            <a:ext cx="2621633" cy="307777"/>
          </a:xfrm>
          <a:prstGeom prst="rect">
            <a:avLst/>
          </a:prstGeom>
          <a:noFill/>
        </p:spPr>
        <p:txBody>
          <a:bodyPr wrap="square" rtlCol="0">
            <a:spAutoFit/>
          </a:bodyPr>
          <a:lstStyle/>
          <a:p>
            <a:r>
              <a:rPr lang="de-AT" sz="1400">
                <a:solidFill>
                  <a:schemeClr val="bg1">
                    <a:lumMod val="65000"/>
                  </a:schemeClr>
                </a:solidFill>
              </a:rPr>
              <a:t>(Khaki </a:t>
            </a:r>
            <a:r>
              <a:rPr lang="de-AT" sz="1400" dirty="0">
                <a:solidFill>
                  <a:schemeClr val="bg1">
                    <a:lumMod val="65000"/>
                  </a:schemeClr>
                </a:solidFill>
              </a:rPr>
              <a:t>et al</a:t>
            </a:r>
            <a:r>
              <a:rPr lang="de-AT" sz="1400">
                <a:solidFill>
                  <a:schemeClr val="bg1">
                    <a:lumMod val="65000"/>
                  </a:schemeClr>
                </a:solidFill>
              </a:rPr>
              <a:t>, 2020)</a:t>
            </a:r>
            <a:endParaRPr lang="de-AT" sz="1400" dirty="0">
              <a:solidFill>
                <a:schemeClr val="bg1">
                  <a:lumMod val="65000"/>
                </a:schemeClr>
              </a:solidFill>
            </a:endParaRPr>
          </a:p>
        </p:txBody>
      </p:sp>
    </p:spTree>
    <p:extLst>
      <p:ext uri="{BB962C8B-B14F-4D97-AF65-F5344CB8AC3E}">
        <p14:creationId xmlns:p14="http://schemas.microsoft.com/office/powerpoint/2010/main" val="314822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6158B-FE47-FF71-E972-8CFE2E119C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1735903-BF68-8248-25EA-E9151EE2C4FB}"/>
              </a:ext>
            </a:extLst>
          </p:cNvPr>
          <p:cNvSpPr>
            <a:spLocks noGrp="1"/>
          </p:cNvSpPr>
          <p:nvPr>
            <p:ph type="title"/>
          </p:nvPr>
        </p:nvSpPr>
        <p:spPr>
          <a:xfrm>
            <a:off x="1181673" y="1549400"/>
            <a:ext cx="9414890" cy="456046"/>
          </a:xfrm>
        </p:spPr>
        <p:txBody>
          <a:bodyPr/>
          <a:lstStyle/>
          <a:p>
            <a:r>
              <a:rPr lang="de-AT" dirty="0"/>
              <a:t>Methods</a:t>
            </a:r>
          </a:p>
        </p:txBody>
      </p:sp>
      <p:sp>
        <p:nvSpPr>
          <p:cNvPr id="9" name="Inhaltsplatzhalter 8">
            <a:extLst>
              <a:ext uri="{FF2B5EF4-FFF2-40B4-BE49-F238E27FC236}">
                <a16:creationId xmlns:a16="http://schemas.microsoft.com/office/drawing/2014/main" id="{798E0B65-41E0-B425-A05A-1AB8FB5C6CC5}"/>
              </a:ext>
            </a:extLst>
          </p:cNvPr>
          <p:cNvSpPr>
            <a:spLocks noGrp="1"/>
          </p:cNvSpPr>
          <p:nvPr>
            <p:ph idx="1"/>
          </p:nvPr>
        </p:nvSpPr>
        <p:spPr>
          <a:xfrm>
            <a:off x="1308100" y="2197676"/>
            <a:ext cx="9288463" cy="3526849"/>
          </a:xfrm>
        </p:spPr>
        <p:txBody>
          <a:bodyPr/>
          <a:lstStyle/>
          <a:p>
            <a:r>
              <a:rPr lang="de-AT" dirty="0" err="1"/>
              <a:t>Existing</a:t>
            </a:r>
            <a:r>
              <a:rPr lang="de-AT" dirty="0"/>
              <a:t> CNN-RNN </a:t>
            </a:r>
            <a:r>
              <a:rPr lang="de-AT" dirty="0" err="1"/>
              <a:t>framework</a:t>
            </a:r>
            <a:br>
              <a:rPr lang="de-AT" dirty="0"/>
            </a:br>
            <a:endParaRPr lang="de-AT" dirty="0"/>
          </a:p>
          <a:p>
            <a:r>
              <a:rPr lang="de-AT" dirty="0"/>
              <a:t>Enhanced </a:t>
            </a:r>
            <a:r>
              <a:rPr lang="de-AT" dirty="0" err="1"/>
              <a:t>by</a:t>
            </a:r>
            <a:r>
              <a:rPr lang="de-AT" dirty="0"/>
              <a:t> </a:t>
            </a:r>
            <a:r>
              <a:rPr lang="de-AT" b="1" dirty="0"/>
              <a:t>Attention Layer</a:t>
            </a:r>
            <a:br>
              <a:rPr lang="de-AT" dirty="0"/>
            </a:br>
            <a:endParaRPr lang="de-AT" dirty="0"/>
          </a:p>
          <a:p>
            <a:r>
              <a:rPr lang="de-AT" dirty="0"/>
              <a:t>Extended </a:t>
            </a:r>
            <a:r>
              <a:rPr lang="de-AT" dirty="0" err="1"/>
              <a:t>by</a:t>
            </a:r>
            <a:r>
              <a:rPr lang="de-AT" dirty="0"/>
              <a:t> </a:t>
            </a:r>
            <a:br>
              <a:rPr lang="de-AT" dirty="0"/>
            </a:br>
            <a:r>
              <a:rPr lang="de-AT" b="1" dirty="0"/>
              <a:t>Layer-</a:t>
            </a:r>
            <a:r>
              <a:rPr lang="de-AT" b="1" dirty="0" err="1"/>
              <a:t>wise</a:t>
            </a:r>
            <a:r>
              <a:rPr lang="de-AT" b="1" dirty="0"/>
              <a:t> </a:t>
            </a:r>
            <a:r>
              <a:rPr lang="de-AT" b="1" dirty="0" err="1"/>
              <a:t>Relevance</a:t>
            </a:r>
            <a:r>
              <a:rPr lang="de-AT" b="1" dirty="0"/>
              <a:t> Propagation</a:t>
            </a:r>
          </a:p>
          <a:p>
            <a:endParaRPr lang="de-AT" dirty="0"/>
          </a:p>
          <a:p>
            <a:endParaRPr lang="de-AT" dirty="0"/>
          </a:p>
          <a:p>
            <a:pPr marL="0" indent="0">
              <a:buNone/>
            </a:pPr>
            <a:r>
              <a:rPr lang="de-AT" dirty="0" err="1"/>
              <a:t>Comparison</a:t>
            </a:r>
            <a:r>
              <a:rPr lang="de-AT" dirty="0"/>
              <a:t> </a:t>
            </a:r>
            <a:r>
              <a:rPr lang="de-AT" dirty="0" err="1"/>
              <a:t>of</a:t>
            </a:r>
            <a:r>
              <a:rPr lang="de-AT" dirty="0"/>
              <a:t> </a:t>
            </a:r>
            <a:r>
              <a:rPr lang="de-AT" dirty="0" err="1"/>
              <a:t>performance</a:t>
            </a:r>
            <a:r>
              <a:rPr lang="de-AT" dirty="0"/>
              <a:t> </a:t>
            </a:r>
            <a:r>
              <a:rPr lang="de-AT" dirty="0" err="1"/>
              <a:t>before</a:t>
            </a:r>
            <a:r>
              <a:rPr lang="de-AT" dirty="0"/>
              <a:t> and after </a:t>
            </a:r>
            <a:r>
              <a:rPr lang="de-AT" dirty="0" err="1"/>
              <a:t>enhancement</a:t>
            </a:r>
            <a:r>
              <a:rPr lang="de-AT" dirty="0"/>
              <a:t>.</a:t>
            </a:r>
          </a:p>
          <a:p>
            <a:pPr marL="0" indent="0">
              <a:buNone/>
            </a:pPr>
            <a:r>
              <a:rPr lang="de-AT" dirty="0"/>
              <a:t>LRP </a:t>
            </a:r>
            <a:r>
              <a:rPr lang="de-AT" dirty="0" err="1"/>
              <a:t>used</a:t>
            </a:r>
            <a:r>
              <a:rPr lang="de-AT" dirty="0"/>
              <a:t> </a:t>
            </a:r>
            <a:r>
              <a:rPr lang="de-AT" dirty="0" err="1"/>
              <a:t>for</a:t>
            </a:r>
            <a:r>
              <a:rPr lang="de-AT" dirty="0"/>
              <a:t> </a:t>
            </a:r>
            <a:r>
              <a:rPr lang="de-AT" dirty="0" err="1"/>
              <a:t>explainability</a:t>
            </a:r>
            <a:r>
              <a:rPr lang="de-AT" dirty="0"/>
              <a:t>.</a:t>
            </a:r>
          </a:p>
        </p:txBody>
      </p:sp>
      <p:sp>
        <p:nvSpPr>
          <p:cNvPr id="10" name="Foliennummernplatzhalter 9">
            <a:extLst>
              <a:ext uri="{FF2B5EF4-FFF2-40B4-BE49-F238E27FC236}">
                <a16:creationId xmlns:a16="http://schemas.microsoft.com/office/drawing/2014/main" id="{78E3ED16-544F-1338-00B6-5704A4B68B93}"/>
              </a:ext>
            </a:extLst>
          </p:cNvPr>
          <p:cNvSpPr>
            <a:spLocks noGrp="1"/>
          </p:cNvSpPr>
          <p:nvPr>
            <p:ph type="sldNum" sz="quarter" idx="15"/>
          </p:nvPr>
        </p:nvSpPr>
        <p:spPr/>
        <p:txBody>
          <a:bodyPr/>
          <a:lstStyle/>
          <a:p>
            <a:fld id="{418F7AD7-DC47-44A0-A9D7-F1C17BFD6F09}" type="slidenum">
              <a:rPr lang="de-AT" smtClean="0"/>
              <a:pPr/>
              <a:t>9</a:t>
            </a:fld>
            <a:endParaRPr lang="de-AT"/>
          </a:p>
        </p:txBody>
      </p:sp>
      <p:pic>
        <p:nvPicPr>
          <p:cNvPr id="17" name="Grafik 16" descr="Ein Bild, das Text, Screenshot, Diagramm, Design enthält.&#10;&#10;Automatisch generierte Beschreibung">
            <a:extLst>
              <a:ext uri="{FF2B5EF4-FFF2-40B4-BE49-F238E27FC236}">
                <a16:creationId xmlns:a16="http://schemas.microsoft.com/office/drawing/2014/main" id="{9067E26E-7BE8-32AF-933F-F8D77917E48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12804" t="16441" r="12006" b="16172"/>
          <a:stretch/>
        </p:blipFill>
        <p:spPr>
          <a:xfrm>
            <a:off x="6809014" y="1133475"/>
            <a:ext cx="4582886" cy="3028995"/>
          </a:xfrm>
          <a:prstGeom prst="rect">
            <a:avLst/>
          </a:prstGeom>
          <a:ln>
            <a:solidFill>
              <a:schemeClr val="bg1">
                <a:lumMod val="50000"/>
              </a:schemeClr>
            </a:solidFill>
          </a:ln>
        </p:spPr>
      </p:pic>
      <p:sp>
        <p:nvSpPr>
          <p:cNvPr id="18" name="Textfeld 17">
            <a:extLst>
              <a:ext uri="{FF2B5EF4-FFF2-40B4-BE49-F238E27FC236}">
                <a16:creationId xmlns:a16="http://schemas.microsoft.com/office/drawing/2014/main" id="{E124DE37-D56C-BD20-F803-947691DB7BFF}"/>
              </a:ext>
            </a:extLst>
          </p:cNvPr>
          <p:cNvSpPr txBox="1"/>
          <p:nvPr/>
        </p:nvSpPr>
        <p:spPr>
          <a:xfrm>
            <a:off x="6809014" y="4162470"/>
            <a:ext cx="4582886" cy="261610"/>
          </a:xfrm>
          <a:prstGeom prst="rect">
            <a:avLst/>
          </a:prstGeom>
          <a:noFill/>
        </p:spPr>
        <p:txBody>
          <a:bodyPr wrap="square" rtlCol="0">
            <a:spAutoFit/>
          </a:bodyPr>
          <a:lstStyle/>
          <a:p>
            <a:pPr algn="just"/>
            <a:r>
              <a:rPr lang="en-US" sz="1100" dirty="0">
                <a:latin typeface="CMR12"/>
              </a:rPr>
              <a:t>Proposed model architecture.</a:t>
            </a:r>
            <a:endParaRPr lang="de-AT" sz="900" dirty="0"/>
          </a:p>
        </p:txBody>
      </p:sp>
      <p:sp>
        <p:nvSpPr>
          <p:cNvPr id="3" name="Textfeld 2">
            <a:extLst>
              <a:ext uri="{FF2B5EF4-FFF2-40B4-BE49-F238E27FC236}">
                <a16:creationId xmlns:a16="http://schemas.microsoft.com/office/drawing/2014/main" id="{8C703D48-8007-1064-5687-A7A40C155897}"/>
              </a:ext>
            </a:extLst>
          </p:cNvPr>
          <p:cNvSpPr txBox="1"/>
          <p:nvPr/>
        </p:nvSpPr>
        <p:spPr>
          <a:xfrm>
            <a:off x="-10398" y="5948326"/>
            <a:ext cx="2621633" cy="307777"/>
          </a:xfrm>
          <a:prstGeom prst="rect">
            <a:avLst/>
          </a:prstGeom>
          <a:noFill/>
        </p:spPr>
        <p:txBody>
          <a:bodyPr wrap="square" rtlCol="0">
            <a:spAutoFit/>
          </a:bodyPr>
          <a:lstStyle/>
          <a:p>
            <a:r>
              <a:rPr lang="de-AT" sz="1400" dirty="0">
                <a:solidFill>
                  <a:schemeClr val="bg1">
                    <a:lumMod val="65000"/>
                  </a:schemeClr>
                </a:solidFill>
              </a:rPr>
              <a:t>(Yi-Ming and Hao, 2023)</a:t>
            </a:r>
          </a:p>
        </p:txBody>
      </p:sp>
    </p:spTree>
    <p:extLst>
      <p:ext uri="{BB962C8B-B14F-4D97-AF65-F5344CB8AC3E}">
        <p14:creationId xmlns:p14="http://schemas.microsoft.com/office/powerpoint/2010/main" val="111291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LANG_DEF" val="3079"/>
  <p:tag name="LANG_NAME" val="German Austria"/>
  <p:tag name="MASTCOUNT" val="1"/>
  <p:tag name="DES1LAYOUTCOUNT" val="33"/>
  <p:tag name="LINGO_COUNT" val="28"/>
</p:tagLst>
</file>

<file path=ppt/tags/tag10.xml><?xml version="1.0" encoding="utf-8"?>
<p:tagLst xmlns:a="http://schemas.openxmlformats.org/drawingml/2006/main" xmlns:r="http://schemas.openxmlformats.org/officeDocument/2006/relationships" xmlns:p="http://schemas.openxmlformats.org/presentationml/2006/main">
  <p:tag name="SHAPE" val="OLD"/>
</p:tagLst>
</file>

<file path=ppt/tags/tag100.xml><?xml version="1.0" encoding="utf-8"?>
<p:tagLst xmlns:a="http://schemas.openxmlformats.org/drawingml/2006/main" xmlns:r="http://schemas.openxmlformats.org/officeDocument/2006/relationships" xmlns:p="http://schemas.openxmlformats.org/presentationml/2006/main">
  <p:tag name="SHAPE" val="OLD"/>
</p:tagLst>
</file>

<file path=ppt/tags/tag101.xml><?xml version="1.0" encoding="utf-8"?>
<p:tagLst xmlns:a="http://schemas.openxmlformats.org/drawingml/2006/main" xmlns:r="http://schemas.openxmlformats.org/officeDocument/2006/relationships" xmlns:p="http://schemas.openxmlformats.org/presentationml/2006/main">
  <p:tag name="SHAPE" val="OLD"/>
</p:tagLst>
</file>

<file path=ppt/tags/tag102.xml><?xml version="1.0" encoding="utf-8"?>
<p:tagLst xmlns:a="http://schemas.openxmlformats.org/drawingml/2006/main" xmlns:r="http://schemas.openxmlformats.org/officeDocument/2006/relationships" xmlns:p="http://schemas.openxmlformats.org/presentationml/2006/main">
  <p:tag name="SHAPE" val="OLD"/>
</p:tagLst>
</file>

<file path=ppt/tags/tag103.xml><?xml version="1.0" encoding="utf-8"?>
<p:tagLst xmlns:a="http://schemas.openxmlformats.org/drawingml/2006/main" xmlns:r="http://schemas.openxmlformats.org/officeDocument/2006/relationships" xmlns:p="http://schemas.openxmlformats.org/presentationml/2006/main">
  <p:tag name="SHAPE" val="OLD"/>
</p:tagLst>
</file>

<file path=ppt/tags/tag104.xml><?xml version="1.0" encoding="utf-8"?>
<p:tagLst xmlns:a="http://schemas.openxmlformats.org/drawingml/2006/main" xmlns:r="http://schemas.openxmlformats.org/officeDocument/2006/relationships" xmlns:p="http://schemas.openxmlformats.org/presentationml/2006/main">
  <p:tag name="SHAPE" val="OLD"/>
</p:tagLst>
</file>

<file path=ppt/tags/tag105.xml><?xml version="1.0" encoding="utf-8"?>
<p:tagLst xmlns:a="http://schemas.openxmlformats.org/drawingml/2006/main" xmlns:r="http://schemas.openxmlformats.org/officeDocument/2006/relationships" xmlns:p="http://schemas.openxmlformats.org/presentationml/2006/main">
  <p:tag name="SHAPE" val="OLD"/>
</p:tagLst>
</file>

<file path=ppt/tags/tag106.xml><?xml version="1.0" encoding="utf-8"?>
<p:tagLst xmlns:a="http://schemas.openxmlformats.org/drawingml/2006/main" xmlns:r="http://schemas.openxmlformats.org/officeDocument/2006/relationships" xmlns:p="http://schemas.openxmlformats.org/presentationml/2006/main">
  <p:tag name="SHAPE" val="OLD"/>
</p:tagLst>
</file>

<file path=ppt/tags/tag107.xml><?xml version="1.0" encoding="utf-8"?>
<p:tagLst xmlns:a="http://schemas.openxmlformats.org/drawingml/2006/main" xmlns:r="http://schemas.openxmlformats.org/officeDocument/2006/relationships" xmlns:p="http://schemas.openxmlformats.org/presentationml/2006/main">
  <p:tag name="SHAPE" val="OLD"/>
</p:tagLst>
</file>

<file path=ppt/tags/tag108.xml><?xml version="1.0" encoding="utf-8"?>
<p:tagLst xmlns:a="http://schemas.openxmlformats.org/drawingml/2006/main" xmlns:r="http://schemas.openxmlformats.org/officeDocument/2006/relationships" xmlns:p="http://schemas.openxmlformats.org/presentationml/2006/main">
  <p:tag name="SHAPE" val="OLD"/>
</p:tagLst>
</file>

<file path=ppt/tags/tag109.xml><?xml version="1.0" encoding="utf-8"?>
<p:tagLst xmlns:a="http://schemas.openxmlformats.org/drawingml/2006/main" xmlns:r="http://schemas.openxmlformats.org/officeDocument/2006/relationships" xmlns:p="http://schemas.openxmlformats.org/presentationml/2006/main">
  <p:tag name="SHAPE" val="OLD"/>
</p:tagLst>
</file>

<file path=ppt/tags/tag11.xml><?xml version="1.0" encoding="utf-8"?>
<p:tagLst xmlns:a="http://schemas.openxmlformats.org/drawingml/2006/main" xmlns:r="http://schemas.openxmlformats.org/officeDocument/2006/relationships" xmlns:p="http://schemas.openxmlformats.org/presentationml/2006/main">
  <p:tag name="SHAPE" val="OLD"/>
</p:tagLst>
</file>

<file path=ppt/tags/tag110.xml><?xml version="1.0" encoding="utf-8"?>
<p:tagLst xmlns:a="http://schemas.openxmlformats.org/drawingml/2006/main" xmlns:r="http://schemas.openxmlformats.org/officeDocument/2006/relationships" xmlns:p="http://schemas.openxmlformats.org/presentationml/2006/main">
  <p:tag name="SHAPE" val="OLD"/>
</p:tagLst>
</file>

<file path=ppt/tags/tag111.xml><?xml version="1.0" encoding="utf-8"?>
<p:tagLst xmlns:a="http://schemas.openxmlformats.org/drawingml/2006/main" xmlns:r="http://schemas.openxmlformats.org/officeDocument/2006/relationships" xmlns:p="http://schemas.openxmlformats.org/presentationml/2006/main">
  <p:tag name="SHAPE" val="OLD"/>
</p:tagLst>
</file>

<file path=ppt/tags/tag112.xml><?xml version="1.0" encoding="utf-8"?>
<p:tagLst xmlns:a="http://schemas.openxmlformats.org/drawingml/2006/main" xmlns:r="http://schemas.openxmlformats.org/officeDocument/2006/relationships" xmlns:p="http://schemas.openxmlformats.org/presentationml/2006/main">
  <p:tag name="SHAPE" val="OLD"/>
</p:tagLst>
</file>

<file path=ppt/tags/tag113.xml><?xml version="1.0" encoding="utf-8"?>
<p:tagLst xmlns:a="http://schemas.openxmlformats.org/drawingml/2006/main" xmlns:r="http://schemas.openxmlformats.org/officeDocument/2006/relationships" xmlns:p="http://schemas.openxmlformats.org/presentationml/2006/main">
  <p:tag name="SHAPE" val="OLD"/>
</p:tagLst>
</file>

<file path=ppt/tags/tag114.xml><?xml version="1.0" encoding="utf-8"?>
<p:tagLst xmlns:a="http://schemas.openxmlformats.org/drawingml/2006/main" xmlns:r="http://schemas.openxmlformats.org/officeDocument/2006/relationships" xmlns:p="http://schemas.openxmlformats.org/presentationml/2006/main">
  <p:tag name="SHAPE" val="OLD"/>
</p:tagLst>
</file>

<file path=ppt/tags/tag115.xml><?xml version="1.0" encoding="utf-8"?>
<p:tagLst xmlns:a="http://schemas.openxmlformats.org/drawingml/2006/main" xmlns:r="http://schemas.openxmlformats.org/officeDocument/2006/relationships" xmlns:p="http://schemas.openxmlformats.org/presentationml/2006/main">
  <p:tag name="SHAPE" val="OLD"/>
</p:tagLst>
</file>

<file path=ppt/tags/tag116.xml><?xml version="1.0" encoding="utf-8"?>
<p:tagLst xmlns:a="http://schemas.openxmlformats.org/drawingml/2006/main" xmlns:r="http://schemas.openxmlformats.org/officeDocument/2006/relationships" xmlns:p="http://schemas.openxmlformats.org/presentationml/2006/main">
  <p:tag name="SHAPE" val="OLD"/>
</p:tagLst>
</file>

<file path=ppt/tags/tag117.xml><?xml version="1.0" encoding="utf-8"?>
<p:tagLst xmlns:a="http://schemas.openxmlformats.org/drawingml/2006/main" xmlns:r="http://schemas.openxmlformats.org/officeDocument/2006/relationships" xmlns:p="http://schemas.openxmlformats.org/presentationml/2006/main">
  <p:tag name="SHAPE" val="OLD"/>
</p:tagLst>
</file>

<file path=ppt/tags/tag118.xml><?xml version="1.0" encoding="utf-8"?>
<p:tagLst xmlns:a="http://schemas.openxmlformats.org/drawingml/2006/main" xmlns:r="http://schemas.openxmlformats.org/officeDocument/2006/relationships" xmlns:p="http://schemas.openxmlformats.org/presentationml/2006/main">
  <p:tag name="SHAPE" val="OLD"/>
</p:tagLst>
</file>

<file path=ppt/tags/tag119.xml><?xml version="1.0" encoding="utf-8"?>
<p:tagLst xmlns:a="http://schemas.openxmlformats.org/drawingml/2006/main" xmlns:r="http://schemas.openxmlformats.org/officeDocument/2006/relationships" xmlns:p="http://schemas.openxmlformats.org/presentationml/2006/main">
  <p:tag name="SHAPE" val="OLD"/>
</p:tagLst>
</file>

<file path=ppt/tags/tag12.xml><?xml version="1.0" encoding="utf-8"?>
<p:tagLst xmlns:a="http://schemas.openxmlformats.org/drawingml/2006/main" xmlns:r="http://schemas.openxmlformats.org/officeDocument/2006/relationships" xmlns:p="http://schemas.openxmlformats.org/presentationml/2006/main">
  <p:tag name="SHAPE" val="OLD"/>
</p:tagLst>
</file>

<file path=ppt/tags/tag120.xml><?xml version="1.0" encoding="utf-8"?>
<p:tagLst xmlns:a="http://schemas.openxmlformats.org/drawingml/2006/main" xmlns:r="http://schemas.openxmlformats.org/officeDocument/2006/relationships" xmlns:p="http://schemas.openxmlformats.org/presentationml/2006/main">
  <p:tag name="SHAPE" val="OLD"/>
</p:tagLst>
</file>

<file path=ppt/tags/tag121.xml><?xml version="1.0" encoding="utf-8"?>
<p:tagLst xmlns:a="http://schemas.openxmlformats.org/drawingml/2006/main" xmlns:r="http://schemas.openxmlformats.org/officeDocument/2006/relationships" xmlns:p="http://schemas.openxmlformats.org/presentationml/2006/main">
  <p:tag name="SHAPE" val="OLD"/>
</p:tagLst>
</file>

<file path=ppt/tags/tag122.xml><?xml version="1.0" encoding="utf-8"?>
<p:tagLst xmlns:a="http://schemas.openxmlformats.org/drawingml/2006/main" xmlns:r="http://schemas.openxmlformats.org/officeDocument/2006/relationships" xmlns:p="http://schemas.openxmlformats.org/presentationml/2006/main">
  <p:tag name="SHAPE" val="OLD"/>
</p:tagLst>
</file>

<file path=ppt/tags/tag123.xml><?xml version="1.0" encoding="utf-8"?>
<p:tagLst xmlns:a="http://schemas.openxmlformats.org/drawingml/2006/main" xmlns:r="http://schemas.openxmlformats.org/officeDocument/2006/relationships" xmlns:p="http://schemas.openxmlformats.org/presentationml/2006/main">
  <p:tag name="SHAPE" val="OLD"/>
</p:tagLst>
</file>

<file path=ppt/tags/tag124.xml><?xml version="1.0" encoding="utf-8"?>
<p:tagLst xmlns:a="http://schemas.openxmlformats.org/drawingml/2006/main" xmlns:r="http://schemas.openxmlformats.org/officeDocument/2006/relationships" xmlns:p="http://schemas.openxmlformats.org/presentationml/2006/main">
  <p:tag name="SHAPE" val="OLD"/>
</p:tagLst>
</file>

<file path=ppt/tags/tag125.xml><?xml version="1.0" encoding="utf-8"?>
<p:tagLst xmlns:a="http://schemas.openxmlformats.org/drawingml/2006/main" xmlns:r="http://schemas.openxmlformats.org/officeDocument/2006/relationships" xmlns:p="http://schemas.openxmlformats.org/presentationml/2006/main">
  <p:tag name="SHAPE" val="OLD"/>
</p:tagLst>
</file>

<file path=ppt/tags/tag126.xml><?xml version="1.0" encoding="utf-8"?>
<p:tagLst xmlns:a="http://schemas.openxmlformats.org/drawingml/2006/main" xmlns:r="http://schemas.openxmlformats.org/officeDocument/2006/relationships" xmlns:p="http://schemas.openxmlformats.org/presentationml/2006/main">
  <p:tag name="SHAPE" val="OLD"/>
</p:tagLst>
</file>

<file path=ppt/tags/tag127.xml><?xml version="1.0" encoding="utf-8"?>
<p:tagLst xmlns:a="http://schemas.openxmlformats.org/drawingml/2006/main" xmlns:r="http://schemas.openxmlformats.org/officeDocument/2006/relationships" xmlns:p="http://schemas.openxmlformats.org/presentationml/2006/main">
  <p:tag name="SHAPE" val="OLD"/>
</p:tagLst>
</file>

<file path=ppt/tags/tag128.xml><?xml version="1.0" encoding="utf-8"?>
<p:tagLst xmlns:a="http://schemas.openxmlformats.org/drawingml/2006/main" xmlns:r="http://schemas.openxmlformats.org/officeDocument/2006/relationships" xmlns:p="http://schemas.openxmlformats.org/presentationml/2006/main">
  <p:tag name="SHAPE" val="OLD"/>
</p:tagLst>
</file>

<file path=ppt/tags/tag129.xml><?xml version="1.0" encoding="utf-8"?>
<p:tagLst xmlns:a="http://schemas.openxmlformats.org/drawingml/2006/main" xmlns:r="http://schemas.openxmlformats.org/officeDocument/2006/relationships" xmlns:p="http://schemas.openxmlformats.org/presentationml/2006/main">
  <p:tag name="SHAPE" val="OLD"/>
</p:tagLst>
</file>

<file path=ppt/tags/tag13.xml><?xml version="1.0" encoding="utf-8"?>
<p:tagLst xmlns:a="http://schemas.openxmlformats.org/drawingml/2006/main" xmlns:r="http://schemas.openxmlformats.org/officeDocument/2006/relationships" xmlns:p="http://schemas.openxmlformats.org/presentationml/2006/main">
  <p:tag name="SHAPE" val="OLD"/>
</p:tagLst>
</file>

<file path=ppt/tags/tag130.xml><?xml version="1.0" encoding="utf-8"?>
<p:tagLst xmlns:a="http://schemas.openxmlformats.org/drawingml/2006/main" xmlns:r="http://schemas.openxmlformats.org/officeDocument/2006/relationships" xmlns:p="http://schemas.openxmlformats.org/presentationml/2006/main">
  <p:tag name="SHAPE" val="OLD"/>
</p:tagLst>
</file>

<file path=ppt/tags/tag131.xml><?xml version="1.0" encoding="utf-8"?>
<p:tagLst xmlns:a="http://schemas.openxmlformats.org/drawingml/2006/main" xmlns:r="http://schemas.openxmlformats.org/officeDocument/2006/relationships" xmlns:p="http://schemas.openxmlformats.org/presentationml/2006/main">
  <p:tag name="SHAPE" val="OLD"/>
</p:tagLst>
</file>

<file path=ppt/tags/tag132.xml><?xml version="1.0" encoding="utf-8"?>
<p:tagLst xmlns:a="http://schemas.openxmlformats.org/drawingml/2006/main" xmlns:r="http://schemas.openxmlformats.org/officeDocument/2006/relationships" xmlns:p="http://schemas.openxmlformats.org/presentationml/2006/main">
  <p:tag name="SHAPE" val="OLD"/>
</p:tagLst>
</file>

<file path=ppt/tags/tag133.xml><?xml version="1.0" encoding="utf-8"?>
<p:tagLst xmlns:a="http://schemas.openxmlformats.org/drawingml/2006/main" xmlns:r="http://schemas.openxmlformats.org/officeDocument/2006/relationships" xmlns:p="http://schemas.openxmlformats.org/presentationml/2006/main">
  <p:tag name="SHAPE" val="OLD"/>
</p:tagLst>
</file>

<file path=ppt/tags/tag134.xml><?xml version="1.0" encoding="utf-8"?>
<p:tagLst xmlns:a="http://schemas.openxmlformats.org/drawingml/2006/main" xmlns:r="http://schemas.openxmlformats.org/officeDocument/2006/relationships" xmlns:p="http://schemas.openxmlformats.org/presentationml/2006/main">
  <p:tag name="SHAPE" val="OLD"/>
</p:tagLst>
</file>

<file path=ppt/tags/tag135.xml><?xml version="1.0" encoding="utf-8"?>
<p:tagLst xmlns:a="http://schemas.openxmlformats.org/drawingml/2006/main" xmlns:r="http://schemas.openxmlformats.org/officeDocument/2006/relationships" xmlns:p="http://schemas.openxmlformats.org/presentationml/2006/main">
  <p:tag name="SHAPE" val="OLD"/>
</p:tagLst>
</file>

<file path=ppt/tags/tag136.xml><?xml version="1.0" encoding="utf-8"?>
<p:tagLst xmlns:a="http://schemas.openxmlformats.org/drawingml/2006/main" xmlns:r="http://schemas.openxmlformats.org/officeDocument/2006/relationships" xmlns:p="http://schemas.openxmlformats.org/presentationml/2006/main">
  <p:tag name="SHAPE" val="OLD"/>
</p:tagLst>
</file>

<file path=ppt/tags/tag137.xml><?xml version="1.0" encoding="utf-8"?>
<p:tagLst xmlns:a="http://schemas.openxmlformats.org/drawingml/2006/main" xmlns:r="http://schemas.openxmlformats.org/officeDocument/2006/relationships" xmlns:p="http://schemas.openxmlformats.org/presentationml/2006/main">
  <p:tag name="SHAPE" val="OLD"/>
</p:tagLst>
</file>

<file path=ppt/tags/tag138.xml><?xml version="1.0" encoding="utf-8"?>
<p:tagLst xmlns:a="http://schemas.openxmlformats.org/drawingml/2006/main" xmlns:r="http://schemas.openxmlformats.org/officeDocument/2006/relationships" xmlns:p="http://schemas.openxmlformats.org/presentationml/2006/main">
  <p:tag name="SHAPE" val="OLD"/>
</p:tagLst>
</file>

<file path=ppt/tags/tag139.xml><?xml version="1.0" encoding="utf-8"?>
<p:tagLst xmlns:a="http://schemas.openxmlformats.org/drawingml/2006/main" xmlns:r="http://schemas.openxmlformats.org/officeDocument/2006/relationships" xmlns:p="http://schemas.openxmlformats.org/presentationml/2006/main">
  <p:tag name="SHAPE" val="OLD"/>
</p:tagLst>
</file>

<file path=ppt/tags/tag14.xml><?xml version="1.0" encoding="utf-8"?>
<p:tagLst xmlns:a="http://schemas.openxmlformats.org/drawingml/2006/main" xmlns:r="http://schemas.openxmlformats.org/officeDocument/2006/relationships" xmlns:p="http://schemas.openxmlformats.org/presentationml/2006/main">
  <p:tag name="SHAPE" val="OLD"/>
</p:tagLst>
</file>

<file path=ppt/tags/tag140.xml><?xml version="1.0" encoding="utf-8"?>
<p:tagLst xmlns:a="http://schemas.openxmlformats.org/drawingml/2006/main" xmlns:r="http://schemas.openxmlformats.org/officeDocument/2006/relationships" xmlns:p="http://schemas.openxmlformats.org/presentationml/2006/main">
  <p:tag name="SHAPE" val="OLD"/>
</p:tagLst>
</file>

<file path=ppt/tags/tag141.xml><?xml version="1.0" encoding="utf-8"?>
<p:tagLst xmlns:a="http://schemas.openxmlformats.org/drawingml/2006/main" xmlns:r="http://schemas.openxmlformats.org/officeDocument/2006/relationships" xmlns:p="http://schemas.openxmlformats.org/presentationml/2006/main">
  <p:tag name="SHAPE" val="OLD"/>
</p:tagLst>
</file>

<file path=ppt/tags/tag142.xml><?xml version="1.0" encoding="utf-8"?>
<p:tagLst xmlns:a="http://schemas.openxmlformats.org/drawingml/2006/main" xmlns:r="http://schemas.openxmlformats.org/officeDocument/2006/relationships" xmlns:p="http://schemas.openxmlformats.org/presentationml/2006/main">
  <p:tag name="SHAPE" val="OLD"/>
</p:tagLst>
</file>

<file path=ppt/tags/tag143.xml><?xml version="1.0" encoding="utf-8"?>
<p:tagLst xmlns:a="http://schemas.openxmlformats.org/drawingml/2006/main" xmlns:r="http://schemas.openxmlformats.org/officeDocument/2006/relationships" xmlns:p="http://schemas.openxmlformats.org/presentationml/2006/main">
  <p:tag name="SHAPE" val="OLD"/>
</p:tagLst>
</file>

<file path=ppt/tags/tag144.xml><?xml version="1.0" encoding="utf-8"?>
<p:tagLst xmlns:a="http://schemas.openxmlformats.org/drawingml/2006/main" xmlns:r="http://schemas.openxmlformats.org/officeDocument/2006/relationships" xmlns:p="http://schemas.openxmlformats.org/presentationml/2006/main">
  <p:tag name="SHAPE" val="OLD"/>
</p:tagLst>
</file>

<file path=ppt/tags/tag145.xml><?xml version="1.0" encoding="utf-8"?>
<p:tagLst xmlns:a="http://schemas.openxmlformats.org/drawingml/2006/main" xmlns:r="http://schemas.openxmlformats.org/officeDocument/2006/relationships" xmlns:p="http://schemas.openxmlformats.org/presentationml/2006/main">
  <p:tag name="SHAPE" val="OLD"/>
</p:tagLst>
</file>

<file path=ppt/tags/tag146.xml><?xml version="1.0" encoding="utf-8"?>
<p:tagLst xmlns:a="http://schemas.openxmlformats.org/drawingml/2006/main" xmlns:r="http://schemas.openxmlformats.org/officeDocument/2006/relationships" xmlns:p="http://schemas.openxmlformats.org/presentationml/2006/main">
  <p:tag name="SHAPE" val="OLD"/>
</p:tagLst>
</file>

<file path=ppt/tags/tag147.xml><?xml version="1.0" encoding="utf-8"?>
<p:tagLst xmlns:a="http://schemas.openxmlformats.org/drawingml/2006/main" xmlns:r="http://schemas.openxmlformats.org/officeDocument/2006/relationships" xmlns:p="http://schemas.openxmlformats.org/presentationml/2006/main">
  <p:tag name="SHAPE" val="OLD"/>
</p:tagLst>
</file>

<file path=ppt/tags/tag148.xml><?xml version="1.0" encoding="utf-8"?>
<p:tagLst xmlns:a="http://schemas.openxmlformats.org/drawingml/2006/main" xmlns:r="http://schemas.openxmlformats.org/officeDocument/2006/relationships" xmlns:p="http://schemas.openxmlformats.org/presentationml/2006/main">
  <p:tag name="SHAPE" val="OLD"/>
</p:tagLst>
</file>

<file path=ppt/tags/tag149.xml><?xml version="1.0" encoding="utf-8"?>
<p:tagLst xmlns:a="http://schemas.openxmlformats.org/drawingml/2006/main" xmlns:r="http://schemas.openxmlformats.org/officeDocument/2006/relationships" xmlns:p="http://schemas.openxmlformats.org/presentationml/2006/main">
  <p:tag name="SHAPE" val="OLD"/>
</p:tagLst>
</file>

<file path=ppt/tags/tag15.xml><?xml version="1.0" encoding="utf-8"?>
<p:tagLst xmlns:a="http://schemas.openxmlformats.org/drawingml/2006/main" xmlns:r="http://schemas.openxmlformats.org/officeDocument/2006/relationships" xmlns:p="http://schemas.openxmlformats.org/presentationml/2006/main">
  <p:tag name="SHAPE" val="OLD"/>
</p:tagLst>
</file>

<file path=ppt/tags/tag150.xml><?xml version="1.0" encoding="utf-8"?>
<p:tagLst xmlns:a="http://schemas.openxmlformats.org/drawingml/2006/main" xmlns:r="http://schemas.openxmlformats.org/officeDocument/2006/relationships" xmlns:p="http://schemas.openxmlformats.org/presentationml/2006/main">
  <p:tag name="SHAPE" val="OLD"/>
</p:tagLst>
</file>

<file path=ppt/tags/tag151.xml><?xml version="1.0" encoding="utf-8"?>
<p:tagLst xmlns:a="http://schemas.openxmlformats.org/drawingml/2006/main" xmlns:r="http://schemas.openxmlformats.org/officeDocument/2006/relationships" xmlns:p="http://schemas.openxmlformats.org/presentationml/2006/main">
  <p:tag name="SHAPE" val="OLD"/>
</p:tagLst>
</file>

<file path=ppt/tags/tag152.xml><?xml version="1.0" encoding="utf-8"?>
<p:tagLst xmlns:a="http://schemas.openxmlformats.org/drawingml/2006/main" xmlns:r="http://schemas.openxmlformats.org/officeDocument/2006/relationships" xmlns:p="http://schemas.openxmlformats.org/presentationml/2006/main">
  <p:tag name="SHAPE" val="OLD"/>
</p:tagLst>
</file>

<file path=ppt/tags/tag153.xml><?xml version="1.0" encoding="utf-8"?>
<p:tagLst xmlns:a="http://schemas.openxmlformats.org/drawingml/2006/main" xmlns:r="http://schemas.openxmlformats.org/officeDocument/2006/relationships" xmlns:p="http://schemas.openxmlformats.org/presentationml/2006/main">
  <p:tag name="SHAPE" val="OLD"/>
</p:tagLst>
</file>

<file path=ppt/tags/tag154.xml><?xml version="1.0" encoding="utf-8"?>
<p:tagLst xmlns:a="http://schemas.openxmlformats.org/drawingml/2006/main" xmlns:r="http://schemas.openxmlformats.org/officeDocument/2006/relationships" xmlns:p="http://schemas.openxmlformats.org/presentationml/2006/main">
  <p:tag name="SHAPE" val="OLD"/>
</p:tagLst>
</file>

<file path=ppt/tags/tag155.xml><?xml version="1.0" encoding="utf-8"?>
<p:tagLst xmlns:a="http://schemas.openxmlformats.org/drawingml/2006/main" xmlns:r="http://schemas.openxmlformats.org/officeDocument/2006/relationships" xmlns:p="http://schemas.openxmlformats.org/presentationml/2006/main">
  <p:tag name="SHAPE" val="OLD"/>
</p:tagLst>
</file>

<file path=ppt/tags/tag156.xml><?xml version="1.0" encoding="utf-8"?>
<p:tagLst xmlns:a="http://schemas.openxmlformats.org/drawingml/2006/main" xmlns:r="http://schemas.openxmlformats.org/officeDocument/2006/relationships" xmlns:p="http://schemas.openxmlformats.org/presentationml/2006/main">
  <p:tag name="SHAPE" val="OLD"/>
</p:tagLst>
</file>

<file path=ppt/tags/tag157.xml><?xml version="1.0" encoding="utf-8"?>
<p:tagLst xmlns:a="http://schemas.openxmlformats.org/drawingml/2006/main" xmlns:r="http://schemas.openxmlformats.org/officeDocument/2006/relationships" xmlns:p="http://schemas.openxmlformats.org/presentationml/2006/main">
  <p:tag name="SHAPE" val="OLD"/>
</p:tagLst>
</file>

<file path=ppt/tags/tag158.xml><?xml version="1.0" encoding="utf-8"?>
<p:tagLst xmlns:a="http://schemas.openxmlformats.org/drawingml/2006/main" xmlns:r="http://schemas.openxmlformats.org/officeDocument/2006/relationships" xmlns:p="http://schemas.openxmlformats.org/presentationml/2006/main">
  <p:tag name="SHAPE" val="OLD"/>
</p:tagLst>
</file>

<file path=ppt/tags/tag159.xml><?xml version="1.0" encoding="utf-8"?>
<p:tagLst xmlns:a="http://schemas.openxmlformats.org/drawingml/2006/main" xmlns:r="http://schemas.openxmlformats.org/officeDocument/2006/relationships" xmlns:p="http://schemas.openxmlformats.org/presentationml/2006/main">
  <p:tag name="SHAPE" val="OLD"/>
</p:tagLst>
</file>

<file path=ppt/tags/tag16.xml><?xml version="1.0" encoding="utf-8"?>
<p:tagLst xmlns:a="http://schemas.openxmlformats.org/drawingml/2006/main" xmlns:r="http://schemas.openxmlformats.org/officeDocument/2006/relationships" xmlns:p="http://schemas.openxmlformats.org/presentationml/2006/main">
  <p:tag name="SHAPE" val="OLD"/>
</p:tagLst>
</file>

<file path=ppt/tags/tag160.xml><?xml version="1.0" encoding="utf-8"?>
<p:tagLst xmlns:a="http://schemas.openxmlformats.org/drawingml/2006/main" xmlns:r="http://schemas.openxmlformats.org/officeDocument/2006/relationships" xmlns:p="http://schemas.openxmlformats.org/presentationml/2006/main">
  <p:tag name="SHAPE" val="OLD"/>
</p:tagLst>
</file>

<file path=ppt/tags/tag161.xml><?xml version="1.0" encoding="utf-8"?>
<p:tagLst xmlns:a="http://schemas.openxmlformats.org/drawingml/2006/main" xmlns:r="http://schemas.openxmlformats.org/officeDocument/2006/relationships" xmlns:p="http://schemas.openxmlformats.org/presentationml/2006/main">
  <p:tag name="SHAPE" val="OLD"/>
</p:tagLst>
</file>

<file path=ppt/tags/tag162.xml><?xml version="1.0" encoding="utf-8"?>
<p:tagLst xmlns:a="http://schemas.openxmlformats.org/drawingml/2006/main" xmlns:r="http://schemas.openxmlformats.org/officeDocument/2006/relationships" xmlns:p="http://schemas.openxmlformats.org/presentationml/2006/main">
  <p:tag name="SHAPE" val="OLD"/>
</p:tagLst>
</file>

<file path=ppt/tags/tag163.xml><?xml version="1.0" encoding="utf-8"?>
<p:tagLst xmlns:a="http://schemas.openxmlformats.org/drawingml/2006/main" xmlns:r="http://schemas.openxmlformats.org/officeDocument/2006/relationships" xmlns:p="http://schemas.openxmlformats.org/presentationml/2006/main">
  <p:tag name="SHAPE" val="OLD"/>
</p:tagLst>
</file>

<file path=ppt/tags/tag164.xml><?xml version="1.0" encoding="utf-8"?>
<p:tagLst xmlns:a="http://schemas.openxmlformats.org/drawingml/2006/main" xmlns:r="http://schemas.openxmlformats.org/officeDocument/2006/relationships" xmlns:p="http://schemas.openxmlformats.org/presentationml/2006/main">
  <p:tag name="SHAPE" val="OLD"/>
</p:tagLst>
</file>

<file path=ppt/tags/tag165.xml><?xml version="1.0" encoding="utf-8"?>
<p:tagLst xmlns:a="http://schemas.openxmlformats.org/drawingml/2006/main" xmlns:r="http://schemas.openxmlformats.org/officeDocument/2006/relationships" xmlns:p="http://schemas.openxmlformats.org/presentationml/2006/main">
  <p:tag name="SHAPE" val="OLD"/>
</p:tagLst>
</file>

<file path=ppt/tags/tag166.xml><?xml version="1.0" encoding="utf-8"?>
<p:tagLst xmlns:a="http://schemas.openxmlformats.org/drawingml/2006/main" xmlns:r="http://schemas.openxmlformats.org/officeDocument/2006/relationships" xmlns:p="http://schemas.openxmlformats.org/presentationml/2006/main">
  <p:tag name="SHAPE" val="OLD"/>
</p:tagLst>
</file>

<file path=ppt/tags/tag167.xml><?xml version="1.0" encoding="utf-8"?>
<p:tagLst xmlns:a="http://schemas.openxmlformats.org/drawingml/2006/main" xmlns:r="http://schemas.openxmlformats.org/officeDocument/2006/relationships" xmlns:p="http://schemas.openxmlformats.org/presentationml/2006/main">
  <p:tag name="SHAPE" val="OLD"/>
</p:tagLst>
</file>

<file path=ppt/tags/tag168.xml><?xml version="1.0" encoding="utf-8"?>
<p:tagLst xmlns:a="http://schemas.openxmlformats.org/drawingml/2006/main" xmlns:r="http://schemas.openxmlformats.org/officeDocument/2006/relationships" xmlns:p="http://schemas.openxmlformats.org/presentationml/2006/main">
  <p:tag name="SHAPE" val="OLD"/>
</p:tagLst>
</file>

<file path=ppt/tags/tag169.xml><?xml version="1.0" encoding="utf-8"?>
<p:tagLst xmlns:a="http://schemas.openxmlformats.org/drawingml/2006/main" xmlns:r="http://schemas.openxmlformats.org/officeDocument/2006/relationships" xmlns:p="http://schemas.openxmlformats.org/presentationml/2006/main">
  <p:tag name="SHAPE" val="OLD"/>
</p:tagLst>
</file>

<file path=ppt/tags/tag17.xml><?xml version="1.0" encoding="utf-8"?>
<p:tagLst xmlns:a="http://schemas.openxmlformats.org/drawingml/2006/main" xmlns:r="http://schemas.openxmlformats.org/officeDocument/2006/relationships" xmlns:p="http://schemas.openxmlformats.org/presentationml/2006/main">
  <p:tag name="SHAPE" val="OLD"/>
</p:tagLst>
</file>

<file path=ppt/tags/tag170.xml><?xml version="1.0" encoding="utf-8"?>
<p:tagLst xmlns:a="http://schemas.openxmlformats.org/drawingml/2006/main" xmlns:r="http://schemas.openxmlformats.org/officeDocument/2006/relationships" xmlns:p="http://schemas.openxmlformats.org/presentationml/2006/main">
  <p:tag name="SHAPE" val="OLD"/>
</p:tagLst>
</file>

<file path=ppt/tags/tag171.xml><?xml version="1.0" encoding="utf-8"?>
<p:tagLst xmlns:a="http://schemas.openxmlformats.org/drawingml/2006/main" xmlns:r="http://schemas.openxmlformats.org/officeDocument/2006/relationships" xmlns:p="http://schemas.openxmlformats.org/presentationml/2006/main">
  <p:tag name="SHAPE" val="OLD"/>
</p:tagLst>
</file>

<file path=ppt/tags/tag172.xml><?xml version="1.0" encoding="utf-8"?>
<p:tagLst xmlns:a="http://schemas.openxmlformats.org/drawingml/2006/main" xmlns:r="http://schemas.openxmlformats.org/officeDocument/2006/relationships" xmlns:p="http://schemas.openxmlformats.org/presentationml/2006/main">
  <p:tag name="SHAPE" val="OLD"/>
</p:tagLst>
</file>

<file path=ppt/tags/tag173.xml><?xml version="1.0" encoding="utf-8"?>
<p:tagLst xmlns:a="http://schemas.openxmlformats.org/drawingml/2006/main" xmlns:r="http://schemas.openxmlformats.org/officeDocument/2006/relationships" xmlns:p="http://schemas.openxmlformats.org/presentationml/2006/main">
  <p:tag name="SHAPE" val="OLD"/>
</p:tagLst>
</file>

<file path=ppt/tags/tag174.xml><?xml version="1.0" encoding="utf-8"?>
<p:tagLst xmlns:a="http://schemas.openxmlformats.org/drawingml/2006/main" xmlns:r="http://schemas.openxmlformats.org/officeDocument/2006/relationships" xmlns:p="http://schemas.openxmlformats.org/presentationml/2006/main">
  <p:tag name="SHAPE" val="OLD"/>
</p:tagLst>
</file>

<file path=ppt/tags/tag175.xml><?xml version="1.0" encoding="utf-8"?>
<p:tagLst xmlns:a="http://schemas.openxmlformats.org/drawingml/2006/main" xmlns:r="http://schemas.openxmlformats.org/officeDocument/2006/relationships" xmlns:p="http://schemas.openxmlformats.org/presentationml/2006/main">
  <p:tag name="SHAPE" val="OLD"/>
</p:tagLst>
</file>

<file path=ppt/tags/tag176.xml><?xml version="1.0" encoding="utf-8"?>
<p:tagLst xmlns:a="http://schemas.openxmlformats.org/drawingml/2006/main" xmlns:r="http://schemas.openxmlformats.org/officeDocument/2006/relationships" xmlns:p="http://schemas.openxmlformats.org/presentationml/2006/main">
  <p:tag name="SHAPE" val="OLD"/>
</p:tagLst>
</file>

<file path=ppt/tags/tag177.xml><?xml version="1.0" encoding="utf-8"?>
<p:tagLst xmlns:a="http://schemas.openxmlformats.org/drawingml/2006/main" xmlns:r="http://schemas.openxmlformats.org/officeDocument/2006/relationships" xmlns:p="http://schemas.openxmlformats.org/presentationml/2006/main">
  <p:tag name="SHAPE" val="OLD"/>
</p:tagLst>
</file>

<file path=ppt/tags/tag178.xml><?xml version="1.0" encoding="utf-8"?>
<p:tagLst xmlns:a="http://schemas.openxmlformats.org/drawingml/2006/main" xmlns:r="http://schemas.openxmlformats.org/officeDocument/2006/relationships" xmlns:p="http://schemas.openxmlformats.org/presentationml/2006/main">
  <p:tag name="SHAPE" val="OLD"/>
</p:tagLst>
</file>

<file path=ppt/tags/tag179.xml><?xml version="1.0" encoding="utf-8"?>
<p:tagLst xmlns:a="http://schemas.openxmlformats.org/drawingml/2006/main" xmlns:r="http://schemas.openxmlformats.org/officeDocument/2006/relationships" xmlns:p="http://schemas.openxmlformats.org/presentationml/2006/main">
  <p:tag name="SHAPE" val="OLD"/>
</p:tagLst>
</file>

<file path=ppt/tags/tag18.xml><?xml version="1.0" encoding="utf-8"?>
<p:tagLst xmlns:a="http://schemas.openxmlformats.org/drawingml/2006/main" xmlns:r="http://schemas.openxmlformats.org/officeDocument/2006/relationships" xmlns:p="http://schemas.openxmlformats.org/presentationml/2006/main">
  <p:tag name="SHAPE" val="OLD"/>
</p:tagLst>
</file>

<file path=ppt/tags/tag180.xml><?xml version="1.0" encoding="utf-8"?>
<p:tagLst xmlns:a="http://schemas.openxmlformats.org/drawingml/2006/main" xmlns:r="http://schemas.openxmlformats.org/officeDocument/2006/relationships" xmlns:p="http://schemas.openxmlformats.org/presentationml/2006/main">
  <p:tag name="SHAPE" val="OLD"/>
</p:tagLst>
</file>

<file path=ppt/tags/tag181.xml><?xml version="1.0" encoding="utf-8"?>
<p:tagLst xmlns:a="http://schemas.openxmlformats.org/drawingml/2006/main" xmlns:r="http://schemas.openxmlformats.org/officeDocument/2006/relationships" xmlns:p="http://schemas.openxmlformats.org/presentationml/2006/main">
  <p:tag name="SHAPE" val="OLD"/>
</p:tagLst>
</file>

<file path=ppt/tags/tag182.xml><?xml version="1.0" encoding="utf-8"?>
<p:tagLst xmlns:a="http://schemas.openxmlformats.org/drawingml/2006/main" xmlns:r="http://schemas.openxmlformats.org/officeDocument/2006/relationships" xmlns:p="http://schemas.openxmlformats.org/presentationml/2006/main">
  <p:tag name="SHAPE" val="OLD"/>
</p:tagLst>
</file>

<file path=ppt/tags/tag183.xml><?xml version="1.0" encoding="utf-8"?>
<p:tagLst xmlns:a="http://schemas.openxmlformats.org/drawingml/2006/main" xmlns:r="http://schemas.openxmlformats.org/officeDocument/2006/relationships" xmlns:p="http://schemas.openxmlformats.org/presentationml/2006/main">
  <p:tag name="SHAPE" val="OLD"/>
</p:tagLst>
</file>

<file path=ppt/tags/tag184.xml><?xml version="1.0" encoding="utf-8"?>
<p:tagLst xmlns:a="http://schemas.openxmlformats.org/drawingml/2006/main" xmlns:r="http://schemas.openxmlformats.org/officeDocument/2006/relationships" xmlns:p="http://schemas.openxmlformats.org/presentationml/2006/main">
  <p:tag name="SHAPE" val="OLD"/>
</p:tagLst>
</file>

<file path=ppt/tags/tag185.xml><?xml version="1.0" encoding="utf-8"?>
<p:tagLst xmlns:a="http://schemas.openxmlformats.org/drawingml/2006/main" xmlns:r="http://schemas.openxmlformats.org/officeDocument/2006/relationships" xmlns:p="http://schemas.openxmlformats.org/presentationml/2006/main">
  <p:tag name="SHAPE" val="OLD"/>
</p:tagLst>
</file>

<file path=ppt/tags/tag186.xml><?xml version="1.0" encoding="utf-8"?>
<p:tagLst xmlns:a="http://schemas.openxmlformats.org/drawingml/2006/main" xmlns:r="http://schemas.openxmlformats.org/officeDocument/2006/relationships" xmlns:p="http://schemas.openxmlformats.org/presentationml/2006/main">
  <p:tag name="SHAPE" val="OLD"/>
</p:tagLst>
</file>

<file path=ppt/tags/tag187.xml><?xml version="1.0" encoding="utf-8"?>
<p:tagLst xmlns:a="http://schemas.openxmlformats.org/drawingml/2006/main" xmlns:r="http://schemas.openxmlformats.org/officeDocument/2006/relationships" xmlns:p="http://schemas.openxmlformats.org/presentationml/2006/main">
  <p:tag name="SHAPE" val="OLD"/>
</p:tagLst>
</file>

<file path=ppt/tags/tag188.xml><?xml version="1.0" encoding="utf-8"?>
<p:tagLst xmlns:a="http://schemas.openxmlformats.org/drawingml/2006/main" xmlns:r="http://schemas.openxmlformats.org/officeDocument/2006/relationships" xmlns:p="http://schemas.openxmlformats.org/presentationml/2006/main">
  <p:tag name="SHAPE" val="OLD"/>
</p:tagLst>
</file>

<file path=ppt/tags/tag19.xml><?xml version="1.0" encoding="utf-8"?>
<p:tagLst xmlns:a="http://schemas.openxmlformats.org/drawingml/2006/main" xmlns:r="http://schemas.openxmlformats.org/officeDocument/2006/relationships" xmlns:p="http://schemas.openxmlformats.org/presentationml/2006/main">
  <p:tag name="SHAPE" val="OLD"/>
</p:tagLst>
</file>

<file path=ppt/tags/tag2.xml><?xml version="1.0" encoding="utf-8"?>
<p:tagLst xmlns:a="http://schemas.openxmlformats.org/drawingml/2006/main" xmlns:r="http://schemas.openxmlformats.org/officeDocument/2006/relationships" xmlns:p="http://schemas.openxmlformats.org/presentationml/2006/main">
  <p:tag name="SHAPE" val="OLD"/>
</p:tagLst>
</file>

<file path=ppt/tags/tag20.xml><?xml version="1.0" encoding="utf-8"?>
<p:tagLst xmlns:a="http://schemas.openxmlformats.org/drawingml/2006/main" xmlns:r="http://schemas.openxmlformats.org/officeDocument/2006/relationships" xmlns:p="http://schemas.openxmlformats.org/presentationml/2006/main">
  <p:tag name="SHAPE" val="OLD"/>
</p:tagLst>
</file>

<file path=ppt/tags/tag21.xml><?xml version="1.0" encoding="utf-8"?>
<p:tagLst xmlns:a="http://schemas.openxmlformats.org/drawingml/2006/main" xmlns:r="http://schemas.openxmlformats.org/officeDocument/2006/relationships" xmlns:p="http://schemas.openxmlformats.org/presentationml/2006/main">
  <p:tag name="SHAPE" val="OLD"/>
</p:tagLst>
</file>

<file path=ppt/tags/tag22.xml><?xml version="1.0" encoding="utf-8"?>
<p:tagLst xmlns:a="http://schemas.openxmlformats.org/drawingml/2006/main" xmlns:r="http://schemas.openxmlformats.org/officeDocument/2006/relationships" xmlns:p="http://schemas.openxmlformats.org/presentationml/2006/main">
  <p:tag name="SHAPE" val="OLD"/>
</p:tagLst>
</file>

<file path=ppt/tags/tag23.xml><?xml version="1.0" encoding="utf-8"?>
<p:tagLst xmlns:a="http://schemas.openxmlformats.org/drawingml/2006/main" xmlns:r="http://schemas.openxmlformats.org/officeDocument/2006/relationships" xmlns:p="http://schemas.openxmlformats.org/presentationml/2006/main">
  <p:tag name="SHAPE" val="OLD"/>
</p:tagLst>
</file>

<file path=ppt/tags/tag24.xml><?xml version="1.0" encoding="utf-8"?>
<p:tagLst xmlns:a="http://schemas.openxmlformats.org/drawingml/2006/main" xmlns:r="http://schemas.openxmlformats.org/officeDocument/2006/relationships" xmlns:p="http://schemas.openxmlformats.org/presentationml/2006/main">
  <p:tag name="SHAPE" val="OLD"/>
</p:tagLst>
</file>

<file path=ppt/tags/tag25.xml><?xml version="1.0" encoding="utf-8"?>
<p:tagLst xmlns:a="http://schemas.openxmlformats.org/drawingml/2006/main" xmlns:r="http://schemas.openxmlformats.org/officeDocument/2006/relationships" xmlns:p="http://schemas.openxmlformats.org/presentationml/2006/main">
  <p:tag name="SHAPE" val="OLD"/>
</p:tagLst>
</file>

<file path=ppt/tags/tag26.xml><?xml version="1.0" encoding="utf-8"?>
<p:tagLst xmlns:a="http://schemas.openxmlformats.org/drawingml/2006/main" xmlns:r="http://schemas.openxmlformats.org/officeDocument/2006/relationships" xmlns:p="http://schemas.openxmlformats.org/presentationml/2006/main">
  <p:tag name="SHAPE" val="OLD"/>
</p:tagLst>
</file>

<file path=ppt/tags/tag27.xml><?xml version="1.0" encoding="utf-8"?>
<p:tagLst xmlns:a="http://schemas.openxmlformats.org/drawingml/2006/main" xmlns:r="http://schemas.openxmlformats.org/officeDocument/2006/relationships" xmlns:p="http://schemas.openxmlformats.org/presentationml/2006/main">
  <p:tag name="SHAPE" val="OLD"/>
</p:tagLst>
</file>

<file path=ppt/tags/tag28.xml><?xml version="1.0" encoding="utf-8"?>
<p:tagLst xmlns:a="http://schemas.openxmlformats.org/drawingml/2006/main" xmlns:r="http://schemas.openxmlformats.org/officeDocument/2006/relationships" xmlns:p="http://schemas.openxmlformats.org/presentationml/2006/main">
  <p:tag name="SHAPE" val="OLD"/>
</p:tagLst>
</file>

<file path=ppt/tags/tag29.xml><?xml version="1.0" encoding="utf-8"?>
<p:tagLst xmlns:a="http://schemas.openxmlformats.org/drawingml/2006/main" xmlns:r="http://schemas.openxmlformats.org/officeDocument/2006/relationships" xmlns:p="http://schemas.openxmlformats.org/presentationml/2006/main">
  <p:tag name="SHAPE" val="OLD"/>
</p:tagLst>
</file>

<file path=ppt/tags/tag3.xml><?xml version="1.0" encoding="utf-8"?>
<p:tagLst xmlns:a="http://schemas.openxmlformats.org/drawingml/2006/main" xmlns:r="http://schemas.openxmlformats.org/officeDocument/2006/relationships" xmlns:p="http://schemas.openxmlformats.org/presentationml/2006/main">
  <p:tag name="SHAPE" val="OLD"/>
</p:tagLst>
</file>

<file path=ppt/tags/tag30.xml><?xml version="1.0" encoding="utf-8"?>
<p:tagLst xmlns:a="http://schemas.openxmlformats.org/drawingml/2006/main" xmlns:r="http://schemas.openxmlformats.org/officeDocument/2006/relationships" xmlns:p="http://schemas.openxmlformats.org/presentationml/2006/main">
  <p:tag name="SHAPE" val="OLD"/>
</p:tagLst>
</file>

<file path=ppt/tags/tag31.xml><?xml version="1.0" encoding="utf-8"?>
<p:tagLst xmlns:a="http://schemas.openxmlformats.org/drawingml/2006/main" xmlns:r="http://schemas.openxmlformats.org/officeDocument/2006/relationships" xmlns:p="http://schemas.openxmlformats.org/presentationml/2006/main">
  <p:tag name="SHAPE" val="OLD"/>
</p:tagLst>
</file>

<file path=ppt/tags/tag32.xml><?xml version="1.0" encoding="utf-8"?>
<p:tagLst xmlns:a="http://schemas.openxmlformats.org/drawingml/2006/main" xmlns:r="http://schemas.openxmlformats.org/officeDocument/2006/relationships" xmlns:p="http://schemas.openxmlformats.org/presentationml/2006/main">
  <p:tag name="SHAPE" val="OLD"/>
</p:tagLst>
</file>

<file path=ppt/tags/tag33.xml><?xml version="1.0" encoding="utf-8"?>
<p:tagLst xmlns:a="http://schemas.openxmlformats.org/drawingml/2006/main" xmlns:r="http://schemas.openxmlformats.org/officeDocument/2006/relationships" xmlns:p="http://schemas.openxmlformats.org/presentationml/2006/main">
  <p:tag name="SHAPE" val="OLD"/>
</p:tagLst>
</file>

<file path=ppt/tags/tag34.xml><?xml version="1.0" encoding="utf-8"?>
<p:tagLst xmlns:a="http://schemas.openxmlformats.org/drawingml/2006/main" xmlns:r="http://schemas.openxmlformats.org/officeDocument/2006/relationships" xmlns:p="http://schemas.openxmlformats.org/presentationml/2006/main">
  <p:tag name="SHAPE" val="OLD"/>
</p:tagLst>
</file>

<file path=ppt/tags/tag35.xml><?xml version="1.0" encoding="utf-8"?>
<p:tagLst xmlns:a="http://schemas.openxmlformats.org/drawingml/2006/main" xmlns:r="http://schemas.openxmlformats.org/officeDocument/2006/relationships" xmlns:p="http://schemas.openxmlformats.org/presentationml/2006/main">
  <p:tag name="SHAPE" val="OLD"/>
</p:tagLst>
</file>

<file path=ppt/tags/tag36.xml><?xml version="1.0" encoding="utf-8"?>
<p:tagLst xmlns:a="http://schemas.openxmlformats.org/drawingml/2006/main" xmlns:r="http://schemas.openxmlformats.org/officeDocument/2006/relationships" xmlns:p="http://schemas.openxmlformats.org/presentationml/2006/main">
  <p:tag name="SHAPE" val="OLD"/>
</p:tagLst>
</file>

<file path=ppt/tags/tag37.xml><?xml version="1.0" encoding="utf-8"?>
<p:tagLst xmlns:a="http://schemas.openxmlformats.org/drawingml/2006/main" xmlns:r="http://schemas.openxmlformats.org/officeDocument/2006/relationships" xmlns:p="http://schemas.openxmlformats.org/presentationml/2006/main">
  <p:tag name="SHAPE" val="OLD"/>
</p:tagLst>
</file>

<file path=ppt/tags/tag38.xml><?xml version="1.0" encoding="utf-8"?>
<p:tagLst xmlns:a="http://schemas.openxmlformats.org/drawingml/2006/main" xmlns:r="http://schemas.openxmlformats.org/officeDocument/2006/relationships" xmlns:p="http://schemas.openxmlformats.org/presentationml/2006/main">
  <p:tag name="SHAPE" val="OLD"/>
</p:tagLst>
</file>

<file path=ppt/tags/tag39.xml><?xml version="1.0" encoding="utf-8"?>
<p:tagLst xmlns:a="http://schemas.openxmlformats.org/drawingml/2006/main" xmlns:r="http://schemas.openxmlformats.org/officeDocument/2006/relationships" xmlns:p="http://schemas.openxmlformats.org/presentationml/2006/main">
  <p:tag name="SHAPE" val="OLD"/>
</p:tagLst>
</file>

<file path=ppt/tags/tag4.xml><?xml version="1.0" encoding="utf-8"?>
<p:tagLst xmlns:a="http://schemas.openxmlformats.org/drawingml/2006/main" xmlns:r="http://schemas.openxmlformats.org/officeDocument/2006/relationships" xmlns:p="http://schemas.openxmlformats.org/presentationml/2006/main">
  <p:tag name="SHAPE" val="OLD"/>
</p:tagLst>
</file>

<file path=ppt/tags/tag40.xml><?xml version="1.0" encoding="utf-8"?>
<p:tagLst xmlns:a="http://schemas.openxmlformats.org/drawingml/2006/main" xmlns:r="http://schemas.openxmlformats.org/officeDocument/2006/relationships" xmlns:p="http://schemas.openxmlformats.org/presentationml/2006/main">
  <p:tag name="SHAPE" val="OLD"/>
</p:tagLst>
</file>

<file path=ppt/tags/tag41.xml><?xml version="1.0" encoding="utf-8"?>
<p:tagLst xmlns:a="http://schemas.openxmlformats.org/drawingml/2006/main" xmlns:r="http://schemas.openxmlformats.org/officeDocument/2006/relationships" xmlns:p="http://schemas.openxmlformats.org/presentationml/2006/main">
  <p:tag name="SHAPE" val="OLD"/>
</p:tagLst>
</file>

<file path=ppt/tags/tag42.xml><?xml version="1.0" encoding="utf-8"?>
<p:tagLst xmlns:a="http://schemas.openxmlformats.org/drawingml/2006/main" xmlns:r="http://schemas.openxmlformats.org/officeDocument/2006/relationships" xmlns:p="http://schemas.openxmlformats.org/presentationml/2006/main">
  <p:tag name="SHAPE" val="OLD"/>
</p:tagLst>
</file>

<file path=ppt/tags/tag43.xml><?xml version="1.0" encoding="utf-8"?>
<p:tagLst xmlns:a="http://schemas.openxmlformats.org/drawingml/2006/main" xmlns:r="http://schemas.openxmlformats.org/officeDocument/2006/relationships" xmlns:p="http://schemas.openxmlformats.org/presentationml/2006/main">
  <p:tag name="SHAPE" val="OLD"/>
</p:tagLst>
</file>

<file path=ppt/tags/tag44.xml><?xml version="1.0" encoding="utf-8"?>
<p:tagLst xmlns:a="http://schemas.openxmlformats.org/drawingml/2006/main" xmlns:r="http://schemas.openxmlformats.org/officeDocument/2006/relationships" xmlns:p="http://schemas.openxmlformats.org/presentationml/2006/main">
  <p:tag name="SHAPE" val="OLD"/>
</p:tagLst>
</file>

<file path=ppt/tags/tag45.xml><?xml version="1.0" encoding="utf-8"?>
<p:tagLst xmlns:a="http://schemas.openxmlformats.org/drawingml/2006/main" xmlns:r="http://schemas.openxmlformats.org/officeDocument/2006/relationships" xmlns:p="http://schemas.openxmlformats.org/presentationml/2006/main">
  <p:tag name="SHAPE" val="OLD"/>
</p:tagLst>
</file>

<file path=ppt/tags/tag46.xml><?xml version="1.0" encoding="utf-8"?>
<p:tagLst xmlns:a="http://schemas.openxmlformats.org/drawingml/2006/main" xmlns:r="http://schemas.openxmlformats.org/officeDocument/2006/relationships" xmlns:p="http://schemas.openxmlformats.org/presentationml/2006/main">
  <p:tag name="SHAPE" val="OLD"/>
</p:tagLst>
</file>

<file path=ppt/tags/tag47.xml><?xml version="1.0" encoding="utf-8"?>
<p:tagLst xmlns:a="http://schemas.openxmlformats.org/drawingml/2006/main" xmlns:r="http://schemas.openxmlformats.org/officeDocument/2006/relationships" xmlns:p="http://schemas.openxmlformats.org/presentationml/2006/main">
  <p:tag name="SHAPE" val="OLD"/>
</p:tagLst>
</file>

<file path=ppt/tags/tag48.xml><?xml version="1.0" encoding="utf-8"?>
<p:tagLst xmlns:a="http://schemas.openxmlformats.org/drawingml/2006/main" xmlns:r="http://schemas.openxmlformats.org/officeDocument/2006/relationships" xmlns:p="http://schemas.openxmlformats.org/presentationml/2006/main">
  <p:tag name="SHAPE" val="OLD"/>
</p:tagLst>
</file>

<file path=ppt/tags/tag49.xml><?xml version="1.0" encoding="utf-8"?>
<p:tagLst xmlns:a="http://schemas.openxmlformats.org/drawingml/2006/main" xmlns:r="http://schemas.openxmlformats.org/officeDocument/2006/relationships" xmlns:p="http://schemas.openxmlformats.org/presentationml/2006/main">
  <p:tag name="SHAPE" val="OLD"/>
</p:tagLst>
</file>

<file path=ppt/tags/tag5.xml><?xml version="1.0" encoding="utf-8"?>
<p:tagLst xmlns:a="http://schemas.openxmlformats.org/drawingml/2006/main" xmlns:r="http://schemas.openxmlformats.org/officeDocument/2006/relationships" xmlns:p="http://schemas.openxmlformats.org/presentationml/2006/main">
  <p:tag name="SHAPE" val="OLD"/>
</p:tagLst>
</file>

<file path=ppt/tags/tag50.xml><?xml version="1.0" encoding="utf-8"?>
<p:tagLst xmlns:a="http://schemas.openxmlformats.org/drawingml/2006/main" xmlns:r="http://schemas.openxmlformats.org/officeDocument/2006/relationships" xmlns:p="http://schemas.openxmlformats.org/presentationml/2006/main">
  <p:tag name="SHAPE" val="OLD"/>
</p:tagLst>
</file>

<file path=ppt/tags/tag51.xml><?xml version="1.0" encoding="utf-8"?>
<p:tagLst xmlns:a="http://schemas.openxmlformats.org/drawingml/2006/main" xmlns:r="http://schemas.openxmlformats.org/officeDocument/2006/relationships" xmlns:p="http://schemas.openxmlformats.org/presentationml/2006/main">
  <p:tag name="SHAPE" val="OLD"/>
</p:tagLst>
</file>

<file path=ppt/tags/tag52.xml><?xml version="1.0" encoding="utf-8"?>
<p:tagLst xmlns:a="http://schemas.openxmlformats.org/drawingml/2006/main" xmlns:r="http://schemas.openxmlformats.org/officeDocument/2006/relationships" xmlns:p="http://schemas.openxmlformats.org/presentationml/2006/main">
  <p:tag name="SHAPE" val="OLD"/>
</p:tagLst>
</file>

<file path=ppt/tags/tag53.xml><?xml version="1.0" encoding="utf-8"?>
<p:tagLst xmlns:a="http://schemas.openxmlformats.org/drawingml/2006/main" xmlns:r="http://schemas.openxmlformats.org/officeDocument/2006/relationships" xmlns:p="http://schemas.openxmlformats.org/presentationml/2006/main">
  <p:tag name="SHAPE" val="OLD"/>
</p:tagLst>
</file>

<file path=ppt/tags/tag54.xml><?xml version="1.0" encoding="utf-8"?>
<p:tagLst xmlns:a="http://schemas.openxmlformats.org/drawingml/2006/main" xmlns:r="http://schemas.openxmlformats.org/officeDocument/2006/relationships" xmlns:p="http://schemas.openxmlformats.org/presentationml/2006/main">
  <p:tag name="SHAPE" val="OLD"/>
</p:tagLst>
</file>

<file path=ppt/tags/tag55.xml><?xml version="1.0" encoding="utf-8"?>
<p:tagLst xmlns:a="http://schemas.openxmlformats.org/drawingml/2006/main" xmlns:r="http://schemas.openxmlformats.org/officeDocument/2006/relationships" xmlns:p="http://schemas.openxmlformats.org/presentationml/2006/main">
  <p:tag name="SHAPE" val="OLD"/>
</p:tagLst>
</file>

<file path=ppt/tags/tag56.xml><?xml version="1.0" encoding="utf-8"?>
<p:tagLst xmlns:a="http://schemas.openxmlformats.org/drawingml/2006/main" xmlns:r="http://schemas.openxmlformats.org/officeDocument/2006/relationships" xmlns:p="http://schemas.openxmlformats.org/presentationml/2006/main">
  <p:tag name="SHAPE" val="OLD"/>
</p:tagLst>
</file>

<file path=ppt/tags/tag57.xml><?xml version="1.0" encoding="utf-8"?>
<p:tagLst xmlns:a="http://schemas.openxmlformats.org/drawingml/2006/main" xmlns:r="http://schemas.openxmlformats.org/officeDocument/2006/relationships" xmlns:p="http://schemas.openxmlformats.org/presentationml/2006/main">
  <p:tag name="SHAPE" val="OLD"/>
</p:tagLst>
</file>

<file path=ppt/tags/tag58.xml><?xml version="1.0" encoding="utf-8"?>
<p:tagLst xmlns:a="http://schemas.openxmlformats.org/drawingml/2006/main" xmlns:r="http://schemas.openxmlformats.org/officeDocument/2006/relationships" xmlns:p="http://schemas.openxmlformats.org/presentationml/2006/main">
  <p:tag name="SHAPE" val="OLD"/>
</p:tagLst>
</file>

<file path=ppt/tags/tag59.xml><?xml version="1.0" encoding="utf-8"?>
<p:tagLst xmlns:a="http://schemas.openxmlformats.org/drawingml/2006/main" xmlns:r="http://schemas.openxmlformats.org/officeDocument/2006/relationships" xmlns:p="http://schemas.openxmlformats.org/presentationml/2006/main">
  <p:tag name="SHAPE" val="OLD"/>
</p:tagLst>
</file>

<file path=ppt/tags/tag6.xml><?xml version="1.0" encoding="utf-8"?>
<p:tagLst xmlns:a="http://schemas.openxmlformats.org/drawingml/2006/main" xmlns:r="http://schemas.openxmlformats.org/officeDocument/2006/relationships" xmlns:p="http://schemas.openxmlformats.org/presentationml/2006/main">
  <p:tag name="SHAPE" val="OLD"/>
</p:tagLst>
</file>

<file path=ppt/tags/tag60.xml><?xml version="1.0" encoding="utf-8"?>
<p:tagLst xmlns:a="http://schemas.openxmlformats.org/drawingml/2006/main" xmlns:r="http://schemas.openxmlformats.org/officeDocument/2006/relationships" xmlns:p="http://schemas.openxmlformats.org/presentationml/2006/main">
  <p:tag name="SHAPE" val="OLD"/>
</p:tagLst>
</file>

<file path=ppt/tags/tag61.xml><?xml version="1.0" encoding="utf-8"?>
<p:tagLst xmlns:a="http://schemas.openxmlformats.org/drawingml/2006/main" xmlns:r="http://schemas.openxmlformats.org/officeDocument/2006/relationships" xmlns:p="http://schemas.openxmlformats.org/presentationml/2006/main">
  <p:tag name="SHAPE" val="OLD"/>
</p:tagLst>
</file>

<file path=ppt/tags/tag62.xml><?xml version="1.0" encoding="utf-8"?>
<p:tagLst xmlns:a="http://schemas.openxmlformats.org/drawingml/2006/main" xmlns:r="http://schemas.openxmlformats.org/officeDocument/2006/relationships" xmlns:p="http://schemas.openxmlformats.org/presentationml/2006/main">
  <p:tag name="SHAPE" val="OLD"/>
</p:tagLst>
</file>

<file path=ppt/tags/tag63.xml><?xml version="1.0" encoding="utf-8"?>
<p:tagLst xmlns:a="http://schemas.openxmlformats.org/drawingml/2006/main" xmlns:r="http://schemas.openxmlformats.org/officeDocument/2006/relationships" xmlns:p="http://schemas.openxmlformats.org/presentationml/2006/main">
  <p:tag name="SHAPE" val="OLD"/>
</p:tagLst>
</file>

<file path=ppt/tags/tag64.xml><?xml version="1.0" encoding="utf-8"?>
<p:tagLst xmlns:a="http://schemas.openxmlformats.org/drawingml/2006/main" xmlns:r="http://schemas.openxmlformats.org/officeDocument/2006/relationships" xmlns:p="http://schemas.openxmlformats.org/presentationml/2006/main">
  <p:tag name="SHAPE" val="OLD"/>
</p:tagLst>
</file>

<file path=ppt/tags/tag65.xml><?xml version="1.0" encoding="utf-8"?>
<p:tagLst xmlns:a="http://schemas.openxmlformats.org/drawingml/2006/main" xmlns:r="http://schemas.openxmlformats.org/officeDocument/2006/relationships" xmlns:p="http://schemas.openxmlformats.org/presentationml/2006/main">
  <p:tag name="SHAPE" val="OLD"/>
</p:tagLst>
</file>

<file path=ppt/tags/tag66.xml><?xml version="1.0" encoding="utf-8"?>
<p:tagLst xmlns:a="http://schemas.openxmlformats.org/drawingml/2006/main" xmlns:r="http://schemas.openxmlformats.org/officeDocument/2006/relationships" xmlns:p="http://schemas.openxmlformats.org/presentationml/2006/main">
  <p:tag name="SHAPE" val="OLD"/>
</p:tagLst>
</file>

<file path=ppt/tags/tag67.xml><?xml version="1.0" encoding="utf-8"?>
<p:tagLst xmlns:a="http://schemas.openxmlformats.org/drawingml/2006/main" xmlns:r="http://schemas.openxmlformats.org/officeDocument/2006/relationships" xmlns:p="http://schemas.openxmlformats.org/presentationml/2006/main">
  <p:tag name="SHAPE" val="OLD"/>
</p:tagLst>
</file>

<file path=ppt/tags/tag68.xml><?xml version="1.0" encoding="utf-8"?>
<p:tagLst xmlns:a="http://schemas.openxmlformats.org/drawingml/2006/main" xmlns:r="http://schemas.openxmlformats.org/officeDocument/2006/relationships" xmlns:p="http://schemas.openxmlformats.org/presentationml/2006/main">
  <p:tag name="SHAPE" val="OLD"/>
</p:tagLst>
</file>

<file path=ppt/tags/tag69.xml><?xml version="1.0" encoding="utf-8"?>
<p:tagLst xmlns:a="http://schemas.openxmlformats.org/drawingml/2006/main" xmlns:r="http://schemas.openxmlformats.org/officeDocument/2006/relationships" xmlns:p="http://schemas.openxmlformats.org/presentationml/2006/main">
  <p:tag name="SHAPE" val="OLD"/>
</p:tagLst>
</file>

<file path=ppt/tags/tag7.xml><?xml version="1.0" encoding="utf-8"?>
<p:tagLst xmlns:a="http://schemas.openxmlformats.org/drawingml/2006/main" xmlns:r="http://schemas.openxmlformats.org/officeDocument/2006/relationships" xmlns:p="http://schemas.openxmlformats.org/presentationml/2006/main">
  <p:tag name="SHAPE" val="OLD"/>
</p:tagLst>
</file>

<file path=ppt/tags/tag70.xml><?xml version="1.0" encoding="utf-8"?>
<p:tagLst xmlns:a="http://schemas.openxmlformats.org/drawingml/2006/main" xmlns:r="http://schemas.openxmlformats.org/officeDocument/2006/relationships" xmlns:p="http://schemas.openxmlformats.org/presentationml/2006/main">
  <p:tag name="SHAPE" val="OLD"/>
</p:tagLst>
</file>

<file path=ppt/tags/tag71.xml><?xml version="1.0" encoding="utf-8"?>
<p:tagLst xmlns:a="http://schemas.openxmlformats.org/drawingml/2006/main" xmlns:r="http://schemas.openxmlformats.org/officeDocument/2006/relationships" xmlns:p="http://schemas.openxmlformats.org/presentationml/2006/main">
  <p:tag name="SHAPE" val="OLD"/>
</p:tagLst>
</file>

<file path=ppt/tags/tag72.xml><?xml version="1.0" encoding="utf-8"?>
<p:tagLst xmlns:a="http://schemas.openxmlformats.org/drawingml/2006/main" xmlns:r="http://schemas.openxmlformats.org/officeDocument/2006/relationships" xmlns:p="http://schemas.openxmlformats.org/presentationml/2006/main">
  <p:tag name="SHAPE" val="OLD"/>
</p:tagLst>
</file>

<file path=ppt/tags/tag73.xml><?xml version="1.0" encoding="utf-8"?>
<p:tagLst xmlns:a="http://schemas.openxmlformats.org/drawingml/2006/main" xmlns:r="http://schemas.openxmlformats.org/officeDocument/2006/relationships" xmlns:p="http://schemas.openxmlformats.org/presentationml/2006/main">
  <p:tag name="SHAPE" val="OLD"/>
</p:tagLst>
</file>

<file path=ppt/tags/tag74.xml><?xml version="1.0" encoding="utf-8"?>
<p:tagLst xmlns:a="http://schemas.openxmlformats.org/drawingml/2006/main" xmlns:r="http://schemas.openxmlformats.org/officeDocument/2006/relationships" xmlns:p="http://schemas.openxmlformats.org/presentationml/2006/main">
  <p:tag name="SHAPE" val="OLD"/>
</p:tagLst>
</file>

<file path=ppt/tags/tag75.xml><?xml version="1.0" encoding="utf-8"?>
<p:tagLst xmlns:a="http://schemas.openxmlformats.org/drawingml/2006/main" xmlns:r="http://schemas.openxmlformats.org/officeDocument/2006/relationships" xmlns:p="http://schemas.openxmlformats.org/presentationml/2006/main">
  <p:tag name="SHAPE" val="OLD"/>
</p:tagLst>
</file>

<file path=ppt/tags/tag76.xml><?xml version="1.0" encoding="utf-8"?>
<p:tagLst xmlns:a="http://schemas.openxmlformats.org/drawingml/2006/main" xmlns:r="http://schemas.openxmlformats.org/officeDocument/2006/relationships" xmlns:p="http://schemas.openxmlformats.org/presentationml/2006/main">
  <p:tag name="SHAPE" val="OLD"/>
</p:tagLst>
</file>

<file path=ppt/tags/tag77.xml><?xml version="1.0" encoding="utf-8"?>
<p:tagLst xmlns:a="http://schemas.openxmlformats.org/drawingml/2006/main" xmlns:r="http://schemas.openxmlformats.org/officeDocument/2006/relationships" xmlns:p="http://schemas.openxmlformats.org/presentationml/2006/main">
  <p:tag name="SHAPE" val="OLD"/>
</p:tagLst>
</file>

<file path=ppt/tags/tag78.xml><?xml version="1.0" encoding="utf-8"?>
<p:tagLst xmlns:a="http://schemas.openxmlformats.org/drawingml/2006/main" xmlns:r="http://schemas.openxmlformats.org/officeDocument/2006/relationships" xmlns:p="http://schemas.openxmlformats.org/presentationml/2006/main">
  <p:tag name="SHAPE" val="OLD"/>
</p:tagLst>
</file>

<file path=ppt/tags/tag79.xml><?xml version="1.0" encoding="utf-8"?>
<p:tagLst xmlns:a="http://schemas.openxmlformats.org/drawingml/2006/main" xmlns:r="http://schemas.openxmlformats.org/officeDocument/2006/relationships" xmlns:p="http://schemas.openxmlformats.org/presentationml/2006/main">
  <p:tag name="SHAPE" val="OLD"/>
</p:tagLst>
</file>

<file path=ppt/tags/tag8.xml><?xml version="1.0" encoding="utf-8"?>
<p:tagLst xmlns:a="http://schemas.openxmlformats.org/drawingml/2006/main" xmlns:r="http://schemas.openxmlformats.org/officeDocument/2006/relationships" xmlns:p="http://schemas.openxmlformats.org/presentationml/2006/main">
  <p:tag name="SHAPE" val="OLD"/>
</p:tagLst>
</file>

<file path=ppt/tags/tag80.xml><?xml version="1.0" encoding="utf-8"?>
<p:tagLst xmlns:a="http://schemas.openxmlformats.org/drawingml/2006/main" xmlns:r="http://schemas.openxmlformats.org/officeDocument/2006/relationships" xmlns:p="http://schemas.openxmlformats.org/presentationml/2006/main">
  <p:tag name="SHAPE" val="OLD"/>
</p:tagLst>
</file>

<file path=ppt/tags/tag81.xml><?xml version="1.0" encoding="utf-8"?>
<p:tagLst xmlns:a="http://schemas.openxmlformats.org/drawingml/2006/main" xmlns:r="http://schemas.openxmlformats.org/officeDocument/2006/relationships" xmlns:p="http://schemas.openxmlformats.org/presentationml/2006/main">
  <p:tag name="SHAPE" val="OLD"/>
</p:tagLst>
</file>

<file path=ppt/tags/tag82.xml><?xml version="1.0" encoding="utf-8"?>
<p:tagLst xmlns:a="http://schemas.openxmlformats.org/drawingml/2006/main" xmlns:r="http://schemas.openxmlformats.org/officeDocument/2006/relationships" xmlns:p="http://schemas.openxmlformats.org/presentationml/2006/main">
  <p:tag name="SHAPE" val="OLD"/>
</p:tagLst>
</file>

<file path=ppt/tags/tag83.xml><?xml version="1.0" encoding="utf-8"?>
<p:tagLst xmlns:a="http://schemas.openxmlformats.org/drawingml/2006/main" xmlns:r="http://schemas.openxmlformats.org/officeDocument/2006/relationships" xmlns:p="http://schemas.openxmlformats.org/presentationml/2006/main">
  <p:tag name="SHAPE" val="OLD"/>
</p:tagLst>
</file>

<file path=ppt/tags/tag84.xml><?xml version="1.0" encoding="utf-8"?>
<p:tagLst xmlns:a="http://schemas.openxmlformats.org/drawingml/2006/main" xmlns:r="http://schemas.openxmlformats.org/officeDocument/2006/relationships" xmlns:p="http://schemas.openxmlformats.org/presentationml/2006/main">
  <p:tag name="SHAPE" val="OLD"/>
</p:tagLst>
</file>

<file path=ppt/tags/tag85.xml><?xml version="1.0" encoding="utf-8"?>
<p:tagLst xmlns:a="http://schemas.openxmlformats.org/drawingml/2006/main" xmlns:r="http://schemas.openxmlformats.org/officeDocument/2006/relationships" xmlns:p="http://schemas.openxmlformats.org/presentationml/2006/main">
  <p:tag name="SHAPE" val="OLD"/>
</p:tagLst>
</file>

<file path=ppt/tags/tag86.xml><?xml version="1.0" encoding="utf-8"?>
<p:tagLst xmlns:a="http://schemas.openxmlformats.org/drawingml/2006/main" xmlns:r="http://schemas.openxmlformats.org/officeDocument/2006/relationships" xmlns:p="http://schemas.openxmlformats.org/presentationml/2006/main">
  <p:tag name="SHAPE" val="OLD"/>
</p:tagLst>
</file>

<file path=ppt/tags/tag87.xml><?xml version="1.0" encoding="utf-8"?>
<p:tagLst xmlns:a="http://schemas.openxmlformats.org/drawingml/2006/main" xmlns:r="http://schemas.openxmlformats.org/officeDocument/2006/relationships" xmlns:p="http://schemas.openxmlformats.org/presentationml/2006/main">
  <p:tag name="SHAPE" val="OLD"/>
</p:tagLst>
</file>

<file path=ppt/tags/tag88.xml><?xml version="1.0" encoding="utf-8"?>
<p:tagLst xmlns:a="http://schemas.openxmlformats.org/drawingml/2006/main" xmlns:r="http://schemas.openxmlformats.org/officeDocument/2006/relationships" xmlns:p="http://schemas.openxmlformats.org/presentationml/2006/main">
  <p:tag name="SHAPE" val="OLD"/>
</p:tagLst>
</file>

<file path=ppt/tags/tag89.xml><?xml version="1.0" encoding="utf-8"?>
<p:tagLst xmlns:a="http://schemas.openxmlformats.org/drawingml/2006/main" xmlns:r="http://schemas.openxmlformats.org/officeDocument/2006/relationships" xmlns:p="http://schemas.openxmlformats.org/presentationml/2006/main">
  <p:tag name="SHAPE" val="OLD"/>
</p:tagLst>
</file>

<file path=ppt/tags/tag9.xml><?xml version="1.0" encoding="utf-8"?>
<p:tagLst xmlns:a="http://schemas.openxmlformats.org/drawingml/2006/main" xmlns:r="http://schemas.openxmlformats.org/officeDocument/2006/relationships" xmlns:p="http://schemas.openxmlformats.org/presentationml/2006/main">
  <p:tag name="SHAPE" val="OLD"/>
</p:tagLst>
</file>

<file path=ppt/tags/tag90.xml><?xml version="1.0" encoding="utf-8"?>
<p:tagLst xmlns:a="http://schemas.openxmlformats.org/drawingml/2006/main" xmlns:r="http://schemas.openxmlformats.org/officeDocument/2006/relationships" xmlns:p="http://schemas.openxmlformats.org/presentationml/2006/main">
  <p:tag name="SHAPE" val="OLD"/>
</p:tagLst>
</file>

<file path=ppt/tags/tag91.xml><?xml version="1.0" encoding="utf-8"?>
<p:tagLst xmlns:a="http://schemas.openxmlformats.org/drawingml/2006/main" xmlns:r="http://schemas.openxmlformats.org/officeDocument/2006/relationships" xmlns:p="http://schemas.openxmlformats.org/presentationml/2006/main">
  <p:tag name="SHAPE" val="OLD"/>
</p:tagLst>
</file>

<file path=ppt/tags/tag92.xml><?xml version="1.0" encoding="utf-8"?>
<p:tagLst xmlns:a="http://schemas.openxmlformats.org/drawingml/2006/main" xmlns:r="http://schemas.openxmlformats.org/officeDocument/2006/relationships" xmlns:p="http://schemas.openxmlformats.org/presentationml/2006/main">
  <p:tag name="SHAPE" val="OLD"/>
</p:tagLst>
</file>

<file path=ppt/tags/tag93.xml><?xml version="1.0" encoding="utf-8"?>
<p:tagLst xmlns:a="http://schemas.openxmlformats.org/drawingml/2006/main" xmlns:r="http://schemas.openxmlformats.org/officeDocument/2006/relationships" xmlns:p="http://schemas.openxmlformats.org/presentationml/2006/main">
  <p:tag name="SHAPE" val="OLD"/>
</p:tagLst>
</file>

<file path=ppt/tags/tag94.xml><?xml version="1.0" encoding="utf-8"?>
<p:tagLst xmlns:a="http://schemas.openxmlformats.org/drawingml/2006/main" xmlns:r="http://schemas.openxmlformats.org/officeDocument/2006/relationships" xmlns:p="http://schemas.openxmlformats.org/presentationml/2006/main">
  <p:tag name="SHAPE" val="OLD"/>
</p:tagLst>
</file>

<file path=ppt/tags/tag95.xml><?xml version="1.0" encoding="utf-8"?>
<p:tagLst xmlns:a="http://schemas.openxmlformats.org/drawingml/2006/main" xmlns:r="http://schemas.openxmlformats.org/officeDocument/2006/relationships" xmlns:p="http://schemas.openxmlformats.org/presentationml/2006/main">
  <p:tag name="SHAPE" val="OLD"/>
</p:tagLst>
</file>

<file path=ppt/tags/tag96.xml><?xml version="1.0" encoding="utf-8"?>
<p:tagLst xmlns:a="http://schemas.openxmlformats.org/drawingml/2006/main" xmlns:r="http://schemas.openxmlformats.org/officeDocument/2006/relationships" xmlns:p="http://schemas.openxmlformats.org/presentationml/2006/main">
  <p:tag name="SHAPE" val="OLD"/>
</p:tagLst>
</file>

<file path=ppt/tags/tag97.xml><?xml version="1.0" encoding="utf-8"?>
<p:tagLst xmlns:a="http://schemas.openxmlformats.org/drawingml/2006/main" xmlns:r="http://schemas.openxmlformats.org/officeDocument/2006/relationships" xmlns:p="http://schemas.openxmlformats.org/presentationml/2006/main">
  <p:tag name="SHAPE" val="OLD"/>
</p:tagLst>
</file>

<file path=ppt/tags/tag98.xml><?xml version="1.0" encoding="utf-8"?>
<p:tagLst xmlns:a="http://schemas.openxmlformats.org/drawingml/2006/main" xmlns:r="http://schemas.openxmlformats.org/officeDocument/2006/relationships" xmlns:p="http://schemas.openxmlformats.org/presentationml/2006/main">
  <p:tag name="SHAPE" val="OLD"/>
</p:tagLst>
</file>

<file path=ppt/tags/tag99.xml><?xml version="1.0" encoding="utf-8"?>
<p:tagLst xmlns:a="http://schemas.openxmlformats.org/drawingml/2006/main" xmlns:r="http://schemas.openxmlformats.org/officeDocument/2006/relationships" xmlns:p="http://schemas.openxmlformats.org/presentationml/2006/main">
  <p:tag name="SHAPE" val="OLD"/>
</p:tagLst>
</file>

<file path=ppt/theme/theme1.xml><?xml version="1.0" encoding="utf-8"?>
<a:theme xmlns:a="http://schemas.openxmlformats.org/drawingml/2006/main" name="TU Wien">
  <a:themeElements>
    <a:clrScheme name="TU Wien">
      <a:dk1>
        <a:srgbClr val="000000"/>
      </a:dk1>
      <a:lt1>
        <a:srgbClr val="FFFFFF"/>
      </a:lt1>
      <a:dk2>
        <a:srgbClr val="006699"/>
      </a:dk2>
      <a:lt2>
        <a:srgbClr val="DFF2FD"/>
      </a:lt2>
      <a:accent1>
        <a:srgbClr val="006699"/>
      </a:accent1>
      <a:accent2>
        <a:srgbClr val="72ADD5"/>
      </a:accent2>
      <a:accent3>
        <a:srgbClr val="A6D5EC"/>
      </a:accent3>
      <a:accent4>
        <a:srgbClr val="DFF2FD"/>
      </a:accent4>
      <a:accent5>
        <a:srgbClr val="646363"/>
      </a:accent5>
      <a:accent6>
        <a:srgbClr val="5485AB"/>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Blau 1">
      <a:srgbClr val="5485AB"/>
    </a:custClr>
    <a:custClr name="Blau 2">
      <a:srgbClr val="72ADD5"/>
    </a:custClr>
    <a:custClr name="Blau 3">
      <a:srgbClr val="A6D5EC"/>
    </a:custClr>
    <a:custClr name="Blau 4">
      <a:srgbClr val="DFF2FD"/>
    </a:custClr>
    <a:custClr name="Grün 1">
      <a:srgbClr val="007E71"/>
    </a:custClr>
    <a:custClr name="Grün 2">
      <a:srgbClr val="6AAAA5"/>
    </a:custClr>
    <a:custClr name="Grün 3">
      <a:srgbClr val="A2C6C2"/>
    </a:custClr>
    <a:custClr name="Grün 4">
      <a:srgbClr val="E9F1F0"/>
    </a:custClr>
    <a:custClr name="Magenta 1">
      <a:srgbClr val="BA4682"/>
    </a:custClr>
    <a:custClr name="Magenta 2">
      <a:srgbClr val="CD81A8"/>
    </a:custClr>
    <a:custClr name="Magenta 3">
      <a:srgbClr val="DFAFCA"/>
    </a:custClr>
    <a:custClr name="Magenta 4">
      <a:srgbClr val="F5E5EF"/>
    </a:custClr>
    <a:custClr name="Orange 1">
      <a:srgbClr val="E18922"/>
    </a:custClr>
    <a:custClr name="Orange 2">
      <a:srgbClr val="EEB473"/>
    </a:custClr>
    <a:custClr name="Orange 3">
      <a:srgbClr val="F5D0A8"/>
    </a:custClr>
    <a:custClr name="Orange 4">
      <a:srgbClr val="FDEFE1"/>
    </a:custClr>
    <a:custClr name="Grau 1">
      <a:srgbClr val="646363"/>
    </a:custClr>
    <a:custClr name="Grau 2">
      <a:srgbClr val="9D9D9C"/>
    </a:custClr>
    <a:custClr name="Grau 3">
      <a:srgbClr val="D0D0D0"/>
    </a:custClr>
    <a:custClr name="Grau 4">
      <a:srgbClr val="EDEDED"/>
    </a:custClr>
  </a:custClrLst>
  <a:extLst>
    <a:ext uri="{05A4C25C-085E-4340-85A3-A5531E510DB2}">
      <thm15:themeFamily xmlns:thm15="http://schemas.microsoft.com/office/thememl/2012/main" name="TUW_Musterpraesentation.potx" id="{2E710E09-D0C1-444E-9EE2-99D6F66FD162}" vid="{BCCD5661-7924-46E1-AD3D-9AC2BD2CC4A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40c17dd-6837-427b-b9fc-203cd89b501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742029F178CF44EAA9406959B8D2A06" ma:contentTypeVersion="12" ma:contentTypeDescription="Ein neues Dokument erstellen." ma:contentTypeScope="" ma:versionID="bdd00fb31233ecdbd2af6f8f3da9aa8c">
  <xsd:schema xmlns:xsd="http://www.w3.org/2001/XMLSchema" xmlns:xs="http://www.w3.org/2001/XMLSchema" xmlns:p="http://schemas.microsoft.com/office/2006/metadata/properties" xmlns:ns2="440c17dd-6837-427b-b9fc-203cd89b5010" xmlns:ns3="78d52393-7e8d-476a-9030-151153ee6226" targetNamespace="http://schemas.microsoft.com/office/2006/metadata/properties" ma:root="true" ma:fieldsID="fc45f24978e66d1d2dc35de1d479f7d2" ns2:_="" ns3:_="">
    <xsd:import namespace="440c17dd-6837-427b-b9fc-203cd89b5010"/>
    <xsd:import namespace="78d52393-7e8d-476a-9030-151153ee62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c17dd-6837-427b-b9fc-203cd89b5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a2e14edc-2e9f-4b21-b65e-57679073259b"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8d52393-7e8d-476a-9030-151153ee6226"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C0FF42-6DA2-460A-99B6-766D9C10E69E}">
  <ds:schemaRefs>
    <ds:schemaRef ds:uri="440c17dd-6837-427b-b9fc-203cd89b501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640DBD-605B-4304-8FDE-66D1D596BB13}">
  <ds:schemaRefs>
    <ds:schemaRef ds:uri="http://schemas.microsoft.com/sharepoint/v3/contenttype/forms"/>
  </ds:schemaRefs>
</ds:datastoreItem>
</file>

<file path=customXml/itemProps3.xml><?xml version="1.0" encoding="utf-8"?>
<ds:datastoreItem xmlns:ds="http://schemas.openxmlformats.org/officeDocument/2006/customXml" ds:itemID="{2952B4BD-8E5C-4D59-80E7-23F53F361707}">
  <ds:schemaRefs>
    <ds:schemaRef ds:uri="440c17dd-6837-427b-b9fc-203cd89b5010"/>
    <ds:schemaRef ds:uri="78d52393-7e8d-476a-9030-151153ee622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TUW_Musterpraesentation</Template>
  <TotalTime>0</TotalTime>
  <Words>551</Words>
  <Application>Microsoft Office PowerPoint</Application>
  <PresentationFormat>Breitbild</PresentationFormat>
  <Paragraphs>90</Paragraphs>
  <Slides>11</Slides>
  <Notes>2</Notes>
  <HiddenSlides>0</HiddenSlides>
  <MMClips>0</MMClips>
  <ScaleCrop>false</ScaleCrop>
  <HeadingPairs>
    <vt:vector size="4" baseType="variant">
      <vt:variant>
        <vt:lpstr>Design</vt:lpstr>
      </vt:variant>
      <vt:variant>
        <vt:i4>1</vt:i4>
      </vt:variant>
      <vt:variant>
        <vt:lpstr>Folientitel</vt:lpstr>
      </vt:variant>
      <vt:variant>
        <vt:i4>11</vt:i4>
      </vt:variant>
    </vt:vector>
  </HeadingPairs>
  <TitlesOfParts>
    <vt:vector size="12" baseType="lpstr">
      <vt:lpstr>TU Wien</vt:lpstr>
      <vt:lpstr>Subsurface Scattering</vt:lpstr>
      <vt:lpstr>Background</vt:lpstr>
      <vt:lpstr>Data</vt:lpstr>
      <vt:lpstr>Methods</vt:lpstr>
      <vt:lpstr>Challenges</vt:lpstr>
      <vt:lpstr>Attention-layer based crop yield prediction</vt:lpstr>
      <vt:lpstr>Research Question</vt:lpstr>
      <vt:lpstr>Data</vt:lpstr>
      <vt:lpstr>Methods</vt:lpstr>
      <vt:lpstr>Challenges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Musterpräsentation  (Folienlayout „Titelfolie mit Bild“)</dc:title>
  <dc:creator>Walch Manuel</dc:creator>
  <cp:lastModifiedBy>Pfennigbauer, Johannes</cp:lastModifiedBy>
  <cp:revision>154</cp:revision>
  <dcterms:created xsi:type="dcterms:W3CDTF">2023-11-28T06:58:49Z</dcterms:created>
  <dcterms:modified xsi:type="dcterms:W3CDTF">2024-11-11T11:22:05Z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0x0101006742029F178CF44EAA9406959B8D2A06</vt:lpwstr>
  </property>
  <property fmtid="{D5CDD505-2E9C-101B-9397-08002B2CF9AE}" pid="3" name="MediaServiceImageTags">
    <vt:lpwstr/>
  </property>
</Properties>
</file>