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06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95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23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12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8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0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9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1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50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2ACBE-D3C2-4A0B-A922-1EBC316B0F93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F756-5FD2-4751-BFBA-0F8C7C77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5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Mobile und 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Google </a:t>
            </a:r>
            <a:r>
              <a:rPr lang="de-DE" dirty="0" err="1"/>
              <a:t>Nearby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5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Google </a:t>
            </a:r>
            <a:r>
              <a:rPr lang="de-DE" dirty="0" err="1"/>
              <a:t>Nearby</a:t>
            </a:r>
            <a:r>
              <a:rPr lang="de-DE" dirty="0"/>
              <a:t>?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Beispiel an Life App mit Google </a:t>
            </a:r>
            <a:r>
              <a:rPr lang="de-DE" dirty="0" err="1"/>
              <a:t>Nearby</a:t>
            </a:r>
            <a:r>
              <a:rPr lang="de-DE" dirty="0"/>
              <a:t> Messages</a:t>
            </a:r>
          </a:p>
        </p:txBody>
      </p:sp>
    </p:spTree>
    <p:extLst>
      <p:ext uri="{BB962C8B-B14F-4D97-AF65-F5344CB8AC3E}">
        <p14:creationId xmlns:p14="http://schemas.microsoft.com/office/powerpoint/2010/main" val="358218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Google </a:t>
            </a:r>
            <a:r>
              <a:rPr lang="de-DE" dirty="0" err="1"/>
              <a:t>Nearby</a:t>
            </a:r>
            <a:r>
              <a:rPr lang="de-DE" dirty="0"/>
              <a:t>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Motivation:</a:t>
            </a:r>
          </a:p>
          <a:p>
            <a:r>
              <a:rPr lang="de-DE" dirty="0"/>
              <a:t>Optimierung von Daten Austausch auf kurzer Distanz</a:t>
            </a:r>
          </a:p>
          <a:p>
            <a:r>
              <a:rPr lang="de-DE" dirty="0"/>
              <a:t>Einfache auf Peer </a:t>
            </a:r>
            <a:r>
              <a:rPr lang="de-DE" dirty="0" err="1"/>
              <a:t>to</a:t>
            </a:r>
            <a:r>
              <a:rPr lang="de-DE" dirty="0"/>
              <a:t> Peer basierende Verbindung von mobilen und stationären Geräten</a:t>
            </a:r>
          </a:p>
        </p:txBody>
      </p:sp>
    </p:spTree>
    <p:extLst>
      <p:ext uri="{BB962C8B-B14F-4D97-AF65-F5344CB8AC3E}">
        <p14:creationId xmlns:p14="http://schemas.microsoft.com/office/powerpoint/2010/main" val="370598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Google </a:t>
            </a:r>
            <a:r>
              <a:rPr lang="de-DE" dirty="0" err="1"/>
              <a:t>Nearby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von Google entwickelte API</a:t>
            </a:r>
          </a:p>
          <a:p>
            <a:r>
              <a:rPr lang="de-DE" dirty="0" err="1"/>
              <a:t>Nearby</a:t>
            </a:r>
            <a:r>
              <a:rPr lang="de-DE" dirty="0"/>
              <a:t> nutzt WLAN, </a:t>
            </a:r>
            <a:r>
              <a:rPr lang="de-DE" dirty="0" err="1"/>
              <a:t>Bluethooth</a:t>
            </a:r>
            <a:r>
              <a:rPr lang="de-DE" dirty="0"/>
              <a:t>, Mikrophone und Lautsprecher zu Kommunikation</a:t>
            </a:r>
          </a:p>
          <a:p>
            <a:r>
              <a:rPr lang="de-DE" dirty="0"/>
              <a:t>Zeichnet Standort Daten des Nutzers auf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21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747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API Key erzeugen</a:t>
            </a:r>
          </a:p>
          <a:p>
            <a:pPr marL="0" indent="0">
              <a:buNone/>
            </a:pPr>
            <a:r>
              <a:rPr lang="de-DE" dirty="0"/>
              <a:t>2. API </a:t>
            </a:r>
            <a:r>
              <a:rPr lang="de-DE" dirty="0" err="1"/>
              <a:t>key</a:t>
            </a:r>
            <a:r>
              <a:rPr lang="de-DE" dirty="0"/>
              <a:t> im Manifest integrieren: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57514" y="3166203"/>
            <a:ext cx="7289800" cy="31597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&lt;manifest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xmlns:android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"http://schemas.android.com/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apk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res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android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package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com.google.sample.app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application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...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&lt;meta-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data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android:name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com.google.android.nearby.messages.API_KEY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android:value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API_KEY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/&gt;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activity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...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activity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application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&lt;/manifest&gt;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6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257" y="1956254"/>
            <a:ext cx="10515600" cy="64256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Zu </a:t>
            </a:r>
            <a:r>
              <a:rPr lang="de-DE" dirty="0" err="1"/>
              <a:t>Nearby</a:t>
            </a:r>
            <a:r>
              <a:rPr lang="de-DE" dirty="0"/>
              <a:t> Message Service verbinden per </a:t>
            </a:r>
            <a:r>
              <a:rPr lang="de-DE" dirty="0" err="1"/>
              <a:t>GoogleAPIClient</a:t>
            </a:r>
            <a:endParaRPr lang="de-D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713264"/>
            <a:ext cx="5689600" cy="168244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mGoogleApiClient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GoogleApiClient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Builder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this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addApi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Nearby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.MESSAGES_API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addConnectionCallbacks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this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enableAutoManage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this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this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build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2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Weiter im Code der Beispiel App</a:t>
            </a:r>
          </a:p>
        </p:txBody>
      </p:sp>
    </p:spTree>
    <p:extLst>
      <p:ext uri="{BB962C8B-B14F-4D97-AF65-F5344CB8AC3E}">
        <p14:creationId xmlns:p14="http://schemas.microsoft.com/office/powerpoint/2010/main" val="87554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Mono</vt:lpstr>
      <vt:lpstr>Office</vt:lpstr>
      <vt:lpstr>Mobile und Verteilte Systeme</vt:lpstr>
      <vt:lpstr>Inhalt</vt:lpstr>
      <vt:lpstr>Was ist Google Nearby? </vt:lpstr>
      <vt:lpstr>Was ist Google Nearby?</vt:lpstr>
      <vt:lpstr>Implementierung</vt:lpstr>
      <vt:lpstr>Implementierung</vt:lpstr>
      <vt:lpstr>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und Verteilte Systeme</dc:title>
  <dc:creator>Johannes Strauß</dc:creator>
  <cp:lastModifiedBy>Johannes Strauß</cp:lastModifiedBy>
  <cp:revision>5</cp:revision>
  <dcterms:created xsi:type="dcterms:W3CDTF">2017-05-25T15:32:05Z</dcterms:created>
  <dcterms:modified xsi:type="dcterms:W3CDTF">2017-05-25T16:25:40Z</dcterms:modified>
</cp:coreProperties>
</file>