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1" r:id="rId16"/>
    <p:sldId id="273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IA</a:t>
            </a:r>
            <a:r>
              <a:rPr lang="zh-TW" altLang="en-US" dirty="0" smtClean="0"/>
              <a:t> </a:t>
            </a:r>
            <a:r>
              <a:rPr lang="zh-TW" altLang="en-US" smtClean="0"/>
              <a:t>期末</a:t>
            </a:r>
            <a:r>
              <a:rPr lang="zh-TW" altLang="en-US" smtClean="0"/>
              <a:t>專案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資工碩一 </a:t>
            </a:r>
            <a:r>
              <a:rPr lang="en-US" altLang="zh-TW" dirty="0" smtClean="0"/>
              <a:t>106598018</a:t>
            </a:r>
            <a:r>
              <a:rPr lang="zh-TW" altLang="en-US" dirty="0" smtClean="0"/>
              <a:t> 萬俊瑋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81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特徵縮放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各特徵度量不一樣，所以需要標準化。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653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67" y="2596100"/>
            <a:ext cx="7612066" cy="16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3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 smtClean="0"/>
              <a:t>ANN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套件可以快速建置出</a:t>
            </a:r>
            <a:r>
              <a:rPr lang="en-US" altLang="zh-TW" dirty="0" smtClean="0"/>
              <a:t>ANN</a:t>
            </a:r>
            <a:r>
              <a:rPr lang="zh-TW" altLang="en-US" dirty="0" smtClean="0"/>
              <a:t>模型。</a:t>
            </a:r>
            <a:endParaRPr lang="en-US" altLang="zh-TW" dirty="0" smtClean="0"/>
          </a:p>
          <a:p>
            <a:r>
              <a:rPr lang="zh-TW" altLang="en-US" dirty="0" smtClean="0"/>
              <a:t>經過測試，定義兩個維度為</a:t>
            </a:r>
            <a:r>
              <a:rPr lang="en-US" altLang="zh-TW" dirty="0" smtClean="0"/>
              <a:t>14</a:t>
            </a:r>
            <a:r>
              <a:rPr lang="zh-TW" altLang="en-US" dirty="0" smtClean="0"/>
              <a:t>的隱藏層，並使用</a:t>
            </a:r>
            <a:r>
              <a:rPr lang="en-US" altLang="zh-TW" dirty="0" smtClean="0"/>
              <a:t>Sigmoid Function</a:t>
            </a:r>
            <a:r>
              <a:rPr lang="zh-TW" altLang="en-US" dirty="0" smtClean="0"/>
              <a:t>作為啟動函數，準度最高且不會</a:t>
            </a:r>
            <a:r>
              <a:rPr lang="en-US" altLang="zh-TW" dirty="0" smtClean="0"/>
              <a:t>Over-fitting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161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code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24" y="1926548"/>
            <a:ext cx="8385976" cy="40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2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用測試資料驗證</a:t>
            </a:r>
            <a:r>
              <a:rPr lang="zh-TW" altLang="en-US" dirty="0" smtClean="0"/>
              <a:t>結果，若準確度沒有比訓練資料準度低太多，則應該沒有</a:t>
            </a:r>
            <a:r>
              <a:rPr lang="en-US" altLang="zh-TW" dirty="0" smtClean="0"/>
              <a:t>Over-fitting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並輸出測試資料準確度。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870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95" y="2381415"/>
            <a:ext cx="8750410" cy="20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9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598" b="-1"/>
          <a:stretch/>
        </p:blipFill>
        <p:spPr>
          <a:xfrm>
            <a:off x="3105150" y="1622066"/>
            <a:ext cx="5981700" cy="36357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187" y="5538415"/>
            <a:ext cx="20764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0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有試過</a:t>
            </a:r>
            <a:r>
              <a:rPr lang="en-US" altLang="zh-TW" dirty="0" err="1" smtClean="0"/>
              <a:t>tanh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relu</a:t>
            </a:r>
            <a:r>
              <a:rPr lang="zh-TW" altLang="en-US" dirty="0" smtClean="0"/>
              <a:t>等其他激勵函數，</a:t>
            </a:r>
            <a:r>
              <a:rPr lang="en-US" altLang="zh-TW" dirty="0" smtClean="0"/>
              <a:t>sigmoid</a:t>
            </a:r>
            <a:r>
              <a:rPr lang="zh-TW" altLang="en-US" dirty="0" smtClean="0"/>
              <a:t>準度最好。</a:t>
            </a:r>
            <a:endParaRPr lang="en-US" altLang="zh-TW" dirty="0" smtClean="0"/>
          </a:p>
          <a:p>
            <a:r>
              <a:rPr lang="zh-TW" altLang="en-US" dirty="0" smtClean="0"/>
              <a:t>有把隱藏層層數往上加，準度沒有變好，所以維持兩層。</a:t>
            </a:r>
            <a:endParaRPr lang="en-US" altLang="zh-TW" dirty="0" smtClean="0"/>
          </a:p>
          <a:p>
            <a:r>
              <a:rPr lang="zh-TW" altLang="en-US" dirty="0" smtClean="0"/>
              <a:t>經測試隱藏層神經元個數：</a:t>
            </a:r>
            <a:r>
              <a:rPr lang="en-US" altLang="zh-TW" dirty="0" smtClean="0"/>
              <a:t>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54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14</a:t>
            </a:r>
            <a:r>
              <a:rPr lang="zh-TW" altLang="en-US" dirty="0" smtClean="0"/>
              <a:t>準度最好。</a:t>
            </a:r>
            <a:endParaRPr lang="en-US" altLang="zh-TW" dirty="0" smtClean="0"/>
          </a:p>
          <a:p>
            <a:r>
              <a:rPr lang="zh-TW" altLang="en-US" dirty="0" smtClean="0"/>
              <a:t>雖然沒有</a:t>
            </a:r>
            <a:r>
              <a:rPr lang="en-US" altLang="zh-TW" dirty="0" smtClean="0"/>
              <a:t>Over-fitting</a:t>
            </a:r>
            <a:r>
              <a:rPr lang="zh-TW" altLang="en-US" dirty="0" smtClean="0"/>
              <a:t>，但準度還有進步空間，可能是特徵取得不好，也許</a:t>
            </a:r>
            <a:r>
              <a:rPr lang="en-US" altLang="zh-TW" dirty="0" err="1" smtClean="0"/>
              <a:t>OneHotEncoder</a:t>
            </a:r>
            <a:r>
              <a:rPr lang="zh-TW" altLang="en-US" dirty="0" smtClean="0"/>
              <a:t>不是好的解決方案</a:t>
            </a:r>
            <a:r>
              <a:rPr lang="en-US" altLang="zh-TW" dirty="0" smtClean="0"/>
              <a:t>(Maybe </a:t>
            </a:r>
            <a:r>
              <a:rPr lang="zh-TW" altLang="en-US" dirty="0" smtClean="0"/>
              <a:t>降維或特徵提取可能更好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40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完整程式碼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667" y="1073426"/>
            <a:ext cx="3221490" cy="5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4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問題描述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UCIBank</a:t>
            </a:r>
            <a:r>
              <a:rPr lang="en-US" altLang="zh-TW" dirty="0"/>
              <a:t> Marketing Data Set</a:t>
            </a:r>
            <a:r>
              <a:rPr lang="zh-TW" altLang="en-US" dirty="0"/>
              <a:t>是關於葡萄牙一家銀行金融機 構的直接市場行銷活動，透過電話行銷的方式詢問客戶是否 願意加入定期存款帳戶。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CUI</a:t>
            </a:r>
            <a:r>
              <a:rPr lang="zh-TW" altLang="en-US" dirty="0" smtClean="0"/>
              <a:t>資料集中的銀行資料，該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檔中含有顧客的各項資料，如：年齡、教育程度等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，</a:t>
            </a:r>
            <a:r>
              <a:rPr lang="zh-TW" altLang="en-US" dirty="0"/>
              <a:t>透過</a:t>
            </a:r>
            <a:r>
              <a:rPr lang="en-US" altLang="zh-TW" dirty="0"/>
              <a:t>CSV</a:t>
            </a:r>
            <a:r>
              <a:rPr lang="zh-TW" altLang="en-US" dirty="0"/>
              <a:t>檔的資訊去</a:t>
            </a:r>
            <a:r>
              <a:rPr lang="zh-TW" altLang="en-US" dirty="0" smtClean="0"/>
              <a:t>訓練一組</a:t>
            </a:r>
            <a:r>
              <a:rPr lang="en-US" altLang="zh-TW" dirty="0" smtClean="0"/>
              <a:t>ANN</a:t>
            </a:r>
            <a:r>
              <a:rPr lang="zh-TW" altLang="en-US" dirty="0" smtClean="0"/>
              <a:t>模型</a:t>
            </a:r>
            <a:r>
              <a:rPr lang="zh-TW" altLang="en-US" dirty="0"/>
              <a:t>預測顧客是否 願意加入定期存款帳戶。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5954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資料預處理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70" y="2307350"/>
            <a:ext cx="11334244" cy="3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資料預處理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讀入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檔，並分割出要用的特徵。</a:t>
            </a:r>
            <a:endParaRPr lang="en-US" altLang="zh-TW" dirty="0" smtClean="0"/>
          </a:p>
          <a:p>
            <a:r>
              <a:rPr lang="zh-TW" altLang="en-US" dirty="0" smtClean="0"/>
              <a:t>選用 </a:t>
            </a:r>
            <a:r>
              <a:rPr lang="en-US" altLang="zh-TW" dirty="0" smtClean="0"/>
              <a:t>age, job</a:t>
            </a:r>
            <a:r>
              <a:rPr lang="en-US" altLang="zh-TW" dirty="0"/>
              <a:t>, marital, education, default, </a:t>
            </a:r>
            <a:r>
              <a:rPr lang="en-US" altLang="zh-TW" dirty="0" smtClean="0"/>
              <a:t>balance, housing</a:t>
            </a:r>
            <a:r>
              <a:rPr lang="en-US" altLang="zh-TW" dirty="0"/>
              <a:t>, loan, </a:t>
            </a:r>
            <a:r>
              <a:rPr lang="en-US" altLang="zh-TW" dirty="0" smtClean="0"/>
              <a:t>contact</a:t>
            </a:r>
            <a:r>
              <a:rPr lang="zh-TW" altLang="en-US" dirty="0" smtClean="0"/>
              <a:t> 作為顧客特徵。</a:t>
            </a:r>
            <a:endParaRPr lang="en-US" altLang="zh-TW" dirty="0" smtClean="0"/>
          </a:p>
          <a:p>
            <a:r>
              <a:rPr lang="zh-TW" altLang="en-US" dirty="0" smtClean="0"/>
              <a:t>其中 </a:t>
            </a:r>
            <a:r>
              <a:rPr lang="en-US" altLang="zh-TW" dirty="0" smtClean="0"/>
              <a:t>job, marital, education, default, housing, loan, contact</a:t>
            </a:r>
            <a:r>
              <a:rPr lang="zh-TW" altLang="en-US" dirty="0" smtClean="0"/>
              <a:t> 為類別資料，需做</a:t>
            </a:r>
            <a:r>
              <a:rPr lang="en-US" altLang="zh-TW" dirty="0" smtClean="0"/>
              <a:t>one-hot-encoder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4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code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74" y="2437075"/>
            <a:ext cx="7241052" cy="19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2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one-hot-encoder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 </a:t>
            </a:r>
            <a:r>
              <a:rPr lang="en-US" altLang="zh-TW" dirty="0" smtClean="0"/>
              <a:t>job </a:t>
            </a:r>
            <a:r>
              <a:rPr lang="zh-TW" altLang="en-US" dirty="0" smtClean="0"/>
              <a:t>有三種類別：學生、老師、失業</a:t>
            </a:r>
            <a:endParaRPr lang="en-US" altLang="zh-TW" dirty="0" smtClean="0"/>
          </a:p>
          <a:p>
            <a:r>
              <a:rPr lang="zh-TW" altLang="en-US" dirty="0" smtClean="0"/>
              <a:t>先對欄位作編號：學生 </a:t>
            </a:r>
            <a:r>
              <a:rPr lang="en-US" altLang="zh-TW" dirty="0" smtClean="0"/>
              <a:t>0</a:t>
            </a:r>
            <a:r>
              <a:rPr lang="zh-TW" altLang="en-US" dirty="0" smtClean="0"/>
              <a:t>、老師 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、失業 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由於此編號具有大小之意義，但原本的特徵並無次序關係，需將此欄位轉成三個維度：學生</a:t>
            </a:r>
            <a:r>
              <a:rPr lang="en-US" altLang="zh-TW" dirty="0" smtClean="0"/>
              <a:t>[1,0,0]</a:t>
            </a:r>
            <a:r>
              <a:rPr lang="zh-TW" altLang="en-US" dirty="0" smtClean="0"/>
              <a:t>、老師</a:t>
            </a:r>
            <a:r>
              <a:rPr lang="en-US" altLang="zh-TW" dirty="0" smtClean="0"/>
              <a:t>[0,1,0]</a:t>
            </a:r>
            <a:r>
              <a:rPr lang="zh-TW" altLang="en-US" dirty="0" smtClean="0"/>
              <a:t>、失業</a:t>
            </a:r>
            <a:r>
              <a:rPr lang="en-US" altLang="zh-TW" dirty="0" smtClean="0"/>
              <a:t>[0,0,1]</a:t>
            </a:r>
          </a:p>
          <a:p>
            <a:r>
              <a:rPr lang="zh-TW" altLang="en-US" dirty="0" smtClean="0"/>
              <a:t>將原本這個欄位的特徵用這三個維度取代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08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15" y="2097088"/>
            <a:ext cx="5765193" cy="390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2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分割資料為訓練資料與測試資料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測試資料用以驗證模型是否有</a:t>
            </a:r>
            <a:r>
              <a:rPr lang="en-US" altLang="zh-TW" dirty="0" smtClean="0"/>
              <a:t>over-fitting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56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code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70" y="3041373"/>
            <a:ext cx="9759060" cy="7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65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33</TotalTime>
  <Words>448</Words>
  <Application>Microsoft Office PowerPoint</Application>
  <PresentationFormat>寬螢幕</PresentationFormat>
  <Paragraphs>39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Trebuchet MS</vt:lpstr>
      <vt:lpstr>Tw Cen MT</vt:lpstr>
      <vt:lpstr>電路</vt:lpstr>
      <vt:lpstr>IA 期末專案</vt:lpstr>
      <vt:lpstr>問題描述</vt:lpstr>
      <vt:lpstr>資料預處理</vt:lpstr>
      <vt:lpstr>資料預處理</vt:lpstr>
      <vt:lpstr>Python code</vt:lpstr>
      <vt:lpstr>one-hot-encoder</vt:lpstr>
      <vt:lpstr>Python code</vt:lpstr>
      <vt:lpstr>分割資料為訓練資料與測試資料</vt:lpstr>
      <vt:lpstr>Python code</vt:lpstr>
      <vt:lpstr>特徵縮放</vt:lpstr>
      <vt:lpstr>Python code</vt:lpstr>
      <vt:lpstr>建置ANN模型</vt:lpstr>
      <vt:lpstr>Python code</vt:lpstr>
      <vt:lpstr>驗證結果</vt:lpstr>
      <vt:lpstr>Python code</vt:lpstr>
      <vt:lpstr>結果</vt:lpstr>
      <vt:lpstr>結論</vt:lpstr>
      <vt:lpstr>完整程式碼</vt:lpstr>
    </vt:vector>
  </TitlesOfParts>
  <Company>Taipei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期末專題</dc:title>
  <dc:creator>萬俊瑋</dc:creator>
  <cp:lastModifiedBy>萬俊瑋</cp:lastModifiedBy>
  <cp:revision>11</cp:revision>
  <dcterms:created xsi:type="dcterms:W3CDTF">2017-12-23T08:26:08Z</dcterms:created>
  <dcterms:modified xsi:type="dcterms:W3CDTF">2017-12-23T09:00:34Z</dcterms:modified>
</cp:coreProperties>
</file>