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D8B60-BF24-40D4-986D-15562818E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29F21E0-F555-43E6-ADB9-8FBEB5490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347490-F0DE-4348-A251-B18D0018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49C9-EE31-47A0-B7F6-0EE0D69E2447}" type="datetimeFigureOut">
              <a:rPr lang="da-DK" smtClean="0"/>
              <a:t>10-10-2024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76E9EA-BDA2-4FF3-ABB9-5204EC78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537B23-FB58-4FA3-A31B-8522760C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154-CBB4-4A4C-97C1-9840B726E9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670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8972E-45AB-4F30-93DE-922FDCB6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8E45A9-8E12-4121-9E99-BD6839125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C1FE65-03EB-4EAE-9D4A-E2A9D384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49C9-EE31-47A0-B7F6-0EE0D69E2447}" type="datetimeFigureOut">
              <a:rPr lang="da-DK" smtClean="0"/>
              <a:t>10-10-2024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4B1BE0F-7AC0-4EF3-92E8-FD67D962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1F1A42-7543-46AB-92A4-3643F12C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154-CBB4-4A4C-97C1-9840B726E9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914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5A3D47D-B3FC-4AF3-93FF-3B0AE1877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8157970-7A7D-4DB9-962F-396EB7EBC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978077-3643-4821-86F4-8ABBE722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49C9-EE31-47A0-B7F6-0EE0D69E2447}" type="datetimeFigureOut">
              <a:rPr lang="da-DK" smtClean="0"/>
              <a:t>10-10-2024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675DF9C-7CFB-4E96-8B7C-3C952D65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0D2CD2-613F-4751-BCCF-AA336808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154-CBB4-4A4C-97C1-9840B726E9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35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CA2BB-3E93-4D5A-B243-018CF636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EC9AC9-09B7-4613-B2D2-904CBBD9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F57F7D-0082-4ADB-8F67-58FBE11E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49C9-EE31-47A0-B7F6-0EE0D69E2447}" type="datetimeFigureOut">
              <a:rPr lang="da-DK" smtClean="0"/>
              <a:t>10-10-2024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48EF38A-3287-46ED-9972-AE629160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FBD22C-796C-4F87-B989-AA5757C3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154-CBB4-4A4C-97C1-9840B726E9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2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2C092-89BA-4536-8660-79C98561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88DC11B-9B97-4ADC-8CA7-C9BD50F3E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0671B2-A473-414B-953E-5FE12836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49C9-EE31-47A0-B7F6-0EE0D69E2447}" type="datetimeFigureOut">
              <a:rPr lang="da-DK" smtClean="0"/>
              <a:t>10-10-2024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22CCB9-3BC8-4A83-A448-DBBAEEB4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1FFB4C-DC60-4EB6-88B8-97B79649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154-CBB4-4A4C-97C1-9840B726E9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586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EFDFA-52EE-457C-9EC5-732E3E69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230756-B02D-473A-B92A-24CC0CF80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15E488A-C14D-41C6-9C5A-FEB0FE238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E54FFA1-8F97-4066-BF1C-7C11CA3A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49C9-EE31-47A0-B7F6-0EE0D69E2447}" type="datetimeFigureOut">
              <a:rPr lang="da-DK" smtClean="0"/>
              <a:t>10-10-2024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A303554-55BA-4C92-9EAD-E767772B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D66498D-8A63-4B3C-B12E-7CE1170A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154-CBB4-4A4C-97C1-9840B726E9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448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32BB5-6FFD-4779-85CE-A08D0F56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7E29566-5C3A-480D-B391-DA3456718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06A472F-7B86-4615-8BF9-CAE793909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FBC3C31-C543-4602-ADB7-F58810C35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AA391D2-B2F9-40A7-AFAA-E386DA84F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AE8D619-E390-48CE-802C-E22F2971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49C9-EE31-47A0-B7F6-0EE0D69E2447}" type="datetimeFigureOut">
              <a:rPr lang="da-DK" smtClean="0"/>
              <a:t>10-10-2024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FC5A674-39BA-4DD4-BA5D-037CD867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BEFCC07-AC2E-4212-A635-FCA0F12F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154-CBB4-4A4C-97C1-9840B726E9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702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EC92A-31D3-4E7C-96D6-CFA00599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D281115-32AE-4B9E-96ED-1D43C239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49C9-EE31-47A0-B7F6-0EE0D69E2447}" type="datetimeFigureOut">
              <a:rPr lang="da-DK" smtClean="0"/>
              <a:t>10-10-2024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9E776D9-61D1-4982-A79A-E5488310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AC889A1-0FD2-464D-9D09-0D80D597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154-CBB4-4A4C-97C1-9840B726E9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83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1F1516A-CEBE-4A0D-A232-122A5AFA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49C9-EE31-47A0-B7F6-0EE0D69E2447}" type="datetimeFigureOut">
              <a:rPr lang="da-DK" smtClean="0"/>
              <a:t>10-10-2024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6C08782-17D6-41B5-A7DD-1D7FB8B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689406E-C313-4725-BDDE-93821A63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154-CBB4-4A4C-97C1-9840B726E9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092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577BD-611A-4392-BFD7-E3A39CA2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9629C1-E531-49FA-97F4-6155F451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29AB7F7-4BFA-4D83-BD35-ECAC96ACC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F7736F6-0A51-460E-806B-F49D6349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49C9-EE31-47A0-B7F6-0EE0D69E2447}" type="datetimeFigureOut">
              <a:rPr lang="da-DK" smtClean="0"/>
              <a:t>10-10-2024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B5AC61A-33A5-49D3-B64A-A7A01525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BBFCF2-3ABB-4495-9C47-5E12C09F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154-CBB4-4A4C-97C1-9840B726E9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80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A4162-610E-41D5-90B8-3478B525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1CA5843-58A2-4AD7-9234-2BEA50F4B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7FFC77A-89F6-452C-9350-ADA396A3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6EF0850-CD76-44B6-915B-7A1D9D16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49C9-EE31-47A0-B7F6-0EE0D69E2447}" type="datetimeFigureOut">
              <a:rPr lang="da-DK" smtClean="0"/>
              <a:t>10-10-2024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52C5B4C-7693-495C-8F08-E789988C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33DF022-DFD3-43B0-B130-A835DD4F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154-CBB4-4A4C-97C1-9840B726E9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62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D34E8A2-9566-4307-8B9F-7C381A9E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DCBE69A-5B01-4658-A40D-9C5FAD5A2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A7C451-8AB1-41EE-97F5-5830E39CE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49C9-EE31-47A0-B7F6-0EE0D69E2447}" type="datetimeFigureOut">
              <a:rPr lang="da-DK" smtClean="0"/>
              <a:t>10-10-2024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9AEE52-4AD5-4778-A834-28FD14924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9C823F-0CBB-40BE-B78A-3599897B2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3154-CBB4-4A4C-97C1-9840B726E9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213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6EA0D-083E-44BE-8714-754F19D8E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3284" y="2157663"/>
            <a:ext cx="4844716" cy="1352300"/>
          </a:xfrm>
        </p:spPr>
        <p:txBody>
          <a:bodyPr>
            <a:noAutofit/>
          </a:bodyPr>
          <a:lstStyle/>
          <a:p>
            <a:r>
              <a:rPr lang="da-DK" sz="9600" dirty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Tiger</a:t>
            </a:r>
          </a:p>
        </p:txBody>
      </p:sp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171D5809-2EDC-4725-9C38-BB7D7265085C}"/>
              </a:ext>
            </a:extLst>
          </p:cNvPr>
          <p:cNvSpPr/>
          <p:nvPr/>
        </p:nvSpPr>
        <p:spPr>
          <a:xfrm>
            <a:off x="697831" y="2358188"/>
            <a:ext cx="3617495" cy="182077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E67D48B7-8B79-4E0E-A186-1B4725B5EEA6}"/>
              </a:ext>
            </a:extLst>
          </p:cNvPr>
          <p:cNvSpPr/>
          <p:nvPr/>
        </p:nvSpPr>
        <p:spPr>
          <a:xfrm>
            <a:off x="1291389" y="2394283"/>
            <a:ext cx="3617495" cy="182077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6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991A2FF2-EC99-4EB6-9642-EA761939E4B9}"/>
              </a:ext>
            </a:extLst>
          </p:cNvPr>
          <p:cNvSpPr/>
          <p:nvPr/>
        </p:nvSpPr>
        <p:spPr>
          <a:xfrm>
            <a:off x="1884947" y="2430378"/>
            <a:ext cx="3617495" cy="1820779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0598F127-CA0C-4A64-964C-9A84943BB40A}"/>
              </a:ext>
            </a:extLst>
          </p:cNvPr>
          <p:cNvSpPr/>
          <p:nvPr/>
        </p:nvSpPr>
        <p:spPr>
          <a:xfrm>
            <a:off x="2478505" y="2446420"/>
            <a:ext cx="3617495" cy="1820779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9518877"/>
      </p:ext>
    </p:extLst>
  </p:cSld>
  <p:clrMapOvr>
    <a:masterClrMapping/>
  </p:clrMapOvr>
  <p:transition spd="med" advClick="0"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171D5809-2EDC-4725-9C38-BB7D7265085C}"/>
              </a:ext>
            </a:extLst>
          </p:cNvPr>
          <p:cNvSpPr/>
          <p:nvPr/>
        </p:nvSpPr>
        <p:spPr>
          <a:xfrm>
            <a:off x="697831" y="2358188"/>
            <a:ext cx="3617495" cy="182077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E67D48B7-8B79-4E0E-A186-1B4725B5EEA6}"/>
              </a:ext>
            </a:extLst>
          </p:cNvPr>
          <p:cNvSpPr/>
          <p:nvPr/>
        </p:nvSpPr>
        <p:spPr>
          <a:xfrm>
            <a:off x="1291389" y="2394283"/>
            <a:ext cx="3617495" cy="182077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6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991A2FF2-EC99-4EB6-9642-EA761939E4B9}"/>
              </a:ext>
            </a:extLst>
          </p:cNvPr>
          <p:cNvSpPr/>
          <p:nvPr/>
        </p:nvSpPr>
        <p:spPr>
          <a:xfrm>
            <a:off x="1884947" y="2430378"/>
            <a:ext cx="3617495" cy="1820779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0598F127-CA0C-4A64-964C-9A84943BB40A}"/>
              </a:ext>
            </a:extLst>
          </p:cNvPr>
          <p:cNvSpPr/>
          <p:nvPr/>
        </p:nvSpPr>
        <p:spPr>
          <a:xfrm>
            <a:off x="5823284" y="1752600"/>
            <a:ext cx="4844716" cy="2498557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5618299"/>
      </p:ext>
    </p:extLst>
  </p:cSld>
  <p:clrMapOvr>
    <a:masterClrMapping/>
  </p:clrMapOvr>
  <p:transition spd="med" advClick="0"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171D5809-2EDC-4725-9C38-BB7D7265085C}"/>
              </a:ext>
            </a:extLst>
          </p:cNvPr>
          <p:cNvSpPr/>
          <p:nvPr/>
        </p:nvSpPr>
        <p:spPr>
          <a:xfrm>
            <a:off x="697831" y="2358188"/>
            <a:ext cx="3617495" cy="182077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E67D48B7-8B79-4E0E-A186-1B4725B5EEA6}"/>
              </a:ext>
            </a:extLst>
          </p:cNvPr>
          <p:cNvSpPr/>
          <p:nvPr/>
        </p:nvSpPr>
        <p:spPr>
          <a:xfrm>
            <a:off x="1291389" y="2394283"/>
            <a:ext cx="3617495" cy="182077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6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991A2FF2-EC99-4EB6-9642-EA761939E4B9}"/>
              </a:ext>
            </a:extLst>
          </p:cNvPr>
          <p:cNvSpPr/>
          <p:nvPr/>
        </p:nvSpPr>
        <p:spPr>
          <a:xfrm>
            <a:off x="5823284" y="1762124"/>
            <a:ext cx="4844716" cy="2505075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0598F127-CA0C-4A64-964C-9A84943BB40A}"/>
              </a:ext>
            </a:extLst>
          </p:cNvPr>
          <p:cNvSpPr/>
          <p:nvPr/>
        </p:nvSpPr>
        <p:spPr>
          <a:xfrm>
            <a:off x="2478505" y="2446420"/>
            <a:ext cx="3617495" cy="1820779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8368842"/>
      </p:ext>
    </p:extLst>
  </p:cSld>
  <p:clrMapOvr>
    <a:masterClrMapping/>
  </p:clrMapOvr>
  <p:transition spd="med" advClick="0"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171D5809-2EDC-4725-9C38-BB7D7265085C}"/>
              </a:ext>
            </a:extLst>
          </p:cNvPr>
          <p:cNvSpPr/>
          <p:nvPr/>
        </p:nvSpPr>
        <p:spPr>
          <a:xfrm>
            <a:off x="697831" y="2358188"/>
            <a:ext cx="3617495" cy="182077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E67D48B7-8B79-4E0E-A186-1B4725B5EEA6}"/>
              </a:ext>
            </a:extLst>
          </p:cNvPr>
          <p:cNvSpPr/>
          <p:nvPr/>
        </p:nvSpPr>
        <p:spPr>
          <a:xfrm>
            <a:off x="5823284" y="1762126"/>
            <a:ext cx="4844716" cy="2489031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991A2FF2-EC99-4EB6-9642-EA761939E4B9}"/>
              </a:ext>
            </a:extLst>
          </p:cNvPr>
          <p:cNvSpPr/>
          <p:nvPr/>
        </p:nvSpPr>
        <p:spPr>
          <a:xfrm>
            <a:off x="1884947" y="2430378"/>
            <a:ext cx="3617495" cy="1820779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0598F127-CA0C-4A64-964C-9A84943BB40A}"/>
              </a:ext>
            </a:extLst>
          </p:cNvPr>
          <p:cNvSpPr/>
          <p:nvPr/>
        </p:nvSpPr>
        <p:spPr>
          <a:xfrm>
            <a:off x="2478505" y="2446420"/>
            <a:ext cx="3617495" cy="1820779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7822533"/>
      </p:ext>
    </p:extLst>
  </p:cSld>
  <p:clrMapOvr>
    <a:masterClrMapping/>
  </p:clrMapOvr>
  <p:transition spd="med" advClick="0"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171D5809-2EDC-4725-9C38-BB7D7265085C}"/>
              </a:ext>
            </a:extLst>
          </p:cNvPr>
          <p:cNvSpPr/>
          <p:nvPr/>
        </p:nvSpPr>
        <p:spPr>
          <a:xfrm>
            <a:off x="5823284" y="1752601"/>
            <a:ext cx="4844716" cy="2514598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E67D48B7-8B79-4E0E-A186-1B4725B5EEA6}"/>
              </a:ext>
            </a:extLst>
          </p:cNvPr>
          <p:cNvSpPr/>
          <p:nvPr/>
        </p:nvSpPr>
        <p:spPr>
          <a:xfrm>
            <a:off x="1291389" y="2394283"/>
            <a:ext cx="3617495" cy="182077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6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991A2FF2-EC99-4EB6-9642-EA761939E4B9}"/>
              </a:ext>
            </a:extLst>
          </p:cNvPr>
          <p:cNvSpPr/>
          <p:nvPr/>
        </p:nvSpPr>
        <p:spPr>
          <a:xfrm>
            <a:off x="1884947" y="2430378"/>
            <a:ext cx="3617495" cy="1820779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0598F127-CA0C-4A64-964C-9A84943BB40A}"/>
              </a:ext>
            </a:extLst>
          </p:cNvPr>
          <p:cNvSpPr/>
          <p:nvPr/>
        </p:nvSpPr>
        <p:spPr>
          <a:xfrm>
            <a:off x="2478505" y="2446420"/>
            <a:ext cx="3617495" cy="1820779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363639"/>
      </p:ext>
    </p:extLst>
  </p:cSld>
  <p:clrMapOvr>
    <a:masterClrMapping/>
  </p:clrMapOvr>
  <p:transition spd="med" advClick="0" advTm="2000"/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Adobe Hebrew</vt:lpstr>
      <vt:lpstr>Arial</vt:lpstr>
      <vt:lpstr>Calibri</vt:lpstr>
      <vt:lpstr>Calibri Light</vt:lpstr>
      <vt:lpstr>Office-tema</vt:lpstr>
      <vt:lpstr>Tiger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mc</dc:creator>
  <cp:lastModifiedBy>mc</cp:lastModifiedBy>
  <cp:revision>6</cp:revision>
  <dcterms:created xsi:type="dcterms:W3CDTF">2024-09-13T06:47:58Z</dcterms:created>
  <dcterms:modified xsi:type="dcterms:W3CDTF">2024-10-10T13:02:25Z</dcterms:modified>
</cp:coreProperties>
</file>