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0E0"/>
    <a:srgbClr val="162D7F"/>
    <a:srgbClr val="50E6FF"/>
    <a:srgbClr val="0078D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84590-CF2A-45F1-865B-5D6EB3685DC9}" v="52" dt="2020-08-30T16:48:52.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96"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Reed" userId="8bc640c57cda25b6" providerId="LiveId" clId="{5B084590-CF2A-45F1-865B-5D6EB3685DC9}"/>
    <pc:docChg chg="undo custSel addSld delSld modSld sldOrd">
      <pc:chgData name="Alex Reed" userId="8bc640c57cda25b6" providerId="LiveId" clId="{5B084590-CF2A-45F1-865B-5D6EB3685DC9}" dt="2020-08-30T16:52:03.861" v="1055" actId="478"/>
      <pc:docMkLst>
        <pc:docMk/>
      </pc:docMkLst>
      <pc:sldChg chg="modSp mod">
        <pc:chgData name="Alex Reed" userId="8bc640c57cda25b6" providerId="LiveId" clId="{5B084590-CF2A-45F1-865B-5D6EB3685DC9}" dt="2020-08-30T15:02:10.953" v="33" actId="255"/>
        <pc:sldMkLst>
          <pc:docMk/>
          <pc:sldMk cId="2301352489" sldId="257"/>
        </pc:sldMkLst>
        <pc:spChg chg="mod">
          <ac:chgData name="Alex Reed" userId="8bc640c57cda25b6" providerId="LiveId" clId="{5B084590-CF2A-45F1-865B-5D6EB3685DC9}" dt="2020-08-30T15:02:10.953" v="33" actId="255"/>
          <ac:spMkLst>
            <pc:docMk/>
            <pc:sldMk cId="2301352489" sldId="257"/>
            <ac:spMk id="5" creationId="{B71BF595-3765-437F-A759-06D1E205EACB}"/>
          </ac:spMkLst>
        </pc:spChg>
        <pc:spChg chg="mod">
          <ac:chgData name="Alex Reed" userId="8bc640c57cda25b6" providerId="LiveId" clId="{5B084590-CF2A-45F1-865B-5D6EB3685DC9}" dt="2020-08-30T15:02:10.953" v="33" actId="255"/>
          <ac:spMkLst>
            <pc:docMk/>
            <pc:sldMk cId="2301352489" sldId="257"/>
            <ac:spMk id="10" creationId="{8A2B9DF0-B1AA-4A29-8D10-7BEA334092A5}"/>
          </ac:spMkLst>
        </pc:spChg>
      </pc:sldChg>
      <pc:sldChg chg="addSp delSp modSp mod">
        <pc:chgData name="Alex Reed" userId="8bc640c57cda25b6" providerId="LiveId" clId="{5B084590-CF2A-45F1-865B-5D6EB3685DC9}" dt="2020-08-30T16:52:03.861" v="1055" actId="478"/>
        <pc:sldMkLst>
          <pc:docMk/>
          <pc:sldMk cId="244680633" sldId="259"/>
        </pc:sldMkLst>
        <pc:spChg chg="mod">
          <ac:chgData name="Alex Reed" userId="8bc640c57cda25b6" providerId="LiveId" clId="{5B084590-CF2A-45F1-865B-5D6EB3685DC9}" dt="2020-08-30T16:48:40.554" v="1052" actId="207"/>
          <ac:spMkLst>
            <pc:docMk/>
            <pc:sldMk cId="244680633" sldId="259"/>
            <ac:spMk id="4" creationId="{9AACD3A8-046A-4B72-9034-22C86938381D}"/>
          </ac:spMkLst>
        </pc:spChg>
        <pc:spChg chg="mod">
          <ac:chgData name="Alex Reed" userId="8bc640c57cda25b6" providerId="LiveId" clId="{5B084590-CF2A-45F1-865B-5D6EB3685DC9}" dt="2020-08-30T16:48:07.076" v="1050" actId="207"/>
          <ac:spMkLst>
            <pc:docMk/>
            <pc:sldMk cId="244680633" sldId="259"/>
            <ac:spMk id="5" creationId="{B71BF595-3765-437F-A759-06D1E205EACB}"/>
          </ac:spMkLst>
        </pc:spChg>
        <pc:picChg chg="add del mod">
          <ac:chgData name="Alex Reed" userId="8bc640c57cda25b6" providerId="LiveId" clId="{5B084590-CF2A-45F1-865B-5D6EB3685DC9}" dt="2020-08-30T16:52:03.861" v="1055" actId="478"/>
          <ac:picMkLst>
            <pc:docMk/>
            <pc:sldMk cId="244680633" sldId="259"/>
            <ac:picMk id="3" creationId="{433858D1-DFEF-4D00-B909-9F27F964DDE4}"/>
          </ac:picMkLst>
        </pc:picChg>
      </pc:sldChg>
      <pc:sldChg chg="new del">
        <pc:chgData name="Alex Reed" userId="8bc640c57cda25b6" providerId="LiveId" clId="{5B084590-CF2A-45F1-865B-5D6EB3685DC9}" dt="2020-08-30T14:58:26.882" v="1" actId="680"/>
        <pc:sldMkLst>
          <pc:docMk/>
          <pc:sldMk cId="705754747" sldId="260"/>
        </pc:sldMkLst>
      </pc:sldChg>
      <pc:sldChg chg="addSp delSp modSp add mod">
        <pc:chgData name="Alex Reed" userId="8bc640c57cda25b6" providerId="LiveId" clId="{5B084590-CF2A-45F1-865B-5D6EB3685DC9}" dt="2020-08-30T16:02:10.188" v="1026" actId="27803"/>
        <pc:sldMkLst>
          <pc:docMk/>
          <pc:sldMk cId="2714404043" sldId="260"/>
        </pc:sldMkLst>
        <pc:spChg chg="add del mod">
          <ac:chgData name="Alex Reed" userId="8bc640c57cda25b6" providerId="LiveId" clId="{5B084590-CF2A-45F1-865B-5D6EB3685DC9}" dt="2020-08-30T15:15:22.587" v="257" actId="478"/>
          <ac:spMkLst>
            <pc:docMk/>
            <pc:sldMk cId="2714404043" sldId="260"/>
            <ac:spMk id="3" creationId="{5FC4573E-A678-47E2-8793-AEFF7F27E84F}"/>
          </ac:spMkLst>
        </pc:spChg>
        <pc:spChg chg="mod">
          <ac:chgData name="Alex Reed" userId="8bc640c57cda25b6" providerId="LiveId" clId="{5B084590-CF2A-45F1-865B-5D6EB3685DC9}" dt="2020-08-30T15:16:41.607" v="280" actId="2711"/>
          <ac:spMkLst>
            <pc:docMk/>
            <pc:sldMk cId="2714404043" sldId="260"/>
            <ac:spMk id="4" creationId="{9AACD3A8-046A-4B72-9034-22C86938381D}"/>
          </ac:spMkLst>
        </pc:spChg>
        <pc:spChg chg="del mod">
          <ac:chgData name="Alex Reed" userId="8bc640c57cda25b6" providerId="LiveId" clId="{5B084590-CF2A-45F1-865B-5D6EB3685DC9}" dt="2020-08-30T15:05:22.859" v="84" actId="478"/>
          <ac:spMkLst>
            <pc:docMk/>
            <pc:sldMk cId="2714404043" sldId="260"/>
            <ac:spMk id="5" creationId="{B71BF595-3765-437F-A759-06D1E205EACB}"/>
          </ac:spMkLst>
        </pc:spChg>
        <pc:spChg chg="add del mod">
          <ac:chgData name="Alex Reed" userId="8bc640c57cda25b6" providerId="LiveId" clId="{5B084590-CF2A-45F1-865B-5D6EB3685DC9}" dt="2020-08-30T15:06:33.301" v="127" actId="478"/>
          <ac:spMkLst>
            <pc:docMk/>
            <pc:sldMk cId="2714404043" sldId="260"/>
            <ac:spMk id="6" creationId="{B68C5894-F731-4585-986B-A3CFAE37C435}"/>
          </ac:spMkLst>
        </pc:spChg>
        <pc:spChg chg="del">
          <ac:chgData name="Alex Reed" userId="8bc640c57cda25b6" providerId="LiveId" clId="{5B084590-CF2A-45F1-865B-5D6EB3685DC9}" dt="2020-08-30T15:05:27.805" v="86" actId="478"/>
          <ac:spMkLst>
            <pc:docMk/>
            <pc:sldMk cId="2714404043" sldId="260"/>
            <ac:spMk id="9" creationId="{83AAACA3-5730-4894-999E-B71D88026955}"/>
          </ac:spMkLst>
        </pc:spChg>
        <pc:spChg chg="add del mod">
          <ac:chgData name="Alex Reed" userId="8bc640c57cda25b6" providerId="LiveId" clId="{5B084590-CF2A-45F1-865B-5D6EB3685DC9}" dt="2020-08-30T15:05:24.937" v="85" actId="478"/>
          <ac:spMkLst>
            <pc:docMk/>
            <pc:sldMk cId="2714404043" sldId="260"/>
            <ac:spMk id="10" creationId="{08FCBC08-5584-4F6D-8C23-76D0A0F42723}"/>
          </ac:spMkLst>
        </pc:spChg>
        <pc:spChg chg="mod">
          <ac:chgData name="Alex Reed" userId="8bc640c57cda25b6" providerId="LiveId" clId="{5B084590-CF2A-45F1-865B-5D6EB3685DC9}" dt="2020-08-30T16:02:06.363" v="1023" actId="27803"/>
          <ac:spMkLst>
            <pc:docMk/>
            <pc:sldMk cId="2714404043" sldId="260"/>
            <ac:spMk id="29" creationId="{C730E36A-C40F-4438-B96F-D5FB0D4F50B2}"/>
          </ac:spMkLst>
        </pc:spChg>
        <pc:spChg chg="mod">
          <ac:chgData name="Alex Reed" userId="8bc640c57cda25b6" providerId="LiveId" clId="{5B084590-CF2A-45F1-865B-5D6EB3685DC9}" dt="2020-08-30T16:02:06.363" v="1023" actId="27803"/>
          <ac:spMkLst>
            <pc:docMk/>
            <pc:sldMk cId="2714404043" sldId="260"/>
            <ac:spMk id="30" creationId="{39CBB444-665D-404B-B793-DABFFBAA6178}"/>
          </ac:spMkLst>
        </pc:spChg>
        <pc:spChg chg="mod">
          <ac:chgData name="Alex Reed" userId="8bc640c57cda25b6" providerId="LiveId" clId="{5B084590-CF2A-45F1-865B-5D6EB3685DC9}" dt="2020-08-30T16:02:06.363" v="1023" actId="27803"/>
          <ac:spMkLst>
            <pc:docMk/>
            <pc:sldMk cId="2714404043" sldId="260"/>
            <ac:spMk id="31" creationId="{EAA79874-44BF-403F-9708-0C2B919DB137}"/>
          </ac:spMkLst>
        </pc:spChg>
        <pc:spChg chg="mod">
          <ac:chgData name="Alex Reed" userId="8bc640c57cda25b6" providerId="LiveId" clId="{5B084590-CF2A-45F1-865B-5D6EB3685DC9}" dt="2020-08-30T16:02:06.363" v="1023" actId="27803"/>
          <ac:spMkLst>
            <pc:docMk/>
            <pc:sldMk cId="2714404043" sldId="260"/>
            <ac:spMk id="32" creationId="{28065B5E-6277-497E-A049-5CC69CD6C058}"/>
          </ac:spMkLst>
        </pc:spChg>
        <pc:spChg chg="mod">
          <ac:chgData name="Alex Reed" userId="8bc640c57cda25b6" providerId="LiveId" clId="{5B084590-CF2A-45F1-865B-5D6EB3685DC9}" dt="2020-08-30T16:02:06.363" v="1023" actId="27803"/>
          <ac:spMkLst>
            <pc:docMk/>
            <pc:sldMk cId="2714404043" sldId="260"/>
            <ac:spMk id="33" creationId="{98BFC7F3-5F53-4FEE-BFD8-7CEAA5542177}"/>
          </ac:spMkLst>
        </pc:spChg>
        <pc:spChg chg="mod">
          <ac:chgData name="Alex Reed" userId="8bc640c57cda25b6" providerId="LiveId" clId="{5B084590-CF2A-45F1-865B-5D6EB3685DC9}" dt="2020-08-30T16:02:06.363" v="1023" actId="27803"/>
          <ac:spMkLst>
            <pc:docMk/>
            <pc:sldMk cId="2714404043" sldId="260"/>
            <ac:spMk id="34" creationId="{A5D4CD64-093B-494E-A275-2D97590D0CEA}"/>
          </ac:spMkLst>
        </pc:spChg>
        <pc:spChg chg="mod">
          <ac:chgData name="Alex Reed" userId="8bc640c57cda25b6" providerId="LiveId" clId="{5B084590-CF2A-45F1-865B-5D6EB3685DC9}" dt="2020-08-30T16:02:10.188" v="1026" actId="27803"/>
          <ac:spMkLst>
            <pc:docMk/>
            <pc:sldMk cId="2714404043" sldId="260"/>
            <ac:spMk id="36" creationId="{C11129C6-F989-48B0-A3BB-87EEA9892FED}"/>
          </ac:spMkLst>
        </pc:spChg>
        <pc:spChg chg="mod">
          <ac:chgData name="Alex Reed" userId="8bc640c57cda25b6" providerId="LiveId" clId="{5B084590-CF2A-45F1-865B-5D6EB3685DC9}" dt="2020-08-30T16:02:10.188" v="1026" actId="27803"/>
          <ac:spMkLst>
            <pc:docMk/>
            <pc:sldMk cId="2714404043" sldId="260"/>
            <ac:spMk id="37" creationId="{B2006F86-2C80-4C28-AEE5-C65BDAB326EE}"/>
          </ac:spMkLst>
        </pc:spChg>
        <pc:spChg chg="mod">
          <ac:chgData name="Alex Reed" userId="8bc640c57cda25b6" providerId="LiveId" clId="{5B084590-CF2A-45F1-865B-5D6EB3685DC9}" dt="2020-08-30T16:02:10.188" v="1026" actId="27803"/>
          <ac:spMkLst>
            <pc:docMk/>
            <pc:sldMk cId="2714404043" sldId="260"/>
            <ac:spMk id="38" creationId="{0A030B0A-D06C-4635-8BEF-628ED0E20E93}"/>
          </ac:spMkLst>
        </pc:spChg>
        <pc:spChg chg="mod">
          <ac:chgData name="Alex Reed" userId="8bc640c57cda25b6" providerId="LiveId" clId="{5B084590-CF2A-45F1-865B-5D6EB3685DC9}" dt="2020-08-30T16:02:10.188" v="1026" actId="27803"/>
          <ac:spMkLst>
            <pc:docMk/>
            <pc:sldMk cId="2714404043" sldId="260"/>
            <ac:spMk id="39" creationId="{43B92150-538D-4741-9A42-2695C2578AD7}"/>
          </ac:spMkLst>
        </pc:spChg>
        <pc:spChg chg="mod">
          <ac:chgData name="Alex Reed" userId="8bc640c57cda25b6" providerId="LiveId" clId="{5B084590-CF2A-45F1-865B-5D6EB3685DC9}" dt="2020-08-30T16:02:10.188" v="1026" actId="27803"/>
          <ac:spMkLst>
            <pc:docMk/>
            <pc:sldMk cId="2714404043" sldId="260"/>
            <ac:spMk id="40" creationId="{E259C92A-6A42-48E9-BA7C-FB6FCD93B263}"/>
          </ac:spMkLst>
        </pc:spChg>
        <pc:spChg chg="mod">
          <ac:chgData name="Alex Reed" userId="8bc640c57cda25b6" providerId="LiveId" clId="{5B084590-CF2A-45F1-865B-5D6EB3685DC9}" dt="2020-08-30T16:02:10.188" v="1026" actId="27803"/>
          <ac:spMkLst>
            <pc:docMk/>
            <pc:sldMk cId="2714404043" sldId="260"/>
            <ac:spMk id="41" creationId="{39B78E9C-DC17-4361-B288-A2C7D44E0790}"/>
          </ac:spMkLst>
        </pc:spChg>
        <pc:grpChg chg="mod">
          <ac:chgData name="Alex Reed" userId="8bc640c57cda25b6" providerId="LiveId" clId="{5B084590-CF2A-45F1-865B-5D6EB3685DC9}" dt="2020-08-30T16:02:06.363" v="1023" actId="27803"/>
          <ac:grpSpMkLst>
            <pc:docMk/>
            <pc:sldMk cId="2714404043" sldId="260"/>
            <ac:grpSpMk id="28" creationId="{7BDE3A80-8BF4-4CBC-89CC-39A915AF77C6}"/>
          </ac:grpSpMkLst>
        </pc:grpChg>
        <pc:grpChg chg="mod">
          <ac:chgData name="Alex Reed" userId="8bc640c57cda25b6" providerId="LiveId" clId="{5B084590-CF2A-45F1-865B-5D6EB3685DC9}" dt="2020-08-30T16:02:10.188" v="1026" actId="27803"/>
          <ac:grpSpMkLst>
            <pc:docMk/>
            <pc:sldMk cId="2714404043" sldId="260"/>
            <ac:grpSpMk id="35" creationId="{7BDE3A80-8BF4-4CBC-89CC-39A915AF77C6}"/>
          </ac:grpSpMkLst>
        </pc:grpChg>
        <pc:graphicFrameChg chg="add mod modGraphic">
          <ac:chgData name="Alex Reed" userId="8bc640c57cda25b6" providerId="LiveId" clId="{5B084590-CF2A-45F1-865B-5D6EB3685DC9}" dt="2020-08-30T15:15:44.219" v="264" actId="12789"/>
          <ac:graphicFrameMkLst>
            <pc:docMk/>
            <pc:sldMk cId="2714404043" sldId="260"/>
            <ac:graphicFrameMk id="11" creationId="{26F3FE20-6DCF-412E-AD0B-AF2B326D7344}"/>
          </ac:graphicFrameMkLst>
        </pc:graphicFrameChg>
        <pc:picChg chg="add del mod">
          <ac:chgData name="Alex Reed" userId="8bc640c57cda25b6" providerId="LiveId" clId="{5B084590-CF2A-45F1-865B-5D6EB3685DC9}" dt="2020-08-30T15:11:53.965" v="185" actId="21"/>
          <ac:picMkLst>
            <pc:docMk/>
            <pc:sldMk cId="2714404043" sldId="260"/>
            <ac:picMk id="13" creationId="{8638550F-8912-4223-9AD5-03F0FF47A83D}"/>
          </ac:picMkLst>
        </pc:picChg>
        <pc:picChg chg="add del mod">
          <ac:chgData name="Alex Reed" userId="8bc640c57cda25b6" providerId="LiveId" clId="{5B084590-CF2A-45F1-865B-5D6EB3685DC9}" dt="2020-08-30T15:12:17.991" v="195" actId="21"/>
          <ac:picMkLst>
            <pc:docMk/>
            <pc:sldMk cId="2714404043" sldId="260"/>
            <ac:picMk id="15" creationId="{937469F6-CA80-42F6-8C45-A071975BCB82}"/>
          </ac:picMkLst>
        </pc:picChg>
        <pc:picChg chg="add del mod">
          <ac:chgData name="Alex Reed" userId="8bc640c57cda25b6" providerId="LiveId" clId="{5B084590-CF2A-45F1-865B-5D6EB3685DC9}" dt="2020-08-30T15:12:11.269" v="192" actId="21"/>
          <ac:picMkLst>
            <pc:docMk/>
            <pc:sldMk cId="2714404043" sldId="260"/>
            <ac:picMk id="17" creationId="{2847DB2E-E064-44AD-9A79-47E713A7B548}"/>
          </ac:picMkLst>
        </pc:picChg>
        <pc:picChg chg="add del mod">
          <ac:chgData name="Alex Reed" userId="8bc640c57cda25b6" providerId="LiveId" clId="{5B084590-CF2A-45F1-865B-5D6EB3685DC9}" dt="2020-08-30T15:12:25.072" v="199" actId="21"/>
          <ac:picMkLst>
            <pc:docMk/>
            <pc:sldMk cId="2714404043" sldId="260"/>
            <ac:picMk id="19" creationId="{099FF67E-E68E-41FD-8806-E7739EFF5B44}"/>
          </ac:picMkLst>
        </pc:picChg>
        <pc:picChg chg="add mod">
          <ac:chgData name="Alex Reed" userId="8bc640c57cda25b6" providerId="LiveId" clId="{5B084590-CF2A-45F1-865B-5D6EB3685DC9}" dt="2020-08-30T15:15:44.219" v="264" actId="12789"/>
          <ac:picMkLst>
            <pc:docMk/>
            <pc:sldMk cId="2714404043" sldId="260"/>
            <ac:picMk id="21" creationId="{0084D722-2170-450D-BE91-B74D6280DECE}"/>
          </ac:picMkLst>
        </pc:picChg>
        <pc:picChg chg="add mod">
          <ac:chgData name="Alex Reed" userId="8bc640c57cda25b6" providerId="LiveId" clId="{5B084590-CF2A-45F1-865B-5D6EB3685DC9}" dt="2020-08-30T15:15:44.219" v="264" actId="12789"/>
          <ac:picMkLst>
            <pc:docMk/>
            <pc:sldMk cId="2714404043" sldId="260"/>
            <ac:picMk id="23" creationId="{8DB87330-D416-48E9-BE74-36039541F99A}"/>
          </ac:picMkLst>
        </pc:picChg>
        <pc:picChg chg="add mod">
          <ac:chgData name="Alex Reed" userId="8bc640c57cda25b6" providerId="LiveId" clId="{5B084590-CF2A-45F1-865B-5D6EB3685DC9}" dt="2020-08-30T15:15:44.219" v="264" actId="12789"/>
          <ac:picMkLst>
            <pc:docMk/>
            <pc:sldMk cId="2714404043" sldId="260"/>
            <ac:picMk id="25" creationId="{3009E555-F9AA-4985-9A75-0B83BEEF117E}"/>
          </ac:picMkLst>
        </pc:picChg>
        <pc:picChg chg="add del mod">
          <ac:chgData name="Alex Reed" userId="8bc640c57cda25b6" providerId="LiveId" clId="{5B084590-CF2A-45F1-865B-5D6EB3685DC9}" dt="2020-08-30T16:02:10.188" v="1026" actId="27803"/>
          <ac:picMkLst>
            <pc:docMk/>
            <pc:sldMk cId="2714404043" sldId="260"/>
            <ac:picMk id="27" creationId="{7BDE3A80-8BF4-4CBC-89CC-39A915AF77C6}"/>
          </ac:picMkLst>
        </pc:picChg>
      </pc:sldChg>
      <pc:sldChg chg="delSp modSp add mod ord">
        <pc:chgData name="Alex Reed" userId="8bc640c57cda25b6" providerId="LiveId" clId="{5B084590-CF2A-45F1-865B-5D6EB3685DC9}" dt="2020-08-30T15:16:31.073" v="271" actId="108"/>
        <pc:sldMkLst>
          <pc:docMk/>
          <pc:sldMk cId="1765783875" sldId="261"/>
        </pc:sldMkLst>
        <pc:spChg chg="del">
          <ac:chgData name="Alex Reed" userId="8bc640c57cda25b6" providerId="LiveId" clId="{5B084590-CF2A-45F1-865B-5D6EB3685DC9}" dt="2020-08-30T15:16:01.242" v="267" actId="478"/>
          <ac:spMkLst>
            <pc:docMk/>
            <pc:sldMk cId="1765783875" sldId="261"/>
            <ac:spMk id="3" creationId="{5FC4573E-A678-47E2-8793-AEFF7F27E84F}"/>
          </ac:spMkLst>
        </pc:spChg>
        <pc:spChg chg="mod">
          <ac:chgData name="Alex Reed" userId="8bc640c57cda25b6" providerId="LiveId" clId="{5B084590-CF2A-45F1-865B-5D6EB3685DC9}" dt="2020-08-30T15:16:31.073" v="271" actId="108"/>
          <ac:spMkLst>
            <pc:docMk/>
            <pc:sldMk cId="1765783875" sldId="261"/>
            <ac:spMk id="4" creationId="{9AACD3A8-046A-4B72-9034-22C86938381D}"/>
          </ac:spMkLst>
        </pc:spChg>
        <pc:spChg chg="del">
          <ac:chgData name="Alex Reed" userId="8bc640c57cda25b6" providerId="LiveId" clId="{5B084590-CF2A-45F1-865B-5D6EB3685DC9}" dt="2020-08-30T15:16:02.626" v="268" actId="478"/>
          <ac:spMkLst>
            <pc:docMk/>
            <pc:sldMk cId="1765783875" sldId="261"/>
            <ac:spMk id="6" creationId="{B68C5894-F731-4585-986B-A3CFAE37C435}"/>
          </ac:spMkLst>
        </pc:spChg>
      </pc:sldChg>
      <pc:sldChg chg="addSp delSp modSp add mod">
        <pc:chgData name="Alex Reed" userId="8bc640c57cda25b6" providerId="LiveId" clId="{5B084590-CF2A-45F1-865B-5D6EB3685DC9}" dt="2020-08-30T15:25:27.381" v="891" actId="20577"/>
        <pc:sldMkLst>
          <pc:docMk/>
          <pc:sldMk cId="1574809722" sldId="262"/>
        </pc:sldMkLst>
        <pc:spChg chg="mod">
          <ac:chgData name="Alex Reed" userId="8bc640c57cda25b6" providerId="LiveId" clId="{5B084590-CF2A-45F1-865B-5D6EB3685DC9}" dt="2020-08-30T15:18:59.920" v="322" actId="20577"/>
          <ac:spMkLst>
            <pc:docMk/>
            <pc:sldMk cId="1574809722" sldId="262"/>
            <ac:spMk id="4" creationId="{9AACD3A8-046A-4B72-9034-22C86938381D}"/>
          </ac:spMkLst>
        </pc:spChg>
        <pc:spChg chg="add">
          <ac:chgData name="Alex Reed" userId="8bc640c57cda25b6" providerId="LiveId" clId="{5B084590-CF2A-45F1-865B-5D6EB3685DC9}" dt="2020-08-30T15:21:50.868" v="362" actId="22"/>
          <ac:spMkLst>
            <pc:docMk/>
            <pc:sldMk cId="1574809722" sldId="262"/>
            <ac:spMk id="5" creationId="{2E4E2739-B1ED-45AA-9B37-5483D452E41A}"/>
          </ac:spMkLst>
        </pc:spChg>
        <pc:spChg chg="add del mod">
          <ac:chgData name="Alex Reed" userId="8bc640c57cda25b6" providerId="LiveId" clId="{5B084590-CF2A-45F1-865B-5D6EB3685DC9}" dt="2020-08-30T15:21:29.723" v="355" actId="478"/>
          <ac:spMkLst>
            <pc:docMk/>
            <pc:sldMk cId="1574809722" sldId="262"/>
            <ac:spMk id="9" creationId="{EF1ECD07-F75B-462B-8A89-FB217CD1723B}"/>
          </ac:spMkLst>
        </pc:spChg>
        <pc:spChg chg="add mod">
          <ac:chgData name="Alex Reed" userId="8bc640c57cda25b6" providerId="LiveId" clId="{5B084590-CF2A-45F1-865B-5D6EB3685DC9}" dt="2020-08-30T15:25:27.381" v="891" actId="20577"/>
          <ac:spMkLst>
            <pc:docMk/>
            <pc:sldMk cId="1574809722" sldId="262"/>
            <ac:spMk id="12" creationId="{52AB08B5-4C46-4E7F-ABCA-542383742191}"/>
          </ac:spMkLst>
        </pc:spChg>
        <pc:graphicFrameChg chg="del">
          <ac:chgData name="Alex Reed" userId="8bc640c57cda25b6" providerId="LiveId" clId="{5B084590-CF2A-45F1-865B-5D6EB3685DC9}" dt="2020-08-30T15:20:17.263" v="325" actId="478"/>
          <ac:graphicFrameMkLst>
            <pc:docMk/>
            <pc:sldMk cId="1574809722" sldId="262"/>
            <ac:graphicFrameMk id="11" creationId="{26F3FE20-6DCF-412E-AD0B-AF2B326D7344}"/>
          </ac:graphicFrameMkLst>
        </pc:graphicFrameChg>
        <pc:picChg chg="del">
          <ac:chgData name="Alex Reed" userId="8bc640c57cda25b6" providerId="LiveId" clId="{5B084590-CF2A-45F1-865B-5D6EB3685DC9}" dt="2020-08-30T15:20:24.325" v="330" actId="478"/>
          <ac:picMkLst>
            <pc:docMk/>
            <pc:sldMk cId="1574809722" sldId="262"/>
            <ac:picMk id="21" creationId="{0084D722-2170-450D-BE91-B74D6280DECE}"/>
          </ac:picMkLst>
        </pc:picChg>
        <pc:picChg chg="del">
          <ac:chgData name="Alex Reed" userId="8bc640c57cda25b6" providerId="LiveId" clId="{5B084590-CF2A-45F1-865B-5D6EB3685DC9}" dt="2020-08-30T15:20:24.817" v="331" actId="478"/>
          <ac:picMkLst>
            <pc:docMk/>
            <pc:sldMk cId="1574809722" sldId="262"/>
            <ac:picMk id="23" creationId="{8DB87330-D416-48E9-BE74-36039541F99A}"/>
          </ac:picMkLst>
        </pc:picChg>
        <pc:picChg chg="del">
          <ac:chgData name="Alex Reed" userId="8bc640c57cda25b6" providerId="LiveId" clId="{5B084590-CF2A-45F1-865B-5D6EB3685DC9}" dt="2020-08-30T15:20:25.577" v="332" actId="478"/>
          <ac:picMkLst>
            <pc:docMk/>
            <pc:sldMk cId="1574809722" sldId="262"/>
            <ac:picMk id="25" creationId="{3009E555-F9AA-4985-9A75-0B83BEEF117E}"/>
          </ac:picMkLst>
        </pc:picChg>
        <pc:picChg chg="del">
          <ac:chgData name="Alex Reed" userId="8bc640c57cda25b6" providerId="LiveId" clId="{5B084590-CF2A-45F1-865B-5D6EB3685DC9}" dt="2020-08-30T15:20:19.223" v="326" actId="478"/>
          <ac:picMkLst>
            <pc:docMk/>
            <pc:sldMk cId="1574809722" sldId="262"/>
            <ac:picMk id="27" creationId="{7BDE3A80-8BF4-4CBC-89CC-39A915AF77C6}"/>
          </ac:picMkLst>
        </pc:picChg>
      </pc:sldChg>
      <pc:sldChg chg="new del">
        <pc:chgData name="Alex Reed" userId="8bc640c57cda25b6" providerId="LiveId" clId="{5B084590-CF2A-45F1-865B-5D6EB3685DC9}" dt="2020-08-30T15:18:35.736" v="282" actId="2696"/>
        <pc:sldMkLst>
          <pc:docMk/>
          <pc:sldMk cId="2207276689" sldId="262"/>
        </pc:sldMkLst>
      </pc:sldChg>
      <pc:sldChg chg="addSp delSp modSp add mod">
        <pc:chgData name="Alex Reed" userId="8bc640c57cda25b6" providerId="LiveId" clId="{5B084590-CF2A-45F1-865B-5D6EB3685DC9}" dt="2020-08-30T16:04:34.863" v="1047" actId="1076"/>
        <pc:sldMkLst>
          <pc:docMk/>
          <pc:sldMk cId="461758301" sldId="263"/>
        </pc:sldMkLst>
        <pc:spChg chg="mod">
          <ac:chgData name="Alex Reed" userId="8bc640c57cda25b6" providerId="LiveId" clId="{5B084590-CF2A-45F1-865B-5D6EB3685DC9}" dt="2020-08-30T15:38:10.012" v="976" actId="552"/>
          <ac:spMkLst>
            <pc:docMk/>
            <pc:sldMk cId="461758301" sldId="263"/>
            <ac:spMk id="4" creationId="{9AACD3A8-046A-4B72-9034-22C86938381D}"/>
          </ac:spMkLst>
        </pc:spChg>
        <pc:spChg chg="del mod">
          <ac:chgData name="Alex Reed" userId="8bc640c57cda25b6" providerId="LiveId" clId="{5B084590-CF2A-45F1-865B-5D6EB3685DC9}" dt="2020-08-30T15:37:50.395" v="972" actId="478"/>
          <ac:spMkLst>
            <pc:docMk/>
            <pc:sldMk cId="461758301" sldId="263"/>
            <ac:spMk id="9" creationId="{EF1ECD07-F75B-462B-8A89-FB217CD1723B}"/>
          </ac:spMkLst>
        </pc:spChg>
        <pc:spChg chg="del">
          <ac:chgData name="Alex Reed" userId="8bc640c57cda25b6" providerId="LiveId" clId="{5B084590-CF2A-45F1-865B-5D6EB3685DC9}" dt="2020-08-30T15:25:37.440" v="892" actId="478"/>
          <ac:spMkLst>
            <pc:docMk/>
            <pc:sldMk cId="461758301" sldId="263"/>
            <ac:spMk id="12" creationId="{52AB08B5-4C46-4E7F-ABCA-542383742191}"/>
          </ac:spMkLst>
        </pc:spChg>
        <pc:spChg chg="del mod topLvl">
          <ac:chgData name="Alex Reed" userId="8bc640c57cda25b6" providerId="LiveId" clId="{5B084590-CF2A-45F1-865B-5D6EB3685DC9}" dt="2020-08-30T15:58:00.253" v="996" actId="478"/>
          <ac:spMkLst>
            <pc:docMk/>
            <pc:sldMk cId="461758301" sldId="263"/>
            <ac:spMk id="15" creationId="{0737E762-4144-4AA7-B6EE-26654AD8DF6D}"/>
          </ac:spMkLst>
        </pc:spChg>
        <pc:spChg chg="mod">
          <ac:chgData name="Alex Reed" userId="8bc640c57cda25b6" providerId="LiveId" clId="{5B084590-CF2A-45F1-865B-5D6EB3685DC9}" dt="2020-08-30T15:57:48.736" v="995" actId="208"/>
          <ac:spMkLst>
            <pc:docMk/>
            <pc:sldMk cId="461758301" sldId="263"/>
            <ac:spMk id="17" creationId="{0983BC04-E6E1-4823-910A-13D6E88EA672}"/>
          </ac:spMkLst>
        </pc:spChg>
        <pc:spChg chg="mod">
          <ac:chgData name="Alex Reed" userId="8bc640c57cda25b6" providerId="LiveId" clId="{5B084590-CF2A-45F1-865B-5D6EB3685DC9}" dt="2020-08-30T15:57:48.736" v="995" actId="208"/>
          <ac:spMkLst>
            <pc:docMk/>
            <pc:sldMk cId="461758301" sldId="263"/>
            <ac:spMk id="18" creationId="{E29D33B2-C2AE-4772-8654-6873C569205D}"/>
          </ac:spMkLst>
        </pc:spChg>
        <pc:spChg chg="mod">
          <ac:chgData name="Alex Reed" userId="8bc640c57cda25b6" providerId="LiveId" clId="{5B084590-CF2A-45F1-865B-5D6EB3685DC9}" dt="2020-08-30T15:57:48.736" v="995" actId="208"/>
          <ac:spMkLst>
            <pc:docMk/>
            <pc:sldMk cId="461758301" sldId="263"/>
            <ac:spMk id="19" creationId="{66F9251A-5243-4FE0-B104-7BDC439C37EB}"/>
          </ac:spMkLst>
        </pc:spChg>
        <pc:spChg chg="mod">
          <ac:chgData name="Alex Reed" userId="8bc640c57cda25b6" providerId="LiveId" clId="{5B084590-CF2A-45F1-865B-5D6EB3685DC9}" dt="2020-08-30T15:57:48.736" v="995" actId="208"/>
          <ac:spMkLst>
            <pc:docMk/>
            <pc:sldMk cId="461758301" sldId="263"/>
            <ac:spMk id="20" creationId="{85A3AD88-78BC-4829-9BEC-2BB4DB624DBA}"/>
          </ac:spMkLst>
        </pc:spChg>
        <pc:spChg chg="mod">
          <ac:chgData name="Alex Reed" userId="8bc640c57cda25b6" providerId="LiveId" clId="{5B084590-CF2A-45F1-865B-5D6EB3685DC9}" dt="2020-08-30T15:57:48.736" v="995" actId="208"/>
          <ac:spMkLst>
            <pc:docMk/>
            <pc:sldMk cId="461758301" sldId="263"/>
            <ac:spMk id="21" creationId="{02254BDA-6467-484C-8007-1B2A3102A4E0}"/>
          </ac:spMkLst>
        </pc:spChg>
        <pc:spChg chg="mod">
          <ac:chgData name="Alex Reed" userId="8bc640c57cda25b6" providerId="LiveId" clId="{5B084590-CF2A-45F1-865B-5D6EB3685DC9}" dt="2020-08-30T15:57:48.736" v="995" actId="208"/>
          <ac:spMkLst>
            <pc:docMk/>
            <pc:sldMk cId="461758301" sldId="263"/>
            <ac:spMk id="22" creationId="{1DE37CA6-A8CC-4DB1-BF44-76D173452378}"/>
          </ac:spMkLst>
        </pc:spChg>
        <pc:spChg chg="mod">
          <ac:chgData name="Alex Reed" userId="8bc640c57cda25b6" providerId="LiveId" clId="{5B084590-CF2A-45F1-865B-5D6EB3685DC9}" dt="2020-08-30T15:57:48.736" v="995" actId="208"/>
          <ac:spMkLst>
            <pc:docMk/>
            <pc:sldMk cId="461758301" sldId="263"/>
            <ac:spMk id="23" creationId="{8CB3691B-2DDD-45B9-B066-9118C3F23D47}"/>
          </ac:spMkLst>
        </pc:spChg>
        <pc:spChg chg="mod">
          <ac:chgData name="Alex Reed" userId="8bc640c57cda25b6" providerId="LiveId" clId="{5B084590-CF2A-45F1-865B-5D6EB3685DC9}" dt="2020-08-30T15:57:48.736" v="995" actId="208"/>
          <ac:spMkLst>
            <pc:docMk/>
            <pc:sldMk cId="461758301" sldId="263"/>
            <ac:spMk id="24" creationId="{4CD7349A-6E26-4F40-87CC-8C998643FD61}"/>
          </ac:spMkLst>
        </pc:spChg>
        <pc:spChg chg="mod">
          <ac:chgData name="Alex Reed" userId="8bc640c57cda25b6" providerId="LiveId" clId="{5B084590-CF2A-45F1-865B-5D6EB3685DC9}" dt="2020-08-30T15:57:48.736" v="995" actId="208"/>
          <ac:spMkLst>
            <pc:docMk/>
            <pc:sldMk cId="461758301" sldId="263"/>
            <ac:spMk id="25" creationId="{F18E35BC-59DA-4236-B2D9-CB51204C5FCE}"/>
          </ac:spMkLst>
        </pc:spChg>
        <pc:spChg chg="mod">
          <ac:chgData name="Alex Reed" userId="8bc640c57cda25b6" providerId="LiveId" clId="{5B084590-CF2A-45F1-865B-5D6EB3685DC9}" dt="2020-08-30T15:57:48.736" v="995" actId="208"/>
          <ac:spMkLst>
            <pc:docMk/>
            <pc:sldMk cId="461758301" sldId="263"/>
            <ac:spMk id="26" creationId="{00BB6A82-D4E4-4EE8-B510-F7315C865367}"/>
          </ac:spMkLst>
        </pc:spChg>
        <pc:spChg chg="mod">
          <ac:chgData name="Alex Reed" userId="8bc640c57cda25b6" providerId="LiveId" clId="{5B084590-CF2A-45F1-865B-5D6EB3685DC9}" dt="2020-08-30T15:57:48.736" v="995" actId="208"/>
          <ac:spMkLst>
            <pc:docMk/>
            <pc:sldMk cId="461758301" sldId="263"/>
            <ac:spMk id="27" creationId="{D93D48E5-156D-4D4F-9001-C7B92E67CDD5}"/>
          </ac:spMkLst>
        </pc:spChg>
        <pc:spChg chg="mod">
          <ac:chgData name="Alex Reed" userId="8bc640c57cda25b6" providerId="LiveId" clId="{5B084590-CF2A-45F1-865B-5D6EB3685DC9}" dt="2020-08-30T15:57:48.736" v="995" actId="208"/>
          <ac:spMkLst>
            <pc:docMk/>
            <pc:sldMk cId="461758301" sldId="263"/>
            <ac:spMk id="28" creationId="{A4100A36-568E-45C7-A892-92FD9D0F76C9}"/>
          </ac:spMkLst>
        </pc:spChg>
        <pc:spChg chg="mod">
          <ac:chgData name="Alex Reed" userId="8bc640c57cda25b6" providerId="LiveId" clId="{5B084590-CF2A-45F1-865B-5D6EB3685DC9}" dt="2020-08-30T15:57:48.736" v="995" actId="208"/>
          <ac:spMkLst>
            <pc:docMk/>
            <pc:sldMk cId="461758301" sldId="263"/>
            <ac:spMk id="29" creationId="{C605142F-9F71-42BE-9431-E8B254422569}"/>
          </ac:spMkLst>
        </pc:spChg>
        <pc:spChg chg="del mod">
          <ac:chgData name="Alex Reed" userId="8bc640c57cda25b6" providerId="LiveId" clId="{5B084590-CF2A-45F1-865B-5D6EB3685DC9}" dt="2020-08-30T15:59:02.721" v="1007" actId="478"/>
          <ac:spMkLst>
            <pc:docMk/>
            <pc:sldMk cId="461758301" sldId="263"/>
            <ac:spMk id="30" creationId="{25A51345-ED2F-46E5-869D-84F6ECD7417F}"/>
          </ac:spMkLst>
        </pc:spChg>
        <pc:spChg chg="mod">
          <ac:chgData name="Alex Reed" userId="8bc640c57cda25b6" providerId="LiveId" clId="{5B084590-CF2A-45F1-865B-5D6EB3685DC9}" dt="2020-08-30T15:57:48.736" v="995" actId="208"/>
          <ac:spMkLst>
            <pc:docMk/>
            <pc:sldMk cId="461758301" sldId="263"/>
            <ac:spMk id="31" creationId="{50E9356A-5F7E-4CE0-A0C6-15CB0317E7E2}"/>
          </ac:spMkLst>
        </pc:spChg>
        <pc:spChg chg="mod">
          <ac:chgData name="Alex Reed" userId="8bc640c57cda25b6" providerId="LiveId" clId="{5B084590-CF2A-45F1-865B-5D6EB3685DC9}" dt="2020-08-30T15:57:48.736" v="995" actId="208"/>
          <ac:spMkLst>
            <pc:docMk/>
            <pc:sldMk cId="461758301" sldId="263"/>
            <ac:spMk id="32" creationId="{D6619B60-5E0B-49F1-B1F2-D6F10AC5BE85}"/>
          </ac:spMkLst>
        </pc:spChg>
        <pc:spChg chg="del mod">
          <ac:chgData name="Alex Reed" userId="8bc640c57cda25b6" providerId="LiveId" clId="{5B084590-CF2A-45F1-865B-5D6EB3685DC9}" dt="2020-08-30T15:58:12.651" v="999" actId="478"/>
          <ac:spMkLst>
            <pc:docMk/>
            <pc:sldMk cId="461758301" sldId="263"/>
            <ac:spMk id="34" creationId="{242799EE-6A74-4B30-AB25-F8BA756361E6}"/>
          </ac:spMkLst>
        </pc:spChg>
        <pc:spChg chg="mod">
          <ac:chgData name="Alex Reed" userId="8bc640c57cda25b6" providerId="LiveId" clId="{5B084590-CF2A-45F1-865B-5D6EB3685DC9}" dt="2020-08-30T15:58:10.747" v="998" actId="27803"/>
          <ac:spMkLst>
            <pc:docMk/>
            <pc:sldMk cId="461758301" sldId="263"/>
            <ac:spMk id="37" creationId="{52B9D69F-B073-482B-975D-CC72B4C229EC}"/>
          </ac:spMkLst>
        </pc:spChg>
        <pc:spChg chg="mod">
          <ac:chgData name="Alex Reed" userId="8bc640c57cda25b6" providerId="LiveId" clId="{5B084590-CF2A-45F1-865B-5D6EB3685DC9}" dt="2020-08-30T15:58:10.747" v="998" actId="27803"/>
          <ac:spMkLst>
            <pc:docMk/>
            <pc:sldMk cId="461758301" sldId="263"/>
            <ac:spMk id="38" creationId="{B06C2C30-4360-4168-A3E6-8EFDF4949AA5}"/>
          </ac:spMkLst>
        </pc:spChg>
        <pc:spChg chg="mod">
          <ac:chgData name="Alex Reed" userId="8bc640c57cda25b6" providerId="LiveId" clId="{5B084590-CF2A-45F1-865B-5D6EB3685DC9}" dt="2020-08-30T15:58:10.747" v="998" actId="27803"/>
          <ac:spMkLst>
            <pc:docMk/>
            <pc:sldMk cId="461758301" sldId="263"/>
            <ac:spMk id="39" creationId="{7770DE1A-2BEA-424B-A850-48D633BCAB58}"/>
          </ac:spMkLst>
        </pc:spChg>
        <pc:spChg chg="mod">
          <ac:chgData name="Alex Reed" userId="8bc640c57cda25b6" providerId="LiveId" clId="{5B084590-CF2A-45F1-865B-5D6EB3685DC9}" dt="2020-08-30T15:58:10.747" v="998" actId="27803"/>
          <ac:spMkLst>
            <pc:docMk/>
            <pc:sldMk cId="461758301" sldId="263"/>
            <ac:spMk id="41" creationId="{7542E0B1-9A7D-490B-B1E8-65142B4682D6}"/>
          </ac:spMkLst>
        </pc:spChg>
        <pc:spChg chg="mod">
          <ac:chgData name="Alex Reed" userId="8bc640c57cda25b6" providerId="LiveId" clId="{5B084590-CF2A-45F1-865B-5D6EB3685DC9}" dt="2020-08-30T15:58:10.747" v="998" actId="27803"/>
          <ac:spMkLst>
            <pc:docMk/>
            <pc:sldMk cId="461758301" sldId="263"/>
            <ac:spMk id="42" creationId="{60EEEA23-C9F6-4E72-91D8-153B7AFF3AF5}"/>
          </ac:spMkLst>
        </pc:spChg>
        <pc:spChg chg="mod">
          <ac:chgData name="Alex Reed" userId="8bc640c57cda25b6" providerId="LiveId" clId="{5B084590-CF2A-45F1-865B-5D6EB3685DC9}" dt="2020-08-30T15:58:10.747" v="998" actId="27803"/>
          <ac:spMkLst>
            <pc:docMk/>
            <pc:sldMk cId="461758301" sldId="263"/>
            <ac:spMk id="43" creationId="{75E4044C-9F63-43BD-A8FF-1D49A8F5F0B4}"/>
          </ac:spMkLst>
        </pc:spChg>
        <pc:spChg chg="mod">
          <ac:chgData name="Alex Reed" userId="8bc640c57cda25b6" providerId="LiveId" clId="{5B084590-CF2A-45F1-865B-5D6EB3685DC9}" dt="2020-08-30T15:58:10.747" v="998" actId="27803"/>
          <ac:spMkLst>
            <pc:docMk/>
            <pc:sldMk cId="461758301" sldId="263"/>
            <ac:spMk id="44" creationId="{DC2200FD-46C6-4CDD-9EF4-2F9A055CF53A}"/>
          </ac:spMkLst>
        </pc:spChg>
        <pc:spChg chg="mod">
          <ac:chgData name="Alex Reed" userId="8bc640c57cda25b6" providerId="LiveId" clId="{5B084590-CF2A-45F1-865B-5D6EB3685DC9}" dt="2020-08-30T15:58:10.747" v="998" actId="27803"/>
          <ac:spMkLst>
            <pc:docMk/>
            <pc:sldMk cId="461758301" sldId="263"/>
            <ac:spMk id="45" creationId="{5A57F663-1773-4528-9171-7E9F1623D392}"/>
          </ac:spMkLst>
        </pc:spChg>
        <pc:spChg chg="mod">
          <ac:chgData name="Alex Reed" userId="8bc640c57cda25b6" providerId="LiveId" clId="{5B084590-CF2A-45F1-865B-5D6EB3685DC9}" dt="2020-08-30T15:58:10.747" v="998" actId="27803"/>
          <ac:spMkLst>
            <pc:docMk/>
            <pc:sldMk cId="461758301" sldId="263"/>
            <ac:spMk id="46" creationId="{D3569906-FB1C-42E4-BBBE-6753320F726B}"/>
          </ac:spMkLst>
        </pc:spChg>
        <pc:spChg chg="mod">
          <ac:chgData name="Alex Reed" userId="8bc640c57cda25b6" providerId="LiveId" clId="{5B084590-CF2A-45F1-865B-5D6EB3685DC9}" dt="2020-08-30T15:58:10.747" v="998" actId="27803"/>
          <ac:spMkLst>
            <pc:docMk/>
            <pc:sldMk cId="461758301" sldId="263"/>
            <ac:spMk id="47" creationId="{1A76E73B-4335-4BF8-89EC-DC5BC9D7C67E}"/>
          </ac:spMkLst>
        </pc:spChg>
        <pc:spChg chg="mod">
          <ac:chgData name="Alex Reed" userId="8bc640c57cda25b6" providerId="LiveId" clId="{5B084590-CF2A-45F1-865B-5D6EB3685DC9}" dt="2020-08-30T15:58:10.747" v="998" actId="27803"/>
          <ac:spMkLst>
            <pc:docMk/>
            <pc:sldMk cId="461758301" sldId="263"/>
            <ac:spMk id="48" creationId="{28D35B43-225F-407A-9AB6-2DCAF842F1B3}"/>
          </ac:spMkLst>
        </pc:spChg>
        <pc:spChg chg="mod">
          <ac:chgData name="Alex Reed" userId="8bc640c57cda25b6" providerId="LiveId" clId="{5B084590-CF2A-45F1-865B-5D6EB3685DC9}" dt="2020-08-30T15:58:10.747" v="998" actId="27803"/>
          <ac:spMkLst>
            <pc:docMk/>
            <pc:sldMk cId="461758301" sldId="263"/>
            <ac:spMk id="49" creationId="{C436EA2E-12D1-449C-A7BF-E15EA1547623}"/>
          </ac:spMkLst>
        </pc:spChg>
        <pc:spChg chg="del mod">
          <ac:chgData name="Alex Reed" userId="8bc640c57cda25b6" providerId="LiveId" clId="{5B084590-CF2A-45F1-865B-5D6EB3685DC9}" dt="2020-08-30T15:59:04.665" v="1008" actId="478"/>
          <ac:spMkLst>
            <pc:docMk/>
            <pc:sldMk cId="461758301" sldId="263"/>
            <ac:spMk id="51" creationId="{F940C424-D5C3-43AE-9868-5086F12129F3}"/>
          </ac:spMkLst>
        </pc:spChg>
        <pc:spChg chg="del mod topLvl">
          <ac:chgData name="Alex Reed" userId="8bc640c57cda25b6" providerId="LiveId" clId="{5B084590-CF2A-45F1-865B-5D6EB3685DC9}" dt="2020-08-30T15:59:07.266" v="1009" actId="478"/>
          <ac:spMkLst>
            <pc:docMk/>
            <pc:sldMk cId="461758301" sldId="263"/>
            <ac:spMk id="52" creationId="{A4A51862-2572-4388-AFDE-689B4362D3FE}"/>
          </ac:spMkLst>
        </pc:spChg>
        <pc:spChg chg="mod">
          <ac:chgData name="Alex Reed" userId="8bc640c57cda25b6" providerId="LiveId" clId="{5B084590-CF2A-45F1-865B-5D6EB3685DC9}" dt="2020-08-30T16:03:07.367" v="1030" actId="207"/>
          <ac:spMkLst>
            <pc:docMk/>
            <pc:sldMk cId="461758301" sldId="263"/>
            <ac:spMk id="56" creationId="{115B178A-B544-4687-8798-98E9F1DDE727}"/>
          </ac:spMkLst>
        </pc:spChg>
        <pc:spChg chg="mod">
          <ac:chgData name="Alex Reed" userId="8bc640c57cda25b6" providerId="LiveId" clId="{5B084590-CF2A-45F1-865B-5D6EB3685DC9}" dt="2020-08-30T16:03:20.535" v="1035" actId="207"/>
          <ac:spMkLst>
            <pc:docMk/>
            <pc:sldMk cId="461758301" sldId="263"/>
            <ac:spMk id="57" creationId="{BAF9C733-83AA-4B05-8FCF-E68205473252}"/>
          </ac:spMkLst>
        </pc:spChg>
        <pc:spChg chg="mod">
          <ac:chgData name="Alex Reed" userId="8bc640c57cda25b6" providerId="LiveId" clId="{5B084590-CF2A-45F1-865B-5D6EB3685DC9}" dt="2020-08-30T16:03:31.873" v="1036" actId="27803"/>
          <ac:spMkLst>
            <pc:docMk/>
            <pc:sldMk cId="461758301" sldId="263"/>
            <ac:spMk id="59" creationId="{B3431F45-105F-4A04-ADA0-E40556B900C9}"/>
          </ac:spMkLst>
        </pc:spChg>
        <pc:spChg chg="mod">
          <ac:chgData name="Alex Reed" userId="8bc640c57cda25b6" providerId="LiveId" clId="{5B084590-CF2A-45F1-865B-5D6EB3685DC9}" dt="2020-08-30T16:03:31.873" v="1036" actId="27803"/>
          <ac:spMkLst>
            <pc:docMk/>
            <pc:sldMk cId="461758301" sldId="263"/>
            <ac:spMk id="60" creationId="{7A7A58E6-FE42-4EB2-B220-78304E2E5AB8}"/>
          </ac:spMkLst>
        </pc:spChg>
        <pc:spChg chg="mod">
          <ac:chgData name="Alex Reed" userId="8bc640c57cda25b6" providerId="LiveId" clId="{5B084590-CF2A-45F1-865B-5D6EB3685DC9}" dt="2020-08-30T16:03:31.873" v="1036" actId="27803"/>
          <ac:spMkLst>
            <pc:docMk/>
            <pc:sldMk cId="461758301" sldId="263"/>
            <ac:spMk id="61" creationId="{89BD2677-5783-4B6E-B3C4-CFC618B120A9}"/>
          </ac:spMkLst>
        </pc:spChg>
        <pc:spChg chg="mod">
          <ac:chgData name="Alex Reed" userId="8bc640c57cda25b6" providerId="LiveId" clId="{5B084590-CF2A-45F1-865B-5D6EB3685DC9}" dt="2020-08-30T16:03:31.873" v="1036" actId="27803"/>
          <ac:spMkLst>
            <pc:docMk/>
            <pc:sldMk cId="461758301" sldId="263"/>
            <ac:spMk id="62" creationId="{FD807F35-9CA4-4D27-BED7-1C9915D6A42A}"/>
          </ac:spMkLst>
        </pc:spChg>
        <pc:spChg chg="mod">
          <ac:chgData name="Alex Reed" userId="8bc640c57cda25b6" providerId="LiveId" clId="{5B084590-CF2A-45F1-865B-5D6EB3685DC9}" dt="2020-08-30T16:03:31.873" v="1036" actId="27803"/>
          <ac:spMkLst>
            <pc:docMk/>
            <pc:sldMk cId="461758301" sldId="263"/>
            <ac:spMk id="63" creationId="{8118DC4E-BE59-4EE4-B5B4-07D47A1F4A9F}"/>
          </ac:spMkLst>
        </pc:spChg>
        <pc:spChg chg="mod">
          <ac:chgData name="Alex Reed" userId="8bc640c57cda25b6" providerId="LiveId" clId="{5B084590-CF2A-45F1-865B-5D6EB3685DC9}" dt="2020-08-30T16:03:31.873" v="1036" actId="27803"/>
          <ac:spMkLst>
            <pc:docMk/>
            <pc:sldMk cId="461758301" sldId="263"/>
            <ac:spMk id="64" creationId="{27B93062-F079-45FF-89A3-A4DAF61E2986}"/>
          </ac:spMkLst>
        </pc:spChg>
        <pc:spChg chg="mod">
          <ac:chgData name="Alex Reed" userId="8bc640c57cda25b6" providerId="LiveId" clId="{5B084590-CF2A-45F1-865B-5D6EB3685DC9}" dt="2020-08-30T16:03:31.873" v="1036" actId="27803"/>
          <ac:spMkLst>
            <pc:docMk/>
            <pc:sldMk cId="461758301" sldId="263"/>
            <ac:spMk id="65" creationId="{E8A7579B-C17A-4FA7-A7C8-DFDD301EB0DC}"/>
          </ac:spMkLst>
        </pc:spChg>
        <pc:spChg chg="mod">
          <ac:chgData name="Alex Reed" userId="8bc640c57cda25b6" providerId="LiveId" clId="{5B084590-CF2A-45F1-865B-5D6EB3685DC9}" dt="2020-08-30T16:03:31.873" v="1036" actId="27803"/>
          <ac:spMkLst>
            <pc:docMk/>
            <pc:sldMk cId="461758301" sldId="263"/>
            <ac:spMk id="66" creationId="{162F2DE1-A18D-4F7F-94E1-82E5DFC4AFF4}"/>
          </ac:spMkLst>
        </pc:spChg>
        <pc:spChg chg="mod">
          <ac:chgData name="Alex Reed" userId="8bc640c57cda25b6" providerId="LiveId" clId="{5B084590-CF2A-45F1-865B-5D6EB3685DC9}" dt="2020-08-30T16:03:31.873" v="1036" actId="27803"/>
          <ac:spMkLst>
            <pc:docMk/>
            <pc:sldMk cId="461758301" sldId="263"/>
            <ac:spMk id="67" creationId="{50D5776E-CDA0-412E-80C9-72993714783C}"/>
          </ac:spMkLst>
        </pc:spChg>
        <pc:spChg chg="mod">
          <ac:chgData name="Alex Reed" userId="8bc640c57cda25b6" providerId="LiveId" clId="{5B084590-CF2A-45F1-865B-5D6EB3685DC9}" dt="2020-08-30T16:03:31.873" v="1036" actId="27803"/>
          <ac:spMkLst>
            <pc:docMk/>
            <pc:sldMk cId="461758301" sldId="263"/>
            <ac:spMk id="68" creationId="{FA658D58-94E4-4AA2-BF4C-811E05731B51}"/>
          </ac:spMkLst>
        </pc:spChg>
        <pc:spChg chg="mod">
          <ac:chgData name="Alex Reed" userId="8bc640c57cda25b6" providerId="LiveId" clId="{5B084590-CF2A-45F1-865B-5D6EB3685DC9}" dt="2020-08-30T16:03:31.873" v="1036" actId="27803"/>
          <ac:spMkLst>
            <pc:docMk/>
            <pc:sldMk cId="461758301" sldId="263"/>
            <ac:spMk id="69" creationId="{2132C44C-DB5F-4254-930D-6B83C0122A21}"/>
          </ac:spMkLst>
        </pc:spChg>
        <pc:grpChg chg="del mod">
          <ac:chgData name="Alex Reed" userId="8bc640c57cda25b6" providerId="LiveId" clId="{5B084590-CF2A-45F1-865B-5D6EB3685DC9}" dt="2020-08-30T15:58:00.253" v="996" actId="478"/>
          <ac:grpSpMkLst>
            <pc:docMk/>
            <pc:sldMk cId="461758301" sldId="263"/>
            <ac:grpSpMk id="14" creationId="{902C0A0A-80CF-4EB8-BB94-88FDAEBB4128}"/>
          </ac:grpSpMkLst>
        </pc:grpChg>
        <pc:grpChg chg="mod topLvl">
          <ac:chgData name="Alex Reed" userId="8bc640c57cda25b6" providerId="LiveId" clId="{5B084590-CF2A-45F1-865B-5D6EB3685DC9}" dt="2020-08-30T16:04:17.998" v="1044" actId="164"/>
          <ac:grpSpMkLst>
            <pc:docMk/>
            <pc:sldMk cId="461758301" sldId="263"/>
            <ac:grpSpMk id="16" creationId="{902C0A0A-80CF-4EB8-BB94-88FDAEBB4128}"/>
          </ac:grpSpMkLst>
        </pc:grpChg>
        <pc:grpChg chg="del mod">
          <ac:chgData name="Alex Reed" userId="8bc640c57cda25b6" providerId="LiveId" clId="{5B084590-CF2A-45F1-865B-5D6EB3685DC9}" dt="2020-08-30T15:59:07.266" v="1009" actId="478"/>
          <ac:grpSpMkLst>
            <pc:docMk/>
            <pc:sldMk cId="461758301" sldId="263"/>
            <ac:grpSpMk id="33" creationId="{135AF0A1-FF09-4799-BA8B-BDDFC6E28578}"/>
          </ac:grpSpMkLst>
        </pc:grpChg>
        <pc:grpChg chg="mod topLvl">
          <ac:chgData name="Alex Reed" userId="8bc640c57cda25b6" providerId="LiveId" clId="{5B084590-CF2A-45F1-865B-5D6EB3685DC9}" dt="2020-08-30T16:04:17.998" v="1044" actId="164"/>
          <ac:grpSpMkLst>
            <pc:docMk/>
            <pc:sldMk cId="461758301" sldId="263"/>
            <ac:grpSpMk id="35" creationId="{135AF0A1-FF09-4799-BA8B-BDDFC6E28578}"/>
          </ac:grpSpMkLst>
        </pc:grpChg>
        <pc:grpChg chg="mod">
          <ac:chgData name="Alex Reed" userId="8bc640c57cda25b6" providerId="LiveId" clId="{5B084590-CF2A-45F1-865B-5D6EB3685DC9}" dt="2020-08-30T15:58:10.747" v="998" actId="27803"/>
          <ac:grpSpMkLst>
            <pc:docMk/>
            <pc:sldMk cId="461758301" sldId="263"/>
            <ac:grpSpMk id="36" creationId="{135AF0A1-FF09-4799-BA8B-BDDFC6E28578}"/>
          </ac:grpSpMkLst>
        </pc:grpChg>
        <pc:grpChg chg="mod">
          <ac:chgData name="Alex Reed" userId="8bc640c57cda25b6" providerId="LiveId" clId="{5B084590-CF2A-45F1-865B-5D6EB3685DC9}" dt="2020-08-30T15:58:10.747" v="998" actId="27803"/>
          <ac:grpSpMkLst>
            <pc:docMk/>
            <pc:sldMk cId="461758301" sldId="263"/>
            <ac:grpSpMk id="40" creationId="{135AF0A1-FF09-4799-BA8B-BDDFC6E28578}"/>
          </ac:grpSpMkLst>
        </pc:grpChg>
        <pc:grpChg chg="del mod">
          <ac:chgData name="Alex Reed" userId="8bc640c57cda25b6" providerId="LiveId" clId="{5B084590-CF2A-45F1-865B-5D6EB3685DC9}" dt="2020-08-30T15:59:04.665" v="1008" actId="478"/>
          <ac:grpSpMkLst>
            <pc:docMk/>
            <pc:sldMk cId="461758301" sldId="263"/>
            <ac:grpSpMk id="50" creationId="{135AF0A1-FF09-4799-BA8B-BDDFC6E28578}"/>
          </ac:grpSpMkLst>
        </pc:grpChg>
        <pc:grpChg chg="mod">
          <ac:chgData name="Alex Reed" userId="8bc640c57cda25b6" providerId="LiveId" clId="{5B084590-CF2A-45F1-865B-5D6EB3685DC9}" dt="2020-08-30T16:04:17.998" v="1044" actId="164"/>
          <ac:grpSpMkLst>
            <pc:docMk/>
            <pc:sldMk cId="461758301" sldId="263"/>
            <ac:grpSpMk id="55" creationId="{F7479403-6630-45A6-8854-5FA09AD05E75}"/>
          </ac:grpSpMkLst>
        </pc:grpChg>
        <pc:grpChg chg="mod">
          <ac:chgData name="Alex Reed" userId="8bc640c57cda25b6" providerId="LiveId" clId="{5B084590-CF2A-45F1-865B-5D6EB3685DC9}" dt="2020-08-30T16:03:31.873" v="1036" actId="27803"/>
          <ac:grpSpMkLst>
            <pc:docMk/>
            <pc:sldMk cId="461758301" sldId="263"/>
            <ac:grpSpMk id="58" creationId="{7E03B451-FDA9-4391-8130-C6452ED0C068}"/>
          </ac:grpSpMkLst>
        </pc:grpChg>
        <pc:grpChg chg="add mod">
          <ac:chgData name="Alex Reed" userId="8bc640c57cda25b6" providerId="LiveId" clId="{5B084590-CF2A-45F1-865B-5D6EB3685DC9}" dt="2020-08-30T16:04:34.863" v="1047" actId="1076"/>
          <ac:grpSpMkLst>
            <pc:docMk/>
            <pc:sldMk cId="461758301" sldId="263"/>
            <ac:grpSpMk id="70" creationId="{FBB81C92-B2B1-4E02-BDE3-8FE770F9A7B7}"/>
          </ac:grpSpMkLst>
        </pc:grpChg>
        <pc:graphicFrameChg chg="add mod modGraphic">
          <ac:chgData name="Alex Reed" userId="8bc640c57cda25b6" providerId="LiveId" clId="{5B084590-CF2A-45F1-865B-5D6EB3685DC9}" dt="2020-08-30T16:04:34.863" v="1047" actId="1076"/>
          <ac:graphicFrameMkLst>
            <pc:docMk/>
            <pc:sldMk cId="461758301" sldId="263"/>
            <ac:graphicFrameMk id="2" creationId="{C1799711-B0ED-4EAC-9B75-E1F08B16AD2F}"/>
          </ac:graphicFrameMkLst>
        </pc:graphicFrameChg>
        <pc:picChg chg="add del">
          <ac:chgData name="Alex Reed" userId="8bc640c57cda25b6" providerId="LiveId" clId="{5B084590-CF2A-45F1-865B-5D6EB3685DC9}" dt="2020-08-30T15:46:19.644" v="981" actId="22"/>
          <ac:picMkLst>
            <pc:docMk/>
            <pc:sldMk cId="461758301" sldId="263"/>
            <ac:picMk id="6" creationId="{8E4E5C6C-F4C4-4752-B819-6399C7FA107E}"/>
          </ac:picMkLst>
        </pc:picChg>
        <pc:picChg chg="add del mod">
          <ac:chgData name="Alex Reed" userId="8bc640c57cda25b6" providerId="LiveId" clId="{5B084590-CF2A-45F1-865B-5D6EB3685DC9}" dt="2020-08-30T16:04:17.998" v="1044" actId="164"/>
          <ac:picMkLst>
            <pc:docMk/>
            <pc:sldMk cId="461758301" sldId="263"/>
            <ac:picMk id="7" creationId="{7E03B451-FDA9-4391-8130-C6452ED0C068}"/>
          </ac:picMkLst>
        </pc:picChg>
        <pc:picChg chg="add del mod">
          <ac:chgData name="Alex Reed" userId="8bc640c57cda25b6" providerId="LiveId" clId="{5B084590-CF2A-45F1-865B-5D6EB3685DC9}" dt="2020-08-30T15:58:10.747" v="998" actId="27803"/>
          <ac:picMkLst>
            <pc:docMk/>
            <pc:sldMk cId="461758301" sldId="263"/>
            <ac:picMk id="10" creationId="{135AF0A1-FF09-4799-BA8B-BDDFC6E28578}"/>
          </ac:picMkLst>
        </pc:picChg>
        <pc:picChg chg="add del mod">
          <ac:chgData name="Alex Reed" userId="8bc640c57cda25b6" providerId="LiveId" clId="{5B084590-CF2A-45F1-865B-5D6EB3685DC9}" dt="2020-08-30T15:57:40.345" v="992" actId="27803"/>
          <ac:picMkLst>
            <pc:docMk/>
            <pc:sldMk cId="461758301" sldId="263"/>
            <ac:picMk id="13" creationId="{902C0A0A-80CF-4EB8-BB94-88FDAEBB4128}"/>
          </ac:picMkLst>
        </pc:picChg>
        <pc:picChg chg="add del mod">
          <ac:chgData name="Alex Reed" userId="8bc640c57cda25b6" providerId="LiveId" clId="{5B084590-CF2A-45F1-865B-5D6EB3685DC9}" dt="2020-08-30T16:01:52.024" v="1021" actId="27803"/>
          <ac:picMkLst>
            <pc:docMk/>
            <pc:sldMk cId="461758301" sldId="263"/>
            <ac:picMk id="54" creationId="{F7479403-6630-45A6-8854-5FA09AD05E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ADCC-A71B-4E0E-9B18-B332DB314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E0CFC-49BD-442D-91CE-FD6EA1AA0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F23C55-500F-4C06-AC26-128AF2BC33D3}"/>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5" name="Footer Placeholder 4">
            <a:extLst>
              <a:ext uri="{FF2B5EF4-FFF2-40B4-BE49-F238E27FC236}">
                <a16:creationId xmlns:a16="http://schemas.microsoft.com/office/drawing/2014/main" id="{378E9209-A47C-4A00-BA6C-212768944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61472-13DC-4F70-9FC3-D2E0D3FB7D0E}"/>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221221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FEA8-72BC-49D4-9600-2D6EA0147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CF547-D885-4B51-889D-4E40EFE29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313CE-C160-43A6-9588-43C6825B3FDA}"/>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5" name="Footer Placeholder 4">
            <a:extLst>
              <a:ext uri="{FF2B5EF4-FFF2-40B4-BE49-F238E27FC236}">
                <a16:creationId xmlns:a16="http://schemas.microsoft.com/office/drawing/2014/main" id="{6211BCA4-95F6-4356-9DF9-1C8DD119B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150F0-4424-47E9-9A0E-7C02A92FE166}"/>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57534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E2C38-42CD-42CD-93A7-176822FFBA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74EE6-1D4B-4768-A873-6740132E9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E1A7D-4756-4B3F-9DD0-DAF58158724F}"/>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5" name="Footer Placeholder 4">
            <a:extLst>
              <a:ext uri="{FF2B5EF4-FFF2-40B4-BE49-F238E27FC236}">
                <a16:creationId xmlns:a16="http://schemas.microsoft.com/office/drawing/2014/main" id="{FC3D6AD2-2B12-4CDA-A2BF-6C3AA5D0B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7CDAD-DEDF-416E-8433-00A2BB0913DB}"/>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07952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72DA-BE45-4BDD-A368-579E42096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D285B-555D-4C06-AAE1-40325A700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E8CC6-755A-498D-A1C4-EA0C8364E1DB}"/>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5" name="Footer Placeholder 4">
            <a:extLst>
              <a:ext uri="{FF2B5EF4-FFF2-40B4-BE49-F238E27FC236}">
                <a16:creationId xmlns:a16="http://schemas.microsoft.com/office/drawing/2014/main" id="{C54AFC28-28AC-4B1D-82D9-659AF519D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E3636-9D87-4F51-B328-171A841A9B30}"/>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72535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EFA9-6106-4870-A8B8-D910032E8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BBBCC9-8D18-456E-ACB8-1DB87D7AF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B7578-99F6-46A0-86B5-5DE8EE24C25B}"/>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5" name="Footer Placeholder 4">
            <a:extLst>
              <a:ext uri="{FF2B5EF4-FFF2-40B4-BE49-F238E27FC236}">
                <a16:creationId xmlns:a16="http://schemas.microsoft.com/office/drawing/2014/main" id="{3A43649D-7796-4351-BF5C-6158D9DE4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A5D8D-DD37-4C03-89E0-478689420B4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67720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8EEB-F273-4F05-9FDB-2D48303D7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93119-0F73-400D-9843-AA2362FC22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63E6E9-FE9B-47D7-B92A-EF78642DF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368FA-B842-4171-A314-9DBB6BEC3D0E}"/>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6" name="Footer Placeholder 5">
            <a:extLst>
              <a:ext uri="{FF2B5EF4-FFF2-40B4-BE49-F238E27FC236}">
                <a16:creationId xmlns:a16="http://schemas.microsoft.com/office/drawing/2014/main" id="{8ACB0129-D73E-41C4-B8A7-C19AAA111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E9A2B-750B-425B-84AD-ADBEEA388EE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428799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A3BF-0E97-4534-ABA4-E1057F1D63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A65F93-3594-4517-AB89-7ABA6EC45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4113C-B01A-4849-88C3-33379693A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5B405-990A-42AC-A019-0381914F3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C5E8A1-447D-4795-99B0-D2947656B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D8332-860F-486C-A6A9-1ECD4CED1D91}"/>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8" name="Footer Placeholder 7">
            <a:extLst>
              <a:ext uri="{FF2B5EF4-FFF2-40B4-BE49-F238E27FC236}">
                <a16:creationId xmlns:a16="http://schemas.microsoft.com/office/drawing/2014/main" id="{07E2989B-FA65-4782-8B88-E66D452D8F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3EE9C-A1EB-4228-95C6-AE0D97DD6D7C}"/>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38859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CE09-BEE6-4322-967F-802F7CFF06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5639C-1C11-44C8-825B-4428F1992663}"/>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4" name="Footer Placeholder 3">
            <a:extLst>
              <a:ext uri="{FF2B5EF4-FFF2-40B4-BE49-F238E27FC236}">
                <a16:creationId xmlns:a16="http://schemas.microsoft.com/office/drawing/2014/main" id="{9BC72059-0DF4-4580-8EEB-153632AB1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4052B0-3A90-4C86-8FCA-4A17E9FE873C}"/>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84225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14FEF-3F33-4329-9A29-96925A993C89}"/>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3" name="Footer Placeholder 2">
            <a:extLst>
              <a:ext uri="{FF2B5EF4-FFF2-40B4-BE49-F238E27FC236}">
                <a16:creationId xmlns:a16="http://schemas.microsoft.com/office/drawing/2014/main" id="{7F7B5701-9420-4968-A521-3E77F3FC4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91E97C-8613-4DC5-A604-3F2C80EC2414}"/>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13237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87F1-361D-4976-B825-0BE446BDF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61B57-D4DF-4E80-875A-5DAEF5EEE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69D60-D61F-468D-8E0C-BE6EE0B6B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D299B-5CD1-49BC-8DA5-3EB76A58B6D2}"/>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6" name="Footer Placeholder 5">
            <a:extLst>
              <a:ext uri="{FF2B5EF4-FFF2-40B4-BE49-F238E27FC236}">
                <a16:creationId xmlns:a16="http://schemas.microsoft.com/office/drawing/2014/main" id="{A0BF1688-1E70-46FD-B3BA-541418D9F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76AB0-5711-4B21-BA0C-D6C864B4C96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94936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1E1E-9C02-4B0C-9C86-664A36172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DE102-5DE2-4564-A417-954E05270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7076CB-5E2B-472D-B869-2A079B00D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3E880-A762-4A76-9359-694A75407EE7}"/>
              </a:ext>
            </a:extLst>
          </p:cNvPr>
          <p:cNvSpPr>
            <a:spLocks noGrp="1"/>
          </p:cNvSpPr>
          <p:nvPr>
            <p:ph type="dt" sz="half" idx="10"/>
          </p:nvPr>
        </p:nvSpPr>
        <p:spPr/>
        <p:txBody>
          <a:bodyPr/>
          <a:lstStyle/>
          <a:p>
            <a:fld id="{33FF6BE4-07EA-4735-8972-4826E21CA3F1}" type="datetimeFigureOut">
              <a:rPr lang="en-US" smtClean="0"/>
              <a:t>8/30/2020</a:t>
            </a:fld>
            <a:endParaRPr lang="en-US"/>
          </a:p>
        </p:txBody>
      </p:sp>
      <p:sp>
        <p:nvSpPr>
          <p:cNvPr id="6" name="Footer Placeholder 5">
            <a:extLst>
              <a:ext uri="{FF2B5EF4-FFF2-40B4-BE49-F238E27FC236}">
                <a16:creationId xmlns:a16="http://schemas.microsoft.com/office/drawing/2014/main" id="{0A254BFE-D603-4E46-AF26-B0DED6E8F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2CB47-53CE-48A9-9BB3-C57AF92B30FF}"/>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77619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7C3C-43C1-41CD-A7E4-4133D51AF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F6EEAA-FD6C-4BAC-82D8-AD019DEF4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8D879-0159-4B24-BAB6-72980C093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F6BE4-07EA-4735-8972-4826E21CA3F1}" type="datetimeFigureOut">
              <a:rPr lang="en-US" smtClean="0"/>
              <a:t>8/30/2020</a:t>
            </a:fld>
            <a:endParaRPr lang="en-US"/>
          </a:p>
        </p:txBody>
      </p:sp>
      <p:sp>
        <p:nvSpPr>
          <p:cNvPr id="5" name="Footer Placeholder 4">
            <a:extLst>
              <a:ext uri="{FF2B5EF4-FFF2-40B4-BE49-F238E27FC236}">
                <a16:creationId xmlns:a16="http://schemas.microsoft.com/office/drawing/2014/main" id="{CA132033-1C23-486F-BB71-DEAC10B6A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48D49B-6AFE-41C9-8452-19B57589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205FF-92DD-4C37-9698-7D92F3E7D83E}" type="slidenum">
              <a:rPr lang="en-US" smtClean="0"/>
              <a:t>‹#›</a:t>
            </a:fld>
            <a:endParaRPr lang="en-US"/>
          </a:p>
        </p:txBody>
      </p:sp>
    </p:spTree>
    <p:extLst>
      <p:ext uri="{BB962C8B-B14F-4D97-AF65-F5344CB8AC3E}">
        <p14:creationId xmlns:p14="http://schemas.microsoft.com/office/powerpoint/2010/main" val="2966365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latin typeface="Segoe UI Black" panose="020B0A02040204020203" pitchFamily="34" charset="0"/>
                <a:ea typeface="Segoe UI Black" panose="020B0A02040204020203" pitchFamily="34" charset="0"/>
              </a:rPr>
              <a:t>Microsoft </a:t>
            </a:r>
            <a:r>
              <a:rPr lang="en-US" dirty="0">
                <a:solidFill>
                  <a:srgbClr val="0066FF"/>
                </a:solidFill>
                <a:latin typeface="Segoe UI Black" panose="020B0A02040204020203" pitchFamily="34" charset="0"/>
                <a:ea typeface="Segoe UI Black" panose="020B0A02040204020203" pitchFamily="34" charset="0"/>
              </a:rPr>
              <a:t>Azure</a:t>
            </a:r>
            <a:br>
              <a:rPr lang="en-US" dirty="0">
                <a:solidFill>
                  <a:srgbClr val="0066FF"/>
                </a:solidFill>
                <a:latin typeface="Segoe UI Black" panose="020B0A02040204020203" pitchFamily="34" charset="0"/>
                <a:ea typeface="Segoe UI Black" panose="020B0A02040204020203" pitchFamily="34" charset="0"/>
              </a:rPr>
            </a:br>
            <a:r>
              <a:rPr lang="en-US" dirty="0">
                <a:latin typeface="Segoe UI Black" panose="020B0A02040204020203" pitchFamily="34" charset="0"/>
                <a:ea typeface="Segoe UI Black" panose="020B0A02040204020203" pitchFamily="34" charset="0"/>
              </a:rPr>
              <a:t>Introduction</a:t>
            </a:r>
          </a:p>
        </p:txBody>
      </p:sp>
    </p:spTree>
    <p:extLst>
      <p:ext uri="{BB962C8B-B14F-4D97-AF65-F5344CB8AC3E}">
        <p14:creationId xmlns:p14="http://schemas.microsoft.com/office/powerpoint/2010/main" val="188109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dirty="0">
                <a:latin typeface="Segoe UI Black" panose="020B0A02040204020203" pitchFamily="34" charset="0"/>
                <a:ea typeface="Segoe UI Black" panose="020B0A02040204020203" pitchFamily="34" charset="0"/>
              </a:rPr>
              <a:t>What is </a:t>
            </a:r>
            <a:r>
              <a:rPr lang="en-US" dirty="0">
                <a:solidFill>
                  <a:srgbClr val="0066FF"/>
                </a:solidFill>
                <a:latin typeface="Segoe UI Black" panose="020B0A02040204020203" pitchFamily="34" charset="0"/>
                <a:ea typeface="Segoe UI Black" panose="020B0A02040204020203" pitchFamily="34" charset="0"/>
              </a:rPr>
              <a:t>Cloud Computing?</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Cloud computing is the </a:t>
            </a:r>
            <a:r>
              <a:rPr lang="en-US" sz="1200" b="1" dirty="0">
                <a:solidFill>
                  <a:srgbClr val="0066FF"/>
                </a:solidFill>
                <a:latin typeface="Segoe UI" panose="020B0502040204020203" pitchFamily="34" charset="0"/>
                <a:cs typeface="Segoe UI" panose="020B0502040204020203" pitchFamily="34" charset="0"/>
              </a:rPr>
              <a:t>delivery of computing services</a:t>
            </a:r>
            <a:r>
              <a:rPr lang="en-US" sz="1200" dirty="0">
                <a:solidFill>
                  <a:schemeClr val="tx1">
                    <a:lumMod val="65000"/>
                    <a:lumOff val="35000"/>
                  </a:schemeClr>
                </a:solidFill>
                <a:latin typeface="Segoe UI" panose="020B0502040204020203" pitchFamily="34" charset="0"/>
                <a:cs typeface="Segoe UI" panose="020B0502040204020203" pitchFamily="34" charset="0"/>
              </a:rPr>
              <a:t> ranging from Storage, Analytics, Networking, and much more </a:t>
            </a:r>
            <a:r>
              <a:rPr lang="en-US" sz="1200" b="1" dirty="0">
                <a:solidFill>
                  <a:srgbClr val="0066FF"/>
                </a:solidFill>
                <a:latin typeface="Segoe UI" panose="020B0502040204020203" pitchFamily="34" charset="0"/>
                <a:cs typeface="Segoe UI" panose="020B0502040204020203" pitchFamily="34" charset="0"/>
              </a:rPr>
              <a:t>over the internet</a:t>
            </a:r>
            <a:r>
              <a:rPr lang="en-US" sz="1200" dirty="0">
                <a:solidFill>
                  <a:schemeClr val="tx1">
                    <a:lumMod val="65000"/>
                    <a:lumOff val="35000"/>
                  </a:schemeClr>
                </a:solidFill>
                <a:latin typeface="Segoe UI" panose="020B0502040204020203" pitchFamily="34" charset="0"/>
                <a:cs typeface="Segoe UI" panose="020B0502040204020203" pitchFamily="34" charset="0"/>
              </a:rPr>
              <a:t> (i.e. cloud). </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10" name="Content Placeholder 4">
            <a:extLst>
              <a:ext uri="{FF2B5EF4-FFF2-40B4-BE49-F238E27FC236}">
                <a16:creationId xmlns:a16="http://schemas.microsoft.com/office/drawing/2014/main" id="{8A2B9DF0-B1AA-4A29-8D10-7BEA334092A5}"/>
              </a:ext>
            </a:extLst>
          </p:cNvPr>
          <p:cNvSpPr txBox="1">
            <a:spLocks/>
          </p:cNvSpPr>
          <p:nvPr/>
        </p:nvSpPr>
        <p:spPr>
          <a:xfrm>
            <a:off x="6172202" y="2411720"/>
            <a:ext cx="5181600" cy="403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There are multiple benefits to using cloud services, like Azure. One of the major benefits can be </a:t>
            </a:r>
            <a:r>
              <a:rPr lang="en-US" sz="1200" b="1" dirty="0">
                <a:solidFill>
                  <a:srgbClr val="0066FF"/>
                </a:solidFill>
                <a:latin typeface="Segoe UI" panose="020B0502040204020203" pitchFamily="34" charset="0"/>
                <a:cs typeface="Segoe UI" panose="020B0502040204020203" pitchFamily="34" charset="0"/>
              </a:rPr>
              <a:t>cost</a:t>
            </a:r>
            <a:r>
              <a:rPr lang="en-US" sz="1200" dirty="0">
                <a:solidFill>
                  <a:schemeClr val="tx1">
                    <a:lumMod val="65000"/>
                    <a:lumOff val="35000"/>
                  </a:schemeClr>
                </a:solidFill>
                <a:latin typeface="Segoe UI" panose="020B0502040204020203" pitchFamily="34" charset="0"/>
                <a:cs typeface="Segoe UI" panose="020B0502040204020203" pitchFamily="34" charset="0"/>
              </a:rPr>
              <a:t>, it is often much more affordable to rent the service rather than maintain the physical hardware to do the same service. Another major benefit is that Azure offers </a:t>
            </a:r>
            <a:r>
              <a:rPr lang="en-US" sz="1200" b="1" dirty="0">
                <a:solidFill>
                  <a:srgbClr val="0066FF"/>
                </a:solidFill>
                <a:latin typeface="Segoe UI" panose="020B0502040204020203" pitchFamily="34" charset="0"/>
                <a:cs typeface="Segoe UI" panose="020B0502040204020203" pitchFamily="34" charset="0"/>
              </a:rPr>
              <a:t>Global Scale</a:t>
            </a:r>
            <a:r>
              <a:rPr lang="en-US" sz="1200" dirty="0">
                <a:solidFill>
                  <a:schemeClr val="tx1">
                    <a:lumMod val="65000"/>
                    <a:lumOff val="35000"/>
                  </a:schemeClr>
                </a:solidFill>
                <a:latin typeface="Segoe UI" panose="020B0502040204020203" pitchFamily="34" charset="0"/>
                <a:cs typeface="Segoe UI" panose="020B0502040204020203" pitchFamily="34" charset="0"/>
              </a:rPr>
              <a:t>, where you can scale up services when demand is high and scale down services when demand is low. You can scale vertically. Now those are just 2 benefits but trust me there are many more.</a:t>
            </a:r>
          </a:p>
        </p:txBody>
      </p:sp>
      <p:sp>
        <p:nvSpPr>
          <p:cNvPr id="11" name="Content Placeholder 4">
            <a:extLst>
              <a:ext uri="{FF2B5EF4-FFF2-40B4-BE49-F238E27FC236}">
                <a16:creationId xmlns:a16="http://schemas.microsoft.com/office/drawing/2014/main" id="{590C8ADC-6C02-417C-B15C-601CA5AEF745}"/>
              </a:ext>
            </a:extLst>
          </p:cNvPr>
          <p:cNvSpPr txBox="1">
            <a:spLocks/>
          </p:cNvSpPr>
          <p:nvPr/>
        </p:nvSpPr>
        <p:spPr>
          <a:xfrm>
            <a:off x="6172202" y="1860799"/>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Benefits:</a:t>
            </a:r>
          </a:p>
        </p:txBody>
      </p:sp>
    </p:spTree>
    <p:extLst>
      <p:ext uri="{BB962C8B-B14F-4D97-AF65-F5344CB8AC3E}">
        <p14:creationId xmlns:p14="http://schemas.microsoft.com/office/powerpoint/2010/main" val="230135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dirty="0">
                <a:latin typeface="Segoe UI Black" panose="020B0A02040204020203" pitchFamily="34" charset="0"/>
                <a:ea typeface="Segoe UI Black" panose="020B0A02040204020203" pitchFamily="34" charset="0"/>
              </a:rPr>
              <a:t>What is a</a:t>
            </a:r>
            <a:r>
              <a:rPr lang="en-US" dirty="0">
                <a:solidFill>
                  <a:srgbClr val="0066FF"/>
                </a:solidFill>
                <a:latin typeface="Segoe UI Black" panose="020B0A02040204020203" pitchFamily="34" charset="0"/>
                <a:ea typeface="Segoe UI Black" panose="020B0A02040204020203" pitchFamily="34" charset="0"/>
              </a:rPr>
              <a:t> Cloud Provider?</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 cloud provider is responsible for the physical hardware required to execute your work, and for keeping it up-to-date. The computing services offered tend to vary by cloud provider. However, typically they include:</a:t>
            </a:r>
          </a:p>
          <a:p>
            <a:pPr marL="342900" indent="-342900">
              <a:lnSpc>
                <a:spcPct val="150000"/>
              </a:lnSpc>
              <a:buFont typeface="+mj-lt"/>
              <a:buAutoNum type="arabicPeriod"/>
            </a:pPr>
            <a:r>
              <a:rPr lang="en-US" sz="1200" b="1" dirty="0">
                <a:solidFill>
                  <a:schemeClr val="tx1">
                    <a:lumMod val="65000"/>
                    <a:lumOff val="35000"/>
                  </a:schemeClr>
                </a:solidFill>
                <a:latin typeface="Segoe UI" panose="020B0502040204020203" pitchFamily="34" charset="0"/>
                <a:cs typeface="Segoe UI" panose="020B0502040204020203" pitchFamily="34" charset="0"/>
              </a:rPr>
              <a:t>Compute power </a:t>
            </a:r>
            <a:r>
              <a:rPr lang="en-US" sz="1200" dirty="0">
                <a:solidFill>
                  <a:schemeClr val="tx1">
                    <a:lumMod val="65000"/>
                    <a:lumOff val="35000"/>
                  </a:schemeClr>
                </a:solidFill>
                <a:latin typeface="Segoe UI" panose="020B0502040204020203" pitchFamily="34" charset="0"/>
                <a:cs typeface="Segoe UI" panose="020B0502040204020203" pitchFamily="34" charset="0"/>
              </a:rPr>
              <a:t>- such as Linux servers or web applications used for computation and processing tasks</a:t>
            </a:r>
          </a:p>
          <a:p>
            <a:pPr marL="342900" indent="-342900">
              <a:lnSpc>
                <a:spcPct val="150000"/>
              </a:lnSpc>
              <a:buFont typeface="+mj-lt"/>
              <a:buAutoNum type="arabicPeriod"/>
            </a:pPr>
            <a:r>
              <a:rPr lang="en-US" sz="1200" b="1" dirty="0">
                <a:solidFill>
                  <a:schemeClr val="tx1">
                    <a:lumMod val="65000"/>
                    <a:lumOff val="35000"/>
                  </a:schemeClr>
                </a:solidFill>
                <a:latin typeface="Segoe UI" panose="020B0502040204020203" pitchFamily="34" charset="0"/>
                <a:cs typeface="Segoe UI" panose="020B0502040204020203" pitchFamily="34" charset="0"/>
              </a:rPr>
              <a:t>Storage</a:t>
            </a:r>
            <a:r>
              <a:rPr lang="en-US" sz="1200" dirty="0">
                <a:solidFill>
                  <a:schemeClr val="tx1">
                    <a:lumMod val="65000"/>
                    <a:lumOff val="35000"/>
                  </a:schemeClr>
                </a:solidFill>
                <a:latin typeface="Segoe UI" panose="020B0502040204020203" pitchFamily="34" charset="0"/>
                <a:cs typeface="Segoe UI" panose="020B0502040204020203" pitchFamily="34" charset="0"/>
              </a:rPr>
              <a:t> - such as files and databases</a:t>
            </a:r>
          </a:p>
          <a:p>
            <a:pPr marL="342900" indent="-342900">
              <a:lnSpc>
                <a:spcPct val="150000"/>
              </a:lnSpc>
              <a:buFont typeface="+mj-lt"/>
              <a:buAutoNum type="arabicPeriod"/>
            </a:pPr>
            <a:r>
              <a:rPr lang="en-US" sz="1200" b="1" dirty="0">
                <a:solidFill>
                  <a:schemeClr val="tx1">
                    <a:lumMod val="65000"/>
                    <a:lumOff val="35000"/>
                  </a:schemeClr>
                </a:solidFill>
                <a:latin typeface="Segoe UI" panose="020B0502040204020203" pitchFamily="34" charset="0"/>
                <a:cs typeface="Segoe UI" panose="020B0502040204020203" pitchFamily="34" charset="0"/>
              </a:rPr>
              <a:t>Networking</a:t>
            </a:r>
            <a:r>
              <a:rPr lang="en-US" sz="1200" dirty="0">
                <a:solidFill>
                  <a:schemeClr val="tx1">
                    <a:lumMod val="65000"/>
                    <a:lumOff val="35000"/>
                  </a:schemeClr>
                </a:solidFill>
                <a:latin typeface="Segoe UI" panose="020B0502040204020203" pitchFamily="34" charset="0"/>
                <a:cs typeface="Segoe UI" panose="020B0502040204020203" pitchFamily="34" charset="0"/>
              </a:rPr>
              <a:t> - such as secure connections between the cloud provider and your company</a:t>
            </a:r>
          </a:p>
          <a:p>
            <a:pPr marL="342900" indent="-342900">
              <a:lnSpc>
                <a:spcPct val="150000"/>
              </a:lnSpc>
              <a:buFont typeface="+mj-lt"/>
              <a:buAutoNum type="arabicPeriod"/>
            </a:pPr>
            <a:r>
              <a:rPr lang="en-US" sz="1200" b="1" dirty="0">
                <a:solidFill>
                  <a:schemeClr val="tx1">
                    <a:lumMod val="65000"/>
                    <a:lumOff val="35000"/>
                  </a:schemeClr>
                </a:solidFill>
                <a:latin typeface="Segoe UI" panose="020B0502040204020203" pitchFamily="34" charset="0"/>
                <a:cs typeface="Segoe UI" panose="020B0502040204020203" pitchFamily="34" charset="0"/>
              </a:rPr>
              <a:t>Analytics</a:t>
            </a:r>
            <a:r>
              <a:rPr lang="en-US" sz="1200" dirty="0">
                <a:solidFill>
                  <a:schemeClr val="tx1">
                    <a:lumMod val="65000"/>
                    <a:lumOff val="35000"/>
                  </a:schemeClr>
                </a:solidFill>
                <a:latin typeface="Segoe UI" panose="020B0502040204020203" pitchFamily="34" charset="0"/>
                <a:cs typeface="Segoe UI" panose="020B0502040204020203" pitchFamily="34" charset="0"/>
              </a:rPr>
              <a:t> - such as visualizing telemetry and performance data</a:t>
            </a:r>
          </a:p>
          <a:p>
            <a:pPr marL="0" indent="0">
              <a:lnSpc>
                <a:spcPct val="150000"/>
              </a:lnSpc>
              <a:buNone/>
            </a:pP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10" name="Content Placeholder 4">
            <a:extLst>
              <a:ext uri="{FF2B5EF4-FFF2-40B4-BE49-F238E27FC236}">
                <a16:creationId xmlns:a16="http://schemas.microsoft.com/office/drawing/2014/main" id="{8A2B9DF0-B1AA-4A29-8D10-7BEA334092A5}"/>
              </a:ext>
            </a:extLst>
          </p:cNvPr>
          <p:cNvSpPr txBox="1">
            <a:spLocks/>
          </p:cNvSpPr>
          <p:nvPr/>
        </p:nvSpPr>
        <p:spPr>
          <a:xfrm>
            <a:off x="6172202" y="2411720"/>
            <a:ext cx="5181600" cy="403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p:txBody>
      </p:sp>
      <p:graphicFrame>
        <p:nvGraphicFramePr>
          <p:cNvPr id="2" name="Table 2">
            <a:extLst>
              <a:ext uri="{FF2B5EF4-FFF2-40B4-BE49-F238E27FC236}">
                <a16:creationId xmlns:a16="http://schemas.microsoft.com/office/drawing/2014/main" id="{795CA7EA-6FE4-4B62-8968-8083E049C9CD}"/>
              </a:ext>
            </a:extLst>
          </p:cNvPr>
          <p:cNvGraphicFramePr>
            <a:graphicFrameLocks noGrp="1"/>
          </p:cNvGraphicFramePr>
          <p:nvPr>
            <p:extLst>
              <p:ext uri="{D42A27DB-BD31-4B8C-83A1-F6EECF244321}">
                <p14:modId xmlns:p14="http://schemas.microsoft.com/office/powerpoint/2010/main" val="1256609571"/>
              </p:ext>
            </p:extLst>
          </p:nvPr>
        </p:nvGraphicFramePr>
        <p:xfrm>
          <a:off x="6517928" y="3272604"/>
          <a:ext cx="4490148" cy="2321200"/>
        </p:xfrm>
        <a:graphic>
          <a:graphicData uri="http://schemas.openxmlformats.org/drawingml/2006/table">
            <a:tbl>
              <a:tblPr bandRow="1">
                <a:tableStyleId>{793D81CF-94F2-401A-BA57-92F5A7B2D0C5}</a:tableStyleId>
              </a:tblPr>
              <a:tblGrid>
                <a:gridCol w="4490148">
                  <a:extLst>
                    <a:ext uri="{9D8B030D-6E8A-4147-A177-3AD203B41FA5}">
                      <a16:colId xmlns:a16="http://schemas.microsoft.com/office/drawing/2014/main" val="2331381870"/>
                    </a:ext>
                  </a:extLst>
                </a:gridCol>
              </a:tblGrid>
              <a:tr h="580300">
                <a:tc>
                  <a:txBody>
                    <a:bodyPr/>
                    <a:lstStyle/>
                    <a:p>
                      <a:pPr algn="ctr"/>
                      <a:r>
                        <a:rPr lang="en-US" sz="1600" dirty="0">
                          <a:solidFill>
                            <a:schemeClr val="bg1"/>
                          </a:solidFill>
                          <a:latin typeface="Segoe UI" panose="020B0502040204020203" pitchFamily="34" charset="0"/>
                          <a:cs typeface="Segoe UI" panose="020B0502040204020203" pitchFamily="34" charset="0"/>
                        </a:rPr>
                        <a:t>Amazon Web Services (AWS)</a:t>
                      </a:r>
                    </a:p>
                  </a:txBody>
                  <a:tcPr anchor="ctr">
                    <a:lnL w="12700" cmpd="sng">
                      <a:noFill/>
                    </a:lnL>
                    <a:lnR w="12700" cmpd="sng">
                      <a:noFill/>
                    </a:lnR>
                    <a:lnT w="12700" cmpd="sng">
                      <a:noFill/>
                    </a:lnT>
                    <a:lnB w="3175" cap="flat" cmpd="sng" algn="ctr">
                      <a:noFill/>
                      <a:prstDash val="sysDash"/>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4157718613"/>
                  </a:ext>
                </a:extLst>
              </a:tr>
              <a:tr h="580300">
                <a:tc>
                  <a:txBody>
                    <a:bodyPr/>
                    <a:lstStyle/>
                    <a:p>
                      <a:pPr algn="ctr"/>
                      <a:r>
                        <a:rPr lang="en-US" sz="1600" dirty="0">
                          <a:solidFill>
                            <a:schemeClr val="bg1"/>
                          </a:solidFill>
                          <a:latin typeface="Segoe UI" panose="020B0502040204020203" pitchFamily="34" charset="0"/>
                          <a:cs typeface="Segoe UI" panose="020B0502040204020203" pitchFamily="34" charset="0"/>
                        </a:rPr>
                        <a:t>Google Cloud</a:t>
                      </a:r>
                    </a:p>
                  </a:txBody>
                  <a:tcPr anchor="ctr">
                    <a:lnL w="12700" cmpd="sng">
                      <a:noFill/>
                    </a:lnL>
                    <a:lnR w="12700" cmpd="sng">
                      <a:noFill/>
                    </a:lnR>
                    <a:lnT w="3175" cap="flat" cmpd="sng" algn="ctr">
                      <a:noFill/>
                      <a:prstDash val="sysDash"/>
                      <a:round/>
                      <a:headEnd type="none" w="med" len="med"/>
                      <a:tailEnd type="none" w="med" len="med"/>
                    </a:lnT>
                    <a:lnB w="3175"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590819955"/>
                  </a:ext>
                </a:extLst>
              </a:tr>
              <a:tr h="580300">
                <a:tc>
                  <a:txBody>
                    <a:bodyPr/>
                    <a:lstStyle/>
                    <a:p>
                      <a:pPr algn="ctr"/>
                      <a:r>
                        <a:rPr lang="en-US" sz="1600" dirty="0">
                          <a:solidFill>
                            <a:schemeClr val="bg1"/>
                          </a:solidFill>
                          <a:latin typeface="Segoe UI" panose="020B0502040204020203" pitchFamily="34" charset="0"/>
                          <a:cs typeface="Segoe UI" panose="020B0502040204020203" pitchFamily="34" charset="0"/>
                        </a:rPr>
                        <a:t>Salesforce</a:t>
                      </a:r>
                    </a:p>
                  </a:txBody>
                  <a:tcPr anchor="ctr">
                    <a:lnL w="12700" cmpd="sng">
                      <a:noFill/>
                    </a:lnL>
                    <a:lnR w="12700" cmpd="sng">
                      <a:noFill/>
                    </a:lnR>
                    <a:lnT w="3175" cap="flat" cmpd="sng" algn="ctr">
                      <a:noFill/>
                      <a:prstDash val="sysDash"/>
                      <a:round/>
                      <a:headEnd type="none" w="med" len="med"/>
                      <a:tailEnd type="none" w="med" len="med"/>
                    </a:lnT>
                    <a:lnB w="3175" cap="flat" cmpd="sng" algn="ctr">
                      <a:noFill/>
                      <a:prstDash val="sysDash"/>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3505018590"/>
                  </a:ext>
                </a:extLst>
              </a:tr>
              <a:tr h="580300">
                <a:tc>
                  <a:txBody>
                    <a:bodyPr/>
                    <a:lstStyle/>
                    <a:p>
                      <a:pPr algn="ctr"/>
                      <a:r>
                        <a:rPr lang="en-US" sz="1600" dirty="0">
                          <a:solidFill>
                            <a:schemeClr val="bg1"/>
                          </a:solidFill>
                          <a:latin typeface="Segoe UI" panose="020B0502040204020203" pitchFamily="34" charset="0"/>
                          <a:cs typeface="Segoe UI" panose="020B0502040204020203" pitchFamily="34" charset="0"/>
                        </a:rPr>
                        <a:t>Microsoft Azure</a:t>
                      </a:r>
                    </a:p>
                  </a:txBody>
                  <a:tcPr anchor="ctr">
                    <a:lnL w="12700" cmpd="sng">
                      <a:noFill/>
                    </a:lnL>
                    <a:lnR w="12700" cmpd="sng">
                      <a:noFill/>
                    </a:lnR>
                    <a:lnT w="3175" cap="flat" cmpd="sng" algn="ctr">
                      <a:noFill/>
                      <a:prstDash val="sysDash"/>
                      <a:round/>
                      <a:headEnd type="none" w="med" len="med"/>
                      <a:tailEnd type="none" w="med" len="med"/>
                    </a:lnT>
                    <a:lnB w="3175" cap="flat" cmpd="sng" algn="ctr">
                      <a:no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25866785"/>
                  </a:ext>
                </a:extLst>
              </a:tr>
            </a:tbl>
          </a:graphicData>
        </a:graphic>
      </p:graphicFrame>
    </p:spTree>
    <p:extLst>
      <p:ext uri="{BB962C8B-B14F-4D97-AF65-F5344CB8AC3E}">
        <p14:creationId xmlns:p14="http://schemas.microsoft.com/office/powerpoint/2010/main" val="145843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dirty="0">
                <a:latin typeface="Segoe UI Black" panose="020B0A02040204020203" pitchFamily="34" charset="0"/>
                <a:ea typeface="Segoe UI Black" panose="020B0A02040204020203" pitchFamily="34" charset="0"/>
              </a:rPr>
              <a:t>What is </a:t>
            </a:r>
            <a:r>
              <a:rPr lang="en-US" dirty="0">
                <a:solidFill>
                  <a:srgbClr val="0066FF"/>
                </a:solidFill>
                <a:latin typeface="Segoe UI Black" panose="020B0A02040204020203" pitchFamily="34" charset="0"/>
                <a:ea typeface="Segoe UI Black" panose="020B0A02040204020203" pitchFamily="34" charset="0"/>
              </a:rPr>
              <a:t>Azure?</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Microsoft Azure is an ever-expanding set of cloud services to help your organization meet your business challenges. It’s the freedom to build, manage, and deploy applications on a massive, global network using your favorite tools and frameworks.</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Tree>
    <p:extLst>
      <p:ext uri="{BB962C8B-B14F-4D97-AF65-F5344CB8AC3E}">
        <p14:creationId xmlns:p14="http://schemas.microsoft.com/office/powerpoint/2010/main" val="24468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dirty="0">
                <a:latin typeface="Segoe UI Black" panose="020B0A02040204020203" pitchFamily="34" charset="0"/>
                <a:ea typeface="Segoe UI Black" panose="020B0A02040204020203" pitchFamily="34" charset="0"/>
              </a:rPr>
              <a:t>What is </a:t>
            </a:r>
            <a:r>
              <a:rPr lang="en-US" dirty="0">
                <a:solidFill>
                  <a:srgbClr val="0066FF"/>
                </a:solidFill>
                <a:latin typeface="Segoe UI Black" panose="020B0A02040204020203" pitchFamily="34" charset="0"/>
                <a:ea typeface="Segoe UI Black" panose="020B0A02040204020203" pitchFamily="34" charset="0"/>
              </a:rPr>
              <a:t>Azure NoSQL?</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NoSQL databases are interchangeably referred to as “nonrelational,” “NoSQL DBs,” or “non-SQL” to highlight the fact that they can handle huge volumes of rapidly changing, unstructured data in different ways than a relational (SQL) database with rows and tables. NoSQL technologies have been around since the 1960s, under various names, but are enjoying a surge in popularity as the data landscape shifts and developers need to adapt to handle the sheer volume and vast array of data generated from the cloud, mobile, social media, and big data.</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Tree>
    <p:extLst>
      <p:ext uri="{BB962C8B-B14F-4D97-AF65-F5344CB8AC3E}">
        <p14:creationId xmlns:p14="http://schemas.microsoft.com/office/powerpoint/2010/main" val="176578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dirty="0">
                <a:latin typeface="Segoe UI Black" panose="020B0A02040204020203" pitchFamily="34" charset="0"/>
                <a:ea typeface="Segoe UI Black" panose="020B0A02040204020203" pitchFamily="34" charset="0"/>
              </a:rPr>
              <a:t>Types of </a:t>
            </a:r>
            <a:r>
              <a:rPr lang="en-US" dirty="0">
                <a:solidFill>
                  <a:srgbClr val="0066FF"/>
                </a:solidFill>
                <a:latin typeface="Segoe UI Black" panose="020B0A02040204020203" pitchFamily="34" charset="0"/>
                <a:ea typeface="Segoe UI Black" panose="020B0A02040204020203" pitchFamily="34" charset="0"/>
              </a:rPr>
              <a:t>NoSQL </a:t>
            </a:r>
            <a:r>
              <a:rPr lang="en-US" dirty="0">
                <a:latin typeface="Segoe UI Black" panose="020B0A02040204020203" pitchFamily="34" charset="0"/>
                <a:ea typeface="Segoe UI Black" panose="020B0A02040204020203" pitchFamily="34" charset="0"/>
              </a:rPr>
              <a:t>Databases</a:t>
            </a:r>
          </a:p>
        </p:txBody>
      </p:sp>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1671447472"/>
              </p:ext>
            </p:extLst>
          </p:nvPr>
        </p:nvGraphicFramePr>
        <p:xfrm>
          <a:off x="838200" y="2121995"/>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Key-Value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Document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Columnar</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Graph</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Key-value stores pair keys and values using a hash table. Key-value types are best when a key is known and the associated value for the key is unknown.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Document databases extend the concept of the key-value database by organizing entire documents into groups called collections. They support nested key-value pairs and allow queries on any attribute within a document.</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Columnar, wide-column, or column-family databases efficiently store data and query across rows of sparse data and are advantageous when querying across specific columns in the database.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Graph databases use a model based on nodes and edges to represent interconnected data—such as relationships between people in a social network—and offer simplified storage and navigation through complex relationships.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pic>
        <p:nvPicPr>
          <p:cNvPr id="21" name="Graphic 20">
            <a:extLst>
              <a:ext uri="{FF2B5EF4-FFF2-40B4-BE49-F238E27FC236}">
                <a16:creationId xmlns:a16="http://schemas.microsoft.com/office/drawing/2014/main" id="{0084D722-2170-450D-BE91-B74D6280DE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787" y="2281829"/>
            <a:ext cx="561975" cy="561975"/>
          </a:xfrm>
          <a:prstGeom prst="rect">
            <a:avLst/>
          </a:prstGeom>
        </p:spPr>
      </p:pic>
      <p:pic>
        <p:nvPicPr>
          <p:cNvPr id="23" name="Graphic 22">
            <a:extLst>
              <a:ext uri="{FF2B5EF4-FFF2-40B4-BE49-F238E27FC236}">
                <a16:creationId xmlns:a16="http://schemas.microsoft.com/office/drawing/2014/main" id="{8DB87330-D416-48E9-BE74-36039541F9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1848" y="2291354"/>
            <a:ext cx="571500" cy="542925"/>
          </a:xfrm>
          <a:prstGeom prst="rect">
            <a:avLst/>
          </a:prstGeom>
        </p:spPr>
      </p:pic>
      <p:pic>
        <p:nvPicPr>
          <p:cNvPr id="25" name="Graphic 24">
            <a:extLst>
              <a:ext uri="{FF2B5EF4-FFF2-40B4-BE49-F238E27FC236}">
                <a16:creationId xmlns:a16="http://schemas.microsoft.com/office/drawing/2014/main" id="{3009E555-F9AA-4985-9A75-0B83BEEF11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66136" y="2277066"/>
            <a:ext cx="571500" cy="571500"/>
          </a:xfrm>
          <a:prstGeom prst="rect">
            <a:avLst/>
          </a:prstGeom>
        </p:spPr>
      </p:pic>
      <p:grpSp>
        <p:nvGrpSpPr>
          <p:cNvPr id="35" name="Graphic 26">
            <a:extLst>
              <a:ext uri="{FF2B5EF4-FFF2-40B4-BE49-F238E27FC236}">
                <a16:creationId xmlns:a16="http://schemas.microsoft.com/office/drawing/2014/main" id="{7BDE3A80-8BF4-4CBC-89CC-39A915AF77C6}"/>
              </a:ext>
            </a:extLst>
          </p:cNvPr>
          <p:cNvGrpSpPr/>
          <p:nvPr/>
        </p:nvGrpSpPr>
        <p:grpSpPr>
          <a:xfrm>
            <a:off x="9179722" y="2305641"/>
            <a:ext cx="542925" cy="514350"/>
            <a:chOff x="9179722" y="2305641"/>
            <a:chExt cx="542925" cy="514350"/>
          </a:xfrm>
        </p:grpSpPr>
        <p:sp>
          <p:nvSpPr>
            <p:cNvPr id="36" name="Freeform: Shape 35">
              <a:extLst>
                <a:ext uri="{FF2B5EF4-FFF2-40B4-BE49-F238E27FC236}">
                  <a16:creationId xmlns:a16="http://schemas.microsoft.com/office/drawing/2014/main" id="{C11129C6-F989-48B0-A3BB-87EEA9892FED}"/>
                </a:ext>
              </a:extLst>
            </p:cNvPr>
            <p:cNvSpPr/>
            <p:nvPr/>
          </p:nvSpPr>
          <p:spPr>
            <a:xfrm>
              <a:off x="9242586" y="2418036"/>
              <a:ext cx="450437" cy="351377"/>
            </a:xfrm>
            <a:custGeom>
              <a:avLst/>
              <a:gdLst>
                <a:gd name="connsiteX0" fmla="*/ 450437 w 450437"/>
                <a:gd name="connsiteY0" fmla="*/ 351377 h 351377"/>
                <a:gd name="connsiteX1" fmla="*/ 0 w 450437"/>
                <a:gd name="connsiteY1" fmla="*/ 351377 h 351377"/>
                <a:gd name="connsiteX2" fmla="*/ 216980 w 450437"/>
                <a:gd name="connsiteY2" fmla="*/ 0 h 351377"/>
                <a:gd name="connsiteX3" fmla="*/ 450437 w 450437"/>
                <a:gd name="connsiteY3" fmla="*/ 351377 h 351377"/>
                <a:gd name="connsiteX4" fmla="*/ 53435 w 450437"/>
                <a:gd name="connsiteY4" fmla="*/ 321564 h 351377"/>
                <a:gd name="connsiteX5" fmla="*/ 394621 w 450437"/>
                <a:gd name="connsiteY5" fmla="*/ 321564 h 351377"/>
                <a:gd name="connsiteX6" fmla="*/ 217742 w 450437"/>
                <a:gd name="connsiteY6" fmla="*/ 55816 h 351377"/>
                <a:gd name="connsiteX7" fmla="*/ 53435 w 450437"/>
                <a:gd name="connsiteY7" fmla="*/ 321564 h 35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437" h="351377">
                  <a:moveTo>
                    <a:pt x="450437" y="351377"/>
                  </a:moveTo>
                  <a:lnTo>
                    <a:pt x="0" y="351377"/>
                  </a:lnTo>
                  <a:lnTo>
                    <a:pt x="216980" y="0"/>
                  </a:lnTo>
                  <a:lnTo>
                    <a:pt x="450437" y="351377"/>
                  </a:lnTo>
                  <a:close/>
                  <a:moveTo>
                    <a:pt x="53435" y="321564"/>
                  </a:moveTo>
                  <a:lnTo>
                    <a:pt x="394621" y="321564"/>
                  </a:lnTo>
                  <a:lnTo>
                    <a:pt x="217742" y="55816"/>
                  </a:lnTo>
                  <a:lnTo>
                    <a:pt x="53435" y="321564"/>
                  </a:lnTo>
                  <a:close/>
                </a:path>
              </a:pathLst>
            </a:custGeom>
            <a:solidFill>
              <a:srgbClr val="50E6FF"/>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B2006F86-2C80-4C28-AEE5-C65BDAB326EE}"/>
                </a:ext>
              </a:extLst>
            </p:cNvPr>
            <p:cNvSpPr/>
            <p:nvPr/>
          </p:nvSpPr>
          <p:spPr>
            <a:xfrm>
              <a:off x="9231252" y="2348027"/>
              <a:ext cx="236601" cy="118300"/>
            </a:xfrm>
            <a:custGeom>
              <a:avLst/>
              <a:gdLst>
                <a:gd name="connsiteX0" fmla="*/ 11144 w 236601"/>
                <a:gd name="connsiteY0" fmla="*/ 0 h 118300"/>
                <a:gd name="connsiteX1" fmla="*/ 0 w 236601"/>
                <a:gd name="connsiteY1" fmla="*/ 27718 h 118300"/>
                <a:gd name="connsiteX2" fmla="*/ 225457 w 236601"/>
                <a:gd name="connsiteY2" fmla="*/ 118301 h 118300"/>
                <a:gd name="connsiteX3" fmla="*/ 236601 w 236601"/>
                <a:gd name="connsiteY3" fmla="*/ 90583 h 118300"/>
                <a:gd name="connsiteX4" fmla="*/ 11144 w 236601"/>
                <a:gd name="connsiteY4" fmla="*/ 0 h 1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01" h="118300">
                  <a:moveTo>
                    <a:pt x="11144" y="0"/>
                  </a:moveTo>
                  <a:lnTo>
                    <a:pt x="0" y="27718"/>
                  </a:lnTo>
                  <a:lnTo>
                    <a:pt x="225457" y="118301"/>
                  </a:lnTo>
                  <a:lnTo>
                    <a:pt x="236601" y="90583"/>
                  </a:lnTo>
                  <a:lnTo>
                    <a:pt x="11144" y="0"/>
                  </a:lnTo>
                  <a:close/>
                </a:path>
              </a:pathLst>
            </a:custGeom>
            <a:solidFill>
              <a:srgbClr val="50E6FF"/>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A030B0A-D06C-4635-8BEF-628ED0E20E93}"/>
                </a:ext>
              </a:extLst>
            </p:cNvPr>
            <p:cNvSpPr/>
            <p:nvPr/>
          </p:nvSpPr>
          <p:spPr>
            <a:xfrm>
              <a:off x="9179722" y="2305641"/>
              <a:ext cx="117919" cy="117919"/>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3B92150-538D-4741-9A42-2695C2578AD7}"/>
                </a:ext>
              </a:extLst>
            </p:cNvPr>
            <p:cNvSpPr/>
            <p:nvPr/>
          </p:nvSpPr>
          <p:spPr>
            <a:xfrm>
              <a:off x="9405369" y="2394509"/>
              <a:ext cx="117919" cy="117919"/>
            </a:xfrm>
            <a:custGeom>
              <a:avLst/>
              <a:gdLst>
                <a:gd name="connsiteX0" fmla="*/ 58960 w 117919"/>
                <a:gd name="connsiteY0" fmla="*/ 117919 h 117919"/>
                <a:gd name="connsiteX1" fmla="*/ 117919 w 117919"/>
                <a:gd name="connsiteY1" fmla="*/ 58960 h 117919"/>
                <a:gd name="connsiteX2" fmla="*/ 58960 w 117919"/>
                <a:gd name="connsiteY2" fmla="*/ 0 h 117919"/>
                <a:gd name="connsiteX3" fmla="*/ 0 w 117919"/>
                <a:gd name="connsiteY3" fmla="*/ 58960 h 117919"/>
                <a:gd name="connsiteX4" fmla="*/ 58960 w 117919"/>
                <a:gd name="connsiteY4" fmla="*/ 117919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19"/>
                  </a:moveTo>
                  <a:cubicBezTo>
                    <a:pt x="91535" y="117919"/>
                    <a:pt x="117919" y="91535"/>
                    <a:pt x="117919" y="58960"/>
                  </a:cubicBezTo>
                  <a:cubicBezTo>
                    <a:pt x="117919" y="26384"/>
                    <a:pt x="91535" y="0"/>
                    <a:pt x="58960" y="0"/>
                  </a:cubicBezTo>
                  <a:cubicBezTo>
                    <a:pt x="26384" y="0"/>
                    <a:pt x="0" y="26384"/>
                    <a:pt x="0" y="58960"/>
                  </a:cubicBezTo>
                  <a:cubicBezTo>
                    <a:pt x="0" y="91440"/>
                    <a:pt x="26384" y="117919"/>
                    <a:pt x="58960" y="117919"/>
                  </a:cubicBezTo>
                  <a:close/>
                </a:path>
              </a:pathLst>
            </a:custGeom>
            <a:solidFill>
              <a:srgbClr val="0078D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259C92A-6A42-48E9-BA7C-FB6FCD93B263}"/>
                </a:ext>
              </a:extLst>
            </p:cNvPr>
            <p:cNvSpPr/>
            <p:nvPr/>
          </p:nvSpPr>
          <p:spPr>
            <a:xfrm>
              <a:off x="9209630" y="2698642"/>
              <a:ext cx="117919" cy="117919"/>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9B78E9C-DC17-4361-B288-A2C7D44E0790}"/>
                </a:ext>
              </a:extLst>
            </p:cNvPr>
            <p:cNvSpPr/>
            <p:nvPr/>
          </p:nvSpPr>
          <p:spPr>
            <a:xfrm>
              <a:off x="9600250" y="2698642"/>
              <a:ext cx="117919" cy="117919"/>
            </a:xfrm>
            <a:custGeom>
              <a:avLst/>
              <a:gdLst>
                <a:gd name="connsiteX0" fmla="*/ 58960 w 117919"/>
                <a:gd name="connsiteY0" fmla="*/ 117920 h 117919"/>
                <a:gd name="connsiteX1" fmla="*/ 117919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19" y="91535"/>
                    <a:pt x="117919" y="58960"/>
                  </a:cubicBezTo>
                  <a:cubicBezTo>
                    <a:pt x="117919"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144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normAutofit/>
          </a:bodyPr>
          <a:lstStyle/>
          <a:p>
            <a:r>
              <a:rPr lang="en-US" dirty="0">
                <a:latin typeface="Segoe UI Black" panose="020B0A02040204020203" pitchFamily="34" charset="0"/>
                <a:ea typeface="Segoe UI Black" panose="020B0A02040204020203" pitchFamily="34" charset="0"/>
              </a:rPr>
              <a:t>What is Azure </a:t>
            </a:r>
            <a:r>
              <a:rPr lang="en-US" dirty="0">
                <a:solidFill>
                  <a:srgbClr val="0066FF"/>
                </a:solidFill>
                <a:latin typeface="Segoe UI Black" panose="020B0A02040204020203" pitchFamily="34" charset="0"/>
                <a:ea typeface="Segoe UI Black" panose="020B0A02040204020203" pitchFamily="34" charset="0"/>
              </a:rPr>
              <a:t>Data Factory?</a:t>
            </a:r>
            <a:endParaRPr lang="en-US" dirty="0">
              <a:latin typeface="Segoe UI Black" panose="020B0A02040204020203" pitchFamily="34" charset="0"/>
              <a:ea typeface="Segoe UI Black" panose="020B0A02040204020203" pitchFamily="34" charset="0"/>
            </a:endParaRPr>
          </a:p>
        </p:txBody>
      </p:sp>
      <p:sp>
        <p:nvSpPr>
          <p:cNvPr id="12" name="TextBox 11">
            <a:extLst>
              <a:ext uri="{FF2B5EF4-FFF2-40B4-BE49-F238E27FC236}">
                <a16:creationId xmlns:a16="http://schemas.microsoft.com/office/drawing/2014/main" id="{52AB08B5-4C46-4E7F-ABCA-542383742191}"/>
              </a:ext>
            </a:extLst>
          </p:cNvPr>
          <p:cNvSpPr txBox="1"/>
          <p:nvPr/>
        </p:nvSpPr>
        <p:spPr>
          <a:xfrm>
            <a:off x="838200" y="2420778"/>
            <a:ext cx="5562600" cy="2273892"/>
          </a:xfrm>
          <a:prstGeom prst="rect">
            <a:avLst/>
          </a:prstGeom>
          <a:noFill/>
        </p:spPr>
        <p:txBody>
          <a:bodyPr wrap="square">
            <a:spAutoFit/>
          </a:bodyPr>
          <a:lstStyle/>
          <a:p>
            <a:pPr algn="l">
              <a:lnSpc>
                <a:spcPct val="150000"/>
              </a:lnSpc>
            </a:pPr>
            <a:r>
              <a:rPr lang="en-US" sz="1200" b="0" dirty="0">
                <a:solidFill>
                  <a:srgbClr val="292929"/>
                </a:solidFill>
                <a:effectLst/>
                <a:latin typeface="Segoe UI" panose="020B0502040204020203" pitchFamily="34" charset="0"/>
                <a:cs typeface="Segoe UI" panose="020B0502040204020203" pitchFamily="34" charset="0"/>
              </a:rPr>
              <a:t>Microsoft </a:t>
            </a:r>
            <a:r>
              <a:rPr lang="en-US" sz="1200" dirty="0">
                <a:solidFill>
                  <a:srgbClr val="292929"/>
                </a:solidFill>
                <a:latin typeface="Segoe UI" panose="020B0502040204020203" pitchFamily="34" charset="0"/>
                <a:cs typeface="Segoe UI" panose="020B0502040204020203" pitchFamily="34" charset="0"/>
              </a:rPr>
              <a:t>Azure Data Factory is</a:t>
            </a:r>
            <a:r>
              <a:rPr lang="en-US" sz="1200" b="0" dirty="0">
                <a:solidFill>
                  <a:srgbClr val="292929"/>
                </a:solidFill>
                <a:effectLst/>
                <a:latin typeface="Segoe UI" panose="020B0502040204020203" pitchFamily="34" charset="0"/>
                <a:cs typeface="Segoe UI" panose="020B0502040204020203" pitchFamily="34" charset="0"/>
              </a:rPr>
              <a:t> a cloud-based data integration service that allows you to create data-driven workflows to orchestrate and automate the extraction, movement and transformation of data. The Azure Data Factory helps simplify and automate the ETL (Extract Transform &amp; Load) process that many companies depend on to do their different types of analysis. One major benefit of the Azure Data Factory is that it has over 90+ different data connectors that can help you integrate data from a wide variety of sources at no additional cost to the user.</a:t>
            </a:r>
          </a:p>
        </p:txBody>
      </p:sp>
      <p:sp>
        <p:nvSpPr>
          <p:cNvPr id="5" name="Content Placeholder 4">
            <a:extLst>
              <a:ext uri="{FF2B5EF4-FFF2-40B4-BE49-F238E27FC236}">
                <a16:creationId xmlns:a16="http://schemas.microsoft.com/office/drawing/2014/main" id="{2E4E2739-B1ED-45AA-9B37-5483D452E41A}"/>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Tree>
    <p:extLst>
      <p:ext uri="{BB962C8B-B14F-4D97-AF65-F5344CB8AC3E}">
        <p14:creationId xmlns:p14="http://schemas.microsoft.com/office/powerpoint/2010/main" val="157480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764502" y="855677"/>
            <a:ext cx="10515600" cy="835011"/>
          </a:xfrm>
        </p:spPr>
        <p:txBody>
          <a:bodyPr>
            <a:normAutofit/>
          </a:bodyPr>
          <a:lstStyle/>
          <a:p>
            <a:r>
              <a:rPr lang="en-US" dirty="0">
                <a:latin typeface="Segoe UI Black" panose="020B0A02040204020203" pitchFamily="34" charset="0"/>
                <a:ea typeface="Segoe UI Black" panose="020B0A02040204020203" pitchFamily="34" charset="0"/>
              </a:rPr>
              <a:t>Azure Data Factory </a:t>
            </a:r>
            <a:r>
              <a:rPr lang="en-US" dirty="0">
                <a:solidFill>
                  <a:srgbClr val="0066FF"/>
                </a:solidFill>
                <a:latin typeface="Segoe UI Black" panose="020B0A02040204020203" pitchFamily="34" charset="0"/>
                <a:ea typeface="Segoe UI Black" panose="020B0A02040204020203" pitchFamily="34" charset="0"/>
              </a:rPr>
              <a:t>Components</a:t>
            </a:r>
            <a:endParaRPr lang="en-US" dirty="0">
              <a:latin typeface="Segoe UI Black" panose="020B0A02040204020203" pitchFamily="34" charset="0"/>
              <a:ea typeface="Segoe UI Black" panose="020B0A02040204020203" pitchFamily="34" charset="0"/>
            </a:endParaRPr>
          </a:p>
        </p:txBody>
      </p:sp>
      <p:graphicFrame>
        <p:nvGraphicFramePr>
          <p:cNvPr id="2" name="Table 11">
            <a:extLst>
              <a:ext uri="{FF2B5EF4-FFF2-40B4-BE49-F238E27FC236}">
                <a16:creationId xmlns:a16="http://schemas.microsoft.com/office/drawing/2014/main" id="{C1799711-B0ED-4EAC-9B75-E1F08B16AD2F}"/>
              </a:ext>
            </a:extLst>
          </p:cNvPr>
          <p:cNvGraphicFramePr>
            <a:graphicFrameLocks noGrp="1"/>
          </p:cNvGraphicFramePr>
          <p:nvPr>
            <p:extLst>
              <p:ext uri="{D42A27DB-BD31-4B8C-83A1-F6EECF244321}">
                <p14:modId xmlns:p14="http://schemas.microsoft.com/office/powerpoint/2010/main" val="2350030777"/>
              </p:ext>
            </p:extLst>
          </p:nvPr>
        </p:nvGraphicFramePr>
        <p:xfrm>
          <a:off x="764502" y="2243533"/>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Pipelines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Activities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Datasets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Linked Services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 data factory can have one or more pipelines. A pipeline is just a container for activities.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A pipeline can have one or more activities. Activities are definitions of what actions to perform on your data, e.g. using the copy activity to move data from one data store to another data store. Activities can also be configured to run conditionally, such as on failure or on success, etc.</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Activities take zero or more datasets as inputs and one or more datasets as outputs. Datasets are representative structures of data within datastores.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You can think of these as being like connection strings, they define the connection needed to connect to external resources outside of Azure Data Factory.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grpSp>
        <p:nvGrpSpPr>
          <p:cNvPr id="70" name="Group 69">
            <a:extLst>
              <a:ext uri="{FF2B5EF4-FFF2-40B4-BE49-F238E27FC236}">
                <a16:creationId xmlns:a16="http://schemas.microsoft.com/office/drawing/2014/main" id="{FBB81C92-B2B1-4E02-BDE3-8FE770F9A7B7}"/>
              </a:ext>
            </a:extLst>
          </p:cNvPr>
          <p:cNvGrpSpPr/>
          <p:nvPr/>
        </p:nvGrpSpPr>
        <p:grpSpPr>
          <a:xfrm>
            <a:off x="840155" y="2262057"/>
            <a:ext cx="8976218" cy="704088"/>
            <a:chOff x="840155" y="1979253"/>
            <a:chExt cx="8976218" cy="704088"/>
          </a:xfrm>
        </p:grpSpPr>
        <p:pic>
          <p:nvPicPr>
            <p:cNvPr id="7" name="Graphic 6">
              <a:extLst>
                <a:ext uri="{FF2B5EF4-FFF2-40B4-BE49-F238E27FC236}">
                  <a16:creationId xmlns:a16="http://schemas.microsoft.com/office/drawing/2014/main" id="{7E03B451-FDA9-4391-8130-C6452ED0C0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2345" y="2065931"/>
              <a:ext cx="687286" cy="530732"/>
            </a:xfrm>
            <a:prstGeom prst="rect">
              <a:avLst/>
            </a:prstGeom>
          </p:spPr>
        </p:pic>
        <p:grpSp>
          <p:nvGrpSpPr>
            <p:cNvPr id="16" name="Graphic 12">
              <a:extLst>
                <a:ext uri="{FF2B5EF4-FFF2-40B4-BE49-F238E27FC236}">
                  <a16:creationId xmlns:a16="http://schemas.microsoft.com/office/drawing/2014/main" id="{902C0A0A-80CF-4EB8-BB94-88FDAEBB4128}"/>
                </a:ext>
              </a:extLst>
            </p:cNvPr>
            <p:cNvGrpSpPr>
              <a:grpSpLocks noChangeAspect="1"/>
            </p:cNvGrpSpPr>
            <p:nvPr/>
          </p:nvGrpSpPr>
          <p:grpSpPr>
            <a:xfrm>
              <a:off x="3547644" y="1979253"/>
              <a:ext cx="819996" cy="704088"/>
              <a:chOff x="3846486" y="1957388"/>
              <a:chExt cx="727339" cy="624528"/>
            </a:xfrm>
          </p:grpSpPr>
          <p:sp>
            <p:nvSpPr>
              <p:cNvPr id="17" name="Freeform: Shape 16">
                <a:extLst>
                  <a:ext uri="{FF2B5EF4-FFF2-40B4-BE49-F238E27FC236}">
                    <a16:creationId xmlns:a16="http://schemas.microsoft.com/office/drawing/2014/main" id="{0983BC04-E6E1-4823-910A-13D6E88EA672}"/>
                  </a:ext>
                </a:extLst>
              </p:cNvPr>
              <p:cNvSpPr/>
              <p:nvPr/>
            </p:nvSpPr>
            <p:spPr>
              <a:xfrm>
                <a:off x="3905738" y="2233461"/>
                <a:ext cx="146456" cy="304951"/>
              </a:xfrm>
              <a:custGeom>
                <a:avLst/>
                <a:gdLst>
                  <a:gd name="connsiteX0" fmla="*/ 15 w 146456"/>
                  <a:gd name="connsiteY0" fmla="*/ 15 h 304951"/>
                  <a:gd name="connsiteX1" fmla="*/ 15 w 146456"/>
                  <a:gd name="connsiteY1" fmla="*/ 247776 h 304951"/>
                  <a:gd name="connsiteX2" fmla="*/ 146471 w 146456"/>
                  <a:gd name="connsiteY2" fmla="*/ 304966 h 304951"/>
                  <a:gd name="connsiteX3" fmla="*/ 146471 w 146456"/>
                  <a:gd name="connsiteY3" fmla="*/ 15 h 304951"/>
                  <a:gd name="connsiteX4" fmla="*/ 15 w 146456"/>
                  <a:gd name="connsiteY4" fmla="*/ 15 h 3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6" h="304951">
                    <a:moveTo>
                      <a:pt x="15" y="15"/>
                    </a:moveTo>
                    <a:lnTo>
                      <a:pt x="15" y="247776"/>
                    </a:lnTo>
                    <a:cubicBezTo>
                      <a:pt x="15" y="274426"/>
                      <a:pt x="65590" y="304966"/>
                      <a:pt x="146471" y="304966"/>
                    </a:cubicBezTo>
                    <a:lnTo>
                      <a:pt x="146471" y="15"/>
                    </a:lnTo>
                    <a:cubicBezTo>
                      <a:pt x="146471" y="15"/>
                      <a:pt x="15" y="15"/>
                      <a:pt x="15" y="15"/>
                    </a:cubicBezTo>
                    <a:close/>
                  </a:path>
                </a:pathLst>
              </a:custGeom>
              <a:solidFill>
                <a:srgbClr val="0072C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29D33B2-C2AE-4772-8654-6873C569205D}"/>
                  </a:ext>
                </a:extLst>
              </p:cNvPr>
              <p:cNvSpPr/>
              <p:nvPr/>
            </p:nvSpPr>
            <p:spPr>
              <a:xfrm>
                <a:off x="4040190" y="2288717"/>
                <a:ext cx="24009" cy="249696"/>
              </a:xfrm>
              <a:custGeom>
                <a:avLst/>
                <a:gdLst>
                  <a:gd name="connsiteX0" fmla="*/ 15 w 24009"/>
                  <a:gd name="connsiteY0" fmla="*/ 15 h 249696"/>
                  <a:gd name="connsiteX1" fmla="*/ 24024 w 24009"/>
                  <a:gd name="connsiteY1" fmla="*/ 15 h 249696"/>
                  <a:gd name="connsiteX2" fmla="*/ 24024 w 24009"/>
                  <a:gd name="connsiteY2" fmla="*/ 249712 h 249696"/>
                  <a:gd name="connsiteX3" fmla="*/ 15 w 24009"/>
                  <a:gd name="connsiteY3" fmla="*/ 249712 h 249696"/>
                </a:gdLst>
                <a:ahLst/>
                <a:cxnLst>
                  <a:cxn ang="0">
                    <a:pos x="connsiteX0" y="connsiteY0"/>
                  </a:cxn>
                  <a:cxn ang="0">
                    <a:pos x="connsiteX1" y="connsiteY1"/>
                  </a:cxn>
                  <a:cxn ang="0">
                    <a:pos x="connsiteX2" y="connsiteY2"/>
                  </a:cxn>
                  <a:cxn ang="0">
                    <a:pos x="connsiteX3" y="connsiteY3"/>
                  </a:cxn>
                </a:cxnLst>
                <a:rect l="l" t="t" r="r" b="b"/>
                <a:pathLst>
                  <a:path w="24009" h="249696">
                    <a:moveTo>
                      <a:pt x="15" y="15"/>
                    </a:moveTo>
                    <a:lnTo>
                      <a:pt x="24024" y="15"/>
                    </a:lnTo>
                    <a:lnTo>
                      <a:pt x="24024" y="249712"/>
                    </a:lnTo>
                    <a:lnTo>
                      <a:pt x="15" y="249712"/>
                    </a:lnTo>
                    <a:close/>
                  </a:path>
                </a:pathLst>
              </a:custGeom>
              <a:solidFill>
                <a:srgbClr val="0072C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6F9251A-5243-4FE0-B104-7BDC439C37EB}"/>
                  </a:ext>
                </a:extLst>
              </p:cNvPr>
              <p:cNvSpPr/>
              <p:nvPr/>
            </p:nvSpPr>
            <p:spPr>
              <a:xfrm>
                <a:off x="4052194" y="2233461"/>
                <a:ext cx="146456" cy="304951"/>
              </a:xfrm>
              <a:custGeom>
                <a:avLst/>
                <a:gdLst>
                  <a:gd name="connsiteX0" fmla="*/ 15 w 146456"/>
                  <a:gd name="connsiteY0" fmla="*/ 304966 h 304951"/>
                  <a:gd name="connsiteX1" fmla="*/ 1996 w 146456"/>
                  <a:gd name="connsiteY1" fmla="*/ 304966 h 304951"/>
                  <a:gd name="connsiteX2" fmla="*/ 146471 w 146456"/>
                  <a:gd name="connsiteY2" fmla="*/ 253741 h 304951"/>
                  <a:gd name="connsiteX3" fmla="*/ 146471 w 146456"/>
                  <a:gd name="connsiteY3" fmla="*/ 15 h 304951"/>
                  <a:gd name="connsiteX4" fmla="*/ 15 w 146456"/>
                  <a:gd name="connsiteY4" fmla="*/ 15 h 304951"/>
                  <a:gd name="connsiteX5" fmla="*/ 15 w 146456"/>
                  <a:gd name="connsiteY5" fmla="*/ 304966 h 3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56" h="304951">
                    <a:moveTo>
                      <a:pt x="15" y="304966"/>
                    </a:moveTo>
                    <a:lnTo>
                      <a:pt x="1996" y="304966"/>
                    </a:lnTo>
                    <a:cubicBezTo>
                      <a:pt x="81784" y="304966"/>
                      <a:pt x="146471" y="280399"/>
                      <a:pt x="146471" y="253741"/>
                    </a:cubicBezTo>
                    <a:lnTo>
                      <a:pt x="146471" y="15"/>
                    </a:lnTo>
                    <a:lnTo>
                      <a:pt x="15" y="15"/>
                    </a:lnTo>
                    <a:lnTo>
                      <a:pt x="15" y="304966"/>
                    </a:lnTo>
                    <a:close/>
                  </a:path>
                </a:pathLst>
              </a:custGeom>
              <a:solidFill>
                <a:srgbClr val="2E88CF"/>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5A3AD88-78BC-4829-9BEC-2BB4DB624DBA}"/>
                  </a:ext>
                </a:extLst>
              </p:cNvPr>
              <p:cNvSpPr/>
              <p:nvPr/>
            </p:nvSpPr>
            <p:spPr>
              <a:xfrm>
                <a:off x="3905738" y="2173472"/>
                <a:ext cx="292913" cy="114981"/>
              </a:xfrm>
              <a:custGeom>
                <a:avLst/>
                <a:gdLst>
                  <a:gd name="connsiteX0" fmla="*/ 292929 w 292913"/>
                  <a:gd name="connsiteY0" fmla="*/ 57506 h 114981"/>
                  <a:gd name="connsiteX1" fmla="*/ 146471 w 292913"/>
                  <a:gd name="connsiteY1" fmla="*/ 114997 h 114981"/>
                  <a:gd name="connsiteX2" fmla="*/ 15 w 292913"/>
                  <a:gd name="connsiteY2" fmla="*/ 57506 h 114981"/>
                  <a:gd name="connsiteX3" fmla="*/ 146471 w 292913"/>
                  <a:gd name="connsiteY3" fmla="*/ 15 h 114981"/>
                  <a:gd name="connsiteX4" fmla="*/ 292929 w 292913"/>
                  <a:gd name="connsiteY4" fmla="*/ 57506 h 11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13" h="114981">
                    <a:moveTo>
                      <a:pt x="292929" y="57506"/>
                    </a:moveTo>
                    <a:cubicBezTo>
                      <a:pt x="292929" y="89259"/>
                      <a:pt x="227354" y="114997"/>
                      <a:pt x="146471" y="114997"/>
                    </a:cubicBezTo>
                    <a:cubicBezTo>
                      <a:pt x="65590" y="114997"/>
                      <a:pt x="15" y="89259"/>
                      <a:pt x="15" y="57506"/>
                    </a:cubicBezTo>
                    <a:cubicBezTo>
                      <a:pt x="15" y="25754"/>
                      <a:pt x="65590" y="15"/>
                      <a:pt x="146471" y="15"/>
                    </a:cubicBezTo>
                    <a:cubicBezTo>
                      <a:pt x="227354" y="15"/>
                      <a:pt x="292929" y="25754"/>
                      <a:pt x="292929" y="57506"/>
                    </a:cubicBezTo>
                  </a:path>
                </a:pathLst>
              </a:custGeom>
              <a:solidFill>
                <a:srgbClr val="FFFFFF"/>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2254BDA-6467-484C-8007-1B2A3102A4E0}"/>
                  </a:ext>
                </a:extLst>
              </p:cNvPr>
              <p:cNvSpPr/>
              <p:nvPr/>
            </p:nvSpPr>
            <p:spPr>
              <a:xfrm>
                <a:off x="3934433" y="2189959"/>
                <a:ext cx="232310" cy="79987"/>
              </a:xfrm>
              <a:custGeom>
                <a:avLst/>
                <a:gdLst>
                  <a:gd name="connsiteX0" fmla="*/ 116174 w 232310"/>
                  <a:gd name="connsiteY0" fmla="*/ 80002 h 79987"/>
                  <a:gd name="connsiteX1" fmla="*/ 15 w 232310"/>
                  <a:gd name="connsiteY1" fmla="*/ 40009 h 79987"/>
                  <a:gd name="connsiteX2" fmla="*/ 116174 w 232310"/>
                  <a:gd name="connsiteY2" fmla="*/ 15 h 79987"/>
                  <a:gd name="connsiteX3" fmla="*/ 232326 w 232310"/>
                  <a:gd name="connsiteY3" fmla="*/ 40009 h 79987"/>
                  <a:gd name="connsiteX4" fmla="*/ 116174 w 232310"/>
                  <a:gd name="connsiteY4" fmla="*/ 80002 h 7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10" h="79987">
                    <a:moveTo>
                      <a:pt x="116174" y="80002"/>
                    </a:moveTo>
                    <a:cubicBezTo>
                      <a:pt x="52026" y="80002"/>
                      <a:pt x="15" y="62108"/>
                      <a:pt x="15" y="40009"/>
                    </a:cubicBezTo>
                    <a:cubicBezTo>
                      <a:pt x="15" y="17918"/>
                      <a:pt x="52026" y="15"/>
                      <a:pt x="116174" y="15"/>
                    </a:cubicBezTo>
                    <a:cubicBezTo>
                      <a:pt x="180322" y="15"/>
                      <a:pt x="232326" y="17918"/>
                      <a:pt x="232326" y="40009"/>
                    </a:cubicBezTo>
                    <a:cubicBezTo>
                      <a:pt x="232326" y="62108"/>
                      <a:pt x="180322" y="80002"/>
                      <a:pt x="116174" y="80002"/>
                    </a:cubicBezTo>
                    <a:close/>
                  </a:path>
                </a:pathLst>
              </a:custGeom>
              <a:solidFill>
                <a:srgbClr val="80BA00"/>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DE37CA6-A8CC-4DB1-BF44-76D173452378}"/>
                  </a:ext>
                </a:extLst>
              </p:cNvPr>
              <p:cNvSpPr/>
              <p:nvPr/>
            </p:nvSpPr>
            <p:spPr>
              <a:xfrm>
                <a:off x="3934433" y="2189959"/>
                <a:ext cx="232310" cy="59990"/>
              </a:xfrm>
              <a:custGeom>
                <a:avLst/>
                <a:gdLst>
                  <a:gd name="connsiteX0" fmla="*/ 209659 w 232310"/>
                  <a:gd name="connsiteY0" fmla="*/ 60005 h 59990"/>
                  <a:gd name="connsiteX1" fmla="*/ 232326 w 232310"/>
                  <a:gd name="connsiteY1" fmla="*/ 36327 h 59990"/>
                  <a:gd name="connsiteX2" fmla="*/ 116167 w 232310"/>
                  <a:gd name="connsiteY2" fmla="*/ 15 h 59990"/>
                  <a:gd name="connsiteX3" fmla="*/ 15 w 232310"/>
                  <a:gd name="connsiteY3" fmla="*/ 36327 h 59990"/>
                  <a:gd name="connsiteX4" fmla="*/ 23813 w 232310"/>
                  <a:gd name="connsiteY4" fmla="*/ 60005 h 59990"/>
                  <a:gd name="connsiteX5" fmla="*/ 116167 w 232310"/>
                  <a:gd name="connsiteY5" fmla="*/ 44384 h 59990"/>
                  <a:gd name="connsiteX6" fmla="*/ 207983 w 232310"/>
                  <a:gd name="connsiteY6" fmla="*/ 58496 h 59990"/>
                  <a:gd name="connsiteX7" fmla="*/ 209659 w 232310"/>
                  <a:gd name="connsiteY7" fmla="*/ 60005 h 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310" h="59990">
                    <a:moveTo>
                      <a:pt x="209659" y="60005"/>
                    </a:moveTo>
                    <a:cubicBezTo>
                      <a:pt x="224865" y="53869"/>
                      <a:pt x="232326" y="44676"/>
                      <a:pt x="232326" y="36327"/>
                    </a:cubicBezTo>
                    <a:cubicBezTo>
                      <a:pt x="232326" y="16267"/>
                      <a:pt x="180322" y="15"/>
                      <a:pt x="116167" y="15"/>
                    </a:cubicBezTo>
                    <a:cubicBezTo>
                      <a:pt x="52019" y="15"/>
                      <a:pt x="15" y="16267"/>
                      <a:pt x="15" y="36327"/>
                    </a:cubicBezTo>
                    <a:cubicBezTo>
                      <a:pt x="15" y="44676"/>
                      <a:pt x="8608" y="53869"/>
                      <a:pt x="23813" y="60005"/>
                    </a:cubicBezTo>
                    <a:cubicBezTo>
                      <a:pt x="45047" y="51430"/>
                      <a:pt x="78776" y="44384"/>
                      <a:pt x="116167" y="44384"/>
                    </a:cubicBezTo>
                    <a:cubicBezTo>
                      <a:pt x="153565" y="44384"/>
                      <a:pt x="186733" y="49920"/>
                      <a:pt x="207983" y="58496"/>
                    </a:cubicBezTo>
                    <a:lnTo>
                      <a:pt x="209659" y="60005"/>
                    </a:lnTo>
                    <a:close/>
                  </a:path>
                </a:pathLst>
              </a:custGeom>
              <a:solidFill>
                <a:srgbClr val="B8D432"/>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CB3691B-2DDD-45B9-B066-9118C3F23D47}"/>
                  </a:ext>
                </a:extLst>
              </p:cNvPr>
              <p:cNvSpPr/>
              <p:nvPr/>
            </p:nvSpPr>
            <p:spPr>
              <a:xfrm>
                <a:off x="4280912" y="2233461"/>
                <a:ext cx="146457" cy="304951"/>
              </a:xfrm>
              <a:custGeom>
                <a:avLst/>
                <a:gdLst>
                  <a:gd name="connsiteX0" fmla="*/ 15 w 146457"/>
                  <a:gd name="connsiteY0" fmla="*/ 15 h 304951"/>
                  <a:gd name="connsiteX1" fmla="*/ 15 w 146457"/>
                  <a:gd name="connsiteY1" fmla="*/ 247776 h 304951"/>
                  <a:gd name="connsiteX2" fmla="*/ 146472 w 146457"/>
                  <a:gd name="connsiteY2" fmla="*/ 304966 h 304951"/>
                  <a:gd name="connsiteX3" fmla="*/ 146472 w 146457"/>
                  <a:gd name="connsiteY3" fmla="*/ 15 h 304951"/>
                  <a:gd name="connsiteX4" fmla="*/ 15 w 146457"/>
                  <a:gd name="connsiteY4" fmla="*/ 15 h 3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7" h="304951">
                    <a:moveTo>
                      <a:pt x="15" y="15"/>
                    </a:moveTo>
                    <a:lnTo>
                      <a:pt x="15" y="247776"/>
                    </a:lnTo>
                    <a:cubicBezTo>
                      <a:pt x="15" y="274426"/>
                      <a:pt x="65590" y="304966"/>
                      <a:pt x="146472" y="304966"/>
                    </a:cubicBezTo>
                    <a:lnTo>
                      <a:pt x="146472" y="15"/>
                    </a:lnTo>
                    <a:cubicBezTo>
                      <a:pt x="146472" y="15"/>
                      <a:pt x="15" y="15"/>
                      <a:pt x="15" y="15"/>
                    </a:cubicBezTo>
                    <a:close/>
                  </a:path>
                </a:pathLst>
              </a:custGeom>
              <a:solidFill>
                <a:srgbClr val="0072C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CD7349A-6E26-4F40-87CC-8C998643FD61}"/>
                  </a:ext>
                </a:extLst>
              </p:cNvPr>
              <p:cNvSpPr/>
              <p:nvPr/>
            </p:nvSpPr>
            <p:spPr>
              <a:xfrm>
                <a:off x="4415365" y="2288717"/>
                <a:ext cx="24009" cy="249696"/>
              </a:xfrm>
              <a:custGeom>
                <a:avLst/>
                <a:gdLst>
                  <a:gd name="connsiteX0" fmla="*/ 15 w 24009"/>
                  <a:gd name="connsiteY0" fmla="*/ 15 h 249696"/>
                  <a:gd name="connsiteX1" fmla="*/ 24024 w 24009"/>
                  <a:gd name="connsiteY1" fmla="*/ 15 h 249696"/>
                  <a:gd name="connsiteX2" fmla="*/ 24024 w 24009"/>
                  <a:gd name="connsiteY2" fmla="*/ 249712 h 249696"/>
                  <a:gd name="connsiteX3" fmla="*/ 15 w 24009"/>
                  <a:gd name="connsiteY3" fmla="*/ 249712 h 249696"/>
                </a:gdLst>
                <a:ahLst/>
                <a:cxnLst>
                  <a:cxn ang="0">
                    <a:pos x="connsiteX0" y="connsiteY0"/>
                  </a:cxn>
                  <a:cxn ang="0">
                    <a:pos x="connsiteX1" y="connsiteY1"/>
                  </a:cxn>
                  <a:cxn ang="0">
                    <a:pos x="connsiteX2" y="connsiteY2"/>
                  </a:cxn>
                  <a:cxn ang="0">
                    <a:pos x="connsiteX3" y="connsiteY3"/>
                  </a:cxn>
                </a:cxnLst>
                <a:rect l="l" t="t" r="r" b="b"/>
                <a:pathLst>
                  <a:path w="24009" h="249696">
                    <a:moveTo>
                      <a:pt x="15" y="15"/>
                    </a:moveTo>
                    <a:lnTo>
                      <a:pt x="24024" y="15"/>
                    </a:lnTo>
                    <a:lnTo>
                      <a:pt x="24024" y="249712"/>
                    </a:lnTo>
                    <a:lnTo>
                      <a:pt x="15" y="249712"/>
                    </a:lnTo>
                    <a:close/>
                  </a:path>
                </a:pathLst>
              </a:custGeom>
              <a:solidFill>
                <a:srgbClr val="0072C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18E35BC-59DA-4236-B2D9-CB51204C5FCE}"/>
                  </a:ext>
                </a:extLst>
              </p:cNvPr>
              <p:cNvSpPr/>
              <p:nvPr/>
            </p:nvSpPr>
            <p:spPr>
              <a:xfrm>
                <a:off x="4427368" y="2233461"/>
                <a:ext cx="146456" cy="304951"/>
              </a:xfrm>
              <a:custGeom>
                <a:avLst/>
                <a:gdLst>
                  <a:gd name="connsiteX0" fmla="*/ 15 w 146456"/>
                  <a:gd name="connsiteY0" fmla="*/ 304966 h 304951"/>
                  <a:gd name="connsiteX1" fmla="*/ 1996 w 146456"/>
                  <a:gd name="connsiteY1" fmla="*/ 304966 h 304951"/>
                  <a:gd name="connsiteX2" fmla="*/ 146471 w 146456"/>
                  <a:gd name="connsiteY2" fmla="*/ 253741 h 304951"/>
                  <a:gd name="connsiteX3" fmla="*/ 146471 w 146456"/>
                  <a:gd name="connsiteY3" fmla="*/ 15 h 304951"/>
                  <a:gd name="connsiteX4" fmla="*/ 15 w 146456"/>
                  <a:gd name="connsiteY4" fmla="*/ 15 h 304951"/>
                  <a:gd name="connsiteX5" fmla="*/ 15 w 146456"/>
                  <a:gd name="connsiteY5" fmla="*/ 304966 h 3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56" h="304951">
                    <a:moveTo>
                      <a:pt x="15" y="304966"/>
                    </a:moveTo>
                    <a:lnTo>
                      <a:pt x="1996" y="304966"/>
                    </a:lnTo>
                    <a:cubicBezTo>
                      <a:pt x="81784" y="304966"/>
                      <a:pt x="146471" y="280399"/>
                      <a:pt x="146471" y="253741"/>
                    </a:cubicBezTo>
                    <a:lnTo>
                      <a:pt x="146471" y="15"/>
                    </a:lnTo>
                    <a:lnTo>
                      <a:pt x="15" y="15"/>
                    </a:lnTo>
                    <a:lnTo>
                      <a:pt x="15" y="304966"/>
                    </a:lnTo>
                    <a:close/>
                  </a:path>
                </a:pathLst>
              </a:custGeom>
              <a:solidFill>
                <a:srgbClr val="2E88CF"/>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0BB6A82-D4E4-4EE8-B510-F7315C865367}"/>
                  </a:ext>
                </a:extLst>
              </p:cNvPr>
              <p:cNvSpPr/>
              <p:nvPr/>
            </p:nvSpPr>
            <p:spPr>
              <a:xfrm>
                <a:off x="4280912" y="2173472"/>
                <a:ext cx="292913" cy="114981"/>
              </a:xfrm>
              <a:custGeom>
                <a:avLst/>
                <a:gdLst>
                  <a:gd name="connsiteX0" fmla="*/ 292929 w 292913"/>
                  <a:gd name="connsiteY0" fmla="*/ 57506 h 114981"/>
                  <a:gd name="connsiteX1" fmla="*/ 146472 w 292913"/>
                  <a:gd name="connsiteY1" fmla="*/ 114997 h 114981"/>
                  <a:gd name="connsiteX2" fmla="*/ 15 w 292913"/>
                  <a:gd name="connsiteY2" fmla="*/ 57506 h 114981"/>
                  <a:gd name="connsiteX3" fmla="*/ 146472 w 292913"/>
                  <a:gd name="connsiteY3" fmla="*/ 15 h 114981"/>
                  <a:gd name="connsiteX4" fmla="*/ 292929 w 292913"/>
                  <a:gd name="connsiteY4" fmla="*/ 57506 h 11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13" h="114981">
                    <a:moveTo>
                      <a:pt x="292929" y="57506"/>
                    </a:moveTo>
                    <a:cubicBezTo>
                      <a:pt x="292929" y="89259"/>
                      <a:pt x="227354" y="114997"/>
                      <a:pt x="146472" y="114997"/>
                    </a:cubicBezTo>
                    <a:cubicBezTo>
                      <a:pt x="65590" y="114997"/>
                      <a:pt x="15" y="89259"/>
                      <a:pt x="15" y="57506"/>
                    </a:cubicBezTo>
                    <a:cubicBezTo>
                      <a:pt x="15" y="25754"/>
                      <a:pt x="65590" y="15"/>
                      <a:pt x="146472" y="15"/>
                    </a:cubicBezTo>
                    <a:cubicBezTo>
                      <a:pt x="227354" y="15"/>
                      <a:pt x="292929" y="25754"/>
                      <a:pt x="292929" y="57506"/>
                    </a:cubicBezTo>
                  </a:path>
                </a:pathLst>
              </a:custGeom>
              <a:solidFill>
                <a:srgbClr val="FFFFFF"/>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93D48E5-156D-4D4F-9001-C7B92E67CDD5}"/>
                  </a:ext>
                </a:extLst>
              </p:cNvPr>
              <p:cNvSpPr/>
              <p:nvPr/>
            </p:nvSpPr>
            <p:spPr>
              <a:xfrm>
                <a:off x="4309611" y="2189959"/>
                <a:ext cx="232310" cy="79987"/>
              </a:xfrm>
              <a:custGeom>
                <a:avLst/>
                <a:gdLst>
                  <a:gd name="connsiteX0" fmla="*/ 116174 w 232310"/>
                  <a:gd name="connsiteY0" fmla="*/ 80002 h 79987"/>
                  <a:gd name="connsiteX1" fmla="*/ 15 w 232310"/>
                  <a:gd name="connsiteY1" fmla="*/ 40009 h 79987"/>
                  <a:gd name="connsiteX2" fmla="*/ 116174 w 232310"/>
                  <a:gd name="connsiteY2" fmla="*/ 15 h 79987"/>
                  <a:gd name="connsiteX3" fmla="*/ 232326 w 232310"/>
                  <a:gd name="connsiteY3" fmla="*/ 40009 h 79987"/>
                  <a:gd name="connsiteX4" fmla="*/ 116174 w 232310"/>
                  <a:gd name="connsiteY4" fmla="*/ 80002 h 7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10" h="79987">
                    <a:moveTo>
                      <a:pt x="116174" y="80002"/>
                    </a:moveTo>
                    <a:cubicBezTo>
                      <a:pt x="52026" y="80002"/>
                      <a:pt x="15" y="62108"/>
                      <a:pt x="15" y="40009"/>
                    </a:cubicBezTo>
                    <a:cubicBezTo>
                      <a:pt x="15" y="17918"/>
                      <a:pt x="52026" y="15"/>
                      <a:pt x="116174" y="15"/>
                    </a:cubicBezTo>
                    <a:cubicBezTo>
                      <a:pt x="180321" y="15"/>
                      <a:pt x="232326" y="17918"/>
                      <a:pt x="232326" y="40009"/>
                    </a:cubicBezTo>
                    <a:cubicBezTo>
                      <a:pt x="232326" y="62108"/>
                      <a:pt x="180321" y="80002"/>
                      <a:pt x="116174" y="80002"/>
                    </a:cubicBezTo>
                    <a:close/>
                  </a:path>
                </a:pathLst>
              </a:custGeom>
              <a:solidFill>
                <a:srgbClr val="80BA0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4100A36-568E-45C7-A892-92FD9D0F76C9}"/>
                  </a:ext>
                </a:extLst>
              </p:cNvPr>
              <p:cNvSpPr/>
              <p:nvPr/>
            </p:nvSpPr>
            <p:spPr>
              <a:xfrm>
                <a:off x="4309611" y="2189959"/>
                <a:ext cx="232310" cy="59990"/>
              </a:xfrm>
              <a:custGeom>
                <a:avLst/>
                <a:gdLst>
                  <a:gd name="connsiteX0" fmla="*/ 209659 w 232310"/>
                  <a:gd name="connsiteY0" fmla="*/ 60005 h 59990"/>
                  <a:gd name="connsiteX1" fmla="*/ 232326 w 232310"/>
                  <a:gd name="connsiteY1" fmla="*/ 36327 h 59990"/>
                  <a:gd name="connsiteX2" fmla="*/ 116167 w 232310"/>
                  <a:gd name="connsiteY2" fmla="*/ 15 h 59990"/>
                  <a:gd name="connsiteX3" fmla="*/ 15 w 232310"/>
                  <a:gd name="connsiteY3" fmla="*/ 36327 h 59990"/>
                  <a:gd name="connsiteX4" fmla="*/ 23813 w 232310"/>
                  <a:gd name="connsiteY4" fmla="*/ 60005 h 59990"/>
                  <a:gd name="connsiteX5" fmla="*/ 116167 w 232310"/>
                  <a:gd name="connsiteY5" fmla="*/ 44384 h 59990"/>
                  <a:gd name="connsiteX6" fmla="*/ 207983 w 232310"/>
                  <a:gd name="connsiteY6" fmla="*/ 58496 h 59990"/>
                  <a:gd name="connsiteX7" fmla="*/ 209659 w 232310"/>
                  <a:gd name="connsiteY7" fmla="*/ 60005 h 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310" h="59990">
                    <a:moveTo>
                      <a:pt x="209659" y="60005"/>
                    </a:moveTo>
                    <a:cubicBezTo>
                      <a:pt x="224865" y="53869"/>
                      <a:pt x="232326" y="44676"/>
                      <a:pt x="232326" y="36327"/>
                    </a:cubicBezTo>
                    <a:cubicBezTo>
                      <a:pt x="232326" y="16267"/>
                      <a:pt x="180321" y="15"/>
                      <a:pt x="116167" y="15"/>
                    </a:cubicBezTo>
                    <a:cubicBezTo>
                      <a:pt x="52019" y="15"/>
                      <a:pt x="15" y="16267"/>
                      <a:pt x="15" y="36327"/>
                    </a:cubicBezTo>
                    <a:cubicBezTo>
                      <a:pt x="15" y="44676"/>
                      <a:pt x="8607" y="53869"/>
                      <a:pt x="23813" y="60005"/>
                    </a:cubicBezTo>
                    <a:cubicBezTo>
                      <a:pt x="45047" y="51430"/>
                      <a:pt x="78776" y="44384"/>
                      <a:pt x="116167" y="44384"/>
                    </a:cubicBezTo>
                    <a:cubicBezTo>
                      <a:pt x="153565" y="44384"/>
                      <a:pt x="186733" y="49920"/>
                      <a:pt x="207983" y="58496"/>
                    </a:cubicBezTo>
                    <a:lnTo>
                      <a:pt x="209659" y="60005"/>
                    </a:lnTo>
                    <a:close/>
                  </a:path>
                </a:pathLst>
              </a:custGeom>
              <a:solidFill>
                <a:srgbClr val="B8D43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05142F-9F71-42BE-9431-E8B254422569}"/>
                  </a:ext>
                </a:extLst>
              </p:cNvPr>
              <p:cNvSpPr/>
              <p:nvPr/>
            </p:nvSpPr>
            <p:spPr>
              <a:xfrm>
                <a:off x="4136225" y="1957388"/>
                <a:ext cx="278508" cy="240092"/>
              </a:xfrm>
              <a:custGeom>
                <a:avLst/>
                <a:gdLst>
                  <a:gd name="connsiteX0" fmla="*/ 201727 w 278508"/>
                  <a:gd name="connsiteY0" fmla="*/ 140201 h 240092"/>
                  <a:gd name="connsiteX1" fmla="*/ 132546 w 278508"/>
                  <a:gd name="connsiteY1" fmla="*/ 211372 h 240092"/>
                  <a:gd name="connsiteX2" fmla="*/ 160591 w 278508"/>
                  <a:gd name="connsiteY2" fmla="*/ 240108 h 240092"/>
                  <a:gd name="connsiteX3" fmla="*/ 278523 w 278508"/>
                  <a:gd name="connsiteY3" fmla="*/ 119310 h 240092"/>
                  <a:gd name="connsiteX4" fmla="*/ 161662 w 278508"/>
                  <a:gd name="connsiteY4" fmla="*/ 15 h 240092"/>
                  <a:gd name="connsiteX5" fmla="*/ 133577 w 278508"/>
                  <a:gd name="connsiteY5" fmla="*/ 28792 h 240092"/>
                  <a:gd name="connsiteX6" fmla="*/ 202440 w 278508"/>
                  <a:gd name="connsiteY6" fmla="*/ 99922 h 240092"/>
                  <a:gd name="connsiteX7" fmla="*/ 15 w 278508"/>
                  <a:gd name="connsiteY7" fmla="*/ 99922 h 240092"/>
                  <a:gd name="connsiteX8" fmla="*/ 15 w 278508"/>
                  <a:gd name="connsiteY8" fmla="*/ 140201 h 240092"/>
                  <a:gd name="connsiteX9" fmla="*/ 201727 w 278508"/>
                  <a:gd name="connsiteY9" fmla="*/ 140201 h 24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08" h="240092">
                    <a:moveTo>
                      <a:pt x="201727" y="140201"/>
                    </a:moveTo>
                    <a:lnTo>
                      <a:pt x="132546" y="211372"/>
                    </a:lnTo>
                    <a:lnTo>
                      <a:pt x="160591" y="240108"/>
                    </a:lnTo>
                    <a:lnTo>
                      <a:pt x="278523" y="119310"/>
                    </a:lnTo>
                    <a:lnTo>
                      <a:pt x="161662" y="15"/>
                    </a:lnTo>
                    <a:lnTo>
                      <a:pt x="133577" y="28792"/>
                    </a:lnTo>
                    <a:lnTo>
                      <a:pt x="202440" y="99922"/>
                    </a:lnTo>
                    <a:lnTo>
                      <a:pt x="15" y="99922"/>
                    </a:lnTo>
                    <a:lnTo>
                      <a:pt x="15" y="140201"/>
                    </a:lnTo>
                    <a:lnTo>
                      <a:pt x="201727" y="140201"/>
                    </a:lnTo>
                    <a:close/>
                  </a:path>
                </a:pathLst>
              </a:custGeom>
              <a:solidFill>
                <a:srgbClr val="4A4A4A"/>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0E9356A-5F7E-4CE0-A0C6-15CB0317E7E2}"/>
                  </a:ext>
                </a:extLst>
              </p:cNvPr>
              <p:cNvSpPr/>
              <p:nvPr/>
            </p:nvSpPr>
            <p:spPr>
              <a:xfrm>
                <a:off x="3892782" y="2498212"/>
                <a:ext cx="9525" cy="83704"/>
              </a:xfrm>
              <a:custGeom>
                <a:avLst/>
                <a:gdLst>
                  <a:gd name="connsiteX0" fmla="*/ 15 w 9525"/>
                  <a:gd name="connsiteY0" fmla="*/ 15 h 83704"/>
                  <a:gd name="connsiteX1" fmla="*/ 15 w 9525"/>
                  <a:gd name="connsiteY1" fmla="*/ 83720 h 83704"/>
                </a:gdLst>
                <a:ahLst/>
                <a:cxnLst>
                  <a:cxn ang="0">
                    <a:pos x="connsiteX0" y="connsiteY0"/>
                  </a:cxn>
                  <a:cxn ang="0">
                    <a:pos x="connsiteX1" y="connsiteY1"/>
                  </a:cxn>
                </a:cxnLst>
                <a:rect l="l" t="t" r="r" b="b"/>
                <a:pathLst>
                  <a:path w="9525" h="83704">
                    <a:moveTo>
                      <a:pt x="15" y="15"/>
                    </a:moveTo>
                    <a:lnTo>
                      <a:pt x="15" y="83720"/>
                    </a:lnTo>
                  </a:path>
                </a:pathLst>
              </a:custGeom>
              <a:noFill/>
              <a:ln w="19050" cap="sq">
                <a:solidFill>
                  <a:srgbClr val="FFFFFF"/>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6619B60-5E0B-49F1-B1F2-D6F10AC5BE85}"/>
                  </a:ext>
                </a:extLst>
              </p:cNvPr>
              <p:cNvSpPr/>
              <p:nvPr/>
            </p:nvSpPr>
            <p:spPr>
              <a:xfrm>
                <a:off x="3846486" y="2539054"/>
                <a:ext cx="93918" cy="9525"/>
              </a:xfrm>
              <a:custGeom>
                <a:avLst/>
                <a:gdLst>
                  <a:gd name="connsiteX0" fmla="*/ 93933 w 93918"/>
                  <a:gd name="connsiteY0" fmla="*/ 15 h 9525"/>
                  <a:gd name="connsiteX1" fmla="*/ 15 w 93918"/>
                  <a:gd name="connsiteY1" fmla="*/ 15 h 9525"/>
                </a:gdLst>
                <a:ahLst/>
                <a:cxnLst>
                  <a:cxn ang="0">
                    <a:pos x="connsiteX0" y="connsiteY0"/>
                  </a:cxn>
                  <a:cxn ang="0">
                    <a:pos x="connsiteX1" y="connsiteY1"/>
                  </a:cxn>
                </a:cxnLst>
                <a:rect l="l" t="t" r="r" b="b"/>
                <a:pathLst>
                  <a:path w="93918" h="9525">
                    <a:moveTo>
                      <a:pt x="93933" y="15"/>
                    </a:moveTo>
                    <a:lnTo>
                      <a:pt x="15" y="15"/>
                    </a:lnTo>
                  </a:path>
                </a:pathLst>
              </a:custGeom>
              <a:noFill/>
              <a:ln w="19050" cap="sq">
                <a:solidFill>
                  <a:srgbClr val="FFFFFF"/>
                </a:solidFill>
                <a:prstDash val="solid"/>
                <a:miter/>
              </a:ln>
            </p:spPr>
            <p:txBody>
              <a:bodyPr rtlCol="0" anchor="ctr"/>
              <a:lstStyle/>
              <a:p>
                <a:endParaRPr lang="en-US"/>
              </a:p>
            </p:txBody>
          </p:sp>
        </p:grpSp>
        <p:grpSp>
          <p:nvGrpSpPr>
            <p:cNvPr id="35" name="Graphic 9">
              <a:extLst>
                <a:ext uri="{FF2B5EF4-FFF2-40B4-BE49-F238E27FC236}">
                  <a16:creationId xmlns:a16="http://schemas.microsoft.com/office/drawing/2014/main" id="{135AF0A1-FF09-4799-BA8B-BDDFC6E28578}"/>
                </a:ext>
              </a:extLst>
            </p:cNvPr>
            <p:cNvGrpSpPr>
              <a:grpSpLocks noChangeAspect="1"/>
            </p:cNvGrpSpPr>
            <p:nvPr/>
          </p:nvGrpSpPr>
          <p:grpSpPr>
            <a:xfrm>
              <a:off x="840155" y="2084985"/>
              <a:ext cx="803192" cy="492624"/>
              <a:chOff x="1050252" y="2109788"/>
              <a:chExt cx="714375" cy="438150"/>
            </a:xfrm>
          </p:grpSpPr>
          <p:grpSp>
            <p:nvGrpSpPr>
              <p:cNvPr id="36" name="Graphic 9">
                <a:extLst>
                  <a:ext uri="{FF2B5EF4-FFF2-40B4-BE49-F238E27FC236}">
                    <a16:creationId xmlns:a16="http://schemas.microsoft.com/office/drawing/2014/main" id="{135AF0A1-FF09-4799-BA8B-BDDFC6E28578}"/>
                  </a:ext>
                </a:extLst>
              </p:cNvPr>
              <p:cNvGrpSpPr/>
              <p:nvPr/>
            </p:nvGrpSpPr>
            <p:grpSpPr>
              <a:xfrm>
                <a:off x="1050252" y="2109788"/>
                <a:ext cx="714375" cy="438150"/>
                <a:chOff x="1050252" y="2109788"/>
                <a:chExt cx="714375" cy="438150"/>
              </a:xfrm>
            </p:grpSpPr>
            <p:sp>
              <p:nvSpPr>
                <p:cNvPr id="37" name="Freeform: Shape 36">
                  <a:extLst>
                    <a:ext uri="{FF2B5EF4-FFF2-40B4-BE49-F238E27FC236}">
                      <a16:creationId xmlns:a16="http://schemas.microsoft.com/office/drawing/2014/main" id="{52B9D69F-B073-482B-975D-CC72B4C229EC}"/>
                    </a:ext>
                  </a:extLst>
                </p:cNvPr>
                <p:cNvSpPr/>
                <p:nvPr/>
              </p:nvSpPr>
              <p:spPr>
                <a:xfrm>
                  <a:off x="1563521" y="2109788"/>
                  <a:ext cx="201105" cy="438150"/>
                </a:xfrm>
                <a:custGeom>
                  <a:avLst/>
                  <a:gdLst>
                    <a:gd name="connsiteX0" fmla="*/ 150858 w 201105"/>
                    <a:gd name="connsiteY0" fmla="*/ 44 h 438150"/>
                    <a:gd name="connsiteX1" fmla="*/ 201135 w 201105"/>
                    <a:gd name="connsiteY1" fmla="*/ 219119 h 438150"/>
                    <a:gd name="connsiteX2" fmla="*/ 150858 w 201105"/>
                    <a:gd name="connsiteY2" fmla="*/ 438194 h 438150"/>
                    <a:gd name="connsiteX3" fmla="*/ 30 w 201105"/>
                    <a:gd name="connsiteY3" fmla="*/ 438194 h 438150"/>
                    <a:gd name="connsiteX4" fmla="*/ 30 w 201105"/>
                    <a:gd name="connsiteY4" fmla="*/ 44 h 438150"/>
                    <a:gd name="connsiteX5" fmla="*/ 150858 w 201105"/>
                    <a:gd name="connsiteY5" fmla="*/ 44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05" h="438150">
                      <a:moveTo>
                        <a:pt x="150858" y="44"/>
                      </a:moveTo>
                      <a:cubicBezTo>
                        <a:pt x="178626" y="44"/>
                        <a:pt x="201135" y="98128"/>
                        <a:pt x="201135" y="219119"/>
                      </a:cubicBezTo>
                      <a:cubicBezTo>
                        <a:pt x="201135" y="340110"/>
                        <a:pt x="178626" y="438194"/>
                        <a:pt x="150858" y="438194"/>
                      </a:cubicBezTo>
                      <a:lnTo>
                        <a:pt x="30" y="438194"/>
                      </a:lnTo>
                      <a:lnTo>
                        <a:pt x="30" y="44"/>
                      </a:lnTo>
                      <a:lnTo>
                        <a:pt x="150858" y="44"/>
                      </a:lnTo>
                      <a:close/>
                    </a:path>
                  </a:pathLst>
                </a:custGeom>
                <a:solidFill>
                  <a:srgbClr val="4AABD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06C2C30-4360-4168-A3E6-8EFDF4949AA5}"/>
                    </a:ext>
                  </a:extLst>
                </p:cNvPr>
                <p:cNvSpPr/>
                <p:nvPr/>
              </p:nvSpPr>
              <p:spPr>
                <a:xfrm>
                  <a:off x="1563521" y="2353205"/>
                  <a:ext cx="201105" cy="194732"/>
                </a:xfrm>
                <a:custGeom>
                  <a:avLst/>
                  <a:gdLst>
                    <a:gd name="connsiteX0" fmla="*/ 201135 w 201105"/>
                    <a:gd name="connsiteY0" fmla="*/ 44 h 194732"/>
                    <a:gd name="connsiteX1" fmla="*/ 151328 w 201105"/>
                    <a:gd name="connsiteY1" fmla="*/ 194777 h 194732"/>
                    <a:gd name="connsiteX2" fmla="*/ 30 w 201105"/>
                    <a:gd name="connsiteY2" fmla="*/ 194777 h 194732"/>
                    <a:gd name="connsiteX3" fmla="*/ 30 w 201105"/>
                    <a:gd name="connsiteY3" fmla="*/ 44 h 194732"/>
                    <a:gd name="connsiteX4" fmla="*/ 201135 w 201105"/>
                    <a:gd name="connsiteY4" fmla="*/ 44 h 19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05" h="194732">
                      <a:moveTo>
                        <a:pt x="201135" y="44"/>
                      </a:moveTo>
                      <a:cubicBezTo>
                        <a:pt x="197317" y="110408"/>
                        <a:pt x="176471" y="194777"/>
                        <a:pt x="151328" y="194777"/>
                      </a:cubicBezTo>
                      <a:lnTo>
                        <a:pt x="30" y="194777"/>
                      </a:lnTo>
                      <a:lnTo>
                        <a:pt x="30" y="44"/>
                      </a:lnTo>
                      <a:lnTo>
                        <a:pt x="201135" y="44"/>
                      </a:lnTo>
                      <a:close/>
                    </a:path>
                  </a:pathLst>
                </a:custGeom>
                <a:solidFill>
                  <a:srgbClr val="0097C5"/>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70DE1A-2BEA-424B-A850-48D633BCAB58}"/>
                    </a:ext>
                  </a:extLst>
                </p:cNvPr>
                <p:cNvSpPr/>
                <p:nvPr/>
              </p:nvSpPr>
              <p:spPr>
                <a:xfrm>
                  <a:off x="1513245" y="2109788"/>
                  <a:ext cx="100552" cy="438150"/>
                </a:xfrm>
                <a:custGeom>
                  <a:avLst/>
                  <a:gdLst>
                    <a:gd name="connsiteX0" fmla="*/ 100583 w 100552"/>
                    <a:gd name="connsiteY0" fmla="*/ 219119 h 438150"/>
                    <a:gd name="connsiteX1" fmla="*/ 50306 w 100552"/>
                    <a:gd name="connsiteY1" fmla="*/ 438194 h 438150"/>
                    <a:gd name="connsiteX2" fmla="*/ 30 w 100552"/>
                    <a:gd name="connsiteY2" fmla="*/ 219119 h 438150"/>
                    <a:gd name="connsiteX3" fmla="*/ 50306 w 100552"/>
                    <a:gd name="connsiteY3" fmla="*/ 44 h 438150"/>
                    <a:gd name="connsiteX4" fmla="*/ 100583 w 100552"/>
                    <a:gd name="connsiteY4" fmla="*/ 21911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52" h="438150">
                      <a:moveTo>
                        <a:pt x="100583" y="219119"/>
                      </a:moveTo>
                      <a:cubicBezTo>
                        <a:pt x="100583" y="340111"/>
                        <a:pt x="78073" y="438194"/>
                        <a:pt x="50306" y="438194"/>
                      </a:cubicBezTo>
                      <a:cubicBezTo>
                        <a:pt x="22540" y="438194"/>
                        <a:pt x="30" y="340111"/>
                        <a:pt x="30" y="219119"/>
                      </a:cubicBezTo>
                      <a:cubicBezTo>
                        <a:pt x="30" y="98127"/>
                        <a:pt x="22540" y="44"/>
                        <a:pt x="50306" y="44"/>
                      </a:cubicBezTo>
                      <a:cubicBezTo>
                        <a:pt x="78073" y="44"/>
                        <a:pt x="100583" y="98127"/>
                        <a:pt x="100583" y="219119"/>
                      </a:cubicBezTo>
                      <a:close/>
                    </a:path>
                  </a:pathLst>
                </a:custGeom>
                <a:solidFill>
                  <a:srgbClr val="0070C8"/>
                </a:solidFill>
                <a:ln w="9525" cap="flat">
                  <a:noFill/>
                  <a:prstDash val="solid"/>
                  <a:miter/>
                </a:ln>
              </p:spPr>
              <p:txBody>
                <a:bodyPr rtlCol="0" anchor="ctr"/>
                <a:lstStyle/>
                <a:p>
                  <a:endParaRPr lang="en-US"/>
                </a:p>
              </p:txBody>
            </p:sp>
            <p:grpSp>
              <p:nvGrpSpPr>
                <p:cNvPr id="40" name="Graphic 9">
                  <a:extLst>
                    <a:ext uri="{FF2B5EF4-FFF2-40B4-BE49-F238E27FC236}">
                      <a16:creationId xmlns:a16="http://schemas.microsoft.com/office/drawing/2014/main" id="{135AF0A1-FF09-4799-BA8B-BDDFC6E28578}"/>
                    </a:ext>
                  </a:extLst>
                </p:cNvPr>
                <p:cNvGrpSpPr/>
                <p:nvPr/>
              </p:nvGrpSpPr>
              <p:grpSpPr>
                <a:xfrm>
                  <a:off x="1261863" y="2158471"/>
                  <a:ext cx="301658" cy="340783"/>
                  <a:chOff x="1261863" y="2158471"/>
                  <a:chExt cx="301658" cy="340783"/>
                </a:xfrm>
                <a:solidFill>
                  <a:srgbClr val="4DBCE1"/>
                </a:solidFill>
              </p:grpSpPr>
              <p:sp>
                <p:nvSpPr>
                  <p:cNvPr id="41" name="Freeform: Shape 40">
                    <a:extLst>
                      <a:ext uri="{FF2B5EF4-FFF2-40B4-BE49-F238E27FC236}">
                        <a16:creationId xmlns:a16="http://schemas.microsoft.com/office/drawing/2014/main" id="{7542E0B1-9A7D-490B-B1E8-65142B4682D6}"/>
                      </a:ext>
                    </a:extLst>
                  </p:cNvPr>
                  <p:cNvSpPr/>
                  <p:nvPr/>
                </p:nvSpPr>
                <p:spPr>
                  <a:xfrm>
                    <a:off x="1261863" y="2158471"/>
                    <a:ext cx="301658" cy="340783"/>
                  </a:xfrm>
                  <a:custGeom>
                    <a:avLst/>
                    <a:gdLst>
                      <a:gd name="connsiteX0" fmla="*/ 280163 w 301658"/>
                      <a:gd name="connsiteY0" fmla="*/ 49 h 340783"/>
                      <a:gd name="connsiteX1" fmla="*/ 301711 w 301658"/>
                      <a:gd name="connsiteY1" fmla="*/ 170441 h 340783"/>
                      <a:gd name="connsiteX2" fmla="*/ 280163 w 301658"/>
                      <a:gd name="connsiteY2" fmla="*/ 340833 h 340783"/>
                      <a:gd name="connsiteX3" fmla="*/ 52 w 301658"/>
                      <a:gd name="connsiteY3" fmla="*/ 340833 h 340783"/>
                      <a:gd name="connsiteX4" fmla="*/ 52 w 301658"/>
                      <a:gd name="connsiteY4" fmla="*/ 49 h 340783"/>
                      <a:gd name="connsiteX5" fmla="*/ 280163 w 301658"/>
                      <a:gd name="connsiteY5" fmla="*/ 49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63" y="49"/>
                        </a:moveTo>
                        <a:cubicBezTo>
                          <a:pt x="292064" y="49"/>
                          <a:pt x="301711" y="76336"/>
                          <a:pt x="301711" y="170441"/>
                        </a:cubicBezTo>
                        <a:cubicBezTo>
                          <a:pt x="301711" y="264546"/>
                          <a:pt x="292064" y="340833"/>
                          <a:pt x="280163" y="340833"/>
                        </a:cubicBezTo>
                        <a:lnTo>
                          <a:pt x="52" y="340833"/>
                        </a:lnTo>
                        <a:lnTo>
                          <a:pt x="52" y="49"/>
                        </a:lnTo>
                        <a:lnTo>
                          <a:pt x="280163" y="49"/>
                        </a:lnTo>
                        <a:close/>
                      </a:path>
                    </a:pathLst>
                  </a:custGeom>
                  <a:solidFill>
                    <a:srgbClr val="4DBCE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EEEA23-C9F6-4E72-91D8-153B7AFF3AF5}"/>
                      </a:ext>
                    </a:extLst>
                  </p:cNvPr>
                  <p:cNvSpPr/>
                  <p:nvPr/>
                </p:nvSpPr>
                <p:spPr>
                  <a:xfrm>
                    <a:off x="1261863" y="2158471"/>
                    <a:ext cx="301658" cy="340783"/>
                  </a:xfrm>
                  <a:custGeom>
                    <a:avLst/>
                    <a:gdLst>
                      <a:gd name="connsiteX0" fmla="*/ 280163 w 301658"/>
                      <a:gd name="connsiteY0" fmla="*/ 49 h 340783"/>
                      <a:gd name="connsiteX1" fmla="*/ 301711 w 301658"/>
                      <a:gd name="connsiteY1" fmla="*/ 170441 h 340783"/>
                      <a:gd name="connsiteX2" fmla="*/ 280163 w 301658"/>
                      <a:gd name="connsiteY2" fmla="*/ 340833 h 340783"/>
                      <a:gd name="connsiteX3" fmla="*/ 52 w 301658"/>
                      <a:gd name="connsiteY3" fmla="*/ 340833 h 340783"/>
                      <a:gd name="connsiteX4" fmla="*/ 52 w 301658"/>
                      <a:gd name="connsiteY4" fmla="*/ 49 h 340783"/>
                      <a:gd name="connsiteX5" fmla="*/ 280163 w 301658"/>
                      <a:gd name="connsiteY5" fmla="*/ 49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63" y="49"/>
                        </a:moveTo>
                        <a:cubicBezTo>
                          <a:pt x="292064" y="49"/>
                          <a:pt x="301711" y="76336"/>
                          <a:pt x="301711" y="170441"/>
                        </a:cubicBezTo>
                        <a:cubicBezTo>
                          <a:pt x="301711" y="264546"/>
                          <a:pt x="292064" y="340833"/>
                          <a:pt x="280163" y="340833"/>
                        </a:cubicBezTo>
                        <a:lnTo>
                          <a:pt x="52" y="340833"/>
                        </a:lnTo>
                        <a:lnTo>
                          <a:pt x="52" y="49"/>
                        </a:lnTo>
                        <a:lnTo>
                          <a:pt x="280163" y="49"/>
                        </a:lnTo>
                        <a:close/>
                      </a:path>
                    </a:pathLst>
                  </a:custGeom>
                  <a:solidFill>
                    <a:srgbClr val="4DBCE1"/>
                  </a:solidFill>
                  <a:ln w="9525" cap="flat">
                    <a:noFill/>
                    <a:prstDash val="solid"/>
                    <a:miter/>
                  </a:ln>
                </p:spPr>
                <p:txBody>
                  <a:bodyPr rtlCol="0" anchor="ctr"/>
                  <a:lstStyle/>
                  <a:p>
                    <a:endParaRPr lang="en-US"/>
                  </a:p>
                </p:txBody>
              </p:sp>
            </p:grpSp>
            <p:sp>
              <p:nvSpPr>
                <p:cNvPr id="43" name="Freeform: Shape 42">
                  <a:extLst>
                    <a:ext uri="{FF2B5EF4-FFF2-40B4-BE49-F238E27FC236}">
                      <a16:creationId xmlns:a16="http://schemas.microsoft.com/office/drawing/2014/main" id="{75E4044C-9F63-43BD-A8FF-1D49A8F5F0B4}"/>
                    </a:ext>
                  </a:extLst>
                </p:cNvPr>
                <p:cNvSpPr/>
                <p:nvPr/>
              </p:nvSpPr>
              <p:spPr>
                <a:xfrm>
                  <a:off x="1261863" y="2158471"/>
                  <a:ext cx="301658" cy="340783"/>
                </a:xfrm>
                <a:custGeom>
                  <a:avLst/>
                  <a:gdLst>
                    <a:gd name="connsiteX0" fmla="*/ 280141 w 301658"/>
                    <a:gd name="connsiteY0" fmla="*/ 44 h 340783"/>
                    <a:gd name="connsiteX1" fmla="*/ 301689 w 301658"/>
                    <a:gd name="connsiteY1" fmla="*/ 170436 h 340783"/>
                    <a:gd name="connsiteX2" fmla="*/ 280141 w 301658"/>
                    <a:gd name="connsiteY2" fmla="*/ 340827 h 340783"/>
                    <a:gd name="connsiteX3" fmla="*/ 30 w 301658"/>
                    <a:gd name="connsiteY3" fmla="*/ 340827 h 340783"/>
                    <a:gd name="connsiteX4" fmla="*/ 30 w 301658"/>
                    <a:gd name="connsiteY4" fmla="*/ 44 h 340783"/>
                    <a:gd name="connsiteX5" fmla="*/ 280141 w 301658"/>
                    <a:gd name="connsiteY5" fmla="*/ 44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41" y="44"/>
                      </a:moveTo>
                      <a:cubicBezTo>
                        <a:pt x="292042" y="44"/>
                        <a:pt x="301689" y="76331"/>
                        <a:pt x="301689" y="170436"/>
                      </a:cubicBezTo>
                      <a:cubicBezTo>
                        <a:pt x="301689" y="264541"/>
                        <a:pt x="292042" y="340827"/>
                        <a:pt x="280141" y="340827"/>
                      </a:cubicBezTo>
                      <a:lnTo>
                        <a:pt x="30" y="340827"/>
                      </a:lnTo>
                      <a:lnTo>
                        <a:pt x="30" y="44"/>
                      </a:lnTo>
                      <a:lnTo>
                        <a:pt x="280141" y="44"/>
                      </a:lnTo>
                      <a:close/>
                    </a:path>
                  </a:pathLst>
                </a:custGeom>
                <a:solidFill>
                  <a:srgbClr val="74C4DE"/>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C2200FD-46C6-4CDD-9EF4-2F9A055CF53A}"/>
                    </a:ext>
                  </a:extLst>
                </p:cNvPr>
                <p:cNvSpPr/>
                <p:nvPr/>
              </p:nvSpPr>
              <p:spPr>
                <a:xfrm>
                  <a:off x="1261863" y="2304520"/>
                  <a:ext cx="301658" cy="194733"/>
                </a:xfrm>
                <a:custGeom>
                  <a:avLst/>
                  <a:gdLst>
                    <a:gd name="connsiteX0" fmla="*/ 301470 w 301658"/>
                    <a:gd name="connsiteY0" fmla="*/ 44 h 194733"/>
                    <a:gd name="connsiteX1" fmla="*/ 301689 w 301658"/>
                    <a:gd name="connsiteY1" fmla="*/ 24386 h 194733"/>
                    <a:gd name="connsiteX2" fmla="*/ 280141 w 301658"/>
                    <a:gd name="connsiteY2" fmla="*/ 194778 h 194733"/>
                    <a:gd name="connsiteX3" fmla="*/ 30 w 301658"/>
                    <a:gd name="connsiteY3" fmla="*/ 194778 h 194733"/>
                    <a:gd name="connsiteX4" fmla="*/ 30 w 301658"/>
                    <a:gd name="connsiteY4" fmla="*/ 44 h 194733"/>
                    <a:gd name="connsiteX5" fmla="*/ 301470 w 301658"/>
                    <a:gd name="connsiteY5" fmla="*/ 44 h 1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194733">
                      <a:moveTo>
                        <a:pt x="301470" y="44"/>
                      </a:moveTo>
                      <a:cubicBezTo>
                        <a:pt x="301613" y="7995"/>
                        <a:pt x="301689" y="16121"/>
                        <a:pt x="301689" y="24386"/>
                      </a:cubicBezTo>
                      <a:cubicBezTo>
                        <a:pt x="301689" y="118491"/>
                        <a:pt x="292042" y="194778"/>
                        <a:pt x="280141" y="194778"/>
                      </a:cubicBezTo>
                      <a:lnTo>
                        <a:pt x="30" y="194778"/>
                      </a:lnTo>
                      <a:lnTo>
                        <a:pt x="30" y="44"/>
                      </a:lnTo>
                      <a:lnTo>
                        <a:pt x="301470" y="44"/>
                      </a:lnTo>
                      <a:close/>
                    </a:path>
                  </a:pathLst>
                </a:custGeom>
                <a:solidFill>
                  <a:srgbClr val="54B3D9"/>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A57F663-1773-4528-9171-7E9F1623D392}"/>
                    </a:ext>
                  </a:extLst>
                </p:cNvPr>
                <p:cNvSpPr/>
                <p:nvPr/>
              </p:nvSpPr>
              <p:spPr>
                <a:xfrm>
                  <a:off x="1111033" y="2109788"/>
                  <a:ext cx="201105" cy="438150"/>
                </a:xfrm>
                <a:custGeom>
                  <a:avLst/>
                  <a:gdLst>
                    <a:gd name="connsiteX0" fmla="*/ 150859 w 201105"/>
                    <a:gd name="connsiteY0" fmla="*/ 44 h 438150"/>
                    <a:gd name="connsiteX1" fmla="*/ 201135 w 201105"/>
                    <a:gd name="connsiteY1" fmla="*/ 219119 h 438150"/>
                    <a:gd name="connsiteX2" fmla="*/ 150859 w 201105"/>
                    <a:gd name="connsiteY2" fmla="*/ 438194 h 438150"/>
                    <a:gd name="connsiteX3" fmla="*/ 30 w 201105"/>
                    <a:gd name="connsiteY3" fmla="*/ 438194 h 438150"/>
                    <a:gd name="connsiteX4" fmla="*/ 30 w 201105"/>
                    <a:gd name="connsiteY4" fmla="*/ 44 h 438150"/>
                    <a:gd name="connsiteX5" fmla="*/ 150859 w 201105"/>
                    <a:gd name="connsiteY5" fmla="*/ 44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05" h="438150">
                      <a:moveTo>
                        <a:pt x="150859" y="44"/>
                      </a:moveTo>
                      <a:cubicBezTo>
                        <a:pt x="178626" y="44"/>
                        <a:pt x="201135" y="98128"/>
                        <a:pt x="201135" y="219119"/>
                      </a:cubicBezTo>
                      <a:cubicBezTo>
                        <a:pt x="201135" y="340110"/>
                        <a:pt x="178626" y="438194"/>
                        <a:pt x="150859" y="438194"/>
                      </a:cubicBezTo>
                      <a:lnTo>
                        <a:pt x="30" y="438194"/>
                      </a:lnTo>
                      <a:lnTo>
                        <a:pt x="30" y="44"/>
                      </a:lnTo>
                      <a:lnTo>
                        <a:pt x="150859" y="44"/>
                      </a:lnTo>
                      <a:close/>
                    </a:path>
                  </a:pathLst>
                </a:custGeom>
                <a:solidFill>
                  <a:srgbClr val="5CADD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3569906-FB1C-42E4-BBBE-6753320F726B}"/>
                    </a:ext>
                  </a:extLst>
                </p:cNvPr>
                <p:cNvSpPr/>
                <p:nvPr/>
              </p:nvSpPr>
              <p:spPr>
                <a:xfrm>
                  <a:off x="1111033" y="2353205"/>
                  <a:ext cx="201105" cy="194732"/>
                </a:xfrm>
                <a:custGeom>
                  <a:avLst/>
                  <a:gdLst>
                    <a:gd name="connsiteX0" fmla="*/ 201135 w 201105"/>
                    <a:gd name="connsiteY0" fmla="*/ 44 h 194732"/>
                    <a:gd name="connsiteX1" fmla="*/ 151328 w 201105"/>
                    <a:gd name="connsiteY1" fmla="*/ 194777 h 194732"/>
                    <a:gd name="connsiteX2" fmla="*/ 30 w 201105"/>
                    <a:gd name="connsiteY2" fmla="*/ 194777 h 194732"/>
                    <a:gd name="connsiteX3" fmla="*/ 30 w 201105"/>
                    <a:gd name="connsiteY3" fmla="*/ 44 h 194732"/>
                    <a:gd name="connsiteX4" fmla="*/ 201135 w 201105"/>
                    <a:gd name="connsiteY4" fmla="*/ 44 h 19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05" h="194732">
                      <a:moveTo>
                        <a:pt x="201135" y="44"/>
                      </a:moveTo>
                      <a:cubicBezTo>
                        <a:pt x="197318" y="110408"/>
                        <a:pt x="176472" y="194777"/>
                        <a:pt x="151328" y="194777"/>
                      </a:cubicBezTo>
                      <a:lnTo>
                        <a:pt x="30" y="194777"/>
                      </a:lnTo>
                      <a:lnTo>
                        <a:pt x="30" y="44"/>
                      </a:lnTo>
                      <a:lnTo>
                        <a:pt x="201135" y="44"/>
                      </a:lnTo>
                      <a:close/>
                    </a:path>
                  </a:pathLst>
                </a:custGeom>
                <a:solidFill>
                  <a:srgbClr val="3797C4"/>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A76E73B-4335-4BF8-89EC-DC5BC9D7C67E}"/>
                    </a:ext>
                  </a:extLst>
                </p:cNvPr>
                <p:cNvSpPr/>
                <p:nvPr/>
              </p:nvSpPr>
              <p:spPr>
                <a:xfrm>
                  <a:off x="1050252" y="2109788"/>
                  <a:ext cx="121563" cy="438150"/>
                </a:xfrm>
                <a:custGeom>
                  <a:avLst/>
                  <a:gdLst>
                    <a:gd name="connsiteX0" fmla="*/ 121594 w 121563"/>
                    <a:gd name="connsiteY0" fmla="*/ 219119 h 438150"/>
                    <a:gd name="connsiteX1" fmla="*/ 60812 w 121563"/>
                    <a:gd name="connsiteY1" fmla="*/ 438194 h 438150"/>
                    <a:gd name="connsiteX2" fmla="*/ 30 w 121563"/>
                    <a:gd name="connsiteY2" fmla="*/ 219119 h 438150"/>
                    <a:gd name="connsiteX3" fmla="*/ 60812 w 121563"/>
                    <a:gd name="connsiteY3" fmla="*/ 44 h 438150"/>
                    <a:gd name="connsiteX4" fmla="*/ 121594 w 121563"/>
                    <a:gd name="connsiteY4" fmla="*/ 21911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63" h="438150">
                      <a:moveTo>
                        <a:pt x="121594" y="219119"/>
                      </a:moveTo>
                      <a:cubicBezTo>
                        <a:pt x="121594" y="340111"/>
                        <a:pt x="94381" y="438194"/>
                        <a:pt x="60812" y="438194"/>
                      </a:cubicBezTo>
                      <a:cubicBezTo>
                        <a:pt x="27243" y="438194"/>
                        <a:pt x="30" y="340111"/>
                        <a:pt x="30" y="219119"/>
                      </a:cubicBezTo>
                      <a:cubicBezTo>
                        <a:pt x="30" y="98127"/>
                        <a:pt x="27243" y="44"/>
                        <a:pt x="60812" y="44"/>
                      </a:cubicBezTo>
                      <a:cubicBezTo>
                        <a:pt x="94381" y="44"/>
                        <a:pt x="121594" y="98127"/>
                        <a:pt x="121594" y="219119"/>
                      </a:cubicBezTo>
                      <a:close/>
                    </a:path>
                  </a:pathLst>
                </a:custGeom>
                <a:solidFill>
                  <a:srgbClr val="0070C8"/>
                </a:solidFill>
                <a:ln w="9525" cap="flat">
                  <a:noFill/>
                  <a:prstDash val="solid"/>
                  <a:miter/>
                </a:ln>
              </p:spPr>
              <p:txBody>
                <a:bodyPr rtlCol="0" anchor="ctr"/>
                <a:lstStyle/>
                <a:p>
                  <a:endParaRPr lang="en-US"/>
                </a:p>
              </p:txBody>
            </p:sp>
          </p:grpSp>
          <p:sp>
            <p:nvSpPr>
              <p:cNvPr id="48" name="Freeform: Shape 47">
                <a:extLst>
                  <a:ext uri="{FF2B5EF4-FFF2-40B4-BE49-F238E27FC236}">
                    <a16:creationId xmlns:a16="http://schemas.microsoft.com/office/drawing/2014/main" id="{28D35B43-225F-407A-9AB6-2DCAF842F1B3}"/>
                  </a:ext>
                </a:extLst>
              </p:cNvPr>
              <p:cNvSpPr/>
              <p:nvPr/>
            </p:nvSpPr>
            <p:spPr>
              <a:xfrm>
                <a:off x="1071263" y="2161948"/>
                <a:ext cx="73538" cy="344260"/>
              </a:xfrm>
              <a:custGeom>
                <a:avLst/>
                <a:gdLst>
                  <a:gd name="connsiteX0" fmla="*/ 73569 w 73538"/>
                  <a:gd name="connsiteY0" fmla="*/ 172174 h 344260"/>
                  <a:gd name="connsiteX1" fmla="*/ 36799 w 73538"/>
                  <a:gd name="connsiteY1" fmla="*/ 344304 h 344260"/>
                  <a:gd name="connsiteX2" fmla="*/ 30 w 73538"/>
                  <a:gd name="connsiteY2" fmla="*/ 172174 h 344260"/>
                  <a:gd name="connsiteX3" fmla="*/ 36799 w 73538"/>
                  <a:gd name="connsiteY3" fmla="*/ 44 h 344260"/>
                  <a:gd name="connsiteX4" fmla="*/ 73569 w 73538"/>
                  <a:gd name="connsiteY4" fmla="*/ 172174 h 34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38" h="344260">
                    <a:moveTo>
                      <a:pt x="73569" y="172174"/>
                    </a:moveTo>
                    <a:cubicBezTo>
                      <a:pt x="73569" y="267239"/>
                      <a:pt x="57106" y="344304"/>
                      <a:pt x="36799" y="344304"/>
                    </a:cubicBezTo>
                    <a:cubicBezTo>
                      <a:pt x="16492" y="344304"/>
                      <a:pt x="30" y="267239"/>
                      <a:pt x="30" y="172174"/>
                    </a:cubicBezTo>
                    <a:cubicBezTo>
                      <a:pt x="30" y="77109"/>
                      <a:pt x="16492" y="44"/>
                      <a:pt x="36799" y="44"/>
                    </a:cubicBezTo>
                    <a:cubicBezTo>
                      <a:pt x="57106" y="44"/>
                      <a:pt x="73569" y="77109"/>
                      <a:pt x="73569" y="172174"/>
                    </a:cubicBezTo>
                    <a:close/>
                  </a:path>
                </a:pathLst>
              </a:custGeom>
              <a:solidFill>
                <a:srgbClr val="ACABA9"/>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436EA2E-12D1-449C-A7BF-E15EA1547623}"/>
                  </a:ext>
                </a:extLst>
              </p:cNvPr>
              <p:cNvSpPr/>
              <p:nvPr/>
            </p:nvSpPr>
            <p:spPr>
              <a:xfrm>
                <a:off x="1113285" y="2205047"/>
                <a:ext cx="31516" cy="264771"/>
              </a:xfrm>
              <a:custGeom>
                <a:avLst/>
                <a:gdLst>
                  <a:gd name="connsiteX0" fmla="*/ 19114 w 31516"/>
                  <a:gd name="connsiteY0" fmla="*/ 44 h 264771"/>
                  <a:gd name="connsiteX1" fmla="*/ 31547 w 31516"/>
                  <a:gd name="connsiteY1" fmla="*/ 129075 h 264771"/>
                  <a:gd name="connsiteX2" fmla="*/ 17390 w 31516"/>
                  <a:gd name="connsiteY2" fmla="*/ 264815 h 264771"/>
                  <a:gd name="connsiteX3" fmla="*/ 30 w 31516"/>
                  <a:gd name="connsiteY3" fmla="*/ 134291 h 264771"/>
                  <a:gd name="connsiteX4" fmla="*/ 19114 w 31516"/>
                  <a:gd name="connsiteY4" fmla="*/ 44 h 26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6" h="264771">
                    <a:moveTo>
                      <a:pt x="19114" y="44"/>
                    </a:moveTo>
                    <a:cubicBezTo>
                      <a:pt x="26739" y="31582"/>
                      <a:pt x="31547" y="77700"/>
                      <a:pt x="31547" y="129075"/>
                    </a:cubicBezTo>
                    <a:cubicBezTo>
                      <a:pt x="31547" y="184222"/>
                      <a:pt x="26007" y="233312"/>
                      <a:pt x="17390" y="264815"/>
                    </a:cubicBezTo>
                    <a:cubicBezTo>
                      <a:pt x="7094" y="240786"/>
                      <a:pt x="30" y="191361"/>
                      <a:pt x="30" y="134291"/>
                    </a:cubicBezTo>
                    <a:cubicBezTo>
                      <a:pt x="30" y="74089"/>
                      <a:pt x="7890" y="22394"/>
                      <a:pt x="19114" y="44"/>
                    </a:cubicBezTo>
                    <a:close/>
                  </a:path>
                </a:pathLst>
              </a:custGeom>
              <a:solidFill>
                <a:srgbClr val="4A4A4A"/>
              </a:solidFill>
              <a:ln w="9525" cap="flat">
                <a:noFill/>
                <a:prstDash val="solid"/>
                <a:miter/>
              </a:ln>
            </p:spPr>
            <p:txBody>
              <a:bodyPr rtlCol="0" anchor="ctr"/>
              <a:lstStyle/>
              <a:p>
                <a:endParaRPr lang="en-US"/>
              </a:p>
            </p:txBody>
          </p:sp>
        </p:grpSp>
        <p:grpSp>
          <p:nvGrpSpPr>
            <p:cNvPr id="55" name="Graphic 53">
              <a:extLst>
                <a:ext uri="{FF2B5EF4-FFF2-40B4-BE49-F238E27FC236}">
                  <a16:creationId xmlns:a16="http://schemas.microsoft.com/office/drawing/2014/main" id="{F7479403-6630-45A6-8854-5FA09AD05E75}"/>
                </a:ext>
              </a:extLst>
            </p:cNvPr>
            <p:cNvGrpSpPr/>
            <p:nvPr/>
          </p:nvGrpSpPr>
          <p:grpSpPr>
            <a:xfrm>
              <a:off x="9156279" y="1999781"/>
              <a:ext cx="660094" cy="663032"/>
              <a:chOff x="9156279" y="2002005"/>
              <a:chExt cx="660094" cy="663032"/>
            </a:xfrm>
            <a:solidFill>
              <a:srgbClr val="161616"/>
            </a:solidFill>
          </p:grpSpPr>
          <p:sp>
            <p:nvSpPr>
              <p:cNvPr id="56" name="Freeform: Shape 55">
                <a:extLst>
                  <a:ext uri="{FF2B5EF4-FFF2-40B4-BE49-F238E27FC236}">
                    <a16:creationId xmlns:a16="http://schemas.microsoft.com/office/drawing/2014/main" id="{115B178A-B544-4687-8798-98E9F1DDE727}"/>
                  </a:ext>
                </a:extLst>
              </p:cNvPr>
              <p:cNvSpPr/>
              <p:nvPr/>
            </p:nvSpPr>
            <p:spPr>
              <a:xfrm>
                <a:off x="9376457" y="2356778"/>
                <a:ext cx="439916" cy="308259"/>
              </a:xfrm>
              <a:custGeom>
                <a:avLst/>
                <a:gdLst>
                  <a:gd name="connsiteX0" fmla="*/ 109874 w 439916"/>
                  <a:gd name="connsiteY0" fmla="*/ 44006 h 308259"/>
                  <a:gd name="connsiteX1" fmla="*/ 84087 w 439916"/>
                  <a:gd name="connsiteY1" fmla="*/ 49154 h 308259"/>
                  <a:gd name="connsiteX2" fmla="*/ 48882 w 439916"/>
                  <a:gd name="connsiteY2" fmla="*/ 84359 h 308259"/>
                  <a:gd name="connsiteX3" fmla="*/ 43866 w 439916"/>
                  <a:gd name="connsiteY3" fmla="*/ 110014 h 308259"/>
                  <a:gd name="connsiteX4" fmla="*/ 56583 w 439916"/>
                  <a:gd name="connsiteY4" fmla="*/ 149047 h 308259"/>
                  <a:gd name="connsiteX5" fmla="*/ 89939 w 439916"/>
                  <a:gd name="connsiteY5" fmla="*/ 172942 h 308259"/>
                  <a:gd name="connsiteX6" fmla="*/ 87871 w 439916"/>
                  <a:gd name="connsiteY6" fmla="*/ 198025 h 308259"/>
                  <a:gd name="connsiteX7" fmla="*/ 88223 w 439916"/>
                  <a:gd name="connsiteY7" fmla="*/ 208146 h 308259"/>
                  <a:gd name="connsiteX8" fmla="*/ 89235 w 439916"/>
                  <a:gd name="connsiteY8" fmla="*/ 217959 h 308259"/>
                  <a:gd name="connsiteX9" fmla="*/ 53503 w 439916"/>
                  <a:gd name="connsiteY9" fmla="*/ 204758 h 308259"/>
                  <a:gd name="connsiteX10" fmla="*/ 25119 w 439916"/>
                  <a:gd name="connsiteY10" fmla="*/ 180203 h 308259"/>
                  <a:gd name="connsiteX11" fmla="*/ 6549 w 439916"/>
                  <a:gd name="connsiteY11" fmla="*/ 147375 h 308259"/>
                  <a:gd name="connsiteX12" fmla="*/ 8661 w 439916"/>
                  <a:gd name="connsiteY12" fmla="*/ 67197 h 308259"/>
                  <a:gd name="connsiteX13" fmla="*/ 67056 w 439916"/>
                  <a:gd name="connsiteY13" fmla="*/ 8803 h 308259"/>
                  <a:gd name="connsiteX14" fmla="*/ 109874 w 439916"/>
                  <a:gd name="connsiteY14" fmla="*/ 2 h 308259"/>
                  <a:gd name="connsiteX15" fmla="*/ 197883 w 439916"/>
                  <a:gd name="connsiteY15" fmla="*/ 2 h 308259"/>
                  <a:gd name="connsiteX16" fmla="*/ 240524 w 439916"/>
                  <a:gd name="connsiteY16" fmla="*/ 8803 h 308259"/>
                  <a:gd name="connsiteX17" fmla="*/ 299096 w 439916"/>
                  <a:gd name="connsiteY17" fmla="*/ 67373 h 308259"/>
                  <a:gd name="connsiteX18" fmla="*/ 307897 w 439916"/>
                  <a:gd name="connsiteY18" fmla="*/ 110014 h 308259"/>
                  <a:gd name="connsiteX19" fmla="*/ 300856 w 439916"/>
                  <a:gd name="connsiteY19" fmla="*/ 146098 h 308259"/>
                  <a:gd name="connsiteX20" fmla="*/ 281758 w 439916"/>
                  <a:gd name="connsiteY20" fmla="*/ 178266 h 308259"/>
                  <a:gd name="connsiteX21" fmla="*/ 253726 w 439916"/>
                  <a:gd name="connsiteY21" fmla="*/ 203350 h 308259"/>
                  <a:gd name="connsiteX22" fmla="*/ 219886 w 439916"/>
                  <a:gd name="connsiteY22" fmla="*/ 217959 h 308259"/>
                  <a:gd name="connsiteX23" fmla="*/ 219886 w 439916"/>
                  <a:gd name="connsiteY23" fmla="*/ 172238 h 308259"/>
                  <a:gd name="connsiteX24" fmla="*/ 242901 w 439916"/>
                  <a:gd name="connsiteY24" fmla="*/ 164141 h 308259"/>
                  <a:gd name="connsiteX25" fmla="*/ 256102 w 439916"/>
                  <a:gd name="connsiteY25" fmla="*/ 151775 h 308259"/>
                  <a:gd name="connsiteX26" fmla="*/ 262307 w 439916"/>
                  <a:gd name="connsiteY26" fmla="*/ 134173 h 308259"/>
                  <a:gd name="connsiteX27" fmla="*/ 263891 w 439916"/>
                  <a:gd name="connsiteY27" fmla="*/ 110014 h 308259"/>
                  <a:gd name="connsiteX28" fmla="*/ 258743 w 439916"/>
                  <a:gd name="connsiteY28" fmla="*/ 84227 h 308259"/>
                  <a:gd name="connsiteX29" fmla="*/ 244617 w 439916"/>
                  <a:gd name="connsiteY29" fmla="*/ 63280 h 308259"/>
                  <a:gd name="connsiteX30" fmla="*/ 223186 w 439916"/>
                  <a:gd name="connsiteY30" fmla="*/ 48952 h 308259"/>
                  <a:gd name="connsiteX31" fmla="*/ 197883 w 439916"/>
                  <a:gd name="connsiteY31" fmla="*/ 44006 h 308259"/>
                  <a:gd name="connsiteX32" fmla="*/ 109874 w 439916"/>
                  <a:gd name="connsiteY32" fmla="*/ 44006 h 308259"/>
                  <a:gd name="connsiteX33" fmla="*/ 350538 w 439916"/>
                  <a:gd name="connsiteY33" fmla="*/ 90079 h 308259"/>
                  <a:gd name="connsiteX34" fmla="*/ 386447 w 439916"/>
                  <a:gd name="connsiteY34" fmla="*/ 103985 h 308259"/>
                  <a:gd name="connsiteX35" fmla="*/ 433180 w 439916"/>
                  <a:gd name="connsiteY35" fmla="*/ 160048 h 308259"/>
                  <a:gd name="connsiteX36" fmla="*/ 439913 w 439916"/>
                  <a:gd name="connsiteY36" fmla="*/ 198025 h 308259"/>
                  <a:gd name="connsiteX37" fmla="*/ 431112 w 439916"/>
                  <a:gd name="connsiteY37" fmla="*/ 240842 h 308259"/>
                  <a:gd name="connsiteX38" fmla="*/ 372497 w 439916"/>
                  <a:gd name="connsiteY38" fmla="*/ 299458 h 308259"/>
                  <a:gd name="connsiteX39" fmla="*/ 329724 w 439916"/>
                  <a:gd name="connsiteY39" fmla="*/ 308259 h 308259"/>
                  <a:gd name="connsiteX40" fmla="*/ 241713 w 439916"/>
                  <a:gd name="connsiteY40" fmla="*/ 308259 h 308259"/>
                  <a:gd name="connsiteX41" fmla="*/ 198719 w 439916"/>
                  <a:gd name="connsiteY41" fmla="*/ 299458 h 308259"/>
                  <a:gd name="connsiteX42" fmla="*/ 140678 w 439916"/>
                  <a:gd name="connsiteY42" fmla="*/ 241018 h 308259"/>
                  <a:gd name="connsiteX43" fmla="*/ 131877 w 439916"/>
                  <a:gd name="connsiteY43" fmla="*/ 198025 h 308259"/>
                  <a:gd name="connsiteX44" fmla="*/ 156608 w 439916"/>
                  <a:gd name="connsiteY44" fmla="*/ 128408 h 308259"/>
                  <a:gd name="connsiteX45" fmla="*/ 184461 w 439916"/>
                  <a:gd name="connsiteY45" fmla="*/ 104161 h 308259"/>
                  <a:gd name="connsiteX46" fmla="*/ 219666 w 439916"/>
                  <a:gd name="connsiteY46" fmla="*/ 90079 h 308259"/>
                  <a:gd name="connsiteX47" fmla="*/ 219666 w 439916"/>
                  <a:gd name="connsiteY47" fmla="*/ 135801 h 308259"/>
                  <a:gd name="connsiteX48" fmla="*/ 187674 w 439916"/>
                  <a:gd name="connsiteY48" fmla="*/ 159696 h 308259"/>
                  <a:gd name="connsiteX49" fmla="*/ 175880 w 439916"/>
                  <a:gd name="connsiteY49" fmla="*/ 198025 h 308259"/>
                  <a:gd name="connsiteX50" fmla="*/ 181029 w 439916"/>
                  <a:gd name="connsiteY50" fmla="*/ 223812 h 308259"/>
                  <a:gd name="connsiteX51" fmla="*/ 216233 w 439916"/>
                  <a:gd name="connsiteY51" fmla="*/ 259017 h 308259"/>
                  <a:gd name="connsiteX52" fmla="*/ 241889 w 439916"/>
                  <a:gd name="connsiteY52" fmla="*/ 264033 h 308259"/>
                  <a:gd name="connsiteX53" fmla="*/ 329900 w 439916"/>
                  <a:gd name="connsiteY53" fmla="*/ 264033 h 308259"/>
                  <a:gd name="connsiteX54" fmla="*/ 355687 w 439916"/>
                  <a:gd name="connsiteY54" fmla="*/ 258885 h 308259"/>
                  <a:gd name="connsiteX55" fmla="*/ 390891 w 439916"/>
                  <a:gd name="connsiteY55" fmla="*/ 223680 h 308259"/>
                  <a:gd name="connsiteX56" fmla="*/ 395908 w 439916"/>
                  <a:gd name="connsiteY56" fmla="*/ 198025 h 308259"/>
                  <a:gd name="connsiteX57" fmla="*/ 383190 w 439916"/>
                  <a:gd name="connsiteY57" fmla="*/ 158992 h 308259"/>
                  <a:gd name="connsiteX58" fmla="*/ 349834 w 439916"/>
                  <a:gd name="connsiteY58" fmla="*/ 135097 h 308259"/>
                  <a:gd name="connsiteX59" fmla="*/ 351902 w 439916"/>
                  <a:gd name="connsiteY59" fmla="*/ 110014 h 308259"/>
                  <a:gd name="connsiteX60" fmla="*/ 351550 w 439916"/>
                  <a:gd name="connsiteY60" fmla="*/ 99893 h 308259"/>
                  <a:gd name="connsiteX61" fmla="*/ 350538 w 439916"/>
                  <a:gd name="connsiteY61" fmla="*/ 90079 h 30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9916" h="308259">
                    <a:moveTo>
                      <a:pt x="109874" y="44006"/>
                    </a:moveTo>
                    <a:cubicBezTo>
                      <a:pt x="101017" y="43945"/>
                      <a:pt x="92241" y="45695"/>
                      <a:pt x="84087" y="49154"/>
                    </a:cubicBezTo>
                    <a:cubicBezTo>
                      <a:pt x="68193" y="55826"/>
                      <a:pt x="55552" y="68468"/>
                      <a:pt x="48882" y="84359"/>
                    </a:cubicBezTo>
                    <a:cubicBezTo>
                      <a:pt x="45491" y="92487"/>
                      <a:pt x="43785" y="101213"/>
                      <a:pt x="43866" y="110014"/>
                    </a:cubicBezTo>
                    <a:cubicBezTo>
                      <a:pt x="43585" y="124087"/>
                      <a:pt x="48066" y="137843"/>
                      <a:pt x="56583" y="149047"/>
                    </a:cubicBezTo>
                    <a:cubicBezTo>
                      <a:pt x="65059" y="160176"/>
                      <a:pt x="76679" y="168497"/>
                      <a:pt x="89939" y="172942"/>
                    </a:cubicBezTo>
                    <a:cubicBezTo>
                      <a:pt x="88543" y="181232"/>
                      <a:pt x="87851" y="189624"/>
                      <a:pt x="87871" y="198025"/>
                    </a:cubicBezTo>
                    <a:cubicBezTo>
                      <a:pt x="87871" y="201457"/>
                      <a:pt x="87871" y="204846"/>
                      <a:pt x="88223" y="208146"/>
                    </a:cubicBezTo>
                    <a:cubicBezTo>
                      <a:pt x="88575" y="211447"/>
                      <a:pt x="88751" y="214747"/>
                      <a:pt x="89235" y="217959"/>
                    </a:cubicBezTo>
                    <a:cubicBezTo>
                      <a:pt x="76575" y="215940"/>
                      <a:pt x="64435" y="211455"/>
                      <a:pt x="53503" y="204758"/>
                    </a:cubicBezTo>
                    <a:cubicBezTo>
                      <a:pt x="42691" y="198280"/>
                      <a:pt x="33088" y="189972"/>
                      <a:pt x="25119" y="180203"/>
                    </a:cubicBezTo>
                    <a:cubicBezTo>
                      <a:pt x="17162" y="170359"/>
                      <a:pt x="10887" y="159269"/>
                      <a:pt x="6549" y="147375"/>
                    </a:cubicBezTo>
                    <a:cubicBezTo>
                      <a:pt x="-2861" y="121337"/>
                      <a:pt x="-2107" y="92707"/>
                      <a:pt x="8661" y="67197"/>
                    </a:cubicBezTo>
                    <a:cubicBezTo>
                      <a:pt x="19754" y="40854"/>
                      <a:pt x="40713" y="19896"/>
                      <a:pt x="67056" y="8803"/>
                    </a:cubicBezTo>
                    <a:cubicBezTo>
                      <a:pt x="80580" y="2982"/>
                      <a:pt x="95151" y="-13"/>
                      <a:pt x="109874" y="2"/>
                    </a:cubicBezTo>
                    <a:lnTo>
                      <a:pt x="197883" y="2"/>
                    </a:lnTo>
                    <a:cubicBezTo>
                      <a:pt x="212559" y="-88"/>
                      <a:pt x="227085" y="2911"/>
                      <a:pt x="240524" y="8803"/>
                    </a:cubicBezTo>
                    <a:cubicBezTo>
                      <a:pt x="266756" y="20214"/>
                      <a:pt x="287685" y="41144"/>
                      <a:pt x="299096" y="67373"/>
                    </a:cubicBezTo>
                    <a:cubicBezTo>
                      <a:pt x="304970" y="80821"/>
                      <a:pt x="307967" y="95343"/>
                      <a:pt x="307897" y="110014"/>
                    </a:cubicBezTo>
                    <a:cubicBezTo>
                      <a:pt x="307888" y="122384"/>
                      <a:pt x="305499" y="134635"/>
                      <a:pt x="300856" y="146098"/>
                    </a:cubicBezTo>
                    <a:cubicBezTo>
                      <a:pt x="296200" y="157751"/>
                      <a:pt x="289758" y="168603"/>
                      <a:pt x="281758" y="178266"/>
                    </a:cubicBezTo>
                    <a:cubicBezTo>
                      <a:pt x="273722" y="187983"/>
                      <a:pt x="264274" y="196441"/>
                      <a:pt x="253726" y="203350"/>
                    </a:cubicBezTo>
                    <a:cubicBezTo>
                      <a:pt x="243411" y="210206"/>
                      <a:pt x="231952" y="215152"/>
                      <a:pt x="219886" y="217959"/>
                    </a:cubicBezTo>
                    <a:lnTo>
                      <a:pt x="219886" y="172238"/>
                    </a:lnTo>
                    <a:cubicBezTo>
                      <a:pt x="227934" y="170750"/>
                      <a:pt x="235697" y="168018"/>
                      <a:pt x="242901" y="164141"/>
                    </a:cubicBezTo>
                    <a:cubicBezTo>
                      <a:pt x="248265" y="161188"/>
                      <a:pt x="252806" y="156937"/>
                      <a:pt x="256102" y="151775"/>
                    </a:cubicBezTo>
                    <a:cubicBezTo>
                      <a:pt x="259346" y="146393"/>
                      <a:pt x="261458" y="140404"/>
                      <a:pt x="262307" y="134173"/>
                    </a:cubicBezTo>
                    <a:cubicBezTo>
                      <a:pt x="263420" y="126173"/>
                      <a:pt x="263949" y="118098"/>
                      <a:pt x="263891" y="110014"/>
                    </a:cubicBezTo>
                    <a:cubicBezTo>
                      <a:pt x="263949" y="101160"/>
                      <a:pt x="262197" y="92385"/>
                      <a:pt x="258743" y="84227"/>
                    </a:cubicBezTo>
                    <a:cubicBezTo>
                      <a:pt x="255420" y="76407"/>
                      <a:pt x="250624" y="69296"/>
                      <a:pt x="244617" y="63280"/>
                    </a:cubicBezTo>
                    <a:cubicBezTo>
                      <a:pt x="238496" y="57133"/>
                      <a:pt x="231208" y="52261"/>
                      <a:pt x="223186" y="48952"/>
                    </a:cubicBezTo>
                    <a:cubicBezTo>
                      <a:pt x="215164" y="45643"/>
                      <a:pt x="206565" y="43963"/>
                      <a:pt x="197883" y="44006"/>
                    </a:cubicBezTo>
                    <a:lnTo>
                      <a:pt x="109874" y="44006"/>
                    </a:lnTo>
                    <a:close/>
                    <a:moveTo>
                      <a:pt x="350538" y="90079"/>
                    </a:moveTo>
                    <a:cubicBezTo>
                      <a:pt x="363203" y="92676"/>
                      <a:pt x="375340" y="97376"/>
                      <a:pt x="386447" y="103985"/>
                    </a:cubicBezTo>
                    <a:cubicBezTo>
                      <a:pt x="407974" y="116786"/>
                      <a:pt x="424467" y="136571"/>
                      <a:pt x="433180" y="160048"/>
                    </a:cubicBezTo>
                    <a:cubicBezTo>
                      <a:pt x="437731" y="172189"/>
                      <a:pt x="440015" y="185061"/>
                      <a:pt x="439913" y="198025"/>
                    </a:cubicBezTo>
                    <a:cubicBezTo>
                      <a:pt x="439931" y="212749"/>
                      <a:pt x="436934" y="227319"/>
                      <a:pt x="431112" y="240842"/>
                    </a:cubicBezTo>
                    <a:cubicBezTo>
                      <a:pt x="420018" y="267312"/>
                      <a:pt x="398966" y="288364"/>
                      <a:pt x="372497" y="299458"/>
                    </a:cubicBezTo>
                    <a:cubicBezTo>
                      <a:pt x="358992" y="305284"/>
                      <a:pt x="344435" y="308281"/>
                      <a:pt x="329724" y="308259"/>
                    </a:cubicBezTo>
                    <a:lnTo>
                      <a:pt x="241713" y="308259"/>
                    </a:lnTo>
                    <a:cubicBezTo>
                      <a:pt x="226931" y="308312"/>
                      <a:pt x="212295" y="305315"/>
                      <a:pt x="198719" y="299458"/>
                    </a:cubicBezTo>
                    <a:cubicBezTo>
                      <a:pt x="172557" y="288201"/>
                      <a:pt x="151760" y="267259"/>
                      <a:pt x="140678" y="241018"/>
                    </a:cubicBezTo>
                    <a:cubicBezTo>
                      <a:pt x="134823" y="227447"/>
                      <a:pt x="131827" y="212811"/>
                      <a:pt x="131877" y="198025"/>
                    </a:cubicBezTo>
                    <a:cubicBezTo>
                      <a:pt x="131813" y="172660"/>
                      <a:pt x="140554" y="148052"/>
                      <a:pt x="156608" y="128408"/>
                    </a:cubicBezTo>
                    <a:cubicBezTo>
                      <a:pt x="164487" y="118841"/>
                      <a:pt x="173900" y="110648"/>
                      <a:pt x="184461" y="104161"/>
                    </a:cubicBezTo>
                    <a:cubicBezTo>
                      <a:pt x="195300" y="97481"/>
                      <a:pt x="207212" y="92720"/>
                      <a:pt x="219666" y="90079"/>
                    </a:cubicBezTo>
                    <a:lnTo>
                      <a:pt x="219666" y="135801"/>
                    </a:lnTo>
                    <a:cubicBezTo>
                      <a:pt x="206799" y="140290"/>
                      <a:pt x="195630" y="148633"/>
                      <a:pt x="187674" y="159696"/>
                    </a:cubicBezTo>
                    <a:cubicBezTo>
                      <a:pt x="179735" y="170878"/>
                      <a:pt x="175601" y="184317"/>
                      <a:pt x="175880" y="198025"/>
                    </a:cubicBezTo>
                    <a:cubicBezTo>
                      <a:pt x="175820" y="206883"/>
                      <a:pt x="177570" y="215658"/>
                      <a:pt x="181029" y="223812"/>
                    </a:cubicBezTo>
                    <a:cubicBezTo>
                      <a:pt x="187665" y="239733"/>
                      <a:pt x="200317" y="252385"/>
                      <a:pt x="216233" y="259017"/>
                    </a:cubicBezTo>
                    <a:cubicBezTo>
                      <a:pt x="224357" y="262414"/>
                      <a:pt x="233087" y="264121"/>
                      <a:pt x="241889" y="264033"/>
                    </a:cubicBezTo>
                    <a:lnTo>
                      <a:pt x="329900" y="264033"/>
                    </a:lnTo>
                    <a:cubicBezTo>
                      <a:pt x="338758" y="264095"/>
                      <a:pt x="347533" y="262339"/>
                      <a:pt x="355687" y="258885"/>
                    </a:cubicBezTo>
                    <a:cubicBezTo>
                      <a:pt x="371582" y="252218"/>
                      <a:pt x="384224" y="239575"/>
                      <a:pt x="390891" y="223680"/>
                    </a:cubicBezTo>
                    <a:cubicBezTo>
                      <a:pt x="394288" y="215561"/>
                      <a:pt x="395996" y="206830"/>
                      <a:pt x="395908" y="198025"/>
                    </a:cubicBezTo>
                    <a:cubicBezTo>
                      <a:pt x="396159" y="183961"/>
                      <a:pt x="391683" y="170213"/>
                      <a:pt x="383190" y="158992"/>
                    </a:cubicBezTo>
                    <a:cubicBezTo>
                      <a:pt x="374693" y="147894"/>
                      <a:pt x="363080" y="139577"/>
                      <a:pt x="349834" y="135097"/>
                    </a:cubicBezTo>
                    <a:cubicBezTo>
                      <a:pt x="351211" y="126811"/>
                      <a:pt x="351902" y="118419"/>
                      <a:pt x="351902" y="110014"/>
                    </a:cubicBezTo>
                    <a:cubicBezTo>
                      <a:pt x="351902" y="106582"/>
                      <a:pt x="351902" y="103193"/>
                      <a:pt x="351550" y="99893"/>
                    </a:cubicBezTo>
                    <a:cubicBezTo>
                      <a:pt x="351198" y="96592"/>
                      <a:pt x="350978" y="93292"/>
                      <a:pt x="350538" y="90079"/>
                    </a:cubicBezTo>
                    <a:close/>
                  </a:path>
                </a:pathLst>
              </a:custGeom>
              <a:solidFill>
                <a:srgbClr val="0066FF"/>
              </a:solidFill>
              <a:ln w="4345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AF9C733-83AA-4B05-8FCF-E68205473252}"/>
                  </a:ext>
                </a:extLst>
              </p:cNvPr>
              <p:cNvSpPr/>
              <p:nvPr/>
            </p:nvSpPr>
            <p:spPr>
              <a:xfrm>
                <a:off x="9156279" y="2002005"/>
                <a:ext cx="572071" cy="643228"/>
              </a:xfrm>
              <a:custGeom>
                <a:avLst/>
                <a:gdLst>
                  <a:gd name="connsiteX0" fmla="*/ 323088 w 572071"/>
                  <a:gd name="connsiteY0" fmla="*/ 619510 h 643228"/>
                  <a:gd name="connsiteX1" fmla="*/ 302406 w 572071"/>
                  <a:gd name="connsiteY1" fmla="*/ 616166 h 643228"/>
                  <a:gd name="connsiteX2" fmla="*/ 250831 w 572071"/>
                  <a:gd name="connsiteY2" fmla="*/ 597331 h 643228"/>
                  <a:gd name="connsiteX3" fmla="*/ 211226 w 572071"/>
                  <a:gd name="connsiteY3" fmla="*/ 562831 h 643228"/>
                  <a:gd name="connsiteX4" fmla="*/ 204802 w 572071"/>
                  <a:gd name="connsiteY4" fmla="*/ 553370 h 643228"/>
                  <a:gd name="connsiteX5" fmla="*/ 44006 w 572071"/>
                  <a:gd name="connsiteY5" fmla="*/ 473060 h 643228"/>
                  <a:gd name="connsiteX6" fmla="*/ 44006 w 572071"/>
                  <a:gd name="connsiteY6" fmla="*/ 192524 h 643228"/>
                  <a:gd name="connsiteX7" fmla="*/ 264033 w 572071"/>
                  <a:gd name="connsiteY7" fmla="*/ 302538 h 643228"/>
                  <a:gd name="connsiteX8" fmla="*/ 264033 w 572071"/>
                  <a:gd name="connsiteY8" fmla="*/ 326125 h 643228"/>
                  <a:gd name="connsiteX9" fmla="*/ 269930 w 572071"/>
                  <a:gd name="connsiteY9" fmla="*/ 322912 h 643228"/>
                  <a:gd name="connsiteX10" fmla="*/ 308039 w 572071"/>
                  <a:gd name="connsiteY10" fmla="*/ 312923 h 643228"/>
                  <a:gd name="connsiteX11" fmla="*/ 308039 w 572071"/>
                  <a:gd name="connsiteY11" fmla="*/ 302538 h 643228"/>
                  <a:gd name="connsiteX12" fmla="*/ 528066 w 572071"/>
                  <a:gd name="connsiteY12" fmla="*/ 192524 h 643228"/>
                  <a:gd name="connsiteX13" fmla="*/ 528066 w 572071"/>
                  <a:gd name="connsiteY13" fmla="*/ 357765 h 643228"/>
                  <a:gd name="connsiteX14" fmla="*/ 555966 w 572071"/>
                  <a:gd name="connsiteY14" fmla="*/ 396798 h 643228"/>
                  <a:gd name="connsiteX15" fmla="*/ 572072 w 572071"/>
                  <a:gd name="connsiteY15" fmla="*/ 400187 h 643228"/>
                  <a:gd name="connsiteX16" fmla="*/ 572072 w 572071"/>
                  <a:gd name="connsiteY16" fmla="*/ 143018 h 643228"/>
                  <a:gd name="connsiteX17" fmla="*/ 286036 w 572071"/>
                  <a:gd name="connsiteY17" fmla="*/ 0 h 643228"/>
                  <a:gd name="connsiteX18" fmla="*/ 0 w 572071"/>
                  <a:gd name="connsiteY18" fmla="*/ 143018 h 643228"/>
                  <a:gd name="connsiteX19" fmla="*/ 0 w 572071"/>
                  <a:gd name="connsiteY19" fmla="*/ 500563 h 643228"/>
                  <a:gd name="connsiteX20" fmla="*/ 286036 w 572071"/>
                  <a:gd name="connsiteY20" fmla="*/ 643229 h 643228"/>
                  <a:gd name="connsiteX21" fmla="*/ 325641 w 572071"/>
                  <a:gd name="connsiteY21" fmla="*/ 623558 h 643228"/>
                  <a:gd name="connsiteX22" fmla="*/ 323088 w 572071"/>
                  <a:gd name="connsiteY22" fmla="*/ 619510 h 643228"/>
                  <a:gd name="connsiteX23" fmla="*/ 286036 w 572071"/>
                  <a:gd name="connsiteY23" fmla="*/ 49506 h 643228"/>
                  <a:gd name="connsiteX24" fmla="*/ 500915 w 572071"/>
                  <a:gd name="connsiteY24" fmla="*/ 156748 h 643228"/>
                  <a:gd name="connsiteX25" fmla="*/ 286036 w 572071"/>
                  <a:gd name="connsiteY25" fmla="*/ 264033 h 643228"/>
                  <a:gd name="connsiteX26" fmla="*/ 71157 w 572071"/>
                  <a:gd name="connsiteY26" fmla="*/ 156748 h 643228"/>
                  <a:gd name="connsiteX27" fmla="*/ 286036 w 572071"/>
                  <a:gd name="connsiteY27" fmla="*/ 49506 h 64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2071" h="643228">
                    <a:moveTo>
                      <a:pt x="323088" y="619510"/>
                    </a:moveTo>
                    <a:lnTo>
                      <a:pt x="302406" y="616166"/>
                    </a:lnTo>
                    <a:cubicBezTo>
                      <a:pt x="284159" y="613274"/>
                      <a:pt x="266646" y="606880"/>
                      <a:pt x="250831" y="597331"/>
                    </a:cubicBezTo>
                    <a:cubicBezTo>
                      <a:pt x="235744" y="588196"/>
                      <a:pt x="222346" y="576521"/>
                      <a:pt x="211226" y="562831"/>
                    </a:cubicBezTo>
                    <a:cubicBezTo>
                      <a:pt x="208850" y="559839"/>
                      <a:pt x="206826" y="556494"/>
                      <a:pt x="204802" y="553370"/>
                    </a:cubicBezTo>
                    <a:lnTo>
                      <a:pt x="44006" y="473060"/>
                    </a:lnTo>
                    <a:lnTo>
                      <a:pt x="44006" y="192524"/>
                    </a:lnTo>
                    <a:lnTo>
                      <a:pt x="264033" y="302538"/>
                    </a:lnTo>
                    <a:lnTo>
                      <a:pt x="264033" y="326125"/>
                    </a:lnTo>
                    <a:cubicBezTo>
                      <a:pt x="266057" y="325113"/>
                      <a:pt x="267817" y="323793"/>
                      <a:pt x="269930" y="322912"/>
                    </a:cubicBezTo>
                    <a:cubicBezTo>
                      <a:pt x="282142" y="317934"/>
                      <a:pt x="294954" y="314576"/>
                      <a:pt x="308039" y="312923"/>
                    </a:cubicBezTo>
                    <a:lnTo>
                      <a:pt x="308039" y="302538"/>
                    </a:lnTo>
                    <a:lnTo>
                      <a:pt x="528066" y="192524"/>
                    </a:lnTo>
                    <a:lnTo>
                      <a:pt x="528066" y="357765"/>
                    </a:lnTo>
                    <a:cubicBezTo>
                      <a:pt x="539331" y="369253"/>
                      <a:pt x="548744" y="382421"/>
                      <a:pt x="555966" y="396798"/>
                    </a:cubicBezTo>
                    <a:lnTo>
                      <a:pt x="572072" y="400187"/>
                    </a:lnTo>
                    <a:lnTo>
                      <a:pt x="572072" y="143018"/>
                    </a:lnTo>
                    <a:lnTo>
                      <a:pt x="286036" y="0"/>
                    </a:lnTo>
                    <a:lnTo>
                      <a:pt x="0" y="143018"/>
                    </a:lnTo>
                    <a:lnTo>
                      <a:pt x="0" y="500563"/>
                    </a:lnTo>
                    <a:lnTo>
                      <a:pt x="286036" y="643229"/>
                    </a:lnTo>
                    <a:lnTo>
                      <a:pt x="325641" y="623558"/>
                    </a:lnTo>
                    <a:cubicBezTo>
                      <a:pt x="324761" y="622150"/>
                      <a:pt x="323792" y="620918"/>
                      <a:pt x="323088" y="619510"/>
                    </a:cubicBezTo>
                    <a:close/>
                    <a:moveTo>
                      <a:pt x="286036" y="49506"/>
                    </a:moveTo>
                    <a:lnTo>
                      <a:pt x="500915" y="156748"/>
                    </a:lnTo>
                    <a:lnTo>
                      <a:pt x="286036" y="264033"/>
                    </a:lnTo>
                    <a:lnTo>
                      <a:pt x="71157" y="156748"/>
                    </a:lnTo>
                    <a:lnTo>
                      <a:pt x="286036" y="49506"/>
                    </a:lnTo>
                    <a:close/>
                  </a:path>
                </a:pathLst>
              </a:custGeom>
              <a:solidFill>
                <a:srgbClr val="50E6FF"/>
              </a:solidFill>
              <a:ln w="4345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61758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774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Segoe UI Black</vt:lpstr>
      <vt:lpstr>Segoe UI Semibold</vt:lpstr>
      <vt:lpstr>Office Theme</vt:lpstr>
      <vt:lpstr>Microsoft Azure Introduction</vt:lpstr>
      <vt:lpstr>What is Cloud Computing?</vt:lpstr>
      <vt:lpstr>What is a Cloud Provider?</vt:lpstr>
      <vt:lpstr>What is Azure?</vt:lpstr>
      <vt:lpstr>What is Azure NoSQL?</vt:lpstr>
      <vt:lpstr>Types of NoSQL Databases</vt:lpstr>
      <vt:lpstr>What is Azure Data Factory?</vt:lpstr>
      <vt:lpstr>Azure Data Factory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Introduction</dc:title>
  <dc:creator>Alex Reed</dc:creator>
  <cp:lastModifiedBy>Alex Reed</cp:lastModifiedBy>
  <cp:revision>1</cp:revision>
  <dcterms:created xsi:type="dcterms:W3CDTF">2020-08-30T01:52:00Z</dcterms:created>
  <dcterms:modified xsi:type="dcterms:W3CDTF">2020-08-30T16:52:12Z</dcterms:modified>
</cp:coreProperties>
</file>