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9" r:id="rId7"/>
    <p:sldId id="273" r:id="rId8"/>
    <p:sldId id="271" r:id="rId9"/>
    <p:sldId id="274" r:id="rId10"/>
    <p:sldId id="272" r:id="rId11"/>
    <p:sldId id="275" r:id="rId12"/>
    <p:sldId id="276" r:id="rId13"/>
    <p:sldId id="277" r:id="rId14"/>
    <p:sldId id="266" r:id="rId15"/>
    <p:sldId id="267" r:id="rId16"/>
    <p:sldId id="268" r:id="rId17"/>
    <p:sldId id="261" r:id="rId18"/>
    <p:sldId id="260"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Introduction" id="{1E15DC49-576E-4925-BEAB-D9C9E73EDD0A}">
          <p14:sldIdLst>
            <p14:sldId id="256"/>
            <p14:sldId id="257"/>
            <p14:sldId id="264"/>
            <p14:sldId id="258"/>
            <p14:sldId id="265"/>
          </p14:sldIdLst>
        </p14:section>
        <p14:section name="Account Services" id="{A4F95886-5031-4835-9DC9-F8A4EEFF5DCB}">
          <p14:sldIdLst>
            <p14:sldId id="269"/>
            <p14:sldId id="273"/>
            <p14:sldId id="271"/>
            <p14:sldId id="274"/>
            <p14:sldId id="272"/>
          </p14:sldIdLst>
        </p14:section>
        <p14:section name="Authentication" id="{88935D2F-A3A8-4F14-A19E-793CC10F5F58}">
          <p14:sldIdLst>
            <p14:sldId id="275"/>
            <p14:sldId id="276"/>
            <p14:sldId id="277"/>
          </p14:sldIdLst>
        </p14:section>
        <p14:section name="Data Services" id="{7568D812-7ADE-4F44-A01C-92F0EE0BF940}">
          <p14:sldIdLst>
            <p14:sldId id="266"/>
            <p14:sldId id="267"/>
            <p14:sldId id="268"/>
            <p14:sldId id="261"/>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0E0"/>
    <a:srgbClr val="50E6FF"/>
    <a:srgbClr val="162D7F"/>
    <a:srgbClr val="4C4C51"/>
    <a:srgbClr val="0078D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84590-CF2A-45F1-865B-5D6EB3685DC9}" v="249" dt="2020-08-31T17:40:23.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Reed" userId="8bc640c57cda25b6" providerId="LiveId" clId="{5B084590-CF2A-45F1-865B-5D6EB3685DC9}"/>
    <pc:docChg chg="undo redo custSel addSld delSld modSld sldOrd addSection modSection">
      <pc:chgData name="Alex Reed" userId="8bc640c57cda25b6" providerId="LiveId" clId="{5B084590-CF2A-45F1-865B-5D6EB3685DC9}" dt="2020-08-31T17:40:36.617" v="3139" actId="1076"/>
      <pc:docMkLst>
        <pc:docMk/>
      </pc:docMkLst>
      <pc:sldChg chg="modSp">
        <pc:chgData name="Alex Reed" userId="8bc640c57cda25b6" providerId="LiveId" clId="{5B084590-CF2A-45F1-865B-5D6EB3685DC9}" dt="2020-08-30T19:25:26.899" v="1678" actId="207"/>
        <pc:sldMkLst>
          <pc:docMk/>
          <pc:sldMk cId="1881093338" sldId="256"/>
        </pc:sldMkLst>
        <pc:spChg chg="mod">
          <ac:chgData name="Alex Reed" userId="8bc640c57cda25b6" providerId="LiveId" clId="{5B084590-CF2A-45F1-865B-5D6EB3685DC9}" dt="2020-08-30T19:25:26.899" v="1678" actId="207"/>
          <ac:spMkLst>
            <pc:docMk/>
            <pc:sldMk cId="1881093338" sldId="256"/>
            <ac:spMk id="2" creationId="{8C2EA48A-F17E-4F42-86F7-C199DA765B4E}"/>
          </ac:spMkLst>
        </pc:spChg>
      </pc:sldChg>
      <pc:sldChg chg="addSp delSp modSp mod">
        <pc:chgData name="Alex Reed" userId="8bc640c57cda25b6" providerId="LiveId" clId="{5B084590-CF2A-45F1-865B-5D6EB3685DC9}" dt="2020-08-30T19:27:30.994" v="1739" actId="1076"/>
        <pc:sldMkLst>
          <pc:docMk/>
          <pc:sldMk cId="2301352489" sldId="257"/>
        </pc:sldMkLst>
        <pc:spChg chg="mod">
          <ac:chgData name="Alex Reed" userId="8bc640c57cda25b6" providerId="LiveId" clId="{5B084590-CF2A-45F1-865B-5D6EB3685DC9}" dt="2020-08-30T19:20:12.562" v="1564" actId="207"/>
          <ac:spMkLst>
            <pc:docMk/>
            <pc:sldMk cId="2301352489" sldId="257"/>
            <ac:spMk id="4" creationId="{9AACD3A8-046A-4B72-9034-22C86938381D}"/>
          </ac:spMkLst>
        </pc:spChg>
        <pc:spChg chg="mod">
          <ac:chgData name="Alex Reed" userId="8bc640c57cda25b6" providerId="LiveId" clId="{5B084590-CF2A-45F1-865B-5D6EB3685DC9}" dt="2020-08-30T15:02:10.953" v="33" actId="255"/>
          <ac:spMkLst>
            <pc:docMk/>
            <pc:sldMk cId="2301352489" sldId="257"/>
            <ac:spMk id="5" creationId="{B71BF595-3765-437F-A759-06D1E205EACB}"/>
          </ac:spMkLst>
        </pc:spChg>
        <pc:spChg chg="mod">
          <ac:chgData name="Alex Reed" userId="8bc640c57cda25b6" providerId="LiveId" clId="{5B084590-CF2A-45F1-865B-5D6EB3685DC9}" dt="2020-08-30T18:35:34.838" v="1067" actId="27803"/>
          <ac:spMkLst>
            <pc:docMk/>
            <pc:sldMk cId="2301352489" sldId="257"/>
            <ac:spMk id="7" creationId="{8DAD4A13-9E86-4D37-AB07-5E4F4365DE11}"/>
          </ac:spMkLst>
        </pc:spChg>
        <pc:spChg chg="mod">
          <ac:chgData name="Alex Reed" userId="8bc640c57cda25b6" providerId="LiveId" clId="{5B084590-CF2A-45F1-865B-5D6EB3685DC9}" dt="2020-08-30T18:35:34.838" v="1067" actId="27803"/>
          <ac:spMkLst>
            <pc:docMk/>
            <pc:sldMk cId="2301352489" sldId="257"/>
            <ac:spMk id="8" creationId="{D1DB8C31-6B8A-401F-B211-3FC86A5F26D0}"/>
          </ac:spMkLst>
        </pc:spChg>
        <pc:spChg chg="del mod">
          <ac:chgData name="Alex Reed" userId="8bc640c57cda25b6" providerId="LiveId" clId="{5B084590-CF2A-45F1-865B-5D6EB3685DC9}" dt="2020-08-30T19:00:26.752" v="1348" actId="478"/>
          <ac:spMkLst>
            <pc:docMk/>
            <pc:sldMk cId="2301352489" sldId="257"/>
            <ac:spMk id="10" creationId="{8A2B9DF0-B1AA-4A29-8D10-7BEA334092A5}"/>
          </ac:spMkLst>
        </pc:spChg>
        <pc:spChg chg="del">
          <ac:chgData name="Alex Reed" userId="8bc640c57cda25b6" providerId="LiveId" clId="{5B084590-CF2A-45F1-865B-5D6EB3685DC9}" dt="2020-08-30T19:00:27.961" v="1349" actId="478"/>
          <ac:spMkLst>
            <pc:docMk/>
            <pc:sldMk cId="2301352489" sldId="257"/>
            <ac:spMk id="11" creationId="{590C8ADC-6C02-417C-B15C-601CA5AEF745}"/>
          </ac:spMkLst>
        </pc:spChg>
        <pc:spChg chg="mod">
          <ac:chgData name="Alex Reed" userId="8bc640c57cda25b6" providerId="LiveId" clId="{5B084590-CF2A-45F1-865B-5D6EB3685DC9}" dt="2020-08-30T18:35:34.838" v="1067" actId="27803"/>
          <ac:spMkLst>
            <pc:docMk/>
            <pc:sldMk cId="2301352489" sldId="257"/>
            <ac:spMk id="12" creationId="{DCF675F7-3E5C-49C0-8D61-E3A4797BB2B7}"/>
          </ac:spMkLst>
        </pc:spChg>
        <pc:spChg chg="mod">
          <ac:chgData name="Alex Reed" userId="8bc640c57cda25b6" providerId="LiveId" clId="{5B084590-CF2A-45F1-865B-5D6EB3685DC9}" dt="2020-08-30T18:35:34.838" v="1067" actId="27803"/>
          <ac:spMkLst>
            <pc:docMk/>
            <pc:sldMk cId="2301352489" sldId="257"/>
            <ac:spMk id="13" creationId="{9E77066C-5D4E-4758-A3BA-46A63436B4C9}"/>
          </ac:spMkLst>
        </pc:spChg>
        <pc:spChg chg="mod">
          <ac:chgData name="Alex Reed" userId="8bc640c57cda25b6" providerId="LiveId" clId="{5B084590-CF2A-45F1-865B-5D6EB3685DC9}" dt="2020-08-30T18:35:34.838" v="1067" actId="27803"/>
          <ac:spMkLst>
            <pc:docMk/>
            <pc:sldMk cId="2301352489" sldId="257"/>
            <ac:spMk id="14" creationId="{CE492A9E-10E8-4AB9-B302-0F745F20EB50}"/>
          </ac:spMkLst>
        </pc:spChg>
        <pc:spChg chg="mod">
          <ac:chgData name="Alex Reed" userId="8bc640c57cda25b6" providerId="LiveId" clId="{5B084590-CF2A-45F1-865B-5D6EB3685DC9}" dt="2020-08-30T18:35:34.838" v="1067" actId="27803"/>
          <ac:spMkLst>
            <pc:docMk/>
            <pc:sldMk cId="2301352489" sldId="257"/>
            <ac:spMk id="15" creationId="{1E3E4F53-5FD6-4D37-A74A-056FA1501308}"/>
          </ac:spMkLst>
        </pc:spChg>
        <pc:spChg chg="mod">
          <ac:chgData name="Alex Reed" userId="8bc640c57cda25b6" providerId="LiveId" clId="{5B084590-CF2A-45F1-865B-5D6EB3685DC9}" dt="2020-08-30T18:35:34.838" v="1067" actId="27803"/>
          <ac:spMkLst>
            <pc:docMk/>
            <pc:sldMk cId="2301352489" sldId="257"/>
            <ac:spMk id="16" creationId="{B3661EB1-713A-4566-8FEE-F71760B901D7}"/>
          </ac:spMkLst>
        </pc:spChg>
        <pc:spChg chg="mod">
          <ac:chgData name="Alex Reed" userId="8bc640c57cda25b6" providerId="LiveId" clId="{5B084590-CF2A-45F1-865B-5D6EB3685DC9}" dt="2020-08-30T18:35:34.838" v="1067" actId="27803"/>
          <ac:spMkLst>
            <pc:docMk/>
            <pc:sldMk cId="2301352489" sldId="257"/>
            <ac:spMk id="17" creationId="{4C08A3D3-DB83-450B-90B0-D4D1B330AB8A}"/>
          </ac:spMkLst>
        </pc:spChg>
        <pc:spChg chg="mod">
          <ac:chgData name="Alex Reed" userId="8bc640c57cda25b6" providerId="LiveId" clId="{5B084590-CF2A-45F1-865B-5D6EB3685DC9}" dt="2020-08-30T18:35:34.838" v="1067" actId="27803"/>
          <ac:spMkLst>
            <pc:docMk/>
            <pc:sldMk cId="2301352489" sldId="257"/>
            <ac:spMk id="18" creationId="{FEEAB736-E636-45BD-B3C1-6E938BD6933D}"/>
          </ac:spMkLst>
        </pc:spChg>
        <pc:spChg chg="mod">
          <ac:chgData name="Alex Reed" userId="8bc640c57cda25b6" providerId="LiveId" clId="{5B084590-CF2A-45F1-865B-5D6EB3685DC9}" dt="2020-08-30T18:35:34.838" v="1067" actId="27803"/>
          <ac:spMkLst>
            <pc:docMk/>
            <pc:sldMk cId="2301352489" sldId="257"/>
            <ac:spMk id="19" creationId="{7C2EC0AC-A998-4E34-BB0D-B56EAC60E948}"/>
          </ac:spMkLst>
        </pc:spChg>
        <pc:spChg chg="mod">
          <ac:chgData name="Alex Reed" userId="8bc640c57cda25b6" providerId="LiveId" clId="{5B084590-CF2A-45F1-865B-5D6EB3685DC9}" dt="2020-08-30T18:35:34.838" v="1067" actId="27803"/>
          <ac:spMkLst>
            <pc:docMk/>
            <pc:sldMk cId="2301352489" sldId="257"/>
            <ac:spMk id="20" creationId="{56CA8EF5-C8F1-43E2-ABFD-2BB5B9BA4785}"/>
          </ac:spMkLst>
        </pc:spChg>
        <pc:spChg chg="mod">
          <ac:chgData name="Alex Reed" userId="8bc640c57cda25b6" providerId="LiveId" clId="{5B084590-CF2A-45F1-865B-5D6EB3685DC9}" dt="2020-08-30T18:35:34.838" v="1067" actId="27803"/>
          <ac:spMkLst>
            <pc:docMk/>
            <pc:sldMk cId="2301352489" sldId="257"/>
            <ac:spMk id="21" creationId="{CEB24315-E4C3-4FB0-A362-73EBBC2A5B1B}"/>
          </ac:spMkLst>
        </pc:spChg>
        <pc:spChg chg="mod">
          <ac:chgData name="Alex Reed" userId="8bc640c57cda25b6" providerId="LiveId" clId="{5B084590-CF2A-45F1-865B-5D6EB3685DC9}" dt="2020-08-30T18:35:34.838" v="1067" actId="27803"/>
          <ac:spMkLst>
            <pc:docMk/>
            <pc:sldMk cId="2301352489" sldId="257"/>
            <ac:spMk id="22" creationId="{93288082-527D-47BA-8F8C-0796C88E5287}"/>
          </ac:spMkLst>
        </pc:spChg>
        <pc:spChg chg="mod">
          <ac:chgData name="Alex Reed" userId="8bc640c57cda25b6" providerId="LiveId" clId="{5B084590-CF2A-45F1-865B-5D6EB3685DC9}" dt="2020-08-30T18:35:34.838" v="1067" actId="27803"/>
          <ac:spMkLst>
            <pc:docMk/>
            <pc:sldMk cId="2301352489" sldId="257"/>
            <ac:spMk id="23" creationId="{5702380F-09E0-41AD-8A68-62AA89F0525E}"/>
          </ac:spMkLst>
        </pc:spChg>
        <pc:spChg chg="mod">
          <ac:chgData name="Alex Reed" userId="8bc640c57cda25b6" providerId="LiveId" clId="{5B084590-CF2A-45F1-865B-5D6EB3685DC9}" dt="2020-08-30T18:35:34.838" v="1067" actId="27803"/>
          <ac:spMkLst>
            <pc:docMk/>
            <pc:sldMk cId="2301352489" sldId="257"/>
            <ac:spMk id="24" creationId="{B5732B95-25F1-4B68-9EE7-F6F80D43E687}"/>
          </ac:spMkLst>
        </pc:spChg>
        <pc:spChg chg="mod">
          <ac:chgData name="Alex Reed" userId="8bc640c57cda25b6" providerId="LiveId" clId="{5B084590-CF2A-45F1-865B-5D6EB3685DC9}" dt="2020-08-30T18:35:34.838" v="1067" actId="27803"/>
          <ac:spMkLst>
            <pc:docMk/>
            <pc:sldMk cId="2301352489" sldId="257"/>
            <ac:spMk id="25" creationId="{DF5640FC-F7FD-460C-B7D0-39AF184B3475}"/>
          </ac:spMkLst>
        </pc:spChg>
        <pc:spChg chg="mod">
          <ac:chgData name="Alex Reed" userId="8bc640c57cda25b6" providerId="LiveId" clId="{5B084590-CF2A-45F1-865B-5D6EB3685DC9}" dt="2020-08-30T18:35:34.838" v="1067" actId="27803"/>
          <ac:spMkLst>
            <pc:docMk/>
            <pc:sldMk cId="2301352489" sldId="257"/>
            <ac:spMk id="26" creationId="{DDE9D084-116F-48F5-BC5F-8DA6C17F9745}"/>
          </ac:spMkLst>
        </pc:spChg>
        <pc:spChg chg="mod">
          <ac:chgData name="Alex Reed" userId="8bc640c57cda25b6" providerId="LiveId" clId="{5B084590-CF2A-45F1-865B-5D6EB3685DC9}" dt="2020-08-30T18:35:34.838" v="1067" actId="27803"/>
          <ac:spMkLst>
            <pc:docMk/>
            <pc:sldMk cId="2301352489" sldId="257"/>
            <ac:spMk id="27" creationId="{E0AD0D6D-8F7F-4E85-97E3-273812125C46}"/>
          </ac:spMkLst>
        </pc:spChg>
        <pc:spChg chg="mod">
          <ac:chgData name="Alex Reed" userId="8bc640c57cda25b6" providerId="LiveId" clId="{5B084590-CF2A-45F1-865B-5D6EB3685DC9}" dt="2020-08-30T18:35:34.838" v="1067" actId="27803"/>
          <ac:spMkLst>
            <pc:docMk/>
            <pc:sldMk cId="2301352489" sldId="257"/>
            <ac:spMk id="28" creationId="{49F40972-9079-451D-9DC1-D5B787AB068F}"/>
          </ac:spMkLst>
        </pc:spChg>
        <pc:spChg chg="mod">
          <ac:chgData name="Alex Reed" userId="8bc640c57cda25b6" providerId="LiveId" clId="{5B084590-CF2A-45F1-865B-5D6EB3685DC9}" dt="2020-08-30T18:35:34.838" v="1067" actId="27803"/>
          <ac:spMkLst>
            <pc:docMk/>
            <pc:sldMk cId="2301352489" sldId="257"/>
            <ac:spMk id="29" creationId="{FCE6F141-C113-48D5-A9C8-362479ADAA8A}"/>
          </ac:spMkLst>
        </pc:spChg>
        <pc:spChg chg="mod">
          <ac:chgData name="Alex Reed" userId="8bc640c57cda25b6" providerId="LiveId" clId="{5B084590-CF2A-45F1-865B-5D6EB3685DC9}" dt="2020-08-30T18:35:34.838" v="1067" actId="27803"/>
          <ac:spMkLst>
            <pc:docMk/>
            <pc:sldMk cId="2301352489" sldId="257"/>
            <ac:spMk id="30" creationId="{0D858C2B-A904-4447-BC92-2078AB6CF56F}"/>
          </ac:spMkLst>
        </pc:spChg>
        <pc:spChg chg="mod">
          <ac:chgData name="Alex Reed" userId="8bc640c57cda25b6" providerId="LiveId" clId="{5B084590-CF2A-45F1-865B-5D6EB3685DC9}" dt="2020-08-30T18:35:34.838" v="1067" actId="27803"/>
          <ac:spMkLst>
            <pc:docMk/>
            <pc:sldMk cId="2301352489" sldId="257"/>
            <ac:spMk id="31" creationId="{F634DFA9-9638-4F73-B9D7-0812C42799A5}"/>
          </ac:spMkLst>
        </pc:spChg>
        <pc:spChg chg="mod">
          <ac:chgData name="Alex Reed" userId="8bc640c57cda25b6" providerId="LiveId" clId="{5B084590-CF2A-45F1-865B-5D6EB3685DC9}" dt="2020-08-30T18:35:34.838" v="1067" actId="27803"/>
          <ac:spMkLst>
            <pc:docMk/>
            <pc:sldMk cId="2301352489" sldId="257"/>
            <ac:spMk id="32" creationId="{F8BFF1AE-579F-41D8-8670-CE5C1B0BA5F3}"/>
          </ac:spMkLst>
        </pc:spChg>
        <pc:spChg chg="mod">
          <ac:chgData name="Alex Reed" userId="8bc640c57cda25b6" providerId="LiveId" clId="{5B084590-CF2A-45F1-865B-5D6EB3685DC9}" dt="2020-08-30T18:35:34.838" v="1067" actId="27803"/>
          <ac:spMkLst>
            <pc:docMk/>
            <pc:sldMk cId="2301352489" sldId="257"/>
            <ac:spMk id="33" creationId="{4EF96AA2-DC71-4988-9FAA-A2583FF04265}"/>
          </ac:spMkLst>
        </pc:spChg>
        <pc:spChg chg="mod">
          <ac:chgData name="Alex Reed" userId="8bc640c57cda25b6" providerId="LiveId" clId="{5B084590-CF2A-45F1-865B-5D6EB3685DC9}" dt="2020-08-30T18:35:34.838" v="1067" actId="27803"/>
          <ac:spMkLst>
            <pc:docMk/>
            <pc:sldMk cId="2301352489" sldId="257"/>
            <ac:spMk id="34" creationId="{86658F37-0EBE-4BA6-9B97-9EF3BAD1A8BF}"/>
          </ac:spMkLst>
        </pc:spChg>
        <pc:spChg chg="mod">
          <ac:chgData name="Alex Reed" userId="8bc640c57cda25b6" providerId="LiveId" clId="{5B084590-CF2A-45F1-865B-5D6EB3685DC9}" dt="2020-08-30T18:35:34.838" v="1067" actId="27803"/>
          <ac:spMkLst>
            <pc:docMk/>
            <pc:sldMk cId="2301352489" sldId="257"/>
            <ac:spMk id="35" creationId="{E7336449-5C21-40BB-9446-0B02DD5C9786}"/>
          </ac:spMkLst>
        </pc:spChg>
        <pc:spChg chg="mod">
          <ac:chgData name="Alex Reed" userId="8bc640c57cda25b6" providerId="LiveId" clId="{5B084590-CF2A-45F1-865B-5D6EB3685DC9}" dt="2020-08-30T18:35:34.838" v="1067" actId="27803"/>
          <ac:spMkLst>
            <pc:docMk/>
            <pc:sldMk cId="2301352489" sldId="257"/>
            <ac:spMk id="36" creationId="{EAED26A7-9771-4815-9115-CFE3DD528F9E}"/>
          </ac:spMkLst>
        </pc:spChg>
        <pc:spChg chg="mod">
          <ac:chgData name="Alex Reed" userId="8bc640c57cda25b6" providerId="LiveId" clId="{5B084590-CF2A-45F1-865B-5D6EB3685DC9}" dt="2020-08-30T18:35:34.838" v="1067" actId="27803"/>
          <ac:spMkLst>
            <pc:docMk/>
            <pc:sldMk cId="2301352489" sldId="257"/>
            <ac:spMk id="37" creationId="{1834D226-A5C4-4B2E-B81F-9383D51051F9}"/>
          </ac:spMkLst>
        </pc:spChg>
        <pc:spChg chg="mod">
          <ac:chgData name="Alex Reed" userId="8bc640c57cda25b6" providerId="LiveId" clId="{5B084590-CF2A-45F1-865B-5D6EB3685DC9}" dt="2020-08-30T18:35:34.838" v="1067" actId="27803"/>
          <ac:spMkLst>
            <pc:docMk/>
            <pc:sldMk cId="2301352489" sldId="257"/>
            <ac:spMk id="38" creationId="{91B532A0-E0B2-42C4-AF16-5B65D4841588}"/>
          </ac:spMkLst>
        </pc:spChg>
        <pc:spChg chg="mod">
          <ac:chgData name="Alex Reed" userId="8bc640c57cda25b6" providerId="LiveId" clId="{5B084590-CF2A-45F1-865B-5D6EB3685DC9}" dt="2020-08-30T18:35:34.838" v="1067" actId="27803"/>
          <ac:spMkLst>
            <pc:docMk/>
            <pc:sldMk cId="2301352489" sldId="257"/>
            <ac:spMk id="39" creationId="{3585B992-67BF-4654-8942-05D2BDE6B5EE}"/>
          </ac:spMkLst>
        </pc:spChg>
        <pc:spChg chg="mod">
          <ac:chgData name="Alex Reed" userId="8bc640c57cda25b6" providerId="LiveId" clId="{5B084590-CF2A-45F1-865B-5D6EB3685DC9}" dt="2020-08-30T18:35:34.838" v="1067" actId="27803"/>
          <ac:spMkLst>
            <pc:docMk/>
            <pc:sldMk cId="2301352489" sldId="257"/>
            <ac:spMk id="40" creationId="{439BA1F1-C633-4A5A-8A55-16D9EC4BD75E}"/>
          </ac:spMkLst>
        </pc:spChg>
        <pc:spChg chg="mod">
          <ac:chgData name="Alex Reed" userId="8bc640c57cda25b6" providerId="LiveId" clId="{5B084590-CF2A-45F1-865B-5D6EB3685DC9}" dt="2020-08-30T18:35:34.838" v="1067" actId="27803"/>
          <ac:spMkLst>
            <pc:docMk/>
            <pc:sldMk cId="2301352489" sldId="257"/>
            <ac:spMk id="41" creationId="{2C478885-68C5-4438-B5C6-DD7CFBD0AC24}"/>
          </ac:spMkLst>
        </pc:spChg>
        <pc:spChg chg="mod">
          <ac:chgData name="Alex Reed" userId="8bc640c57cda25b6" providerId="LiveId" clId="{5B084590-CF2A-45F1-865B-5D6EB3685DC9}" dt="2020-08-30T18:35:34.838" v="1067" actId="27803"/>
          <ac:spMkLst>
            <pc:docMk/>
            <pc:sldMk cId="2301352489" sldId="257"/>
            <ac:spMk id="42" creationId="{EFF717EE-D9AE-4E47-951D-78B42F197E65}"/>
          </ac:spMkLst>
        </pc:spChg>
        <pc:spChg chg="mod">
          <ac:chgData name="Alex Reed" userId="8bc640c57cda25b6" providerId="LiveId" clId="{5B084590-CF2A-45F1-865B-5D6EB3685DC9}" dt="2020-08-30T18:35:34.838" v="1067" actId="27803"/>
          <ac:spMkLst>
            <pc:docMk/>
            <pc:sldMk cId="2301352489" sldId="257"/>
            <ac:spMk id="43" creationId="{065104BD-044F-47F1-8BFC-B07BB17330A4}"/>
          </ac:spMkLst>
        </pc:spChg>
        <pc:spChg chg="mod">
          <ac:chgData name="Alex Reed" userId="8bc640c57cda25b6" providerId="LiveId" clId="{5B084590-CF2A-45F1-865B-5D6EB3685DC9}" dt="2020-08-30T18:35:34.838" v="1067" actId="27803"/>
          <ac:spMkLst>
            <pc:docMk/>
            <pc:sldMk cId="2301352489" sldId="257"/>
            <ac:spMk id="44" creationId="{FC2D9F67-C4FD-460E-AC2C-44D0ACFB8B44}"/>
          </ac:spMkLst>
        </pc:spChg>
        <pc:spChg chg="mod">
          <ac:chgData name="Alex Reed" userId="8bc640c57cda25b6" providerId="LiveId" clId="{5B084590-CF2A-45F1-865B-5D6EB3685DC9}" dt="2020-08-30T18:35:34.838" v="1067" actId="27803"/>
          <ac:spMkLst>
            <pc:docMk/>
            <pc:sldMk cId="2301352489" sldId="257"/>
            <ac:spMk id="45" creationId="{CCCDEEDD-A696-4269-8791-F3912A8B853A}"/>
          </ac:spMkLst>
        </pc:spChg>
        <pc:spChg chg="mod">
          <ac:chgData name="Alex Reed" userId="8bc640c57cda25b6" providerId="LiveId" clId="{5B084590-CF2A-45F1-865B-5D6EB3685DC9}" dt="2020-08-30T18:35:34.838" v="1067" actId="27803"/>
          <ac:spMkLst>
            <pc:docMk/>
            <pc:sldMk cId="2301352489" sldId="257"/>
            <ac:spMk id="46" creationId="{00B43A48-FE99-4B53-9EB8-8B8CEF0E020F}"/>
          </ac:spMkLst>
        </pc:spChg>
        <pc:spChg chg="mod">
          <ac:chgData name="Alex Reed" userId="8bc640c57cda25b6" providerId="LiveId" clId="{5B084590-CF2A-45F1-865B-5D6EB3685DC9}" dt="2020-08-30T18:35:34.838" v="1067" actId="27803"/>
          <ac:spMkLst>
            <pc:docMk/>
            <pc:sldMk cId="2301352489" sldId="257"/>
            <ac:spMk id="47" creationId="{281F3412-769D-4DED-B4A9-E4D564A2F45B}"/>
          </ac:spMkLst>
        </pc:spChg>
        <pc:spChg chg="mod">
          <ac:chgData name="Alex Reed" userId="8bc640c57cda25b6" providerId="LiveId" clId="{5B084590-CF2A-45F1-865B-5D6EB3685DC9}" dt="2020-08-30T18:35:34.838" v="1067" actId="27803"/>
          <ac:spMkLst>
            <pc:docMk/>
            <pc:sldMk cId="2301352489" sldId="257"/>
            <ac:spMk id="48" creationId="{4AC13F93-F0CD-4208-8446-E24B0B945554}"/>
          </ac:spMkLst>
        </pc:spChg>
        <pc:spChg chg="mod">
          <ac:chgData name="Alex Reed" userId="8bc640c57cda25b6" providerId="LiveId" clId="{5B084590-CF2A-45F1-865B-5D6EB3685DC9}" dt="2020-08-30T18:35:34.838" v="1067" actId="27803"/>
          <ac:spMkLst>
            <pc:docMk/>
            <pc:sldMk cId="2301352489" sldId="257"/>
            <ac:spMk id="49" creationId="{BFD92DE5-4A31-4FAB-ABD1-CACB5A6E4857}"/>
          </ac:spMkLst>
        </pc:spChg>
        <pc:spChg chg="mod">
          <ac:chgData name="Alex Reed" userId="8bc640c57cda25b6" providerId="LiveId" clId="{5B084590-CF2A-45F1-865B-5D6EB3685DC9}" dt="2020-08-30T18:35:34.838" v="1067" actId="27803"/>
          <ac:spMkLst>
            <pc:docMk/>
            <pc:sldMk cId="2301352489" sldId="257"/>
            <ac:spMk id="50" creationId="{7664EC00-708A-467D-BEAD-BA71094F2EC3}"/>
          </ac:spMkLst>
        </pc:spChg>
        <pc:spChg chg="mod">
          <ac:chgData name="Alex Reed" userId="8bc640c57cda25b6" providerId="LiveId" clId="{5B084590-CF2A-45F1-865B-5D6EB3685DC9}" dt="2020-08-30T18:35:34.838" v="1067" actId="27803"/>
          <ac:spMkLst>
            <pc:docMk/>
            <pc:sldMk cId="2301352489" sldId="257"/>
            <ac:spMk id="51" creationId="{38A57E9F-8684-4B52-B70A-1084B090577B}"/>
          </ac:spMkLst>
        </pc:spChg>
        <pc:spChg chg="mod">
          <ac:chgData name="Alex Reed" userId="8bc640c57cda25b6" providerId="LiveId" clId="{5B084590-CF2A-45F1-865B-5D6EB3685DC9}" dt="2020-08-30T18:35:34.838" v="1067" actId="27803"/>
          <ac:spMkLst>
            <pc:docMk/>
            <pc:sldMk cId="2301352489" sldId="257"/>
            <ac:spMk id="52" creationId="{FFF55E96-FB39-49CA-A4C8-89E77DF76562}"/>
          </ac:spMkLst>
        </pc:spChg>
        <pc:spChg chg="mod">
          <ac:chgData name="Alex Reed" userId="8bc640c57cda25b6" providerId="LiveId" clId="{5B084590-CF2A-45F1-865B-5D6EB3685DC9}" dt="2020-08-30T18:35:34.838" v="1067" actId="27803"/>
          <ac:spMkLst>
            <pc:docMk/>
            <pc:sldMk cId="2301352489" sldId="257"/>
            <ac:spMk id="53" creationId="{A0C07147-37FF-475B-9F41-787019BFBDB4}"/>
          </ac:spMkLst>
        </pc:spChg>
        <pc:spChg chg="mod">
          <ac:chgData name="Alex Reed" userId="8bc640c57cda25b6" providerId="LiveId" clId="{5B084590-CF2A-45F1-865B-5D6EB3685DC9}" dt="2020-08-30T18:35:34.838" v="1067" actId="27803"/>
          <ac:spMkLst>
            <pc:docMk/>
            <pc:sldMk cId="2301352489" sldId="257"/>
            <ac:spMk id="54" creationId="{7C3C359E-D677-4887-85CC-42CA576F49A2}"/>
          </ac:spMkLst>
        </pc:spChg>
        <pc:spChg chg="mod">
          <ac:chgData name="Alex Reed" userId="8bc640c57cda25b6" providerId="LiveId" clId="{5B084590-CF2A-45F1-865B-5D6EB3685DC9}" dt="2020-08-30T18:35:34.838" v="1067" actId="27803"/>
          <ac:spMkLst>
            <pc:docMk/>
            <pc:sldMk cId="2301352489" sldId="257"/>
            <ac:spMk id="55" creationId="{AB24A4AB-E70F-4A4B-A691-0CDE59F99907}"/>
          </ac:spMkLst>
        </pc:spChg>
        <pc:spChg chg="mod">
          <ac:chgData name="Alex Reed" userId="8bc640c57cda25b6" providerId="LiveId" clId="{5B084590-CF2A-45F1-865B-5D6EB3685DC9}" dt="2020-08-30T18:35:34.838" v="1067" actId="27803"/>
          <ac:spMkLst>
            <pc:docMk/>
            <pc:sldMk cId="2301352489" sldId="257"/>
            <ac:spMk id="56" creationId="{DBC762E4-450F-4943-ADCD-42EF07DBCBAD}"/>
          </ac:spMkLst>
        </pc:spChg>
        <pc:spChg chg="mod">
          <ac:chgData name="Alex Reed" userId="8bc640c57cda25b6" providerId="LiveId" clId="{5B084590-CF2A-45F1-865B-5D6EB3685DC9}" dt="2020-08-30T18:35:34.838" v="1067" actId="27803"/>
          <ac:spMkLst>
            <pc:docMk/>
            <pc:sldMk cId="2301352489" sldId="257"/>
            <ac:spMk id="57" creationId="{80A8AAC1-76B7-402E-8C37-6A78FA6B872E}"/>
          </ac:spMkLst>
        </pc:spChg>
        <pc:spChg chg="mod">
          <ac:chgData name="Alex Reed" userId="8bc640c57cda25b6" providerId="LiveId" clId="{5B084590-CF2A-45F1-865B-5D6EB3685DC9}" dt="2020-08-30T18:35:34.838" v="1067" actId="27803"/>
          <ac:spMkLst>
            <pc:docMk/>
            <pc:sldMk cId="2301352489" sldId="257"/>
            <ac:spMk id="58" creationId="{D9BD44FC-33C4-48E2-A023-6948FC6CEEFF}"/>
          </ac:spMkLst>
        </pc:spChg>
        <pc:spChg chg="mod">
          <ac:chgData name="Alex Reed" userId="8bc640c57cda25b6" providerId="LiveId" clId="{5B084590-CF2A-45F1-865B-5D6EB3685DC9}" dt="2020-08-30T18:35:34.838" v="1067" actId="27803"/>
          <ac:spMkLst>
            <pc:docMk/>
            <pc:sldMk cId="2301352489" sldId="257"/>
            <ac:spMk id="59" creationId="{D91083DC-1A16-44B2-9C00-5F4C4A510E71}"/>
          </ac:spMkLst>
        </pc:spChg>
        <pc:spChg chg="mod">
          <ac:chgData name="Alex Reed" userId="8bc640c57cda25b6" providerId="LiveId" clId="{5B084590-CF2A-45F1-865B-5D6EB3685DC9}" dt="2020-08-30T18:35:34.838" v="1067" actId="27803"/>
          <ac:spMkLst>
            <pc:docMk/>
            <pc:sldMk cId="2301352489" sldId="257"/>
            <ac:spMk id="60" creationId="{9D2865E9-B6AC-4F8F-A0F9-CC5D01674193}"/>
          </ac:spMkLst>
        </pc:spChg>
        <pc:spChg chg="mod">
          <ac:chgData name="Alex Reed" userId="8bc640c57cda25b6" providerId="LiveId" clId="{5B084590-CF2A-45F1-865B-5D6EB3685DC9}" dt="2020-08-30T18:35:34.838" v="1067" actId="27803"/>
          <ac:spMkLst>
            <pc:docMk/>
            <pc:sldMk cId="2301352489" sldId="257"/>
            <ac:spMk id="61" creationId="{EEC33FCF-DEDD-4EEE-9988-F78CEB2C36D8}"/>
          </ac:spMkLst>
        </pc:spChg>
        <pc:spChg chg="mod">
          <ac:chgData name="Alex Reed" userId="8bc640c57cda25b6" providerId="LiveId" clId="{5B084590-CF2A-45F1-865B-5D6EB3685DC9}" dt="2020-08-30T18:35:34.838" v="1067" actId="27803"/>
          <ac:spMkLst>
            <pc:docMk/>
            <pc:sldMk cId="2301352489" sldId="257"/>
            <ac:spMk id="62" creationId="{E1AB9ADB-6F6A-4188-8906-2850E24C724F}"/>
          </ac:spMkLst>
        </pc:spChg>
        <pc:spChg chg="mod">
          <ac:chgData name="Alex Reed" userId="8bc640c57cda25b6" providerId="LiveId" clId="{5B084590-CF2A-45F1-865B-5D6EB3685DC9}" dt="2020-08-30T18:35:34.838" v="1067" actId="27803"/>
          <ac:spMkLst>
            <pc:docMk/>
            <pc:sldMk cId="2301352489" sldId="257"/>
            <ac:spMk id="63" creationId="{E440AA10-C75E-4914-A201-CFB3FC26BA1C}"/>
          </ac:spMkLst>
        </pc:spChg>
        <pc:spChg chg="mod">
          <ac:chgData name="Alex Reed" userId="8bc640c57cda25b6" providerId="LiveId" clId="{5B084590-CF2A-45F1-865B-5D6EB3685DC9}" dt="2020-08-30T18:35:34.838" v="1067" actId="27803"/>
          <ac:spMkLst>
            <pc:docMk/>
            <pc:sldMk cId="2301352489" sldId="257"/>
            <ac:spMk id="64" creationId="{DEF1CA02-7413-4BAA-BF1A-40C7C9A581D0}"/>
          </ac:spMkLst>
        </pc:spChg>
        <pc:spChg chg="mod">
          <ac:chgData name="Alex Reed" userId="8bc640c57cda25b6" providerId="LiveId" clId="{5B084590-CF2A-45F1-865B-5D6EB3685DC9}" dt="2020-08-30T18:35:34.838" v="1067" actId="27803"/>
          <ac:spMkLst>
            <pc:docMk/>
            <pc:sldMk cId="2301352489" sldId="257"/>
            <ac:spMk id="65" creationId="{270149D7-D540-4739-A1EA-C8B1B6C2D179}"/>
          </ac:spMkLst>
        </pc:spChg>
        <pc:spChg chg="mod">
          <ac:chgData name="Alex Reed" userId="8bc640c57cda25b6" providerId="LiveId" clId="{5B084590-CF2A-45F1-865B-5D6EB3685DC9}" dt="2020-08-30T18:35:34.838" v="1067" actId="27803"/>
          <ac:spMkLst>
            <pc:docMk/>
            <pc:sldMk cId="2301352489" sldId="257"/>
            <ac:spMk id="66" creationId="{95EB782F-5F25-402F-B97E-D6B66F7F5E5F}"/>
          </ac:spMkLst>
        </pc:spChg>
        <pc:spChg chg="mod">
          <ac:chgData name="Alex Reed" userId="8bc640c57cda25b6" providerId="LiveId" clId="{5B084590-CF2A-45F1-865B-5D6EB3685DC9}" dt="2020-08-30T18:35:34.838" v="1067" actId="27803"/>
          <ac:spMkLst>
            <pc:docMk/>
            <pc:sldMk cId="2301352489" sldId="257"/>
            <ac:spMk id="67" creationId="{250A1FEA-925B-41FA-A46D-0AE92FA4749B}"/>
          </ac:spMkLst>
        </pc:spChg>
        <pc:spChg chg="mod">
          <ac:chgData name="Alex Reed" userId="8bc640c57cda25b6" providerId="LiveId" clId="{5B084590-CF2A-45F1-865B-5D6EB3685DC9}" dt="2020-08-30T18:35:34.838" v="1067" actId="27803"/>
          <ac:spMkLst>
            <pc:docMk/>
            <pc:sldMk cId="2301352489" sldId="257"/>
            <ac:spMk id="68" creationId="{DB5E8A6F-C441-4C21-BE6B-9291E19FFD97}"/>
          </ac:spMkLst>
        </pc:spChg>
        <pc:spChg chg="mod">
          <ac:chgData name="Alex Reed" userId="8bc640c57cda25b6" providerId="LiveId" clId="{5B084590-CF2A-45F1-865B-5D6EB3685DC9}" dt="2020-08-30T18:35:34.838" v="1067" actId="27803"/>
          <ac:spMkLst>
            <pc:docMk/>
            <pc:sldMk cId="2301352489" sldId="257"/>
            <ac:spMk id="69" creationId="{7F28E9A4-C9E0-4DD5-BF64-7B6F4910C14D}"/>
          </ac:spMkLst>
        </pc:spChg>
        <pc:spChg chg="mod">
          <ac:chgData name="Alex Reed" userId="8bc640c57cda25b6" providerId="LiveId" clId="{5B084590-CF2A-45F1-865B-5D6EB3685DC9}" dt="2020-08-30T18:35:34.838" v="1067" actId="27803"/>
          <ac:spMkLst>
            <pc:docMk/>
            <pc:sldMk cId="2301352489" sldId="257"/>
            <ac:spMk id="70" creationId="{4BB3ECDF-6642-42BD-948C-B3034A40D130}"/>
          </ac:spMkLst>
        </pc:spChg>
        <pc:spChg chg="mod">
          <ac:chgData name="Alex Reed" userId="8bc640c57cda25b6" providerId="LiveId" clId="{5B084590-CF2A-45F1-865B-5D6EB3685DC9}" dt="2020-08-30T18:35:34.838" v="1067" actId="27803"/>
          <ac:spMkLst>
            <pc:docMk/>
            <pc:sldMk cId="2301352489" sldId="257"/>
            <ac:spMk id="71" creationId="{1208CE32-58C1-44EA-9660-B5A422D32647}"/>
          </ac:spMkLst>
        </pc:spChg>
        <pc:spChg chg="mod">
          <ac:chgData name="Alex Reed" userId="8bc640c57cda25b6" providerId="LiveId" clId="{5B084590-CF2A-45F1-865B-5D6EB3685DC9}" dt="2020-08-30T18:35:34.838" v="1067" actId="27803"/>
          <ac:spMkLst>
            <pc:docMk/>
            <pc:sldMk cId="2301352489" sldId="257"/>
            <ac:spMk id="72" creationId="{1560D3DF-054B-499B-9BDF-F6E016ECCBB8}"/>
          </ac:spMkLst>
        </pc:spChg>
        <pc:spChg chg="mod">
          <ac:chgData name="Alex Reed" userId="8bc640c57cda25b6" providerId="LiveId" clId="{5B084590-CF2A-45F1-865B-5D6EB3685DC9}" dt="2020-08-30T18:35:34.838" v="1067" actId="27803"/>
          <ac:spMkLst>
            <pc:docMk/>
            <pc:sldMk cId="2301352489" sldId="257"/>
            <ac:spMk id="73" creationId="{AC0DF8C2-0A91-4E39-ADCD-B51EB3FB85F4}"/>
          </ac:spMkLst>
        </pc:spChg>
        <pc:spChg chg="mod">
          <ac:chgData name="Alex Reed" userId="8bc640c57cda25b6" providerId="LiveId" clId="{5B084590-CF2A-45F1-865B-5D6EB3685DC9}" dt="2020-08-30T18:35:34.838" v="1067" actId="27803"/>
          <ac:spMkLst>
            <pc:docMk/>
            <pc:sldMk cId="2301352489" sldId="257"/>
            <ac:spMk id="74" creationId="{58450271-F4DD-4DCB-827E-C0F510BD3EC7}"/>
          </ac:spMkLst>
        </pc:spChg>
        <pc:spChg chg="mod">
          <ac:chgData name="Alex Reed" userId="8bc640c57cda25b6" providerId="LiveId" clId="{5B084590-CF2A-45F1-865B-5D6EB3685DC9}" dt="2020-08-30T18:35:34.838" v="1067" actId="27803"/>
          <ac:spMkLst>
            <pc:docMk/>
            <pc:sldMk cId="2301352489" sldId="257"/>
            <ac:spMk id="75" creationId="{2DB523CF-227A-4378-A8DB-FB4E077C5C2C}"/>
          </ac:spMkLst>
        </pc:spChg>
        <pc:spChg chg="mod">
          <ac:chgData name="Alex Reed" userId="8bc640c57cda25b6" providerId="LiveId" clId="{5B084590-CF2A-45F1-865B-5D6EB3685DC9}" dt="2020-08-30T18:35:34.838" v="1067" actId="27803"/>
          <ac:spMkLst>
            <pc:docMk/>
            <pc:sldMk cId="2301352489" sldId="257"/>
            <ac:spMk id="76" creationId="{65FBC962-D0B0-46A4-8925-3C3DBD7469DF}"/>
          </ac:spMkLst>
        </pc:spChg>
        <pc:spChg chg="mod">
          <ac:chgData name="Alex Reed" userId="8bc640c57cda25b6" providerId="LiveId" clId="{5B084590-CF2A-45F1-865B-5D6EB3685DC9}" dt="2020-08-30T18:35:34.838" v="1067" actId="27803"/>
          <ac:spMkLst>
            <pc:docMk/>
            <pc:sldMk cId="2301352489" sldId="257"/>
            <ac:spMk id="77" creationId="{ED901DF6-4769-4265-A7F8-1B0A2EB14C27}"/>
          </ac:spMkLst>
        </pc:spChg>
        <pc:spChg chg="mod">
          <ac:chgData name="Alex Reed" userId="8bc640c57cda25b6" providerId="LiveId" clId="{5B084590-CF2A-45F1-865B-5D6EB3685DC9}" dt="2020-08-30T18:35:34.838" v="1067" actId="27803"/>
          <ac:spMkLst>
            <pc:docMk/>
            <pc:sldMk cId="2301352489" sldId="257"/>
            <ac:spMk id="78" creationId="{2CDC6218-564D-47B4-BA27-D09806DCB404}"/>
          </ac:spMkLst>
        </pc:spChg>
        <pc:spChg chg="mod">
          <ac:chgData name="Alex Reed" userId="8bc640c57cda25b6" providerId="LiveId" clId="{5B084590-CF2A-45F1-865B-5D6EB3685DC9}" dt="2020-08-30T18:35:34.838" v="1067" actId="27803"/>
          <ac:spMkLst>
            <pc:docMk/>
            <pc:sldMk cId="2301352489" sldId="257"/>
            <ac:spMk id="79" creationId="{D7ED62A6-1C96-4700-AF0E-C8D17E4F4914}"/>
          </ac:spMkLst>
        </pc:spChg>
        <pc:spChg chg="mod">
          <ac:chgData name="Alex Reed" userId="8bc640c57cda25b6" providerId="LiveId" clId="{5B084590-CF2A-45F1-865B-5D6EB3685DC9}" dt="2020-08-30T18:35:34.838" v="1067" actId="27803"/>
          <ac:spMkLst>
            <pc:docMk/>
            <pc:sldMk cId="2301352489" sldId="257"/>
            <ac:spMk id="80" creationId="{745BA602-2D22-41F2-8D79-2675921F1D32}"/>
          </ac:spMkLst>
        </pc:spChg>
        <pc:spChg chg="mod">
          <ac:chgData name="Alex Reed" userId="8bc640c57cda25b6" providerId="LiveId" clId="{5B084590-CF2A-45F1-865B-5D6EB3685DC9}" dt="2020-08-30T18:35:34.838" v="1067" actId="27803"/>
          <ac:spMkLst>
            <pc:docMk/>
            <pc:sldMk cId="2301352489" sldId="257"/>
            <ac:spMk id="81" creationId="{05AA041C-2EA0-4882-8E40-07F3D447C2D4}"/>
          </ac:spMkLst>
        </pc:spChg>
        <pc:spChg chg="mod">
          <ac:chgData name="Alex Reed" userId="8bc640c57cda25b6" providerId="LiveId" clId="{5B084590-CF2A-45F1-865B-5D6EB3685DC9}" dt="2020-08-30T18:35:34.838" v="1067" actId="27803"/>
          <ac:spMkLst>
            <pc:docMk/>
            <pc:sldMk cId="2301352489" sldId="257"/>
            <ac:spMk id="82" creationId="{CCA327CC-C155-481C-ABF0-73B5F8FE2199}"/>
          </ac:spMkLst>
        </pc:spChg>
        <pc:spChg chg="mod">
          <ac:chgData name="Alex Reed" userId="8bc640c57cda25b6" providerId="LiveId" clId="{5B084590-CF2A-45F1-865B-5D6EB3685DC9}" dt="2020-08-30T18:35:34.838" v="1067" actId="27803"/>
          <ac:spMkLst>
            <pc:docMk/>
            <pc:sldMk cId="2301352489" sldId="257"/>
            <ac:spMk id="83" creationId="{E8AA3B5B-6145-4CEA-AFE2-EEFCA0E4ADA4}"/>
          </ac:spMkLst>
        </pc:spChg>
        <pc:spChg chg="mod">
          <ac:chgData name="Alex Reed" userId="8bc640c57cda25b6" providerId="LiveId" clId="{5B084590-CF2A-45F1-865B-5D6EB3685DC9}" dt="2020-08-30T18:35:34.838" v="1067" actId="27803"/>
          <ac:spMkLst>
            <pc:docMk/>
            <pc:sldMk cId="2301352489" sldId="257"/>
            <ac:spMk id="84" creationId="{37FAAE84-46EB-47C6-925D-F181AB42BB8D}"/>
          </ac:spMkLst>
        </pc:spChg>
        <pc:spChg chg="mod">
          <ac:chgData name="Alex Reed" userId="8bc640c57cda25b6" providerId="LiveId" clId="{5B084590-CF2A-45F1-865B-5D6EB3685DC9}" dt="2020-08-30T18:35:34.838" v="1067" actId="27803"/>
          <ac:spMkLst>
            <pc:docMk/>
            <pc:sldMk cId="2301352489" sldId="257"/>
            <ac:spMk id="85" creationId="{53C174AB-FF23-4386-A68A-17E27D58AADC}"/>
          </ac:spMkLst>
        </pc:spChg>
        <pc:spChg chg="mod">
          <ac:chgData name="Alex Reed" userId="8bc640c57cda25b6" providerId="LiveId" clId="{5B084590-CF2A-45F1-865B-5D6EB3685DC9}" dt="2020-08-30T18:35:34.838" v="1067" actId="27803"/>
          <ac:spMkLst>
            <pc:docMk/>
            <pc:sldMk cId="2301352489" sldId="257"/>
            <ac:spMk id="86" creationId="{F945B390-14F0-4BAD-BA96-066770F3861B}"/>
          </ac:spMkLst>
        </pc:spChg>
        <pc:spChg chg="mod">
          <ac:chgData name="Alex Reed" userId="8bc640c57cda25b6" providerId="LiveId" clId="{5B084590-CF2A-45F1-865B-5D6EB3685DC9}" dt="2020-08-30T18:35:34.838" v="1067" actId="27803"/>
          <ac:spMkLst>
            <pc:docMk/>
            <pc:sldMk cId="2301352489" sldId="257"/>
            <ac:spMk id="87" creationId="{6CB55763-6B50-4B74-9B0D-BCEAB18E65C1}"/>
          </ac:spMkLst>
        </pc:spChg>
        <pc:spChg chg="mod">
          <ac:chgData name="Alex Reed" userId="8bc640c57cda25b6" providerId="LiveId" clId="{5B084590-CF2A-45F1-865B-5D6EB3685DC9}" dt="2020-08-30T18:35:34.838" v="1067" actId="27803"/>
          <ac:spMkLst>
            <pc:docMk/>
            <pc:sldMk cId="2301352489" sldId="257"/>
            <ac:spMk id="88" creationId="{4DC68D59-ACA2-413C-AA99-FE92ED832385}"/>
          </ac:spMkLst>
        </pc:spChg>
        <pc:spChg chg="mod">
          <ac:chgData name="Alex Reed" userId="8bc640c57cda25b6" providerId="LiveId" clId="{5B084590-CF2A-45F1-865B-5D6EB3685DC9}" dt="2020-08-30T18:35:34.838" v="1067" actId="27803"/>
          <ac:spMkLst>
            <pc:docMk/>
            <pc:sldMk cId="2301352489" sldId="257"/>
            <ac:spMk id="89" creationId="{78F0FE3F-B655-4A7F-B012-CEF72D2A1AFF}"/>
          </ac:spMkLst>
        </pc:spChg>
        <pc:spChg chg="mod">
          <ac:chgData name="Alex Reed" userId="8bc640c57cda25b6" providerId="LiveId" clId="{5B084590-CF2A-45F1-865B-5D6EB3685DC9}" dt="2020-08-30T18:35:34.838" v="1067" actId="27803"/>
          <ac:spMkLst>
            <pc:docMk/>
            <pc:sldMk cId="2301352489" sldId="257"/>
            <ac:spMk id="90" creationId="{29369313-E5CD-47D4-B845-FEFE81B0D43B}"/>
          </ac:spMkLst>
        </pc:spChg>
        <pc:spChg chg="mod">
          <ac:chgData name="Alex Reed" userId="8bc640c57cda25b6" providerId="LiveId" clId="{5B084590-CF2A-45F1-865B-5D6EB3685DC9}" dt="2020-08-30T18:35:34.838" v="1067" actId="27803"/>
          <ac:spMkLst>
            <pc:docMk/>
            <pc:sldMk cId="2301352489" sldId="257"/>
            <ac:spMk id="91" creationId="{2004C2D6-AA05-403A-B790-90C1A59B18F0}"/>
          </ac:spMkLst>
        </pc:spChg>
        <pc:spChg chg="mod">
          <ac:chgData name="Alex Reed" userId="8bc640c57cda25b6" providerId="LiveId" clId="{5B084590-CF2A-45F1-865B-5D6EB3685DC9}" dt="2020-08-30T18:35:34.838" v="1067" actId="27803"/>
          <ac:spMkLst>
            <pc:docMk/>
            <pc:sldMk cId="2301352489" sldId="257"/>
            <ac:spMk id="92" creationId="{7B2AA683-A48F-4979-8C06-9636859CB6B8}"/>
          </ac:spMkLst>
        </pc:spChg>
        <pc:spChg chg="mod">
          <ac:chgData name="Alex Reed" userId="8bc640c57cda25b6" providerId="LiveId" clId="{5B084590-CF2A-45F1-865B-5D6EB3685DC9}" dt="2020-08-30T18:35:34.838" v="1067" actId="27803"/>
          <ac:spMkLst>
            <pc:docMk/>
            <pc:sldMk cId="2301352489" sldId="257"/>
            <ac:spMk id="93" creationId="{912328A0-7806-4D87-8FDC-84805CC9877F}"/>
          </ac:spMkLst>
        </pc:spChg>
        <pc:spChg chg="mod">
          <ac:chgData name="Alex Reed" userId="8bc640c57cda25b6" providerId="LiveId" clId="{5B084590-CF2A-45F1-865B-5D6EB3685DC9}" dt="2020-08-30T18:35:34.838" v="1067" actId="27803"/>
          <ac:spMkLst>
            <pc:docMk/>
            <pc:sldMk cId="2301352489" sldId="257"/>
            <ac:spMk id="94" creationId="{7BFC9B42-CDDD-472A-9CD2-C1517C890455}"/>
          </ac:spMkLst>
        </pc:spChg>
        <pc:spChg chg="mod">
          <ac:chgData name="Alex Reed" userId="8bc640c57cda25b6" providerId="LiveId" clId="{5B084590-CF2A-45F1-865B-5D6EB3685DC9}" dt="2020-08-30T18:35:34.838" v="1067" actId="27803"/>
          <ac:spMkLst>
            <pc:docMk/>
            <pc:sldMk cId="2301352489" sldId="257"/>
            <ac:spMk id="95" creationId="{9BB213DE-FEE1-40C6-B533-80C1438D28BE}"/>
          </ac:spMkLst>
        </pc:spChg>
        <pc:spChg chg="mod">
          <ac:chgData name="Alex Reed" userId="8bc640c57cda25b6" providerId="LiveId" clId="{5B084590-CF2A-45F1-865B-5D6EB3685DC9}" dt="2020-08-30T18:35:34.838" v="1067" actId="27803"/>
          <ac:spMkLst>
            <pc:docMk/>
            <pc:sldMk cId="2301352489" sldId="257"/>
            <ac:spMk id="96" creationId="{793FA286-AA2E-4B6B-A0AE-D37DC67B4E95}"/>
          </ac:spMkLst>
        </pc:spChg>
        <pc:spChg chg="mod">
          <ac:chgData name="Alex Reed" userId="8bc640c57cda25b6" providerId="LiveId" clId="{5B084590-CF2A-45F1-865B-5D6EB3685DC9}" dt="2020-08-30T18:35:34.838" v="1067" actId="27803"/>
          <ac:spMkLst>
            <pc:docMk/>
            <pc:sldMk cId="2301352489" sldId="257"/>
            <ac:spMk id="97" creationId="{5328FDF5-CC23-44FF-91F5-E4BFC196549A}"/>
          </ac:spMkLst>
        </pc:spChg>
        <pc:spChg chg="mod">
          <ac:chgData name="Alex Reed" userId="8bc640c57cda25b6" providerId="LiveId" clId="{5B084590-CF2A-45F1-865B-5D6EB3685DC9}" dt="2020-08-30T18:35:34.838" v="1067" actId="27803"/>
          <ac:spMkLst>
            <pc:docMk/>
            <pc:sldMk cId="2301352489" sldId="257"/>
            <ac:spMk id="98" creationId="{7F5EDB0E-8B76-4440-933D-799FA9F3DFD8}"/>
          </ac:spMkLst>
        </pc:spChg>
        <pc:spChg chg="mod">
          <ac:chgData name="Alex Reed" userId="8bc640c57cda25b6" providerId="LiveId" clId="{5B084590-CF2A-45F1-865B-5D6EB3685DC9}" dt="2020-08-30T18:35:34.838" v="1067" actId="27803"/>
          <ac:spMkLst>
            <pc:docMk/>
            <pc:sldMk cId="2301352489" sldId="257"/>
            <ac:spMk id="99" creationId="{1DB02528-0653-4E20-8826-B0E3C9F16D79}"/>
          </ac:spMkLst>
        </pc:spChg>
        <pc:spChg chg="mod">
          <ac:chgData name="Alex Reed" userId="8bc640c57cda25b6" providerId="LiveId" clId="{5B084590-CF2A-45F1-865B-5D6EB3685DC9}" dt="2020-08-30T18:35:34.838" v="1067" actId="27803"/>
          <ac:spMkLst>
            <pc:docMk/>
            <pc:sldMk cId="2301352489" sldId="257"/>
            <ac:spMk id="100" creationId="{F23F2E44-9F6F-4B4D-9959-43912F0C2064}"/>
          </ac:spMkLst>
        </pc:spChg>
        <pc:spChg chg="mod">
          <ac:chgData name="Alex Reed" userId="8bc640c57cda25b6" providerId="LiveId" clId="{5B084590-CF2A-45F1-865B-5D6EB3685DC9}" dt="2020-08-30T18:35:34.838" v="1067" actId="27803"/>
          <ac:spMkLst>
            <pc:docMk/>
            <pc:sldMk cId="2301352489" sldId="257"/>
            <ac:spMk id="102" creationId="{B5FDB7B9-563F-4E93-BBDF-0A506315B260}"/>
          </ac:spMkLst>
        </pc:spChg>
        <pc:spChg chg="mod">
          <ac:chgData name="Alex Reed" userId="8bc640c57cda25b6" providerId="LiveId" clId="{5B084590-CF2A-45F1-865B-5D6EB3685DC9}" dt="2020-08-30T18:35:34.838" v="1067" actId="27803"/>
          <ac:spMkLst>
            <pc:docMk/>
            <pc:sldMk cId="2301352489" sldId="257"/>
            <ac:spMk id="103" creationId="{4EB40E41-A857-410E-B5A7-472B89261984}"/>
          </ac:spMkLst>
        </pc:spChg>
        <pc:spChg chg="mod">
          <ac:chgData name="Alex Reed" userId="8bc640c57cda25b6" providerId="LiveId" clId="{5B084590-CF2A-45F1-865B-5D6EB3685DC9}" dt="2020-08-30T18:35:34.838" v="1067" actId="27803"/>
          <ac:spMkLst>
            <pc:docMk/>
            <pc:sldMk cId="2301352489" sldId="257"/>
            <ac:spMk id="104" creationId="{EE5E55B0-07E7-4DC9-8F78-5509AEEA4508}"/>
          </ac:spMkLst>
        </pc:spChg>
        <pc:spChg chg="mod">
          <ac:chgData name="Alex Reed" userId="8bc640c57cda25b6" providerId="LiveId" clId="{5B084590-CF2A-45F1-865B-5D6EB3685DC9}" dt="2020-08-30T18:35:34.838" v="1067" actId="27803"/>
          <ac:spMkLst>
            <pc:docMk/>
            <pc:sldMk cId="2301352489" sldId="257"/>
            <ac:spMk id="105" creationId="{65713F20-841C-421D-A5B4-4CFA87A126A7}"/>
          </ac:spMkLst>
        </pc:spChg>
        <pc:spChg chg="mod">
          <ac:chgData name="Alex Reed" userId="8bc640c57cda25b6" providerId="LiveId" clId="{5B084590-CF2A-45F1-865B-5D6EB3685DC9}" dt="2020-08-30T18:35:34.838" v="1067" actId="27803"/>
          <ac:spMkLst>
            <pc:docMk/>
            <pc:sldMk cId="2301352489" sldId="257"/>
            <ac:spMk id="106" creationId="{68DFCB64-DCE9-464B-A042-CDFD971E007A}"/>
          </ac:spMkLst>
        </pc:spChg>
        <pc:spChg chg="mod">
          <ac:chgData name="Alex Reed" userId="8bc640c57cda25b6" providerId="LiveId" clId="{5B084590-CF2A-45F1-865B-5D6EB3685DC9}" dt="2020-08-30T18:35:34.838" v="1067" actId="27803"/>
          <ac:spMkLst>
            <pc:docMk/>
            <pc:sldMk cId="2301352489" sldId="257"/>
            <ac:spMk id="107" creationId="{B6482D29-F80B-4F16-8D8E-4A333EA4A036}"/>
          </ac:spMkLst>
        </pc:spChg>
        <pc:spChg chg="mod">
          <ac:chgData name="Alex Reed" userId="8bc640c57cda25b6" providerId="LiveId" clId="{5B084590-CF2A-45F1-865B-5D6EB3685DC9}" dt="2020-08-30T18:35:34.838" v="1067" actId="27803"/>
          <ac:spMkLst>
            <pc:docMk/>
            <pc:sldMk cId="2301352489" sldId="257"/>
            <ac:spMk id="108" creationId="{A206DD2B-E70A-413C-9497-AADE08ABDC9B}"/>
          </ac:spMkLst>
        </pc:spChg>
        <pc:spChg chg="mod">
          <ac:chgData name="Alex Reed" userId="8bc640c57cda25b6" providerId="LiveId" clId="{5B084590-CF2A-45F1-865B-5D6EB3685DC9}" dt="2020-08-30T18:35:34.838" v="1067" actId="27803"/>
          <ac:spMkLst>
            <pc:docMk/>
            <pc:sldMk cId="2301352489" sldId="257"/>
            <ac:spMk id="109" creationId="{FCF63185-350A-44EC-AB21-EDB380F9BD84}"/>
          </ac:spMkLst>
        </pc:spChg>
        <pc:spChg chg="add mod">
          <ac:chgData name="Alex Reed" userId="8bc640c57cda25b6" providerId="LiveId" clId="{5B084590-CF2A-45F1-865B-5D6EB3685DC9}" dt="2020-08-30T19:27:30.994" v="1739" actId="1076"/>
          <ac:spMkLst>
            <pc:docMk/>
            <pc:sldMk cId="2301352489" sldId="257"/>
            <ac:spMk id="111" creationId="{11C22544-085F-4444-B94E-4FEAA154EFC9}"/>
          </ac:spMkLst>
        </pc:spChg>
        <pc:spChg chg="add mod">
          <ac:chgData name="Alex Reed" userId="8bc640c57cda25b6" providerId="LiveId" clId="{5B084590-CF2A-45F1-865B-5D6EB3685DC9}" dt="2020-08-30T19:27:28.566" v="1738" actId="14100"/>
          <ac:spMkLst>
            <pc:docMk/>
            <pc:sldMk cId="2301352489" sldId="257"/>
            <ac:spMk id="113" creationId="{CB1F0AA1-8C58-4C5C-863D-9A20268DD40A}"/>
          </ac:spMkLst>
        </pc:spChg>
        <pc:grpChg chg="mod">
          <ac:chgData name="Alex Reed" userId="8bc640c57cda25b6" providerId="LiveId" clId="{5B084590-CF2A-45F1-865B-5D6EB3685DC9}" dt="2020-08-30T18:35:34.838" v="1067" actId="27803"/>
          <ac:grpSpMkLst>
            <pc:docMk/>
            <pc:sldMk cId="2301352489" sldId="257"/>
            <ac:grpSpMk id="6" creationId="{6EB568BD-CC1E-45A3-A262-82A7D8A299A8}"/>
          </ac:grpSpMkLst>
        </pc:grpChg>
        <pc:grpChg chg="mod">
          <ac:chgData name="Alex Reed" userId="8bc640c57cda25b6" providerId="LiveId" clId="{5B084590-CF2A-45F1-865B-5D6EB3685DC9}" dt="2020-08-30T18:35:34.838" v="1067" actId="27803"/>
          <ac:grpSpMkLst>
            <pc:docMk/>
            <pc:sldMk cId="2301352489" sldId="257"/>
            <ac:grpSpMk id="101" creationId="{6EB568BD-CC1E-45A3-A262-82A7D8A299A8}"/>
          </ac:grpSpMkLst>
        </pc:grpChg>
        <pc:picChg chg="add del mod">
          <ac:chgData name="Alex Reed" userId="8bc640c57cda25b6" providerId="LiveId" clId="{5B084590-CF2A-45F1-865B-5D6EB3685DC9}" dt="2020-08-30T19:03:22.224" v="1386" actId="1076"/>
          <ac:picMkLst>
            <pc:docMk/>
            <pc:sldMk cId="2301352489" sldId="257"/>
            <ac:picMk id="3" creationId="{6EB568BD-CC1E-45A3-A262-82A7D8A299A8}"/>
          </ac:picMkLst>
        </pc:picChg>
      </pc:sldChg>
      <pc:sldChg chg="addSp delSp modSp mod setBg">
        <pc:chgData name="Alex Reed" userId="8bc640c57cda25b6" providerId="LiveId" clId="{5B084590-CF2A-45F1-865B-5D6EB3685DC9}" dt="2020-08-30T19:28:19.625" v="1744" actId="207"/>
        <pc:sldMkLst>
          <pc:docMk/>
          <pc:sldMk cId="1458436928" sldId="258"/>
        </pc:sldMkLst>
        <pc:spChg chg="add mod">
          <ac:chgData name="Alex Reed" userId="8bc640c57cda25b6" providerId="LiveId" clId="{5B084590-CF2A-45F1-865B-5D6EB3685DC9}" dt="2020-08-30T19:23:31.044" v="1621" actId="1076"/>
          <ac:spMkLst>
            <pc:docMk/>
            <pc:sldMk cId="1458436928" sldId="258"/>
            <ac:spMk id="3" creationId="{748ECC43-A07C-4B75-B562-8C171538F0AB}"/>
          </ac:spMkLst>
        </pc:spChg>
        <pc:spChg chg="mod">
          <ac:chgData name="Alex Reed" userId="8bc640c57cda25b6" providerId="LiveId" clId="{5B084590-CF2A-45F1-865B-5D6EB3685DC9}" dt="2020-08-30T19:18:52.441" v="1552" actId="207"/>
          <ac:spMkLst>
            <pc:docMk/>
            <pc:sldMk cId="1458436928" sldId="258"/>
            <ac:spMk id="4" creationId="{9AACD3A8-046A-4B72-9034-22C86938381D}"/>
          </ac:spMkLst>
        </pc:spChg>
        <pc:spChg chg="mod">
          <ac:chgData name="Alex Reed" userId="8bc640c57cda25b6" providerId="LiveId" clId="{5B084590-CF2A-45F1-865B-5D6EB3685DC9}" dt="2020-08-30T19:21:25.344" v="1566" actId="207"/>
          <ac:spMkLst>
            <pc:docMk/>
            <pc:sldMk cId="1458436928" sldId="258"/>
            <ac:spMk id="5" creationId="{B71BF595-3765-437F-A759-06D1E205EACB}"/>
          </ac:spMkLst>
        </pc:spChg>
        <pc:spChg chg="add mod">
          <ac:chgData name="Alex Reed" userId="8bc640c57cda25b6" providerId="LiveId" clId="{5B084590-CF2A-45F1-865B-5D6EB3685DC9}" dt="2020-08-30T19:23:26.797" v="1619" actId="1076"/>
          <ac:spMkLst>
            <pc:docMk/>
            <pc:sldMk cId="1458436928" sldId="258"/>
            <ac:spMk id="6" creationId="{C28F8A62-E73D-46A9-8954-02773C64C27F}"/>
          </ac:spMkLst>
        </pc:spChg>
        <pc:spChg chg="add mod">
          <ac:chgData name="Alex Reed" userId="8bc640c57cda25b6" providerId="LiveId" clId="{5B084590-CF2A-45F1-865B-5D6EB3685DC9}" dt="2020-08-30T19:24:08.489" v="1658" actId="207"/>
          <ac:spMkLst>
            <pc:docMk/>
            <pc:sldMk cId="1458436928" sldId="258"/>
            <ac:spMk id="8" creationId="{DC1D97D1-DA74-4F3A-AABD-9CF850568D7E}"/>
          </ac:spMkLst>
        </pc:spChg>
        <pc:spChg chg="mod">
          <ac:chgData name="Alex Reed" userId="8bc640c57cda25b6" providerId="LiveId" clId="{5B084590-CF2A-45F1-865B-5D6EB3685DC9}" dt="2020-08-30T19:18:56.403" v="1553" actId="207"/>
          <ac:spMkLst>
            <pc:docMk/>
            <pc:sldMk cId="1458436928" sldId="258"/>
            <ac:spMk id="9" creationId="{83AAACA3-5730-4894-999E-B71D88026955}"/>
          </ac:spMkLst>
        </pc:spChg>
        <pc:spChg chg="add mod">
          <ac:chgData name="Alex Reed" userId="8bc640c57cda25b6" providerId="LiveId" clId="{5B084590-CF2A-45F1-865B-5D6EB3685DC9}" dt="2020-08-30T19:23:51.183" v="1655" actId="20577"/>
          <ac:spMkLst>
            <pc:docMk/>
            <pc:sldMk cId="1458436928" sldId="258"/>
            <ac:spMk id="14" creationId="{B26FD1E7-BA9F-4E60-92A0-26070085FE5E}"/>
          </ac:spMkLst>
        </pc:spChg>
        <pc:spChg chg="add mod">
          <ac:chgData name="Alex Reed" userId="8bc640c57cda25b6" providerId="LiveId" clId="{5B084590-CF2A-45F1-865B-5D6EB3685DC9}" dt="2020-08-30T19:28:19.625" v="1744" actId="207"/>
          <ac:spMkLst>
            <pc:docMk/>
            <pc:sldMk cId="1458436928" sldId="258"/>
            <ac:spMk id="16" creationId="{FC647071-9198-4C12-A9D2-0FC7DFB1017C}"/>
          </ac:spMkLst>
        </pc:spChg>
        <pc:spChg chg="add mod">
          <ac:chgData name="Alex Reed" userId="8bc640c57cda25b6" providerId="LiveId" clId="{5B084590-CF2A-45F1-865B-5D6EB3685DC9}" dt="2020-08-30T19:28:11.491" v="1743" actId="207"/>
          <ac:spMkLst>
            <pc:docMk/>
            <pc:sldMk cId="1458436928" sldId="258"/>
            <ac:spMk id="18" creationId="{0CF7AF6F-28DB-4D4E-809E-35A6DC70CB42}"/>
          </ac:spMkLst>
        </pc:spChg>
        <pc:graphicFrameChg chg="del mod modGraphic">
          <ac:chgData name="Alex Reed" userId="8bc640c57cda25b6" providerId="LiveId" clId="{5B084590-CF2A-45F1-865B-5D6EB3685DC9}" dt="2020-08-30T19:23:39.982" v="1639" actId="478"/>
          <ac:graphicFrameMkLst>
            <pc:docMk/>
            <pc:sldMk cId="1458436928" sldId="258"/>
            <ac:graphicFrameMk id="2" creationId="{795CA7EA-6FE4-4B62-8968-8083E049C9CD}"/>
          </ac:graphicFrameMkLst>
        </pc:graphicFrameChg>
      </pc:sldChg>
      <pc:sldChg chg="addSp delSp modSp add del mod ord">
        <pc:chgData name="Alex Reed" userId="8bc640c57cda25b6" providerId="LiveId" clId="{5B084590-CF2A-45F1-865B-5D6EB3685DC9}" dt="2020-08-30T19:11:20.184" v="1502" actId="47"/>
        <pc:sldMkLst>
          <pc:docMk/>
          <pc:sldMk cId="244680633" sldId="259"/>
        </pc:sldMkLst>
        <pc:spChg chg="mod">
          <ac:chgData name="Alex Reed" userId="8bc640c57cda25b6" providerId="LiveId" clId="{5B084590-CF2A-45F1-865B-5D6EB3685DC9}" dt="2020-08-30T19:02:24.589" v="1366" actId="1076"/>
          <ac:spMkLst>
            <pc:docMk/>
            <pc:sldMk cId="244680633" sldId="259"/>
            <ac:spMk id="4" creationId="{9AACD3A8-046A-4B72-9034-22C86938381D}"/>
          </ac:spMkLst>
        </pc:spChg>
        <pc:spChg chg="mod">
          <ac:chgData name="Alex Reed" userId="8bc640c57cda25b6" providerId="LiveId" clId="{5B084590-CF2A-45F1-865B-5D6EB3685DC9}" dt="2020-08-30T19:02:28.742" v="1367" actId="1076"/>
          <ac:spMkLst>
            <pc:docMk/>
            <pc:sldMk cId="244680633" sldId="259"/>
            <ac:spMk id="5" creationId="{B71BF595-3765-437F-A759-06D1E205EACB}"/>
          </ac:spMkLst>
        </pc:spChg>
        <pc:spChg chg="add mod">
          <ac:chgData name="Alex Reed" userId="8bc640c57cda25b6" providerId="LiveId" clId="{5B084590-CF2A-45F1-865B-5D6EB3685DC9}" dt="2020-08-30T19:03:11.421" v="1385" actId="255"/>
          <ac:spMkLst>
            <pc:docMk/>
            <pc:sldMk cId="244680633" sldId="259"/>
            <ac:spMk id="6" creationId="{F7A3AA20-8A5E-4C6D-8EEC-022DE3A17183}"/>
          </ac:spMkLst>
        </pc:spChg>
        <pc:spChg chg="add mod">
          <ac:chgData name="Alex Reed" userId="8bc640c57cda25b6" providerId="LiveId" clId="{5B084590-CF2A-45F1-865B-5D6EB3685DC9}" dt="2020-08-30T19:06:12.481" v="1396" actId="1076"/>
          <ac:spMkLst>
            <pc:docMk/>
            <pc:sldMk cId="244680633" sldId="259"/>
            <ac:spMk id="8" creationId="{F5766963-831B-4A85-9BDC-7FDADF828FA1}"/>
          </ac:spMkLst>
        </pc:spChg>
        <pc:spChg chg="del mod">
          <ac:chgData name="Alex Reed" userId="8bc640c57cda25b6" providerId="LiveId" clId="{5B084590-CF2A-45F1-865B-5D6EB3685DC9}" dt="2020-08-30T19:02:22.786" v="1365" actId="478"/>
          <ac:spMkLst>
            <pc:docMk/>
            <pc:sldMk cId="244680633" sldId="259"/>
            <ac:spMk id="9" creationId="{83AAACA3-5730-4894-999E-B71D88026955}"/>
          </ac:spMkLst>
        </pc:spChg>
        <pc:spChg chg="mod">
          <ac:chgData name="Alex Reed" userId="8bc640c57cda25b6" providerId="LiveId" clId="{5B084590-CF2A-45F1-865B-5D6EB3685DC9}" dt="2020-08-30T19:05:41.113" v="1392" actId="207"/>
          <ac:spMkLst>
            <pc:docMk/>
            <pc:sldMk cId="244680633" sldId="259"/>
            <ac:spMk id="11" creationId="{F7BDCEB1-B1FE-498C-AF78-A275DFFC709F}"/>
          </ac:spMkLst>
        </pc:spChg>
        <pc:spChg chg="mod">
          <ac:chgData name="Alex Reed" userId="8bc640c57cda25b6" providerId="LiveId" clId="{5B084590-CF2A-45F1-865B-5D6EB3685DC9}" dt="2020-08-30T19:05:46.738" v="1393" actId="207"/>
          <ac:spMkLst>
            <pc:docMk/>
            <pc:sldMk cId="244680633" sldId="259"/>
            <ac:spMk id="12" creationId="{CBED59C1-7D03-4575-98E7-BC4DAED0A2A1}"/>
          </ac:spMkLst>
        </pc:spChg>
        <pc:spChg chg="mod">
          <ac:chgData name="Alex Reed" userId="8bc640c57cda25b6" providerId="LiveId" clId="{5B084590-CF2A-45F1-865B-5D6EB3685DC9}" dt="2020-08-30T19:05:57.995" v="1395" actId="207"/>
          <ac:spMkLst>
            <pc:docMk/>
            <pc:sldMk cId="244680633" sldId="259"/>
            <ac:spMk id="13" creationId="{E8815813-F61A-4402-850E-4F67A4547D6B}"/>
          </ac:spMkLst>
        </pc:spChg>
        <pc:spChg chg="mod">
          <ac:chgData name="Alex Reed" userId="8bc640c57cda25b6" providerId="LiveId" clId="{5B084590-CF2A-45F1-865B-5D6EB3685DC9}" dt="2020-08-30T19:05:50.811" v="1394" actId="207"/>
          <ac:spMkLst>
            <pc:docMk/>
            <pc:sldMk cId="244680633" sldId="259"/>
            <ac:spMk id="14" creationId="{0973EE5F-605C-4D46-9F24-8C91C3E8CE69}"/>
          </ac:spMkLst>
        </pc:spChg>
        <pc:grpChg chg="mod">
          <ac:chgData name="Alex Reed" userId="8bc640c57cda25b6" providerId="LiveId" clId="{5B084590-CF2A-45F1-865B-5D6EB3685DC9}" dt="2020-08-30T19:05:35.389" v="1391" actId="27803"/>
          <ac:grpSpMkLst>
            <pc:docMk/>
            <pc:sldMk cId="244680633" sldId="259"/>
            <ac:grpSpMk id="10" creationId="{58975E2B-51D2-41D9-B5E8-49FE16E0DC55}"/>
          </ac:grpSpMkLst>
        </pc:grpChg>
        <pc:graphicFrameChg chg="add del mod">
          <ac:chgData name="Alex Reed" userId="8bc640c57cda25b6" providerId="LiveId" clId="{5B084590-CF2A-45F1-865B-5D6EB3685DC9}" dt="2020-08-30T19:06:28.741" v="1398" actId="22"/>
          <ac:graphicFrameMkLst>
            <pc:docMk/>
            <pc:sldMk cId="244680633" sldId="259"/>
            <ac:graphicFrameMk id="16" creationId="{BB839EDA-24E7-4055-A9A3-48E73389FD2D}"/>
          </ac:graphicFrameMkLst>
        </pc:graphicFrameChg>
        <pc:picChg chg="add del mod">
          <ac:chgData name="Alex Reed" userId="8bc640c57cda25b6" providerId="LiveId" clId="{5B084590-CF2A-45F1-865B-5D6EB3685DC9}" dt="2020-08-30T16:52:03.861" v="1055" actId="478"/>
          <ac:picMkLst>
            <pc:docMk/>
            <pc:sldMk cId="244680633" sldId="259"/>
            <ac:picMk id="3" creationId="{433858D1-DFEF-4D00-B909-9F27F964DDE4}"/>
          </ac:picMkLst>
        </pc:picChg>
        <pc:picChg chg="add del mod">
          <ac:chgData name="Alex Reed" userId="8bc640c57cda25b6" providerId="LiveId" clId="{5B084590-CF2A-45F1-865B-5D6EB3685DC9}" dt="2020-08-30T19:05:35.389" v="1391" actId="27803"/>
          <ac:picMkLst>
            <pc:docMk/>
            <pc:sldMk cId="244680633" sldId="259"/>
            <ac:picMk id="7" creationId="{58975E2B-51D2-41D9-B5E8-49FE16E0DC55}"/>
          </ac:picMkLst>
        </pc:picChg>
      </pc:sldChg>
      <pc:sldChg chg="new del">
        <pc:chgData name="Alex Reed" userId="8bc640c57cda25b6" providerId="LiveId" clId="{5B084590-CF2A-45F1-865B-5D6EB3685DC9}" dt="2020-08-30T14:58:26.882" v="1" actId="680"/>
        <pc:sldMkLst>
          <pc:docMk/>
          <pc:sldMk cId="705754747" sldId="260"/>
        </pc:sldMkLst>
      </pc:sldChg>
      <pc:sldChg chg="addSp delSp modSp add mod">
        <pc:chgData name="Alex Reed" userId="8bc640c57cda25b6" providerId="LiveId" clId="{5B084590-CF2A-45F1-865B-5D6EB3685DC9}" dt="2020-08-30T19:30:52.255" v="1764" actId="207"/>
        <pc:sldMkLst>
          <pc:docMk/>
          <pc:sldMk cId="2714404043" sldId="260"/>
        </pc:sldMkLst>
        <pc:spChg chg="add mod">
          <ac:chgData name="Alex Reed" userId="8bc640c57cda25b6" providerId="LiveId" clId="{5B084590-CF2A-45F1-865B-5D6EB3685DC9}" dt="2020-08-30T19:30:52.255" v="1764" actId="207"/>
          <ac:spMkLst>
            <pc:docMk/>
            <pc:sldMk cId="2714404043" sldId="260"/>
            <ac:spMk id="2" creationId="{82C8A440-A77F-4434-8477-BE6EC96E7BF2}"/>
          </ac:spMkLst>
        </pc:spChg>
        <pc:spChg chg="add del mod">
          <ac:chgData name="Alex Reed" userId="8bc640c57cda25b6" providerId="LiveId" clId="{5B084590-CF2A-45F1-865B-5D6EB3685DC9}" dt="2020-08-30T15:15:22.587" v="257" actId="478"/>
          <ac:spMkLst>
            <pc:docMk/>
            <pc:sldMk cId="2714404043" sldId="260"/>
            <ac:spMk id="3" creationId="{5FC4573E-A678-47E2-8793-AEFF7F27E84F}"/>
          </ac:spMkLst>
        </pc:spChg>
        <pc:spChg chg="add mod">
          <ac:chgData name="Alex Reed" userId="8bc640c57cda25b6" providerId="LiveId" clId="{5B084590-CF2A-45F1-865B-5D6EB3685DC9}" dt="2020-08-30T19:29:40.517" v="1753" actId="1076"/>
          <ac:spMkLst>
            <pc:docMk/>
            <pc:sldMk cId="2714404043" sldId="260"/>
            <ac:spMk id="3" creationId="{8D461980-C504-4F53-971E-16C047C2CF12}"/>
          </ac:spMkLst>
        </pc:spChg>
        <pc:spChg chg="mod">
          <ac:chgData name="Alex Reed" userId="8bc640c57cda25b6" providerId="LiveId" clId="{5B084590-CF2A-45F1-865B-5D6EB3685DC9}" dt="2020-08-30T19:20:00.187" v="1562" actId="207"/>
          <ac:spMkLst>
            <pc:docMk/>
            <pc:sldMk cId="2714404043" sldId="260"/>
            <ac:spMk id="4" creationId="{9AACD3A8-046A-4B72-9034-22C86938381D}"/>
          </ac:spMkLst>
        </pc:spChg>
        <pc:spChg chg="del mod">
          <ac:chgData name="Alex Reed" userId="8bc640c57cda25b6" providerId="LiveId" clId="{5B084590-CF2A-45F1-865B-5D6EB3685DC9}" dt="2020-08-30T15:05:22.859" v="84" actId="478"/>
          <ac:spMkLst>
            <pc:docMk/>
            <pc:sldMk cId="2714404043" sldId="260"/>
            <ac:spMk id="5" creationId="{B71BF595-3765-437F-A759-06D1E205EACB}"/>
          </ac:spMkLst>
        </pc:spChg>
        <pc:spChg chg="add del mod">
          <ac:chgData name="Alex Reed" userId="8bc640c57cda25b6" providerId="LiveId" clId="{5B084590-CF2A-45F1-865B-5D6EB3685DC9}" dt="2020-08-30T15:06:33.301" v="127" actId="478"/>
          <ac:spMkLst>
            <pc:docMk/>
            <pc:sldMk cId="2714404043" sldId="260"/>
            <ac:spMk id="6" creationId="{B68C5894-F731-4585-986B-A3CFAE37C435}"/>
          </ac:spMkLst>
        </pc:spChg>
        <pc:spChg chg="del">
          <ac:chgData name="Alex Reed" userId="8bc640c57cda25b6" providerId="LiveId" clId="{5B084590-CF2A-45F1-865B-5D6EB3685DC9}" dt="2020-08-30T15:05:27.805" v="86" actId="478"/>
          <ac:spMkLst>
            <pc:docMk/>
            <pc:sldMk cId="2714404043" sldId="260"/>
            <ac:spMk id="9" creationId="{83AAACA3-5730-4894-999E-B71D88026955}"/>
          </ac:spMkLst>
        </pc:spChg>
        <pc:spChg chg="add del mod">
          <ac:chgData name="Alex Reed" userId="8bc640c57cda25b6" providerId="LiveId" clId="{5B084590-CF2A-45F1-865B-5D6EB3685DC9}" dt="2020-08-30T15:05:24.937" v="85" actId="478"/>
          <ac:spMkLst>
            <pc:docMk/>
            <pc:sldMk cId="2714404043" sldId="260"/>
            <ac:spMk id="10" creationId="{08FCBC08-5584-4F6D-8C23-76D0A0F42723}"/>
          </ac:spMkLst>
        </pc:spChg>
        <pc:spChg chg="mod">
          <ac:chgData name="Alex Reed" userId="8bc640c57cda25b6" providerId="LiveId" clId="{5B084590-CF2A-45F1-865B-5D6EB3685DC9}" dt="2020-08-30T16:02:06.363" v="1023" actId="27803"/>
          <ac:spMkLst>
            <pc:docMk/>
            <pc:sldMk cId="2714404043" sldId="260"/>
            <ac:spMk id="29" creationId="{C730E36A-C40F-4438-B96F-D5FB0D4F50B2}"/>
          </ac:spMkLst>
        </pc:spChg>
        <pc:spChg chg="mod">
          <ac:chgData name="Alex Reed" userId="8bc640c57cda25b6" providerId="LiveId" clId="{5B084590-CF2A-45F1-865B-5D6EB3685DC9}" dt="2020-08-30T16:02:06.363" v="1023" actId="27803"/>
          <ac:spMkLst>
            <pc:docMk/>
            <pc:sldMk cId="2714404043" sldId="260"/>
            <ac:spMk id="30" creationId="{39CBB444-665D-404B-B793-DABFFBAA6178}"/>
          </ac:spMkLst>
        </pc:spChg>
        <pc:spChg chg="mod">
          <ac:chgData name="Alex Reed" userId="8bc640c57cda25b6" providerId="LiveId" clId="{5B084590-CF2A-45F1-865B-5D6EB3685DC9}" dt="2020-08-30T16:02:06.363" v="1023" actId="27803"/>
          <ac:spMkLst>
            <pc:docMk/>
            <pc:sldMk cId="2714404043" sldId="260"/>
            <ac:spMk id="31" creationId="{EAA79874-44BF-403F-9708-0C2B919DB137}"/>
          </ac:spMkLst>
        </pc:spChg>
        <pc:spChg chg="mod">
          <ac:chgData name="Alex Reed" userId="8bc640c57cda25b6" providerId="LiveId" clId="{5B084590-CF2A-45F1-865B-5D6EB3685DC9}" dt="2020-08-30T16:02:06.363" v="1023" actId="27803"/>
          <ac:spMkLst>
            <pc:docMk/>
            <pc:sldMk cId="2714404043" sldId="260"/>
            <ac:spMk id="32" creationId="{28065B5E-6277-497E-A049-5CC69CD6C058}"/>
          </ac:spMkLst>
        </pc:spChg>
        <pc:spChg chg="mod">
          <ac:chgData name="Alex Reed" userId="8bc640c57cda25b6" providerId="LiveId" clId="{5B084590-CF2A-45F1-865B-5D6EB3685DC9}" dt="2020-08-30T16:02:06.363" v="1023" actId="27803"/>
          <ac:spMkLst>
            <pc:docMk/>
            <pc:sldMk cId="2714404043" sldId="260"/>
            <ac:spMk id="33" creationId="{98BFC7F3-5F53-4FEE-BFD8-7CEAA5542177}"/>
          </ac:spMkLst>
        </pc:spChg>
        <pc:spChg chg="mod">
          <ac:chgData name="Alex Reed" userId="8bc640c57cda25b6" providerId="LiveId" clId="{5B084590-CF2A-45F1-865B-5D6EB3685DC9}" dt="2020-08-30T16:02:06.363" v="1023" actId="27803"/>
          <ac:spMkLst>
            <pc:docMk/>
            <pc:sldMk cId="2714404043" sldId="260"/>
            <ac:spMk id="34" creationId="{A5D4CD64-093B-494E-A275-2D97590D0CEA}"/>
          </ac:spMkLst>
        </pc:spChg>
        <pc:spChg chg="mod">
          <ac:chgData name="Alex Reed" userId="8bc640c57cda25b6" providerId="LiveId" clId="{5B084590-CF2A-45F1-865B-5D6EB3685DC9}" dt="2020-08-30T16:02:10.188" v="1026" actId="27803"/>
          <ac:spMkLst>
            <pc:docMk/>
            <pc:sldMk cId="2714404043" sldId="260"/>
            <ac:spMk id="36" creationId="{C11129C6-F989-48B0-A3BB-87EEA9892FED}"/>
          </ac:spMkLst>
        </pc:spChg>
        <pc:spChg chg="mod">
          <ac:chgData name="Alex Reed" userId="8bc640c57cda25b6" providerId="LiveId" clId="{5B084590-CF2A-45F1-865B-5D6EB3685DC9}" dt="2020-08-30T16:02:10.188" v="1026" actId="27803"/>
          <ac:spMkLst>
            <pc:docMk/>
            <pc:sldMk cId="2714404043" sldId="260"/>
            <ac:spMk id="37" creationId="{B2006F86-2C80-4C28-AEE5-C65BDAB326EE}"/>
          </ac:spMkLst>
        </pc:spChg>
        <pc:spChg chg="mod">
          <ac:chgData name="Alex Reed" userId="8bc640c57cda25b6" providerId="LiveId" clId="{5B084590-CF2A-45F1-865B-5D6EB3685DC9}" dt="2020-08-30T16:02:10.188" v="1026" actId="27803"/>
          <ac:spMkLst>
            <pc:docMk/>
            <pc:sldMk cId="2714404043" sldId="260"/>
            <ac:spMk id="38" creationId="{0A030B0A-D06C-4635-8BEF-628ED0E20E93}"/>
          </ac:spMkLst>
        </pc:spChg>
        <pc:spChg chg="mod">
          <ac:chgData name="Alex Reed" userId="8bc640c57cda25b6" providerId="LiveId" clId="{5B084590-CF2A-45F1-865B-5D6EB3685DC9}" dt="2020-08-30T16:02:10.188" v="1026" actId="27803"/>
          <ac:spMkLst>
            <pc:docMk/>
            <pc:sldMk cId="2714404043" sldId="260"/>
            <ac:spMk id="39" creationId="{43B92150-538D-4741-9A42-2695C2578AD7}"/>
          </ac:spMkLst>
        </pc:spChg>
        <pc:spChg chg="mod">
          <ac:chgData name="Alex Reed" userId="8bc640c57cda25b6" providerId="LiveId" clId="{5B084590-CF2A-45F1-865B-5D6EB3685DC9}" dt="2020-08-30T16:02:10.188" v="1026" actId="27803"/>
          <ac:spMkLst>
            <pc:docMk/>
            <pc:sldMk cId="2714404043" sldId="260"/>
            <ac:spMk id="40" creationId="{E259C92A-6A42-48E9-BA7C-FB6FCD93B263}"/>
          </ac:spMkLst>
        </pc:spChg>
        <pc:spChg chg="mod">
          <ac:chgData name="Alex Reed" userId="8bc640c57cda25b6" providerId="LiveId" clId="{5B084590-CF2A-45F1-865B-5D6EB3685DC9}" dt="2020-08-30T16:02:10.188" v="1026" actId="27803"/>
          <ac:spMkLst>
            <pc:docMk/>
            <pc:sldMk cId="2714404043" sldId="260"/>
            <ac:spMk id="41" creationId="{39B78E9C-DC17-4361-B288-A2C7D44E0790}"/>
          </ac:spMkLst>
        </pc:spChg>
        <pc:grpChg chg="mod">
          <ac:chgData name="Alex Reed" userId="8bc640c57cda25b6" providerId="LiveId" clId="{5B084590-CF2A-45F1-865B-5D6EB3685DC9}" dt="2020-08-30T16:02:06.363" v="1023" actId="27803"/>
          <ac:grpSpMkLst>
            <pc:docMk/>
            <pc:sldMk cId="2714404043" sldId="260"/>
            <ac:grpSpMk id="28" creationId="{7BDE3A80-8BF4-4CBC-89CC-39A915AF77C6}"/>
          </ac:grpSpMkLst>
        </pc:grpChg>
        <pc:grpChg chg="mod">
          <ac:chgData name="Alex Reed" userId="8bc640c57cda25b6" providerId="LiveId" clId="{5B084590-CF2A-45F1-865B-5D6EB3685DC9}" dt="2020-08-30T16:02:10.188" v="1026" actId="27803"/>
          <ac:grpSpMkLst>
            <pc:docMk/>
            <pc:sldMk cId="2714404043" sldId="260"/>
            <ac:grpSpMk id="35" creationId="{7BDE3A80-8BF4-4CBC-89CC-39A915AF77C6}"/>
          </ac:grpSpMkLst>
        </pc:grpChg>
        <pc:graphicFrameChg chg="add mod modGraphic">
          <ac:chgData name="Alex Reed" userId="8bc640c57cda25b6" providerId="LiveId" clId="{5B084590-CF2A-45F1-865B-5D6EB3685DC9}" dt="2020-08-30T15:15:44.219" v="264" actId="12789"/>
          <ac:graphicFrameMkLst>
            <pc:docMk/>
            <pc:sldMk cId="2714404043" sldId="260"/>
            <ac:graphicFrameMk id="11" creationId="{26F3FE20-6DCF-412E-AD0B-AF2B326D7344}"/>
          </ac:graphicFrameMkLst>
        </pc:graphicFrameChg>
        <pc:picChg chg="add del mod">
          <ac:chgData name="Alex Reed" userId="8bc640c57cda25b6" providerId="LiveId" clId="{5B084590-CF2A-45F1-865B-5D6EB3685DC9}" dt="2020-08-30T15:11:53.965" v="185" actId="21"/>
          <ac:picMkLst>
            <pc:docMk/>
            <pc:sldMk cId="2714404043" sldId="260"/>
            <ac:picMk id="13" creationId="{8638550F-8912-4223-9AD5-03F0FF47A83D}"/>
          </ac:picMkLst>
        </pc:picChg>
        <pc:picChg chg="add del mod">
          <ac:chgData name="Alex Reed" userId="8bc640c57cda25b6" providerId="LiveId" clId="{5B084590-CF2A-45F1-865B-5D6EB3685DC9}" dt="2020-08-30T15:12:17.991" v="195" actId="21"/>
          <ac:picMkLst>
            <pc:docMk/>
            <pc:sldMk cId="2714404043" sldId="260"/>
            <ac:picMk id="15" creationId="{937469F6-CA80-42F6-8C45-A071975BCB82}"/>
          </ac:picMkLst>
        </pc:picChg>
        <pc:picChg chg="add del mod">
          <ac:chgData name="Alex Reed" userId="8bc640c57cda25b6" providerId="LiveId" clId="{5B084590-CF2A-45F1-865B-5D6EB3685DC9}" dt="2020-08-30T15:12:11.269" v="192" actId="21"/>
          <ac:picMkLst>
            <pc:docMk/>
            <pc:sldMk cId="2714404043" sldId="260"/>
            <ac:picMk id="17" creationId="{2847DB2E-E064-44AD-9A79-47E713A7B548}"/>
          </ac:picMkLst>
        </pc:picChg>
        <pc:picChg chg="add del mod">
          <ac:chgData name="Alex Reed" userId="8bc640c57cda25b6" providerId="LiveId" clId="{5B084590-CF2A-45F1-865B-5D6EB3685DC9}" dt="2020-08-30T15:12:25.072" v="199" actId="21"/>
          <ac:picMkLst>
            <pc:docMk/>
            <pc:sldMk cId="2714404043" sldId="260"/>
            <ac:picMk id="19" creationId="{099FF67E-E68E-41FD-8806-E7739EFF5B44}"/>
          </ac:picMkLst>
        </pc:picChg>
        <pc:picChg chg="add mod">
          <ac:chgData name="Alex Reed" userId="8bc640c57cda25b6" providerId="LiveId" clId="{5B084590-CF2A-45F1-865B-5D6EB3685DC9}" dt="2020-08-30T15:15:44.219" v="264" actId="12789"/>
          <ac:picMkLst>
            <pc:docMk/>
            <pc:sldMk cId="2714404043" sldId="260"/>
            <ac:picMk id="21" creationId="{0084D722-2170-450D-BE91-B74D6280DECE}"/>
          </ac:picMkLst>
        </pc:picChg>
        <pc:picChg chg="add mod">
          <ac:chgData name="Alex Reed" userId="8bc640c57cda25b6" providerId="LiveId" clId="{5B084590-CF2A-45F1-865B-5D6EB3685DC9}" dt="2020-08-30T15:15:44.219" v="264" actId="12789"/>
          <ac:picMkLst>
            <pc:docMk/>
            <pc:sldMk cId="2714404043" sldId="260"/>
            <ac:picMk id="23" creationId="{8DB87330-D416-48E9-BE74-36039541F99A}"/>
          </ac:picMkLst>
        </pc:picChg>
        <pc:picChg chg="add mod">
          <ac:chgData name="Alex Reed" userId="8bc640c57cda25b6" providerId="LiveId" clId="{5B084590-CF2A-45F1-865B-5D6EB3685DC9}" dt="2020-08-30T15:15:44.219" v="264" actId="12789"/>
          <ac:picMkLst>
            <pc:docMk/>
            <pc:sldMk cId="2714404043" sldId="260"/>
            <ac:picMk id="25" creationId="{3009E555-F9AA-4985-9A75-0B83BEEF117E}"/>
          </ac:picMkLst>
        </pc:picChg>
        <pc:picChg chg="add del mod">
          <ac:chgData name="Alex Reed" userId="8bc640c57cda25b6" providerId="LiveId" clId="{5B084590-CF2A-45F1-865B-5D6EB3685DC9}" dt="2020-08-30T16:02:10.188" v="1026" actId="27803"/>
          <ac:picMkLst>
            <pc:docMk/>
            <pc:sldMk cId="2714404043" sldId="260"/>
            <ac:picMk id="27" creationId="{7BDE3A80-8BF4-4CBC-89CC-39A915AF77C6}"/>
          </ac:picMkLst>
        </pc:picChg>
      </pc:sldChg>
      <pc:sldChg chg="addSp delSp modSp add mod ord">
        <pc:chgData name="Alex Reed" userId="8bc640c57cda25b6" providerId="LiveId" clId="{5B084590-CF2A-45F1-865B-5D6EB3685DC9}" dt="2020-08-30T19:30:43.834" v="1761" actId="207"/>
        <pc:sldMkLst>
          <pc:docMk/>
          <pc:sldMk cId="1765783875" sldId="261"/>
        </pc:sldMkLst>
        <pc:spChg chg="del">
          <ac:chgData name="Alex Reed" userId="8bc640c57cda25b6" providerId="LiveId" clId="{5B084590-CF2A-45F1-865B-5D6EB3685DC9}" dt="2020-08-30T15:16:01.242" v="267" actId="478"/>
          <ac:spMkLst>
            <pc:docMk/>
            <pc:sldMk cId="1765783875" sldId="261"/>
            <ac:spMk id="3" creationId="{5FC4573E-A678-47E2-8793-AEFF7F27E84F}"/>
          </ac:spMkLst>
        </pc:spChg>
        <pc:spChg chg="mod">
          <ac:chgData name="Alex Reed" userId="8bc640c57cda25b6" providerId="LiveId" clId="{5B084590-CF2A-45F1-865B-5D6EB3685DC9}" dt="2020-08-30T19:20:04.702" v="1563" actId="207"/>
          <ac:spMkLst>
            <pc:docMk/>
            <pc:sldMk cId="1765783875" sldId="261"/>
            <ac:spMk id="4" creationId="{9AACD3A8-046A-4B72-9034-22C86938381D}"/>
          </ac:spMkLst>
        </pc:spChg>
        <pc:spChg chg="del">
          <ac:chgData name="Alex Reed" userId="8bc640c57cda25b6" providerId="LiveId" clId="{5B084590-CF2A-45F1-865B-5D6EB3685DC9}" dt="2020-08-30T15:16:02.626" v="268" actId="478"/>
          <ac:spMkLst>
            <pc:docMk/>
            <pc:sldMk cId="1765783875" sldId="261"/>
            <ac:spMk id="6" creationId="{B68C5894-F731-4585-986B-A3CFAE37C435}"/>
          </ac:spMkLst>
        </pc:spChg>
        <pc:spChg chg="add mod">
          <ac:chgData name="Alex Reed" userId="8bc640c57cda25b6" providerId="LiveId" clId="{5B084590-CF2A-45F1-865B-5D6EB3685DC9}" dt="2020-08-30T19:30:43.834" v="1761" actId="207"/>
          <ac:spMkLst>
            <pc:docMk/>
            <pc:sldMk cId="1765783875" sldId="261"/>
            <ac:spMk id="8" creationId="{5B3644D8-43F1-48FC-BC1F-0CB4D1B0FBBB}"/>
          </ac:spMkLst>
        </pc:spChg>
        <pc:spChg chg="add mod">
          <ac:chgData name="Alex Reed" userId="8bc640c57cda25b6" providerId="LiveId" clId="{5B084590-CF2A-45F1-865B-5D6EB3685DC9}" dt="2020-08-30T19:29:33.259" v="1751" actId="1076"/>
          <ac:spMkLst>
            <pc:docMk/>
            <pc:sldMk cId="1765783875" sldId="261"/>
            <ac:spMk id="12" creationId="{5079797D-3450-445B-9A16-172AB3BE9303}"/>
          </ac:spMkLst>
        </pc:spChg>
        <pc:picChg chg="add del mod">
          <ac:chgData name="Alex Reed" userId="8bc640c57cda25b6" providerId="LiveId" clId="{5B084590-CF2A-45F1-865B-5D6EB3685DC9}" dt="2020-08-30T19:16:26.248" v="1542" actId="21"/>
          <ac:picMkLst>
            <pc:docMk/>
            <pc:sldMk cId="1765783875" sldId="261"/>
            <ac:picMk id="3" creationId="{E830B7EB-C1D5-4F37-876E-B8D3570901FB}"/>
          </ac:picMkLst>
        </pc:picChg>
        <pc:picChg chg="add mod">
          <ac:chgData name="Alex Reed" userId="8bc640c57cda25b6" providerId="LiveId" clId="{5B084590-CF2A-45F1-865B-5D6EB3685DC9}" dt="2020-08-30T19:18:06.262" v="1550" actId="1076"/>
          <ac:picMkLst>
            <pc:docMk/>
            <pc:sldMk cId="1765783875" sldId="261"/>
            <ac:picMk id="7" creationId="{6EF18BCA-D6D4-464C-9917-43544D3090F3}"/>
          </ac:picMkLst>
        </pc:picChg>
      </pc:sldChg>
      <pc:sldChg chg="addSp delSp modSp add mod setBg">
        <pc:chgData name="Alex Reed" userId="8bc640c57cda25b6" providerId="LiveId" clId="{5B084590-CF2A-45F1-865B-5D6EB3685DC9}" dt="2020-08-30T19:31:19.404" v="1767" actId="2711"/>
        <pc:sldMkLst>
          <pc:docMk/>
          <pc:sldMk cId="1574809722" sldId="262"/>
        </pc:sldMkLst>
        <pc:spChg chg="add mod">
          <ac:chgData name="Alex Reed" userId="8bc640c57cda25b6" providerId="LiveId" clId="{5B084590-CF2A-45F1-865B-5D6EB3685DC9}" dt="2020-08-30T19:31:19.404" v="1767" actId="2711"/>
          <ac:spMkLst>
            <pc:docMk/>
            <pc:sldMk cId="1574809722" sldId="262"/>
            <ac:spMk id="3" creationId="{14BAA245-2960-48D9-AABB-1E6646B66D57}"/>
          </ac:spMkLst>
        </pc:spChg>
        <pc:spChg chg="mod">
          <ac:chgData name="Alex Reed" userId="8bc640c57cda25b6" providerId="LiveId" clId="{5B084590-CF2A-45F1-865B-5D6EB3685DC9}" dt="2020-08-30T19:19:47.939" v="1560" actId="207"/>
          <ac:spMkLst>
            <pc:docMk/>
            <pc:sldMk cId="1574809722" sldId="262"/>
            <ac:spMk id="4" creationId="{9AACD3A8-046A-4B72-9034-22C86938381D}"/>
          </ac:spMkLst>
        </pc:spChg>
        <pc:spChg chg="add mod">
          <ac:chgData name="Alex Reed" userId="8bc640c57cda25b6" providerId="LiveId" clId="{5B084590-CF2A-45F1-865B-5D6EB3685DC9}" dt="2020-08-30T19:19:33.222" v="1558" actId="207"/>
          <ac:spMkLst>
            <pc:docMk/>
            <pc:sldMk cId="1574809722" sldId="262"/>
            <ac:spMk id="5" creationId="{2E4E2739-B1ED-45AA-9B37-5483D452E41A}"/>
          </ac:spMkLst>
        </pc:spChg>
        <pc:spChg chg="add mod">
          <ac:chgData name="Alex Reed" userId="8bc640c57cda25b6" providerId="LiveId" clId="{5B084590-CF2A-45F1-865B-5D6EB3685DC9}" dt="2020-08-30T19:29:56.017" v="1756" actId="207"/>
          <ac:spMkLst>
            <pc:docMk/>
            <pc:sldMk cId="1574809722" sldId="262"/>
            <ac:spMk id="8" creationId="{BEFE3843-0BB3-446F-B934-5A72C51317A0}"/>
          </ac:spMkLst>
        </pc:spChg>
        <pc:spChg chg="add del mod">
          <ac:chgData name="Alex Reed" userId="8bc640c57cda25b6" providerId="LiveId" clId="{5B084590-CF2A-45F1-865B-5D6EB3685DC9}" dt="2020-08-30T15:21:29.723" v="355" actId="478"/>
          <ac:spMkLst>
            <pc:docMk/>
            <pc:sldMk cId="1574809722" sldId="262"/>
            <ac:spMk id="9" creationId="{EF1ECD07-F75B-462B-8A89-FB217CD1723B}"/>
          </ac:spMkLst>
        </pc:spChg>
        <pc:spChg chg="add mod">
          <ac:chgData name="Alex Reed" userId="8bc640c57cda25b6" providerId="LiveId" clId="{5B084590-CF2A-45F1-865B-5D6EB3685DC9}" dt="2020-08-30T19:21:32.162" v="1567" actId="207"/>
          <ac:spMkLst>
            <pc:docMk/>
            <pc:sldMk cId="1574809722" sldId="262"/>
            <ac:spMk id="12" creationId="{52AB08B5-4C46-4E7F-ABCA-542383742191}"/>
          </ac:spMkLst>
        </pc:spChg>
        <pc:graphicFrameChg chg="del">
          <ac:chgData name="Alex Reed" userId="8bc640c57cda25b6" providerId="LiveId" clId="{5B084590-CF2A-45F1-865B-5D6EB3685DC9}" dt="2020-08-30T15:20:17.263" v="325" actId="478"/>
          <ac:graphicFrameMkLst>
            <pc:docMk/>
            <pc:sldMk cId="1574809722" sldId="262"/>
            <ac:graphicFrameMk id="11" creationId="{26F3FE20-6DCF-412E-AD0B-AF2B326D7344}"/>
          </ac:graphicFrameMkLst>
        </pc:graphicFrameChg>
        <pc:picChg chg="add mod">
          <ac:chgData name="Alex Reed" userId="8bc640c57cda25b6" providerId="LiveId" clId="{5B084590-CF2A-45F1-865B-5D6EB3685DC9}" dt="2020-08-30T19:17:43.997" v="1548" actId="14100"/>
          <ac:picMkLst>
            <pc:docMk/>
            <pc:sldMk cId="1574809722" sldId="262"/>
            <ac:picMk id="2" creationId="{762C07B6-4B48-4AF6-800B-1BFADC114D35}"/>
          </ac:picMkLst>
        </pc:picChg>
        <pc:picChg chg="del">
          <ac:chgData name="Alex Reed" userId="8bc640c57cda25b6" providerId="LiveId" clId="{5B084590-CF2A-45F1-865B-5D6EB3685DC9}" dt="2020-08-30T15:20:24.325" v="330" actId="478"/>
          <ac:picMkLst>
            <pc:docMk/>
            <pc:sldMk cId="1574809722" sldId="262"/>
            <ac:picMk id="21" creationId="{0084D722-2170-450D-BE91-B74D6280DECE}"/>
          </ac:picMkLst>
        </pc:picChg>
        <pc:picChg chg="del">
          <ac:chgData name="Alex Reed" userId="8bc640c57cda25b6" providerId="LiveId" clId="{5B084590-CF2A-45F1-865B-5D6EB3685DC9}" dt="2020-08-30T15:20:24.817" v="331" actId="478"/>
          <ac:picMkLst>
            <pc:docMk/>
            <pc:sldMk cId="1574809722" sldId="262"/>
            <ac:picMk id="23" creationId="{8DB87330-D416-48E9-BE74-36039541F99A}"/>
          </ac:picMkLst>
        </pc:picChg>
        <pc:picChg chg="del">
          <ac:chgData name="Alex Reed" userId="8bc640c57cda25b6" providerId="LiveId" clId="{5B084590-CF2A-45F1-865B-5D6EB3685DC9}" dt="2020-08-30T15:20:25.577" v="332" actId="478"/>
          <ac:picMkLst>
            <pc:docMk/>
            <pc:sldMk cId="1574809722" sldId="262"/>
            <ac:picMk id="25" creationId="{3009E555-F9AA-4985-9A75-0B83BEEF117E}"/>
          </ac:picMkLst>
        </pc:picChg>
        <pc:picChg chg="del">
          <ac:chgData name="Alex Reed" userId="8bc640c57cda25b6" providerId="LiveId" clId="{5B084590-CF2A-45F1-865B-5D6EB3685DC9}" dt="2020-08-30T15:20:19.223" v="326" actId="478"/>
          <ac:picMkLst>
            <pc:docMk/>
            <pc:sldMk cId="1574809722" sldId="262"/>
            <ac:picMk id="27" creationId="{7BDE3A80-8BF4-4CBC-89CC-39A915AF77C6}"/>
          </ac:picMkLst>
        </pc:picChg>
      </pc:sldChg>
      <pc:sldChg chg="new del">
        <pc:chgData name="Alex Reed" userId="8bc640c57cda25b6" providerId="LiveId" clId="{5B084590-CF2A-45F1-865B-5D6EB3685DC9}" dt="2020-08-30T15:18:35.736" v="282" actId="2696"/>
        <pc:sldMkLst>
          <pc:docMk/>
          <pc:sldMk cId="2207276689" sldId="262"/>
        </pc:sldMkLst>
      </pc:sldChg>
      <pc:sldChg chg="addSp delSp modSp add mod">
        <pc:chgData name="Alex Reed" userId="8bc640c57cda25b6" providerId="LiveId" clId="{5B084590-CF2A-45F1-865B-5D6EB3685DC9}" dt="2020-08-30T19:31:31.106" v="1770" actId="207"/>
        <pc:sldMkLst>
          <pc:docMk/>
          <pc:sldMk cId="461758301" sldId="263"/>
        </pc:sldMkLst>
        <pc:spChg chg="add mod">
          <ac:chgData name="Alex Reed" userId="8bc640c57cda25b6" providerId="LiveId" clId="{5B084590-CF2A-45F1-865B-5D6EB3685DC9}" dt="2020-08-30T19:31:31.106" v="1770" actId="207"/>
          <ac:spMkLst>
            <pc:docMk/>
            <pc:sldMk cId="461758301" sldId="263"/>
            <ac:spMk id="3" creationId="{D20BB656-BC6A-4844-A21D-45F23CDA612A}"/>
          </ac:spMkLst>
        </pc:spChg>
        <pc:spChg chg="mod">
          <ac:chgData name="Alex Reed" userId="8bc640c57cda25b6" providerId="LiveId" clId="{5B084590-CF2A-45F1-865B-5D6EB3685DC9}" dt="2020-08-30T19:19:55.176" v="1561" actId="207"/>
          <ac:spMkLst>
            <pc:docMk/>
            <pc:sldMk cId="461758301" sldId="263"/>
            <ac:spMk id="4" creationId="{9AACD3A8-046A-4B72-9034-22C86938381D}"/>
          </ac:spMkLst>
        </pc:spChg>
        <pc:spChg chg="add mod">
          <ac:chgData name="Alex Reed" userId="8bc640c57cda25b6" providerId="LiveId" clId="{5B084590-CF2A-45F1-865B-5D6EB3685DC9}" dt="2020-08-30T19:30:05.755" v="1758" actId="1076"/>
          <ac:spMkLst>
            <pc:docMk/>
            <pc:sldMk cId="461758301" sldId="263"/>
            <ac:spMk id="5" creationId="{F2A4F282-95B2-4A4E-9291-29481FCD41EA}"/>
          </ac:spMkLst>
        </pc:spChg>
        <pc:spChg chg="del mod">
          <ac:chgData name="Alex Reed" userId="8bc640c57cda25b6" providerId="LiveId" clId="{5B084590-CF2A-45F1-865B-5D6EB3685DC9}" dt="2020-08-30T15:37:50.395" v="972" actId="478"/>
          <ac:spMkLst>
            <pc:docMk/>
            <pc:sldMk cId="461758301" sldId="263"/>
            <ac:spMk id="9" creationId="{EF1ECD07-F75B-462B-8A89-FB217CD1723B}"/>
          </ac:spMkLst>
        </pc:spChg>
        <pc:spChg chg="del">
          <ac:chgData name="Alex Reed" userId="8bc640c57cda25b6" providerId="LiveId" clId="{5B084590-CF2A-45F1-865B-5D6EB3685DC9}" dt="2020-08-30T15:25:37.440" v="892" actId="478"/>
          <ac:spMkLst>
            <pc:docMk/>
            <pc:sldMk cId="461758301" sldId="263"/>
            <ac:spMk id="12" creationId="{52AB08B5-4C46-4E7F-ABCA-542383742191}"/>
          </ac:spMkLst>
        </pc:spChg>
        <pc:spChg chg="del mod topLvl">
          <ac:chgData name="Alex Reed" userId="8bc640c57cda25b6" providerId="LiveId" clId="{5B084590-CF2A-45F1-865B-5D6EB3685DC9}" dt="2020-08-30T15:58:00.253" v="996" actId="478"/>
          <ac:spMkLst>
            <pc:docMk/>
            <pc:sldMk cId="461758301" sldId="263"/>
            <ac:spMk id="15" creationId="{0737E762-4144-4AA7-B6EE-26654AD8DF6D}"/>
          </ac:spMkLst>
        </pc:spChg>
        <pc:spChg chg="mod">
          <ac:chgData name="Alex Reed" userId="8bc640c57cda25b6" providerId="LiveId" clId="{5B084590-CF2A-45F1-865B-5D6EB3685DC9}" dt="2020-08-30T15:57:48.736" v="995" actId="208"/>
          <ac:spMkLst>
            <pc:docMk/>
            <pc:sldMk cId="461758301" sldId="263"/>
            <ac:spMk id="17" creationId="{0983BC04-E6E1-4823-910A-13D6E88EA672}"/>
          </ac:spMkLst>
        </pc:spChg>
        <pc:spChg chg="mod">
          <ac:chgData name="Alex Reed" userId="8bc640c57cda25b6" providerId="LiveId" clId="{5B084590-CF2A-45F1-865B-5D6EB3685DC9}" dt="2020-08-30T15:57:48.736" v="995" actId="208"/>
          <ac:spMkLst>
            <pc:docMk/>
            <pc:sldMk cId="461758301" sldId="263"/>
            <ac:spMk id="18" creationId="{E29D33B2-C2AE-4772-8654-6873C569205D}"/>
          </ac:spMkLst>
        </pc:spChg>
        <pc:spChg chg="mod">
          <ac:chgData name="Alex Reed" userId="8bc640c57cda25b6" providerId="LiveId" clId="{5B084590-CF2A-45F1-865B-5D6EB3685DC9}" dt="2020-08-30T15:57:48.736" v="995" actId="208"/>
          <ac:spMkLst>
            <pc:docMk/>
            <pc:sldMk cId="461758301" sldId="263"/>
            <ac:spMk id="19" creationId="{66F9251A-5243-4FE0-B104-7BDC439C37EB}"/>
          </ac:spMkLst>
        </pc:spChg>
        <pc:spChg chg="mod">
          <ac:chgData name="Alex Reed" userId="8bc640c57cda25b6" providerId="LiveId" clId="{5B084590-CF2A-45F1-865B-5D6EB3685DC9}" dt="2020-08-30T15:57:48.736" v="995" actId="208"/>
          <ac:spMkLst>
            <pc:docMk/>
            <pc:sldMk cId="461758301" sldId="263"/>
            <ac:spMk id="20" creationId="{85A3AD88-78BC-4829-9BEC-2BB4DB624DBA}"/>
          </ac:spMkLst>
        </pc:spChg>
        <pc:spChg chg="mod">
          <ac:chgData name="Alex Reed" userId="8bc640c57cda25b6" providerId="LiveId" clId="{5B084590-CF2A-45F1-865B-5D6EB3685DC9}" dt="2020-08-30T15:57:48.736" v="995" actId="208"/>
          <ac:spMkLst>
            <pc:docMk/>
            <pc:sldMk cId="461758301" sldId="263"/>
            <ac:spMk id="21" creationId="{02254BDA-6467-484C-8007-1B2A3102A4E0}"/>
          </ac:spMkLst>
        </pc:spChg>
        <pc:spChg chg="mod">
          <ac:chgData name="Alex Reed" userId="8bc640c57cda25b6" providerId="LiveId" clId="{5B084590-CF2A-45F1-865B-5D6EB3685DC9}" dt="2020-08-30T15:57:48.736" v="995" actId="208"/>
          <ac:spMkLst>
            <pc:docMk/>
            <pc:sldMk cId="461758301" sldId="263"/>
            <ac:spMk id="22" creationId="{1DE37CA6-A8CC-4DB1-BF44-76D173452378}"/>
          </ac:spMkLst>
        </pc:spChg>
        <pc:spChg chg="mod">
          <ac:chgData name="Alex Reed" userId="8bc640c57cda25b6" providerId="LiveId" clId="{5B084590-CF2A-45F1-865B-5D6EB3685DC9}" dt="2020-08-30T15:57:48.736" v="995" actId="208"/>
          <ac:spMkLst>
            <pc:docMk/>
            <pc:sldMk cId="461758301" sldId="263"/>
            <ac:spMk id="23" creationId="{8CB3691B-2DDD-45B9-B066-9118C3F23D47}"/>
          </ac:spMkLst>
        </pc:spChg>
        <pc:spChg chg="mod">
          <ac:chgData name="Alex Reed" userId="8bc640c57cda25b6" providerId="LiveId" clId="{5B084590-CF2A-45F1-865B-5D6EB3685DC9}" dt="2020-08-30T15:57:48.736" v="995" actId="208"/>
          <ac:spMkLst>
            <pc:docMk/>
            <pc:sldMk cId="461758301" sldId="263"/>
            <ac:spMk id="24" creationId="{4CD7349A-6E26-4F40-87CC-8C998643FD61}"/>
          </ac:spMkLst>
        </pc:spChg>
        <pc:spChg chg="mod">
          <ac:chgData name="Alex Reed" userId="8bc640c57cda25b6" providerId="LiveId" clId="{5B084590-CF2A-45F1-865B-5D6EB3685DC9}" dt="2020-08-30T15:57:48.736" v="995" actId="208"/>
          <ac:spMkLst>
            <pc:docMk/>
            <pc:sldMk cId="461758301" sldId="263"/>
            <ac:spMk id="25" creationId="{F18E35BC-59DA-4236-B2D9-CB51204C5FCE}"/>
          </ac:spMkLst>
        </pc:spChg>
        <pc:spChg chg="mod">
          <ac:chgData name="Alex Reed" userId="8bc640c57cda25b6" providerId="LiveId" clId="{5B084590-CF2A-45F1-865B-5D6EB3685DC9}" dt="2020-08-30T15:57:48.736" v="995" actId="208"/>
          <ac:spMkLst>
            <pc:docMk/>
            <pc:sldMk cId="461758301" sldId="263"/>
            <ac:spMk id="26" creationId="{00BB6A82-D4E4-4EE8-B510-F7315C865367}"/>
          </ac:spMkLst>
        </pc:spChg>
        <pc:spChg chg="mod">
          <ac:chgData name="Alex Reed" userId="8bc640c57cda25b6" providerId="LiveId" clId="{5B084590-CF2A-45F1-865B-5D6EB3685DC9}" dt="2020-08-30T15:57:48.736" v="995" actId="208"/>
          <ac:spMkLst>
            <pc:docMk/>
            <pc:sldMk cId="461758301" sldId="263"/>
            <ac:spMk id="27" creationId="{D93D48E5-156D-4D4F-9001-C7B92E67CDD5}"/>
          </ac:spMkLst>
        </pc:spChg>
        <pc:spChg chg="mod">
          <ac:chgData name="Alex Reed" userId="8bc640c57cda25b6" providerId="LiveId" clId="{5B084590-CF2A-45F1-865B-5D6EB3685DC9}" dt="2020-08-30T15:57:48.736" v="995" actId="208"/>
          <ac:spMkLst>
            <pc:docMk/>
            <pc:sldMk cId="461758301" sldId="263"/>
            <ac:spMk id="28" creationId="{A4100A36-568E-45C7-A892-92FD9D0F76C9}"/>
          </ac:spMkLst>
        </pc:spChg>
        <pc:spChg chg="mod">
          <ac:chgData name="Alex Reed" userId="8bc640c57cda25b6" providerId="LiveId" clId="{5B084590-CF2A-45F1-865B-5D6EB3685DC9}" dt="2020-08-30T15:57:48.736" v="995" actId="208"/>
          <ac:spMkLst>
            <pc:docMk/>
            <pc:sldMk cId="461758301" sldId="263"/>
            <ac:spMk id="29" creationId="{C605142F-9F71-42BE-9431-E8B254422569}"/>
          </ac:spMkLst>
        </pc:spChg>
        <pc:spChg chg="del mod">
          <ac:chgData name="Alex Reed" userId="8bc640c57cda25b6" providerId="LiveId" clId="{5B084590-CF2A-45F1-865B-5D6EB3685DC9}" dt="2020-08-30T15:59:02.721" v="1007" actId="478"/>
          <ac:spMkLst>
            <pc:docMk/>
            <pc:sldMk cId="461758301" sldId="263"/>
            <ac:spMk id="30" creationId="{25A51345-ED2F-46E5-869D-84F6ECD7417F}"/>
          </ac:spMkLst>
        </pc:spChg>
        <pc:spChg chg="mod">
          <ac:chgData name="Alex Reed" userId="8bc640c57cda25b6" providerId="LiveId" clId="{5B084590-CF2A-45F1-865B-5D6EB3685DC9}" dt="2020-08-30T15:57:48.736" v="995" actId="208"/>
          <ac:spMkLst>
            <pc:docMk/>
            <pc:sldMk cId="461758301" sldId="263"/>
            <ac:spMk id="31" creationId="{50E9356A-5F7E-4CE0-A0C6-15CB0317E7E2}"/>
          </ac:spMkLst>
        </pc:spChg>
        <pc:spChg chg="mod">
          <ac:chgData name="Alex Reed" userId="8bc640c57cda25b6" providerId="LiveId" clId="{5B084590-CF2A-45F1-865B-5D6EB3685DC9}" dt="2020-08-30T15:57:48.736" v="995" actId="208"/>
          <ac:spMkLst>
            <pc:docMk/>
            <pc:sldMk cId="461758301" sldId="263"/>
            <ac:spMk id="32" creationId="{D6619B60-5E0B-49F1-B1F2-D6F10AC5BE85}"/>
          </ac:spMkLst>
        </pc:spChg>
        <pc:spChg chg="del mod">
          <ac:chgData name="Alex Reed" userId="8bc640c57cda25b6" providerId="LiveId" clId="{5B084590-CF2A-45F1-865B-5D6EB3685DC9}" dt="2020-08-30T15:58:12.651" v="999" actId="478"/>
          <ac:spMkLst>
            <pc:docMk/>
            <pc:sldMk cId="461758301" sldId="263"/>
            <ac:spMk id="34" creationId="{242799EE-6A74-4B30-AB25-F8BA756361E6}"/>
          </ac:spMkLst>
        </pc:spChg>
        <pc:spChg chg="mod">
          <ac:chgData name="Alex Reed" userId="8bc640c57cda25b6" providerId="LiveId" clId="{5B084590-CF2A-45F1-865B-5D6EB3685DC9}" dt="2020-08-30T15:58:10.747" v="998" actId="27803"/>
          <ac:spMkLst>
            <pc:docMk/>
            <pc:sldMk cId="461758301" sldId="263"/>
            <ac:spMk id="37" creationId="{52B9D69F-B073-482B-975D-CC72B4C229EC}"/>
          </ac:spMkLst>
        </pc:spChg>
        <pc:spChg chg="mod">
          <ac:chgData name="Alex Reed" userId="8bc640c57cda25b6" providerId="LiveId" clId="{5B084590-CF2A-45F1-865B-5D6EB3685DC9}" dt="2020-08-30T15:58:10.747" v="998" actId="27803"/>
          <ac:spMkLst>
            <pc:docMk/>
            <pc:sldMk cId="461758301" sldId="263"/>
            <ac:spMk id="38" creationId="{B06C2C30-4360-4168-A3E6-8EFDF4949AA5}"/>
          </ac:spMkLst>
        </pc:spChg>
        <pc:spChg chg="mod">
          <ac:chgData name="Alex Reed" userId="8bc640c57cda25b6" providerId="LiveId" clId="{5B084590-CF2A-45F1-865B-5D6EB3685DC9}" dt="2020-08-30T15:58:10.747" v="998" actId="27803"/>
          <ac:spMkLst>
            <pc:docMk/>
            <pc:sldMk cId="461758301" sldId="263"/>
            <ac:spMk id="39" creationId="{7770DE1A-2BEA-424B-A850-48D633BCAB58}"/>
          </ac:spMkLst>
        </pc:spChg>
        <pc:spChg chg="mod">
          <ac:chgData name="Alex Reed" userId="8bc640c57cda25b6" providerId="LiveId" clId="{5B084590-CF2A-45F1-865B-5D6EB3685DC9}" dt="2020-08-30T15:58:10.747" v="998" actId="27803"/>
          <ac:spMkLst>
            <pc:docMk/>
            <pc:sldMk cId="461758301" sldId="263"/>
            <ac:spMk id="41" creationId="{7542E0B1-9A7D-490B-B1E8-65142B4682D6}"/>
          </ac:spMkLst>
        </pc:spChg>
        <pc:spChg chg="mod">
          <ac:chgData name="Alex Reed" userId="8bc640c57cda25b6" providerId="LiveId" clId="{5B084590-CF2A-45F1-865B-5D6EB3685DC9}" dt="2020-08-30T15:58:10.747" v="998" actId="27803"/>
          <ac:spMkLst>
            <pc:docMk/>
            <pc:sldMk cId="461758301" sldId="263"/>
            <ac:spMk id="42" creationId="{60EEEA23-C9F6-4E72-91D8-153B7AFF3AF5}"/>
          </ac:spMkLst>
        </pc:spChg>
        <pc:spChg chg="mod">
          <ac:chgData name="Alex Reed" userId="8bc640c57cda25b6" providerId="LiveId" clId="{5B084590-CF2A-45F1-865B-5D6EB3685DC9}" dt="2020-08-30T15:58:10.747" v="998" actId="27803"/>
          <ac:spMkLst>
            <pc:docMk/>
            <pc:sldMk cId="461758301" sldId="263"/>
            <ac:spMk id="43" creationId="{75E4044C-9F63-43BD-A8FF-1D49A8F5F0B4}"/>
          </ac:spMkLst>
        </pc:spChg>
        <pc:spChg chg="mod">
          <ac:chgData name="Alex Reed" userId="8bc640c57cda25b6" providerId="LiveId" clId="{5B084590-CF2A-45F1-865B-5D6EB3685DC9}" dt="2020-08-30T15:58:10.747" v="998" actId="27803"/>
          <ac:spMkLst>
            <pc:docMk/>
            <pc:sldMk cId="461758301" sldId="263"/>
            <ac:spMk id="44" creationId="{DC2200FD-46C6-4CDD-9EF4-2F9A055CF53A}"/>
          </ac:spMkLst>
        </pc:spChg>
        <pc:spChg chg="mod">
          <ac:chgData name="Alex Reed" userId="8bc640c57cda25b6" providerId="LiveId" clId="{5B084590-CF2A-45F1-865B-5D6EB3685DC9}" dt="2020-08-30T15:58:10.747" v="998" actId="27803"/>
          <ac:spMkLst>
            <pc:docMk/>
            <pc:sldMk cId="461758301" sldId="263"/>
            <ac:spMk id="45" creationId="{5A57F663-1773-4528-9171-7E9F1623D392}"/>
          </ac:spMkLst>
        </pc:spChg>
        <pc:spChg chg="mod">
          <ac:chgData name="Alex Reed" userId="8bc640c57cda25b6" providerId="LiveId" clId="{5B084590-CF2A-45F1-865B-5D6EB3685DC9}" dt="2020-08-30T15:58:10.747" v="998" actId="27803"/>
          <ac:spMkLst>
            <pc:docMk/>
            <pc:sldMk cId="461758301" sldId="263"/>
            <ac:spMk id="46" creationId="{D3569906-FB1C-42E4-BBBE-6753320F726B}"/>
          </ac:spMkLst>
        </pc:spChg>
        <pc:spChg chg="mod">
          <ac:chgData name="Alex Reed" userId="8bc640c57cda25b6" providerId="LiveId" clId="{5B084590-CF2A-45F1-865B-5D6EB3685DC9}" dt="2020-08-30T15:58:10.747" v="998" actId="27803"/>
          <ac:spMkLst>
            <pc:docMk/>
            <pc:sldMk cId="461758301" sldId="263"/>
            <ac:spMk id="47" creationId="{1A76E73B-4335-4BF8-89EC-DC5BC9D7C67E}"/>
          </ac:spMkLst>
        </pc:spChg>
        <pc:spChg chg="mod">
          <ac:chgData name="Alex Reed" userId="8bc640c57cda25b6" providerId="LiveId" clId="{5B084590-CF2A-45F1-865B-5D6EB3685DC9}" dt="2020-08-30T15:58:10.747" v="998" actId="27803"/>
          <ac:spMkLst>
            <pc:docMk/>
            <pc:sldMk cId="461758301" sldId="263"/>
            <ac:spMk id="48" creationId="{28D35B43-225F-407A-9AB6-2DCAF842F1B3}"/>
          </ac:spMkLst>
        </pc:spChg>
        <pc:spChg chg="mod">
          <ac:chgData name="Alex Reed" userId="8bc640c57cda25b6" providerId="LiveId" clId="{5B084590-CF2A-45F1-865B-5D6EB3685DC9}" dt="2020-08-30T15:58:10.747" v="998" actId="27803"/>
          <ac:spMkLst>
            <pc:docMk/>
            <pc:sldMk cId="461758301" sldId="263"/>
            <ac:spMk id="49" creationId="{C436EA2E-12D1-449C-A7BF-E15EA1547623}"/>
          </ac:spMkLst>
        </pc:spChg>
        <pc:spChg chg="del mod">
          <ac:chgData name="Alex Reed" userId="8bc640c57cda25b6" providerId="LiveId" clId="{5B084590-CF2A-45F1-865B-5D6EB3685DC9}" dt="2020-08-30T15:59:04.665" v="1008" actId="478"/>
          <ac:spMkLst>
            <pc:docMk/>
            <pc:sldMk cId="461758301" sldId="263"/>
            <ac:spMk id="51" creationId="{F940C424-D5C3-43AE-9868-5086F12129F3}"/>
          </ac:spMkLst>
        </pc:spChg>
        <pc:spChg chg="del mod topLvl">
          <ac:chgData name="Alex Reed" userId="8bc640c57cda25b6" providerId="LiveId" clId="{5B084590-CF2A-45F1-865B-5D6EB3685DC9}" dt="2020-08-30T15:59:07.266" v="1009" actId="478"/>
          <ac:spMkLst>
            <pc:docMk/>
            <pc:sldMk cId="461758301" sldId="263"/>
            <ac:spMk id="52" creationId="{A4A51862-2572-4388-AFDE-689B4362D3FE}"/>
          </ac:spMkLst>
        </pc:spChg>
        <pc:spChg chg="mod">
          <ac:chgData name="Alex Reed" userId="8bc640c57cda25b6" providerId="LiveId" clId="{5B084590-CF2A-45F1-865B-5D6EB3685DC9}" dt="2020-08-30T16:03:07.367" v="1030" actId="207"/>
          <ac:spMkLst>
            <pc:docMk/>
            <pc:sldMk cId="461758301" sldId="263"/>
            <ac:spMk id="56" creationId="{115B178A-B544-4687-8798-98E9F1DDE727}"/>
          </ac:spMkLst>
        </pc:spChg>
        <pc:spChg chg="mod">
          <ac:chgData name="Alex Reed" userId="8bc640c57cda25b6" providerId="LiveId" clId="{5B084590-CF2A-45F1-865B-5D6EB3685DC9}" dt="2020-08-30T16:03:20.535" v="1035" actId="207"/>
          <ac:spMkLst>
            <pc:docMk/>
            <pc:sldMk cId="461758301" sldId="263"/>
            <ac:spMk id="57" creationId="{BAF9C733-83AA-4B05-8FCF-E68205473252}"/>
          </ac:spMkLst>
        </pc:spChg>
        <pc:spChg chg="mod">
          <ac:chgData name="Alex Reed" userId="8bc640c57cda25b6" providerId="LiveId" clId="{5B084590-CF2A-45F1-865B-5D6EB3685DC9}" dt="2020-08-30T16:03:31.873" v="1036" actId="27803"/>
          <ac:spMkLst>
            <pc:docMk/>
            <pc:sldMk cId="461758301" sldId="263"/>
            <ac:spMk id="59" creationId="{B3431F45-105F-4A04-ADA0-E40556B900C9}"/>
          </ac:spMkLst>
        </pc:spChg>
        <pc:spChg chg="mod">
          <ac:chgData name="Alex Reed" userId="8bc640c57cda25b6" providerId="LiveId" clId="{5B084590-CF2A-45F1-865B-5D6EB3685DC9}" dt="2020-08-30T16:03:31.873" v="1036" actId="27803"/>
          <ac:spMkLst>
            <pc:docMk/>
            <pc:sldMk cId="461758301" sldId="263"/>
            <ac:spMk id="60" creationId="{7A7A58E6-FE42-4EB2-B220-78304E2E5AB8}"/>
          </ac:spMkLst>
        </pc:spChg>
        <pc:spChg chg="mod">
          <ac:chgData name="Alex Reed" userId="8bc640c57cda25b6" providerId="LiveId" clId="{5B084590-CF2A-45F1-865B-5D6EB3685DC9}" dt="2020-08-30T16:03:31.873" v="1036" actId="27803"/>
          <ac:spMkLst>
            <pc:docMk/>
            <pc:sldMk cId="461758301" sldId="263"/>
            <ac:spMk id="61" creationId="{89BD2677-5783-4B6E-B3C4-CFC618B120A9}"/>
          </ac:spMkLst>
        </pc:spChg>
        <pc:spChg chg="mod">
          <ac:chgData name="Alex Reed" userId="8bc640c57cda25b6" providerId="LiveId" clId="{5B084590-CF2A-45F1-865B-5D6EB3685DC9}" dt="2020-08-30T16:03:31.873" v="1036" actId="27803"/>
          <ac:spMkLst>
            <pc:docMk/>
            <pc:sldMk cId="461758301" sldId="263"/>
            <ac:spMk id="62" creationId="{FD807F35-9CA4-4D27-BED7-1C9915D6A42A}"/>
          </ac:spMkLst>
        </pc:spChg>
        <pc:spChg chg="mod">
          <ac:chgData name="Alex Reed" userId="8bc640c57cda25b6" providerId="LiveId" clId="{5B084590-CF2A-45F1-865B-5D6EB3685DC9}" dt="2020-08-30T16:03:31.873" v="1036" actId="27803"/>
          <ac:spMkLst>
            <pc:docMk/>
            <pc:sldMk cId="461758301" sldId="263"/>
            <ac:spMk id="63" creationId="{8118DC4E-BE59-4EE4-B5B4-07D47A1F4A9F}"/>
          </ac:spMkLst>
        </pc:spChg>
        <pc:spChg chg="mod">
          <ac:chgData name="Alex Reed" userId="8bc640c57cda25b6" providerId="LiveId" clId="{5B084590-CF2A-45F1-865B-5D6EB3685DC9}" dt="2020-08-30T16:03:31.873" v="1036" actId="27803"/>
          <ac:spMkLst>
            <pc:docMk/>
            <pc:sldMk cId="461758301" sldId="263"/>
            <ac:spMk id="64" creationId="{27B93062-F079-45FF-89A3-A4DAF61E2986}"/>
          </ac:spMkLst>
        </pc:spChg>
        <pc:spChg chg="mod">
          <ac:chgData name="Alex Reed" userId="8bc640c57cda25b6" providerId="LiveId" clId="{5B084590-CF2A-45F1-865B-5D6EB3685DC9}" dt="2020-08-30T16:03:31.873" v="1036" actId="27803"/>
          <ac:spMkLst>
            <pc:docMk/>
            <pc:sldMk cId="461758301" sldId="263"/>
            <ac:spMk id="65" creationId="{E8A7579B-C17A-4FA7-A7C8-DFDD301EB0DC}"/>
          </ac:spMkLst>
        </pc:spChg>
        <pc:spChg chg="mod">
          <ac:chgData name="Alex Reed" userId="8bc640c57cda25b6" providerId="LiveId" clId="{5B084590-CF2A-45F1-865B-5D6EB3685DC9}" dt="2020-08-30T16:03:31.873" v="1036" actId="27803"/>
          <ac:spMkLst>
            <pc:docMk/>
            <pc:sldMk cId="461758301" sldId="263"/>
            <ac:spMk id="66" creationId="{162F2DE1-A18D-4F7F-94E1-82E5DFC4AFF4}"/>
          </ac:spMkLst>
        </pc:spChg>
        <pc:spChg chg="mod">
          <ac:chgData name="Alex Reed" userId="8bc640c57cda25b6" providerId="LiveId" clId="{5B084590-CF2A-45F1-865B-5D6EB3685DC9}" dt="2020-08-30T16:03:31.873" v="1036" actId="27803"/>
          <ac:spMkLst>
            <pc:docMk/>
            <pc:sldMk cId="461758301" sldId="263"/>
            <ac:spMk id="67" creationId="{50D5776E-CDA0-412E-80C9-72993714783C}"/>
          </ac:spMkLst>
        </pc:spChg>
        <pc:spChg chg="mod">
          <ac:chgData name="Alex Reed" userId="8bc640c57cda25b6" providerId="LiveId" clId="{5B084590-CF2A-45F1-865B-5D6EB3685DC9}" dt="2020-08-30T16:03:31.873" v="1036" actId="27803"/>
          <ac:spMkLst>
            <pc:docMk/>
            <pc:sldMk cId="461758301" sldId="263"/>
            <ac:spMk id="68" creationId="{FA658D58-94E4-4AA2-BF4C-811E05731B51}"/>
          </ac:spMkLst>
        </pc:spChg>
        <pc:spChg chg="mod">
          <ac:chgData name="Alex Reed" userId="8bc640c57cda25b6" providerId="LiveId" clId="{5B084590-CF2A-45F1-865B-5D6EB3685DC9}" dt="2020-08-30T16:03:31.873" v="1036" actId="27803"/>
          <ac:spMkLst>
            <pc:docMk/>
            <pc:sldMk cId="461758301" sldId="263"/>
            <ac:spMk id="69" creationId="{2132C44C-DB5F-4254-930D-6B83C0122A21}"/>
          </ac:spMkLst>
        </pc:spChg>
        <pc:grpChg chg="del mod">
          <ac:chgData name="Alex Reed" userId="8bc640c57cda25b6" providerId="LiveId" clId="{5B084590-CF2A-45F1-865B-5D6EB3685DC9}" dt="2020-08-30T15:58:00.253" v="996" actId="478"/>
          <ac:grpSpMkLst>
            <pc:docMk/>
            <pc:sldMk cId="461758301" sldId="263"/>
            <ac:grpSpMk id="14" creationId="{902C0A0A-80CF-4EB8-BB94-88FDAEBB4128}"/>
          </ac:grpSpMkLst>
        </pc:grpChg>
        <pc:grpChg chg="mod topLvl">
          <ac:chgData name="Alex Reed" userId="8bc640c57cda25b6" providerId="LiveId" clId="{5B084590-CF2A-45F1-865B-5D6EB3685DC9}" dt="2020-08-30T16:04:17.998" v="1044" actId="164"/>
          <ac:grpSpMkLst>
            <pc:docMk/>
            <pc:sldMk cId="461758301" sldId="263"/>
            <ac:grpSpMk id="16" creationId="{902C0A0A-80CF-4EB8-BB94-88FDAEBB4128}"/>
          </ac:grpSpMkLst>
        </pc:grpChg>
        <pc:grpChg chg="del mod">
          <ac:chgData name="Alex Reed" userId="8bc640c57cda25b6" providerId="LiveId" clId="{5B084590-CF2A-45F1-865B-5D6EB3685DC9}" dt="2020-08-30T15:59:07.266" v="1009" actId="478"/>
          <ac:grpSpMkLst>
            <pc:docMk/>
            <pc:sldMk cId="461758301" sldId="263"/>
            <ac:grpSpMk id="33" creationId="{135AF0A1-FF09-4799-BA8B-BDDFC6E28578}"/>
          </ac:grpSpMkLst>
        </pc:grpChg>
        <pc:grpChg chg="mod topLvl">
          <ac:chgData name="Alex Reed" userId="8bc640c57cda25b6" providerId="LiveId" clId="{5B084590-CF2A-45F1-865B-5D6EB3685DC9}" dt="2020-08-30T16:04:17.998" v="1044" actId="164"/>
          <ac:grpSpMkLst>
            <pc:docMk/>
            <pc:sldMk cId="461758301" sldId="263"/>
            <ac:grpSpMk id="35" creationId="{135AF0A1-FF09-4799-BA8B-BDDFC6E28578}"/>
          </ac:grpSpMkLst>
        </pc:grpChg>
        <pc:grpChg chg="mod">
          <ac:chgData name="Alex Reed" userId="8bc640c57cda25b6" providerId="LiveId" clId="{5B084590-CF2A-45F1-865B-5D6EB3685DC9}" dt="2020-08-30T15:58:10.747" v="998" actId="27803"/>
          <ac:grpSpMkLst>
            <pc:docMk/>
            <pc:sldMk cId="461758301" sldId="263"/>
            <ac:grpSpMk id="36" creationId="{135AF0A1-FF09-4799-BA8B-BDDFC6E28578}"/>
          </ac:grpSpMkLst>
        </pc:grpChg>
        <pc:grpChg chg="mod">
          <ac:chgData name="Alex Reed" userId="8bc640c57cda25b6" providerId="LiveId" clId="{5B084590-CF2A-45F1-865B-5D6EB3685DC9}" dt="2020-08-30T15:58:10.747" v="998" actId="27803"/>
          <ac:grpSpMkLst>
            <pc:docMk/>
            <pc:sldMk cId="461758301" sldId="263"/>
            <ac:grpSpMk id="40" creationId="{135AF0A1-FF09-4799-BA8B-BDDFC6E28578}"/>
          </ac:grpSpMkLst>
        </pc:grpChg>
        <pc:grpChg chg="del mod">
          <ac:chgData name="Alex Reed" userId="8bc640c57cda25b6" providerId="LiveId" clId="{5B084590-CF2A-45F1-865B-5D6EB3685DC9}" dt="2020-08-30T15:59:04.665" v="1008" actId="478"/>
          <ac:grpSpMkLst>
            <pc:docMk/>
            <pc:sldMk cId="461758301" sldId="263"/>
            <ac:grpSpMk id="50" creationId="{135AF0A1-FF09-4799-BA8B-BDDFC6E28578}"/>
          </ac:grpSpMkLst>
        </pc:grpChg>
        <pc:grpChg chg="mod">
          <ac:chgData name="Alex Reed" userId="8bc640c57cda25b6" providerId="LiveId" clId="{5B084590-CF2A-45F1-865B-5D6EB3685DC9}" dt="2020-08-30T16:04:17.998" v="1044" actId="164"/>
          <ac:grpSpMkLst>
            <pc:docMk/>
            <pc:sldMk cId="461758301" sldId="263"/>
            <ac:grpSpMk id="55" creationId="{F7479403-6630-45A6-8854-5FA09AD05E75}"/>
          </ac:grpSpMkLst>
        </pc:grpChg>
        <pc:grpChg chg="mod">
          <ac:chgData name="Alex Reed" userId="8bc640c57cda25b6" providerId="LiveId" clId="{5B084590-CF2A-45F1-865B-5D6EB3685DC9}" dt="2020-08-30T16:03:31.873" v="1036" actId="27803"/>
          <ac:grpSpMkLst>
            <pc:docMk/>
            <pc:sldMk cId="461758301" sldId="263"/>
            <ac:grpSpMk id="58" creationId="{7E03B451-FDA9-4391-8130-C6452ED0C068}"/>
          </ac:grpSpMkLst>
        </pc:grpChg>
        <pc:grpChg chg="add mod">
          <ac:chgData name="Alex Reed" userId="8bc640c57cda25b6" providerId="LiveId" clId="{5B084590-CF2A-45F1-865B-5D6EB3685DC9}" dt="2020-08-30T16:04:34.863" v="1047" actId="1076"/>
          <ac:grpSpMkLst>
            <pc:docMk/>
            <pc:sldMk cId="461758301" sldId="263"/>
            <ac:grpSpMk id="70" creationId="{FBB81C92-B2B1-4E02-BDE3-8FE770F9A7B7}"/>
          </ac:grpSpMkLst>
        </pc:grpChg>
        <pc:graphicFrameChg chg="add mod modGraphic">
          <ac:chgData name="Alex Reed" userId="8bc640c57cda25b6" providerId="LiveId" clId="{5B084590-CF2A-45F1-865B-5D6EB3685DC9}" dt="2020-08-30T16:04:34.863" v="1047" actId="1076"/>
          <ac:graphicFrameMkLst>
            <pc:docMk/>
            <pc:sldMk cId="461758301" sldId="263"/>
            <ac:graphicFrameMk id="2" creationId="{C1799711-B0ED-4EAC-9B75-E1F08B16AD2F}"/>
          </ac:graphicFrameMkLst>
        </pc:graphicFrameChg>
        <pc:picChg chg="add del">
          <ac:chgData name="Alex Reed" userId="8bc640c57cda25b6" providerId="LiveId" clId="{5B084590-CF2A-45F1-865B-5D6EB3685DC9}" dt="2020-08-30T15:46:19.644" v="981" actId="22"/>
          <ac:picMkLst>
            <pc:docMk/>
            <pc:sldMk cId="461758301" sldId="263"/>
            <ac:picMk id="6" creationId="{8E4E5C6C-F4C4-4752-B819-6399C7FA107E}"/>
          </ac:picMkLst>
        </pc:picChg>
        <pc:picChg chg="add del mod">
          <ac:chgData name="Alex Reed" userId="8bc640c57cda25b6" providerId="LiveId" clId="{5B084590-CF2A-45F1-865B-5D6EB3685DC9}" dt="2020-08-30T16:04:17.998" v="1044" actId="164"/>
          <ac:picMkLst>
            <pc:docMk/>
            <pc:sldMk cId="461758301" sldId="263"/>
            <ac:picMk id="7" creationId="{7E03B451-FDA9-4391-8130-C6452ED0C068}"/>
          </ac:picMkLst>
        </pc:picChg>
        <pc:picChg chg="add del mod">
          <ac:chgData name="Alex Reed" userId="8bc640c57cda25b6" providerId="LiveId" clId="{5B084590-CF2A-45F1-865B-5D6EB3685DC9}" dt="2020-08-30T15:58:10.747" v="998" actId="27803"/>
          <ac:picMkLst>
            <pc:docMk/>
            <pc:sldMk cId="461758301" sldId="263"/>
            <ac:picMk id="10" creationId="{135AF0A1-FF09-4799-BA8B-BDDFC6E28578}"/>
          </ac:picMkLst>
        </pc:picChg>
        <pc:picChg chg="add del mod">
          <ac:chgData name="Alex Reed" userId="8bc640c57cda25b6" providerId="LiveId" clId="{5B084590-CF2A-45F1-865B-5D6EB3685DC9}" dt="2020-08-30T15:57:40.345" v="992" actId="27803"/>
          <ac:picMkLst>
            <pc:docMk/>
            <pc:sldMk cId="461758301" sldId="263"/>
            <ac:picMk id="13" creationId="{902C0A0A-80CF-4EB8-BB94-88FDAEBB4128}"/>
          </ac:picMkLst>
        </pc:picChg>
        <pc:picChg chg="add del mod">
          <ac:chgData name="Alex Reed" userId="8bc640c57cda25b6" providerId="LiveId" clId="{5B084590-CF2A-45F1-865B-5D6EB3685DC9}" dt="2020-08-30T16:01:52.024" v="1021" actId="27803"/>
          <ac:picMkLst>
            <pc:docMk/>
            <pc:sldMk cId="461758301" sldId="263"/>
            <ac:picMk id="54" creationId="{F7479403-6630-45A6-8854-5FA09AD05E75}"/>
          </ac:picMkLst>
        </pc:picChg>
      </pc:sldChg>
      <pc:sldChg chg="addSp delSp modSp add mod">
        <pc:chgData name="Alex Reed" userId="8bc640c57cda25b6" providerId="LiveId" clId="{5B084590-CF2A-45F1-865B-5D6EB3685DC9}" dt="2020-08-30T19:27:51.582" v="1741" actId="1076"/>
        <pc:sldMkLst>
          <pc:docMk/>
          <pc:sldMk cId="2763420631" sldId="264"/>
        </pc:sldMkLst>
        <pc:spChg chg="del mod">
          <ac:chgData name="Alex Reed" userId="8bc640c57cda25b6" providerId="LiveId" clId="{5B084590-CF2A-45F1-865B-5D6EB3685DC9}" dt="2020-08-30T18:59:58.785" v="1343" actId="478"/>
          <ac:spMkLst>
            <pc:docMk/>
            <pc:sldMk cId="2763420631" sldId="264"/>
            <ac:spMk id="4" creationId="{9AACD3A8-046A-4B72-9034-22C86938381D}"/>
          </ac:spMkLst>
        </pc:spChg>
        <pc:spChg chg="del">
          <ac:chgData name="Alex Reed" userId="8bc640c57cda25b6" providerId="LiveId" clId="{5B084590-CF2A-45F1-865B-5D6EB3685DC9}" dt="2020-08-30T18:37:50.201" v="1079" actId="478"/>
          <ac:spMkLst>
            <pc:docMk/>
            <pc:sldMk cId="2763420631" sldId="264"/>
            <ac:spMk id="5" creationId="{B71BF595-3765-437F-A759-06D1E205EACB}"/>
          </ac:spMkLst>
        </pc:spChg>
        <pc:spChg chg="add del mod">
          <ac:chgData name="Alex Reed" userId="8bc640c57cda25b6" providerId="LiveId" clId="{5B084590-CF2A-45F1-865B-5D6EB3685DC9}" dt="2020-08-30T18:37:53.853" v="1080" actId="478"/>
          <ac:spMkLst>
            <pc:docMk/>
            <pc:sldMk cId="2763420631" sldId="264"/>
            <ac:spMk id="6" creationId="{A2B2D20E-8E16-49BD-855E-365D5D75FDDC}"/>
          </ac:spMkLst>
        </pc:spChg>
        <pc:spChg chg="del">
          <ac:chgData name="Alex Reed" userId="8bc640c57cda25b6" providerId="LiveId" clId="{5B084590-CF2A-45F1-865B-5D6EB3685DC9}" dt="2020-08-30T18:40:51.561" v="1095" actId="478"/>
          <ac:spMkLst>
            <pc:docMk/>
            <pc:sldMk cId="2763420631" sldId="264"/>
            <ac:spMk id="9" creationId="{83AAACA3-5730-4894-999E-B71D88026955}"/>
          </ac:spMkLst>
        </pc:spChg>
        <pc:spChg chg="del">
          <ac:chgData name="Alex Reed" userId="8bc640c57cda25b6" providerId="LiveId" clId="{5B084590-CF2A-45F1-865B-5D6EB3685DC9}" dt="2020-08-30T18:39:24.885" v="1089" actId="478"/>
          <ac:spMkLst>
            <pc:docMk/>
            <pc:sldMk cId="2763420631" sldId="264"/>
            <ac:spMk id="10" creationId="{8A2B9DF0-B1AA-4A29-8D10-7BEA334092A5}"/>
          </ac:spMkLst>
        </pc:spChg>
        <pc:spChg chg="del">
          <ac:chgData name="Alex Reed" userId="8bc640c57cda25b6" providerId="LiveId" clId="{5B084590-CF2A-45F1-865B-5D6EB3685DC9}" dt="2020-08-30T18:40:53.660" v="1096" actId="478"/>
          <ac:spMkLst>
            <pc:docMk/>
            <pc:sldMk cId="2763420631" sldId="264"/>
            <ac:spMk id="11" creationId="{590C8ADC-6C02-417C-B15C-601CA5AEF745}"/>
          </ac:spMkLst>
        </pc:spChg>
        <pc:spChg chg="add del mod">
          <ac:chgData name="Alex Reed" userId="8bc640c57cda25b6" providerId="LiveId" clId="{5B084590-CF2A-45F1-865B-5D6EB3685DC9}" dt="2020-08-30T18:45:14.887" v="1227" actId="478"/>
          <ac:spMkLst>
            <pc:docMk/>
            <pc:sldMk cId="2763420631" sldId="264"/>
            <ac:spMk id="12" creationId="{A063A6F6-106D-4938-A67D-B666D7CB6FD3}"/>
          </ac:spMkLst>
        </pc:spChg>
        <pc:spChg chg="add del mod">
          <ac:chgData name="Alex Reed" userId="8bc640c57cda25b6" providerId="LiveId" clId="{5B084590-CF2A-45F1-865B-5D6EB3685DC9}" dt="2020-08-30T18:46:06.831" v="1237" actId="478"/>
          <ac:spMkLst>
            <pc:docMk/>
            <pc:sldMk cId="2763420631" sldId="264"/>
            <ac:spMk id="13" creationId="{84A9B919-AAEA-4C28-814C-5AD88661A73F}"/>
          </ac:spMkLst>
        </pc:spChg>
        <pc:spChg chg="add del mod">
          <ac:chgData name="Alex Reed" userId="8bc640c57cda25b6" providerId="LiveId" clId="{5B084590-CF2A-45F1-865B-5D6EB3685DC9}" dt="2020-08-30T19:00:00.320" v="1344" actId="478"/>
          <ac:spMkLst>
            <pc:docMk/>
            <pc:sldMk cId="2763420631" sldId="264"/>
            <ac:spMk id="33" creationId="{1B3A4B6F-F410-465F-B9DD-9F0C2819E15C}"/>
          </ac:spMkLst>
        </pc:spChg>
        <pc:spChg chg="add mod">
          <ac:chgData name="Alex Reed" userId="8bc640c57cda25b6" providerId="LiveId" clId="{5B084590-CF2A-45F1-865B-5D6EB3685DC9}" dt="2020-08-30T19:27:51.582" v="1741" actId="1076"/>
          <ac:spMkLst>
            <pc:docMk/>
            <pc:sldMk cId="2763420631" sldId="264"/>
            <ac:spMk id="35" creationId="{948E607D-8049-4C02-9A54-49EF59CBE877}"/>
          </ac:spMkLst>
        </pc:spChg>
        <pc:spChg chg="add mod">
          <ac:chgData name="Alex Reed" userId="8bc640c57cda25b6" providerId="LiveId" clId="{5B084590-CF2A-45F1-865B-5D6EB3685DC9}" dt="2020-08-30T19:27:51.582" v="1741" actId="1076"/>
          <ac:spMkLst>
            <pc:docMk/>
            <pc:sldMk cId="2763420631" sldId="264"/>
            <ac:spMk id="37" creationId="{EF5BDA80-6326-4B05-BE90-BB7B21D67A36}"/>
          </ac:spMkLst>
        </pc:spChg>
        <pc:grpChg chg="add del mod">
          <ac:chgData name="Alex Reed" userId="8bc640c57cda25b6" providerId="LiveId" clId="{5B084590-CF2A-45F1-865B-5D6EB3685DC9}" dt="2020-08-30T18:59:00.922" v="1332" actId="165"/>
          <ac:grpSpMkLst>
            <pc:docMk/>
            <pc:sldMk cId="2763420631" sldId="264"/>
            <ac:grpSpMk id="30" creationId="{9727926D-F4D5-4C97-A6C9-5AE04EC68AE9}"/>
          </ac:grpSpMkLst>
        </pc:grpChg>
        <pc:grpChg chg="add del mod">
          <ac:chgData name="Alex Reed" userId="8bc640c57cda25b6" providerId="LiveId" clId="{5B084590-CF2A-45F1-865B-5D6EB3685DC9}" dt="2020-08-30T18:59:00.922" v="1332" actId="165"/>
          <ac:grpSpMkLst>
            <pc:docMk/>
            <pc:sldMk cId="2763420631" sldId="264"/>
            <ac:grpSpMk id="31" creationId="{72AD6581-38CB-4C9D-8995-A777A18DC0B5}"/>
          </ac:grpSpMkLst>
        </pc:grpChg>
        <pc:graphicFrameChg chg="add mod modGraphic">
          <ac:chgData name="Alex Reed" userId="8bc640c57cda25b6" providerId="LiveId" clId="{5B084590-CF2A-45F1-865B-5D6EB3685DC9}" dt="2020-08-30T19:00:11.676" v="1347" actId="1076"/>
          <ac:graphicFrameMkLst>
            <pc:docMk/>
            <pc:sldMk cId="2763420631" sldId="264"/>
            <ac:graphicFrameMk id="15" creationId="{1B3C72E8-609F-431F-99BE-CB2E7D5ACB8D}"/>
          </ac:graphicFrameMkLst>
        </pc:graphicFrameChg>
        <pc:graphicFrameChg chg="add del mod">
          <ac:chgData name="Alex Reed" userId="8bc640c57cda25b6" providerId="LiveId" clId="{5B084590-CF2A-45F1-865B-5D6EB3685DC9}" dt="2020-08-30T18:41:51.020" v="1113" actId="22"/>
          <ac:graphicFrameMkLst>
            <pc:docMk/>
            <pc:sldMk cId="2763420631" sldId="264"/>
            <ac:graphicFrameMk id="17" creationId="{51D2BD8D-E66A-4114-A3BC-20AEED03F384}"/>
          </ac:graphicFrameMkLst>
        </pc:graphicFrameChg>
        <pc:picChg chg="del">
          <ac:chgData name="Alex Reed" userId="8bc640c57cda25b6" providerId="LiveId" clId="{5B084590-CF2A-45F1-865B-5D6EB3685DC9}" dt="2020-08-30T18:37:55.278" v="1081" actId="478"/>
          <ac:picMkLst>
            <pc:docMk/>
            <pc:sldMk cId="2763420631" sldId="264"/>
            <ac:picMk id="3" creationId="{6EB568BD-CC1E-45A3-A262-82A7D8A299A8}"/>
          </ac:picMkLst>
        </pc:picChg>
        <pc:picChg chg="add del mod">
          <ac:chgData name="Alex Reed" userId="8bc640c57cda25b6" providerId="LiveId" clId="{5B084590-CF2A-45F1-865B-5D6EB3685DC9}" dt="2020-08-30T18:47:53.129" v="1274" actId="478"/>
          <ac:picMkLst>
            <pc:docMk/>
            <pc:sldMk cId="2763420631" sldId="264"/>
            <ac:picMk id="19" creationId="{CE79FD72-565C-4092-A9F7-E0CB9510490E}"/>
          </ac:picMkLst>
        </pc:picChg>
        <pc:picChg chg="add del mod">
          <ac:chgData name="Alex Reed" userId="8bc640c57cda25b6" providerId="LiveId" clId="{5B084590-CF2A-45F1-865B-5D6EB3685DC9}" dt="2020-08-30T18:50:19.406" v="1276" actId="478"/>
          <ac:picMkLst>
            <pc:docMk/>
            <pc:sldMk cId="2763420631" sldId="264"/>
            <ac:picMk id="21" creationId="{97494177-D308-463C-B743-D2B79F63B897}"/>
          </ac:picMkLst>
        </pc:picChg>
        <pc:picChg chg="add mod topLvl">
          <ac:chgData name="Alex Reed" userId="8bc640c57cda25b6" providerId="LiveId" clId="{5B084590-CF2A-45F1-865B-5D6EB3685DC9}" dt="2020-08-30T19:00:11.676" v="1347" actId="1076"/>
          <ac:picMkLst>
            <pc:docMk/>
            <pc:sldMk cId="2763420631" sldId="264"/>
            <ac:picMk id="23" creationId="{45C20326-5A92-4AE4-9BDE-4FFD37BE6C13}"/>
          </ac:picMkLst>
        </pc:picChg>
        <pc:picChg chg="mod topLvl">
          <ac:chgData name="Alex Reed" userId="8bc640c57cda25b6" providerId="LiveId" clId="{5B084590-CF2A-45F1-865B-5D6EB3685DC9}" dt="2020-08-30T19:00:11.676" v="1347" actId="1076"/>
          <ac:picMkLst>
            <pc:docMk/>
            <pc:sldMk cId="2763420631" sldId="264"/>
            <ac:picMk id="24" creationId="{B7C552F9-14C3-43FA-8B0F-586DF6FFD861}"/>
          </ac:picMkLst>
        </pc:picChg>
        <pc:picChg chg="mod topLvl">
          <ac:chgData name="Alex Reed" userId="8bc640c57cda25b6" providerId="LiveId" clId="{5B084590-CF2A-45F1-865B-5D6EB3685DC9}" dt="2020-08-30T19:00:11.676" v="1347" actId="1076"/>
          <ac:picMkLst>
            <pc:docMk/>
            <pc:sldMk cId="2763420631" sldId="264"/>
            <ac:picMk id="25" creationId="{866FCF06-4767-4573-8EF4-5D57CFE68762}"/>
          </ac:picMkLst>
        </pc:picChg>
        <pc:picChg chg="mod topLvl">
          <ac:chgData name="Alex Reed" userId="8bc640c57cda25b6" providerId="LiveId" clId="{5B084590-CF2A-45F1-865B-5D6EB3685DC9}" dt="2020-08-30T19:00:11.676" v="1347" actId="1076"/>
          <ac:picMkLst>
            <pc:docMk/>
            <pc:sldMk cId="2763420631" sldId="264"/>
            <ac:picMk id="26" creationId="{83E70D74-9017-4796-80FE-8B4D4A3ECFA4}"/>
          </ac:picMkLst>
        </pc:picChg>
        <pc:picChg chg="add mod topLvl">
          <ac:chgData name="Alex Reed" userId="8bc640c57cda25b6" providerId="LiveId" clId="{5B084590-CF2A-45F1-865B-5D6EB3685DC9}" dt="2020-08-30T19:00:11.676" v="1347" actId="1076"/>
          <ac:picMkLst>
            <pc:docMk/>
            <pc:sldMk cId="2763420631" sldId="264"/>
            <ac:picMk id="27" creationId="{7C26B249-4FE2-47B7-9EDE-A2E08D2CBD7B}"/>
          </ac:picMkLst>
        </pc:picChg>
        <pc:picChg chg="mod topLvl">
          <ac:chgData name="Alex Reed" userId="8bc640c57cda25b6" providerId="LiveId" clId="{5B084590-CF2A-45F1-865B-5D6EB3685DC9}" dt="2020-08-30T19:00:11.676" v="1347" actId="1076"/>
          <ac:picMkLst>
            <pc:docMk/>
            <pc:sldMk cId="2763420631" sldId="264"/>
            <ac:picMk id="28" creationId="{F8474A69-3252-4A66-8D3B-8DBC7DFCA19B}"/>
          </ac:picMkLst>
        </pc:picChg>
        <pc:picChg chg="add mod topLvl">
          <ac:chgData name="Alex Reed" userId="8bc640c57cda25b6" providerId="LiveId" clId="{5B084590-CF2A-45F1-865B-5D6EB3685DC9}" dt="2020-08-30T19:00:11.676" v="1347" actId="1076"/>
          <ac:picMkLst>
            <pc:docMk/>
            <pc:sldMk cId="2763420631" sldId="264"/>
            <ac:picMk id="29" creationId="{F8A1B491-651D-4165-ACF8-3A751FE4D7B6}"/>
          </ac:picMkLst>
        </pc:picChg>
      </pc:sldChg>
      <pc:sldChg chg="addSp delSp modSp add mod ord">
        <pc:chgData name="Alex Reed" userId="8bc640c57cda25b6" providerId="LiveId" clId="{5B084590-CF2A-45F1-865B-5D6EB3685DC9}" dt="2020-08-30T19:28:54.800" v="1749" actId="207"/>
        <pc:sldMkLst>
          <pc:docMk/>
          <pc:sldMk cId="3309429339" sldId="265"/>
        </pc:sldMkLst>
        <pc:spChg chg="add del">
          <ac:chgData name="Alex Reed" userId="8bc640c57cda25b6" providerId="LiveId" clId="{5B084590-CF2A-45F1-865B-5D6EB3685DC9}" dt="2020-08-30T19:08:06.655" v="1453" actId="478"/>
          <ac:spMkLst>
            <pc:docMk/>
            <pc:sldMk cId="3309429339" sldId="265"/>
            <ac:spMk id="2" creationId="{DE0F4C22-56EB-454C-B170-60EC98B58C72}"/>
          </ac:spMkLst>
        </pc:spChg>
        <pc:spChg chg="add mod">
          <ac:chgData name="Alex Reed" userId="8bc640c57cda25b6" providerId="LiveId" clId="{5B084590-CF2A-45F1-865B-5D6EB3685DC9}" dt="2020-08-30T19:14:53.755" v="1530" actId="113"/>
          <ac:spMkLst>
            <pc:docMk/>
            <pc:sldMk cId="3309429339" sldId="265"/>
            <ac:spMk id="10" creationId="{5D7BB3EE-1CF5-40A8-9205-047DE3927AA0}"/>
          </ac:spMkLst>
        </pc:spChg>
        <pc:spChg chg="add mod">
          <ac:chgData name="Alex Reed" userId="8bc640c57cda25b6" providerId="LiveId" clId="{5B084590-CF2A-45F1-865B-5D6EB3685DC9}" dt="2020-08-30T19:07:15.236" v="1413"/>
          <ac:spMkLst>
            <pc:docMk/>
            <pc:sldMk cId="3309429339" sldId="265"/>
            <ac:spMk id="11" creationId="{2A21858D-AFCB-4226-B11C-6889778C85E2}"/>
          </ac:spMkLst>
        </pc:spChg>
        <pc:spChg chg="add mod">
          <ac:chgData name="Alex Reed" userId="8bc640c57cda25b6" providerId="LiveId" clId="{5B084590-CF2A-45F1-865B-5D6EB3685DC9}" dt="2020-08-30T19:28:54.800" v="1749" actId="207"/>
          <ac:spMkLst>
            <pc:docMk/>
            <pc:sldMk cId="3309429339" sldId="265"/>
            <ac:spMk id="13" creationId="{91DBE908-2E06-48A0-9F27-33E53C5E3E03}"/>
          </ac:spMkLst>
        </pc:spChg>
        <pc:spChg chg="add mod">
          <ac:chgData name="Alex Reed" userId="8bc640c57cda25b6" providerId="LiveId" clId="{5B084590-CF2A-45F1-865B-5D6EB3685DC9}" dt="2020-08-30T19:28:31.057" v="1746" actId="1076"/>
          <ac:spMkLst>
            <pc:docMk/>
            <pc:sldMk cId="3309429339" sldId="265"/>
            <ac:spMk id="17" creationId="{31502F36-C217-4C36-8A2B-22DA2F8706BF}"/>
          </ac:spMkLst>
        </pc:spChg>
        <pc:spChg chg="mod">
          <ac:chgData name="Alex Reed" userId="8bc640c57cda25b6" providerId="LiveId" clId="{5B084590-CF2A-45F1-865B-5D6EB3685DC9}" dt="2020-08-30T19:09:46.642" v="1473"/>
          <ac:spMkLst>
            <pc:docMk/>
            <pc:sldMk cId="3309429339" sldId="265"/>
            <ac:spMk id="21" creationId="{EA1A9F59-CE60-4687-B7CA-C10C9016A3D8}"/>
          </ac:spMkLst>
        </pc:spChg>
        <pc:spChg chg="mod">
          <ac:chgData name="Alex Reed" userId="8bc640c57cda25b6" providerId="LiveId" clId="{5B084590-CF2A-45F1-865B-5D6EB3685DC9}" dt="2020-08-30T19:09:46.642" v="1473"/>
          <ac:spMkLst>
            <pc:docMk/>
            <pc:sldMk cId="3309429339" sldId="265"/>
            <ac:spMk id="22" creationId="{5631EA2A-C6BA-4B99-8E60-3774E01CF638}"/>
          </ac:spMkLst>
        </pc:spChg>
        <pc:spChg chg="mod">
          <ac:chgData name="Alex Reed" userId="8bc640c57cda25b6" providerId="LiveId" clId="{5B084590-CF2A-45F1-865B-5D6EB3685DC9}" dt="2020-08-30T19:09:46.642" v="1473"/>
          <ac:spMkLst>
            <pc:docMk/>
            <pc:sldMk cId="3309429339" sldId="265"/>
            <ac:spMk id="30" creationId="{BB489F56-41C4-4F01-8693-33E3D6C3FE4A}"/>
          </ac:spMkLst>
        </pc:spChg>
        <pc:spChg chg="mod">
          <ac:chgData name="Alex Reed" userId="8bc640c57cda25b6" providerId="LiveId" clId="{5B084590-CF2A-45F1-865B-5D6EB3685DC9}" dt="2020-08-30T19:09:46.642" v="1473"/>
          <ac:spMkLst>
            <pc:docMk/>
            <pc:sldMk cId="3309429339" sldId="265"/>
            <ac:spMk id="31" creationId="{4A60BFCA-291C-4F9C-8251-D6EB7F966726}"/>
          </ac:spMkLst>
        </pc:spChg>
        <pc:grpChg chg="add mod">
          <ac:chgData name="Alex Reed" userId="8bc640c57cda25b6" providerId="LiveId" clId="{5B084590-CF2A-45F1-865B-5D6EB3685DC9}" dt="2020-08-30T19:10:58.556" v="1497" actId="408"/>
          <ac:grpSpMkLst>
            <pc:docMk/>
            <pc:sldMk cId="3309429339" sldId="265"/>
            <ac:grpSpMk id="20" creationId="{172C631E-ACFB-40F0-AB0C-79487BADC391}"/>
          </ac:grpSpMkLst>
        </pc:grpChg>
        <pc:graphicFrameChg chg="add mod modGraphic">
          <ac:chgData name="Alex Reed" userId="8bc640c57cda25b6" providerId="LiveId" clId="{5B084590-CF2A-45F1-865B-5D6EB3685DC9}" dt="2020-08-30T19:12:52.607" v="1513" actId="207"/>
          <ac:graphicFrameMkLst>
            <pc:docMk/>
            <pc:sldMk cId="3309429339" sldId="265"/>
            <ac:graphicFrameMk id="3" creationId="{E0200CB3-DB8D-4233-A0F3-F2A61AABA24A}"/>
          </ac:graphicFrameMkLst>
        </pc:graphicFrameChg>
        <pc:graphicFrameChg chg="mod modGraphic">
          <ac:chgData name="Alex Reed" userId="8bc640c57cda25b6" providerId="LiveId" clId="{5B084590-CF2A-45F1-865B-5D6EB3685DC9}" dt="2020-08-30T19:12:33.815" v="1511" actId="207"/>
          <ac:graphicFrameMkLst>
            <pc:docMk/>
            <pc:sldMk cId="3309429339" sldId="265"/>
            <ac:graphicFrameMk id="15" creationId="{1B3C72E8-609F-431F-99BE-CB2E7D5ACB8D}"/>
          </ac:graphicFrameMkLst>
        </pc:graphicFrameChg>
        <pc:picChg chg="add del mod">
          <ac:chgData name="Alex Reed" userId="8bc640c57cda25b6" providerId="LiveId" clId="{5B084590-CF2A-45F1-865B-5D6EB3685DC9}" dt="2020-08-30T19:13:32.681" v="1514" actId="478"/>
          <ac:picMkLst>
            <pc:docMk/>
            <pc:sldMk cId="3309429339" sldId="265"/>
            <ac:picMk id="4" creationId="{C831892B-DC8B-4E7D-83D5-677005DD7E0E}"/>
          </ac:picMkLst>
        </pc:picChg>
        <pc:picChg chg="add del mod">
          <ac:chgData name="Alex Reed" userId="8bc640c57cda25b6" providerId="LiveId" clId="{5B084590-CF2A-45F1-865B-5D6EB3685DC9}" dt="2020-08-30T19:13:53.721" v="1517" actId="478"/>
          <ac:picMkLst>
            <pc:docMk/>
            <pc:sldMk cId="3309429339" sldId="265"/>
            <ac:picMk id="5" creationId="{C2FE3887-0F42-4BF3-A882-B6370F5A42F6}"/>
          </ac:picMkLst>
        </pc:picChg>
        <pc:picChg chg="add mod">
          <ac:chgData name="Alex Reed" userId="8bc640c57cda25b6" providerId="LiveId" clId="{5B084590-CF2A-45F1-865B-5D6EB3685DC9}" dt="2020-08-30T19:12:17.271" v="1509" actId="1076"/>
          <ac:picMkLst>
            <pc:docMk/>
            <pc:sldMk cId="3309429339" sldId="265"/>
            <ac:picMk id="6" creationId="{C26E015D-2516-49D4-A8D4-EDCF350948E1}"/>
          </ac:picMkLst>
        </pc:picChg>
        <pc:picChg chg="mod">
          <ac:chgData name="Alex Reed" userId="8bc640c57cda25b6" providerId="LiveId" clId="{5B084590-CF2A-45F1-865B-5D6EB3685DC9}" dt="2020-08-30T19:12:12.458" v="1508" actId="1076"/>
          <ac:picMkLst>
            <pc:docMk/>
            <pc:sldMk cId="3309429339" sldId="265"/>
            <ac:picMk id="7" creationId="{E35D7144-5D87-4E12-B4DA-0B5BAE998683}"/>
          </ac:picMkLst>
        </pc:picChg>
        <pc:picChg chg="add mod">
          <ac:chgData name="Alex Reed" userId="8bc640c57cda25b6" providerId="LiveId" clId="{5B084590-CF2A-45F1-865B-5D6EB3685DC9}" dt="2020-08-30T19:13:39.221" v="1516" actId="1076"/>
          <ac:picMkLst>
            <pc:docMk/>
            <pc:sldMk cId="3309429339" sldId="265"/>
            <ac:picMk id="8" creationId="{57D53299-5B0F-42AF-993B-81B2300FB919}"/>
          </ac:picMkLst>
        </pc:picChg>
        <pc:picChg chg="mod">
          <ac:chgData name="Alex Reed" userId="8bc640c57cda25b6" providerId="LiveId" clId="{5B084590-CF2A-45F1-865B-5D6EB3685DC9}" dt="2020-08-30T19:14:10.564" v="1518" actId="1076"/>
          <ac:picMkLst>
            <pc:docMk/>
            <pc:sldMk cId="3309429339" sldId="265"/>
            <ac:picMk id="9" creationId="{6238BC06-6E87-4CC9-81E7-0197716045E8}"/>
          </ac:picMkLst>
        </pc:picChg>
        <pc:picChg chg="del mod">
          <ac:chgData name="Alex Reed" userId="8bc640c57cda25b6" providerId="LiveId" clId="{5B084590-CF2A-45F1-865B-5D6EB3685DC9}" dt="2020-08-30T19:12:08.529" v="1507" actId="478"/>
          <ac:picMkLst>
            <pc:docMk/>
            <pc:sldMk cId="3309429339" sldId="265"/>
            <ac:picMk id="23" creationId="{45C20326-5A92-4AE4-9BDE-4FFD37BE6C13}"/>
          </ac:picMkLst>
        </pc:picChg>
        <pc:picChg chg="del">
          <ac:chgData name="Alex Reed" userId="8bc640c57cda25b6" providerId="LiveId" clId="{5B084590-CF2A-45F1-865B-5D6EB3685DC9}" dt="2020-08-30T19:06:59.300" v="1408" actId="478"/>
          <ac:picMkLst>
            <pc:docMk/>
            <pc:sldMk cId="3309429339" sldId="265"/>
            <ac:picMk id="24" creationId="{B7C552F9-14C3-43FA-8B0F-586DF6FFD861}"/>
          </ac:picMkLst>
        </pc:picChg>
        <pc:picChg chg="del">
          <ac:chgData name="Alex Reed" userId="8bc640c57cda25b6" providerId="LiveId" clId="{5B084590-CF2A-45F1-865B-5D6EB3685DC9}" dt="2020-08-30T19:07:00.911" v="1411" actId="478"/>
          <ac:picMkLst>
            <pc:docMk/>
            <pc:sldMk cId="3309429339" sldId="265"/>
            <ac:picMk id="25" creationId="{866FCF06-4767-4573-8EF4-5D57CFE68762}"/>
          </ac:picMkLst>
        </pc:picChg>
        <pc:picChg chg="del">
          <ac:chgData name="Alex Reed" userId="8bc640c57cda25b6" providerId="LiveId" clId="{5B084590-CF2A-45F1-865B-5D6EB3685DC9}" dt="2020-08-30T19:07:01.786" v="1412" actId="478"/>
          <ac:picMkLst>
            <pc:docMk/>
            <pc:sldMk cId="3309429339" sldId="265"/>
            <ac:picMk id="26" creationId="{83E70D74-9017-4796-80FE-8B4D4A3ECFA4}"/>
          </ac:picMkLst>
        </pc:picChg>
        <pc:picChg chg="del mod">
          <ac:chgData name="Alex Reed" userId="8bc640c57cda25b6" providerId="LiveId" clId="{5B084590-CF2A-45F1-865B-5D6EB3685DC9}" dt="2020-08-30T19:12:07.200" v="1506" actId="478"/>
          <ac:picMkLst>
            <pc:docMk/>
            <pc:sldMk cId="3309429339" sldId="265"/>
            <ac:picMk id="27" creationId="{7C26B249-4FE2-47B7-9EDE-A2E08D2CBD7B}"/>
          </ac:picMkLst>
        </pc:picChg>
        <pc:picChg chg="del">
          <ac:chgData name="Alex Reed" userId="8bc640c57cda25b6" providerId="LiveId" clId="{5B084590-CF2A-45F1-865B-5D6EB3685DC9}" dt="2020-08-30T19:06:59.830" v="1409" actId="478"/>
          <ac:picMkLst>
            <pc:docMk/>
            <pc:sldMk cId="3309429339" sldId="265"/>
            <ac:picMk id="28" creationId="{F8474A69-3252-4A66-8D3B-8DBC7DFCA19B}"/>
          </ac:picMkLst>
        </pc:picChg>
        <pc:picChg chg="del">
          <ac:chgData name="Alex Reed" userId="8bc640c57cda25b6" providerId="LiveId" clId="{5B084590-CF2A-45F1-865B-5D6EB3685DC9}" dt="2020-08-30T19:07:00.350" v="1410" actId="478"/>
          <ac:picMkLst>
            <pc:docMk/>
            <pc:sldMk cId="3309429339" sldId="265"/>
            <ac:picMk id="29" creationId="{F8A1B491-651D-4165-ACF8-3A751FE4D7B6}"/>
          </ac:picMkLst>
        </pc:picChg>
      </pc:sldChg>
      <pc:sldChg chg="modSp add mod ord setBg">
        <pc:chgData name="Alex Reed" userId="8bc640c57cda25b6" providerId="LiveId" clId="{5B084590-CF2A-45F1-865B-5D6EB3685DC9}" dt="2020-08-30T19:32:48.223" v="1775" actId="207"/>
        <pc:sldMkLst>
          <pc:docMk/>
          <pc:sldMk cId="2229267035" sldId="266"/>
        </pc:sldMkLst>
        <pc:spChg chg="mod">
          <ac:chgData name="Alex Reed" userId="8bc640c57cda25b6" providerId="LiveId" clId="{5B084590-CF2A-45F1-865B-5D6EB3685DC9}" dt="2020-08-30T19:32:48.223" v="1775" actId="207"/>
          <ac:spMkLst>
            <pc:docMk/>
            <pc:sldMk cId="2229267035" sldId="266"/>
            <ac:spMk id="2" creationId="{8C2EA48A-F17E-4F42-86F7-C199DA765B4E}"/>
          </ac:spMkLst>
        </pc:spChg>
      </pc:sldChg>
      <pc:sldChg chg="addSp delSp modSp add mod">
        <pc:chgData name="Alex Reed" userId="8bc640c57cda25b6" providerId="LiveId" clId="{5B084590-CF2A-45F1-865B-5D6EB3685DC9}" dt="2020-08-30T19:35:38.806" v="1812" actId="1076"/>
        <pc:sldMkLst>
          <pc:docMk/>
          <pc:sldMk cId="1214983238" sldId="267"/>
        </pc:sldMkLst>
        <pc:spChg chg="mod">
          <ac:chgData name="Alex Reed" userId="8bc640c57cda25b6" providerId="LiveId" clId="{5B084590-CF2A-45F1-865B-5D6EB3685DC9}" dt="2020-08-30T19:33:54.070" v="1777" actId="20577"/>
          <ac:spMkLst>
            <pc:docMk/>
            <pc:sldMk cId="1214983238" sldId="267"/>
            <ac:spMk id="4" creationId="{9AACD3A8-046A-4B72-9034-22C86938381D}"/>
          </ac:spMkLst>
        </pc:spChg>
        <pc:spChg chg="mod">
          <ac:chgData name="Alex Reed" userId="8bc640c57cda25b6" providerId="LiveId" clId="{5B084590-CF2A-45F1-865B-5D6EB3685DC9}" dt="2020-08-30T19:34:47.665" v="1807" actId="14100"/>
          <ac:spMkLst>
            <pc:docMk/>
            <pc:sldMk cId="1214983238" sldId="267"/>
            <ac:spMk id="5" creationId="{B71BF595-3765-437F-A759-06D1E205EACB}"/>
          </ac:spMkLst>
        </pc:spChg>
        <pc:spChg chg="mod">
          <ac:chgData name="Alex Reed" userId="8bc640c57cda25b6" providerId="LiveId" clId="{5B084590-CF2A-45F1-865B-5D6EB3685DC9}" dt="2020-08-30T19:34:13.727" v="1782" actId="207"/>
          <ac:spMkLst>
            <pc:docMk/>
            <pc:sldMk cId="1214983238" sldId="267"/>
            <ac:spMk id="8" creationId="{5B3644D8-43F1-48FC-BC1F-0CB4D1B0FBBB}"/>
          </ac:spMkLst>
        </pc:spChg>
        <pc:picChg chg="add mod">
          <ac:chgData name="Alex Reed" userId="8bc640c57cda25b6" providerId="LiveId" clId="{5B084590-CF2A-45F1-865B-5D6EB3685DC9}" dt="2020-08-30T19:35:38.806" v="1812" actId="1076"/>
          <ac:picMkLst>
            <pc:docMk/>
            <pc:sldMk cId="1214983238" sldId="267"/>
            <ac:picMk id="3" creationId="{927E742C-4F3A-40E9-A68B-29460A4331D5}"/>
          </ac:picMkLst>
        </pc:picChg>
        <pc:picChg chg="del">
          <ac:chgData name="Alex Reed" userId="8bc640c57cda25b6" providerId="LiveId" clId="{5B084590-CF2A-45F1-865B-5D6EB3685DC9}" dt="2020-08-30T19:35:27.090" v="1809" actId="478"/>
          <ac:picMkLst>
            <pc:docMk/>
            <pc:sldMk cId="1214983238" sldId="267"/>
            <ac:picMk id="7" creationId="{6EF18BCA-D6D4-464C-9917-43544D3090F3}"/>
          </ac:picMkLst>
        </pc:picChg>
      </pc:sldChg>
      <pc:sldChg chg="addSp delSp modSp add mod">
        <pc:chgData name="Alex Reed" userId="8bc640c57cda25b6" providerId="LiveId" clId="{5B084590-CF2A-45F1-865B-5D6EB3685DC9}" dt="2020-08-30T19:40:12.792" v="1949" actId="1076"/>
        <pc:sldMkLst>
          <pc:docMk/>
          <pc:sldMk cId="2882784408" sldId="268"/>
        </pc:sldMkLst>
        <pc:spChg chg="del">
          <ac:chgData name="Alex Reed" userId="8bc640c57cda25b6" providerId="LiveId" clId="{5B084590-CF2A-45F1-865B-5D6EB3685DC9}" dt="2020-08-30T19:36:07.164" v="1825" actId="478"/>
          <ac:spMkLst>
            <pc:docMk/>
            <pc:sldMk cId="2882784408" sldId="268"/>
            <ac:spMk id="2" creationId="{82C8A440-A77F-4434-8477-BE6EC96E7BF2}"/>
          </ac:spMkLst>
        </pc:spChg>
        <pc:spChg chg="mod">
          <ac:chgData name="Alex Reed" userId="8bc640c57cda25b6" providerId="LiveId" clId="{5B084590-CF2A-45F1-865B-5D6EB3685DC9}" dt="2020-08-30T19:35:55.616" v="1822" actId="20577"/>
          <ac:spMkLst>
            <pc:docMk/>
            <pc:sldMk cId="2882784408" sldId="268"/>
            <ac:spMk id="4" creationId="{9AACD3A8-046A-4B72-9034-22C86938381D}"/>
          </ac:spMkLst>
        </pc:spChg>
        <pc:spChg chg="add mod">
          <ac:chgData name="Alex Reed" userId="8bc640c57cda25b6" providerId="LiveId" clId="{5B084590-CF2A-45F1-865B-5D6EB3685DC9}" dt="2020-08-30T19:36:10.021" v="1826" actId="1076"/>
          <ac:spMkLst>
            <pc:docMk/>
            <pc:sldMk cId="2882784408" sldId="268"/>
            <ac:spMk id="5" creationId="{7491BAE8-9EFA-4C83-8607-3DD423B30E90}"/>
          </ac:spMkLst>
        </pc:spChg>
        <pc:grpChg chg="del">
          <ac:chgData name="Alex Reed" userId="8bc640c57cda25b6" providerId="LiveId" clId="{5B084590-CF2A-45F1-865B-5D6EB3685DC9}" dt="2020-08-30T19:37:45.002" v="1892" actId="478"/>
          <ac:grpSpMkLst>
            <pc:docMk/>
            <pc:sldMk cId="2882784408" sldId="268"/>
            <ac:grpSpMk id="35" creationId="{7BDE3A80-8BF4-4CBC-89CC-39A915AF77C6}"/>
          </ac:grpSpMkLst>
        </pc:grpChg>
        <pc:graphicFrameChg chg="mod modGraphic">
          <ac:chgData name="Alex Reed" userId="8bc640c57cda25b6" providerId="LiveId" clId="{5B084590-CF2A-45F1-865B-5D6EB3685DC9}" dt="2020-08-30T19:39:22.076" v="1941" actId="1076"/>
          <ac:graphicFrameMkLst>
            <pc:docMk/>
            <pc:sldMk cId="2882784408" sldId="268"/>
            <ac:graphicFrameMk id="11" creationId="{26F3FE20-6DCF-412E-AD0B-AF2B326D7344}"/>
          </ac:graphicFrameMkLst>
        </pc:graphicFrameChg>
        <pc:picChg chg="add mod">
          <ac:chgData name="Alex Reed" userId="8bc640c57cda25b6" providerId="LiveId" clId="{5B084590-CF2A-45F1-865B-5D6EB3685DC9}" dt="2020-08-30T19:40:12.792" v="1949" actId="1076"/>
          <ac:picMkLst>
            <pc:docMk/>
            <pc:sldMk cId="2882784408" sldId="268"/>
            <ac:picMk id="6" creationId="{8E249556-284B-4E05-8F34-999E1C9466DF}"/>
          </ac:picMkLst>
        </pc:picChg>
        <pc:picChg chg="add mod">
          <ac:chgData name="Alex Reed" userId="8bc640c57cda25b6" providerId="LiveId" clId="{5B084590-CF2A-45F1-865B-5D6EB3685DC9}" dt="2020-08-30T19:40:12.792" v="1949" actId="1076"/>
          <ac:picMkLst>
            <pc:docMk/>
            <pc:sldMk cId="2882784408" sldId="268"/>
            <ac:picMk id="8" creationId="{1FB0650D-5ABD-430E-A776-AAA8A918E008}"/>
          </ac:picMkLst>
        </pc:picChg>
        <pc:picChg chg="add mod">
          <ac:chgData name="Alex Reed" userId="8bc640c57cda25b6" providerId="LiveId" clId="{5B084590-CF2A-45F1-865B-5D6EB3685DC9}" dt="2020-08-30T19:40:12.792" v="1949" actId="1076"/>
          <ac:picMkLst>
            <pc:docMk/>
            <pc:sldMk cId="2882784408" sldId="268"/>
            <ac:picMk id="10" creationId="{5A618035-F2D7-45DE-B12F-DB99F51E5A8F}"/>
          </ac:picMkLst>
        </pc:picChg>
        <pc:picChg chg="del">
          <ac:chgData name="Alex Reed" userId="8bc640c57cda25b6" providerId="LiveId" clId="{5B084590-CF2A-45F1-865B-5D6EB3685DC9}" dt="2020-08-30T19:37:54.998" v="1897" actId="478"/>
          <ac:picMkLst>
            <pc:docMk/>
            <pc:sldMk cId="2882784408" sldId="268"/>
            <ac:picMk id="21" creationId="{0084D722-2170-450D-BE91-B74D6280DECE}"/>
          </ac:picMkLst>
        </pc:picChg>
        <pc:picChg chg="del">
          <ac:chgData name="Alex Reed" userId="8bc640c57cda25b6" providerId="LiveId" clId="{5B084590-CF2A-45F1-865B-5D6EB3685DC9}" dt="2020-08-30T19:37:56.207" v="1898" actId="478"/>
          <ac:picMkLst>
            <pc:docMk/>
            <pc:sldMk cId="2882784408" sldId="268"/>
            <ac:picMk id="23" creationId="{8DB87330-D416-48E9-BE74-36039541F99A}"/>
          </ac:picMkLst>
        </pc:picChg>
        <pc:picChg chg="del">
          <ac:chgData name="Alex Reed" userId="8bc640c57cda25b6" providerId="LiveId" clId="{5B084590-CF2A-45F1-865B-5D6EB3685DC9}" dt="2020-08-30T19:37:56.792" v="1899" actId="478"/>
          <ac:picMkLst>
            <pc:docMk/>
            <pc:sldMk cId="2882784408" sldId="268"/>
            <ac:picMk id="25" creationId="{3009E555-F9AA-4985-9A75-0B83BEEF117E}"/>
          </ac:picMkLst>
        </pc:picChg>
      </pc:sldChg>
      <pc:sldChg chg="modSp add mod setBg">
        <pc:chgData name="Alex Reed" userId="8bc640c57cda25b6" providerId="LiveId" clId="{5B084590-CF2A-45F1-865B-5D6EB3685DC9}" dt="2020-08-30T22:12:54.396" v="1989" actId="20577"/>
        <pc:sldMkLst>
          <pc:docMk/>
          <pc:sldMk cId="3277879860" sldId="269"/>
        </pc:sldMkLst>
        <pc:spChg chg="mod">
          <ac:chgData name="Alex Reed" userId="8bc640c57cda25b6" providerId="LiveId" clId="{5B084590-CF2A-45F1-865B-5D6EB3685DC9}" dt="2020-08-30T22:12:54.396" v="1989" actId="20577"/>
          <ac:spMkLst>
            <pc:docMk/>
            <pc:sldMk cId="3277879860" sldId="269"/>
            <ac:spMk id="2" creationId="{8C2EA48A-F17E-4F42-86F7-C199DA765B4E}"/>
          </ac:spMkLst>
        </pc:spChg>
      </pc:sldChg>
      <pc:sldChg chg="addSp modSp add del mod ord">
        <pc:chgData name="Alex Reed" userId="8bc640c57cda25b6" providerId="LiveId" clId="{5B084590-CF2A-45F1-865B-5D6EB3685DC9}" dt="2020-08-30T23:03:42.809" v="2453" actId="47"/>
        <pc:sldMkLst>
          <pc:docMk/>
          <pc:sldMk cId="1886342711" sldId="270"/>
        </pc:sldMkLst>
        <pc:spChg chg="mod">
          <ac:chgData name="Alex Reed" userId="8bc640c57cda25b6" providerId="LiveId" clId="{5B084590-CF2A-45F1-865B-5D6EB3685DC9}" dt="2020-08-30T22:11:28.976" v="1982" actId="207"/>
          <ac:spMkLst>
            <pc:docMk/>
            <pc:sldMk cId="1886342711" sldId="270"/>
            <ac:spMk id="4" creationId="{9AACD3A8-046A-4B72-9034-22C86938381D}"/>
          </ac:spMkLst>
        </pc:spChg>
        <pc:spChg chg="add mod">
          <ac:chgData name="Alex Reed" userId="8bc640c57cda25b6" providerId="LiveId" clId="{5B084590-CF2A-45F1-865B-5D6EB3685DC9}" dt="2020-08-30T22:14:35.060" v="1992" actId="14100"/>
          <ac:spMkLst>
            <pc:docMk/>
            <pc:sldMk cId="1886342711" sldId="270"/>
            <ac:spMk id="12" creationId="{FEB2C6D6-F8DC-4C20-BB5D-5173F0802AE6}"/>
          </ac:spMkLst>
        </pc:spChg>
        <pc:graphicFrameChg chg="mod">
          <ac:chgData name="Alex Reed" userId="8bc640c57cda25b6" providerId="LiveId" clId="{5B084590-CF2A-45F1-865B-5D6EB3685DC9}" dt="2020-08-30T22:14:20.747" v="1990"/>
          <ac:graphicFrameMkLst>
            <pc:docMk/>
            <pc:sldMk cId="1886342711" sldId="270"/>
            <ac:graphicFrameMk id="11" creationId="{26F3FE20-6DCF-412E-AD0B-AF2B326D7344}"/>
          </ac:graphicFrameMkLst>
        </pc:graphicFrameChg>
      </pc:sldChg>
      <pc:sldChg chg="addSp delSp modSp add mod">
        <pc:chgData name="Alex Reed" userId="8bc640c57cda25b6" providerId="LiveId" clId="{5B084590-CF2A-45F1-865B-5D6EB3685DC9}" dt="2020-08-30T23:40:26.014" v="2830" actId="113"/>
        <pc:sldMkLst>
          <pc:docMk/>
          <pc:sldMk cId="1546487423" sldId="271"/>
        </pc:sldMkLst>
        <pc:spChg chg="del">
          <ac:chgData name="Alex Reed" userId="8bc640c57cda25b6" providerId="LiveId" clId="{5B084590-CF2A-45F1-865B-5D6EB3685DC9}" dt="2020-08-30T22:14:50.320" v="1999" actId="478"/>
          <ac:spMkLst>
            <pc:docMk/>
            <pc:sldMk cId="1546487423" sldId="271"/>
            <ac:spMk id="3" creationId="{8D461980-C504-4F53-971E-16C047C2CF12}"/>
          </ac:spMkLst>
        </pc:spChg>
        <pc:spChg chg="del">
          <ac:chgData name="Alex Reed" userId="8bc640c57cda25b6" providerId="LiveId" clId="{5B084590-CF2A-45F1-865B-5D6EB3685DC9}" dt="2020-08-30T22:14:51.535" v="2000" actId="478"/>
          <ac:spMkLst>
            <pc:docMk/>
            <pc:sldMk cId="1546487423" sldId="271"/>
            <ac:spMk id="5" creationId="{7491BAE8-9EFA-4C83-8607-3DD423B30E90}"/>
          </ac:spMkLst>
        </pc:spChg>
        <pc:spChg chg="del mod">
          <ac:chgData name="Alex Reed" userId="8bc640c57cda25b6" providerId="LiveId" clId="{5B084590-CF2A-45F1-865B-5D6EB3685DC9}" dt="2020-08-30T22:40:55.802" v="2299" actId="478"/>
          <ac:spMkLst>
            <pc:docMk/>
            <pc:sldMk cId="1546487423" sldId="271"/>
            <ac:spMk id="12" creationId="{FEB2C6D6-F8DC-4C20-BB5D-5173F0802AE6}"/>
          </ac:spMkLst>
        </pc:spChg>
        <pc:graphicFrameChg chg="add mod modGraphic">
          <ac:chgData name="Alex Reed" userId="8bc640c57cda25b6" providerId="LiveId" clId="{5B084590-CF2A-45F1-865B-5D6EB3685DC9}" dt="2020-08-30T23:01:32.492" v="2427" actId="207"/>
          <ac:graphicFrameMkLst>
            <pc:docMk/>
            <pc:sldMk cId="1546487423" sldId="271"/>
            <ac:graphicFrameMk id="9" creationId="{596A46A6-DA2E-4715-AB87-D2529E699A47}"/>
          </ac:graphicFrameMkLst>
        </pc:graphicFrameChg>
        <pc:graphicFrameChg chg="del">
          <ac:chgData name="Alex Reed" userId="8bc640c57cda25b6" providerId="LiveId" clId="{5B084590-CF2A-45F1-865B-5D6EB3685DC9}" dt="2020-08-30T22:14:42.118" v="1994" actId="478"/>
          <ac:graphicFrameMkLst>
            <pc:docMk/>
            <pc:sldMk cId="1546487423" sldId="271"/>
            <ac:graphicFrameMk id="11" creationId="{26F3FE20-6DCF-412E-AD0B-AF2B326D7344}"/>
          </ac:graphicFrameMkLst>
        </pc:graphicFrameChg>
        <pc:graphicFrameChg chg="add mod modGraphic">
          <ac:chgData name="Alex Reed" userId="8bc640c57cda25b6" providerId="LiveId" clId="{5B084590-CF2A-45F1-865B-5D6EB3685DC9}" dt="2020-08-30T23:40:26.014" v="2830" actId="113"/>
          <ac:graphicFrameMkLst>
            <pc:docMk/>
            <pc:sldMk cId="1546487423" sldId="271"/>
            <ac:graphicFrameMk id="13" creationId="{8B14356F-8907-4AFD-A62A-1FCFDFC05025}"/>
          </ac:graphicFrameMkLst>
        </pc:graphicFrameChg>
        <pc:graphicFrameChg chg="add mod modGraphic">
          <ac:chgData name="Alex Reed" userId="8bc640c57cda25b6" providerId="LiveId" clId="{5B084590-CF2A-45F1-865B-5D6EB3685DC9}" dt="2020-08-30T23:03:32.644" v="2452" actId="1035"/>
          <ac:graphicFrameMkLst>
            <pc:docMk/>
            <pc:sldMk cId="1546487423" sldId="271"/>
            <ac:graphicFrameMk id="18" creationId="{B34F0BF8-5927-4DC1-AB47-5F99C3894B50}"/>
          </ac:graphicFrameMkLst>
        </pc:graphicFrameChg>
        <pc:graphicFrameChg chg="add del mod">
          <ac:chgData name="Alex Reed" userId="8bc640c57cda25b6" providerId="LiveId" clId="{5B084590-CF2A-45F1-865B-5D6EB3685DC9}" dt="2020-08-30T22:35:21.426" v="2199" actId="22"/>
          <ac:graphicFrameMkLst>
            <pc:docMk/>
            <pc:sldMk cId="1546487423" sldId="271"/>
            <ac:graphicFrameMk id="20" creationId="{61F88088-5821-4617-B62A-CF955AF8C763}"/>
          </ac:graphicFrameMkLst>
        </pc:graphicFrameChg>
        <pc:graphicFrameChg chg="add mod modGraphic">
          <ac:chgData name="Alex Reed" userId="8bc640c57cda25b6" providerId="LiveId" clId="{5B084590-CF2A-45F1-865B-5D6EB3685DC9}" dt="2020-08-30T23:02:34.509" v="2437" actId="207"/>
          <ac:graphicFrameMkLst>
            <pc:docMk/>
            <pc:sldMk cId="1546487423" sldId="271"/>
            <ac:graphicFrameMk id="22" creationId="{2928EA39-C2C6-4346-ACAD-AFA6DB509879}"/>
          </ac:graphicFrameMkLst>
        </pc:graphicFrameChg>
        <pc:graphicFrameChg chg="add del">
          <ac:chgData name="Alex Reed" userId="8bc640c57cda25b6" providerId="LiveId" clId="{5B084590-CF2A-45F1-865B-5D6EB3685DC9}" dt="2020-08-30T22:38:44.766" v="2244" actId="22"/>
          <ac:graphicFrameMkLst>
            <pc:docMk/>
            <pc:sldMk cId="1546487423" sldId="271"/>
            <ac:graphicFrameMk id="24" creationId="{5B724941-71B3-47F4-BFFC-F2F54AD5940F}"/>
          </ac:graphicFrameMkLst>
        </pc:graphicFrameChg>
        <pc:graphicFrameChg chg="add mod modGraphic">
          <ac:chgData name="Alex Reed" userId="8bc640c57cda25b6" providerId="LiveId" clId="{5B084590-CF2A-45F1-865B-5D6EB3685DC9}" dt="2020-08-30T23:02:49.126" v="2441" actId="207"/>
          <ac:graphicFrameMkLst>
            <pc:docMk/>
            <pc:sldMk cId="1546487423" sldId="271"/>
            <ac:graphicFrameMk id="26" creationId="{04213C69-DB8C-4924-AF8D-DFE307889D9C}"/>
          </ac:graphicFrameMkLst>
        </pc:graphicFrameChg>
        <pc:graphicFrameChg chg="add mod modGraphic">
          <ac:chgData name="Alex Reed" userId="8bc640c57cda25b6" providerId="LiveId" clId="{5B084590-CF2A-45F1-865B-5D6EB3685DC9}" dt="2020-08-30T22:58:44.395" v="2413" actId="554"/>
          <ac:graphicFrameMkLst>
            <pc:docMk/>
            <pc:sldMk cId="1546487423" sldId="271"/>
            <ac:graphicFrameMk id="48" creationId="{B465ED8E-3D41-49AB-860E-65CD26BB0E80}"/>
          </ac:graphicFrameMkLst>
        </pc:graphicFrameChg>
        <pc:picChg chg="del">
          <ac:chgData name="Alex Reed" userId="8bc640c57cda25b6" providerId="LiveId" clId="{5B084590-CF2A-45F1-865B-5D6EB3685DC9}" dt="2020-08-30T22:14:48.793" v="1998" actId="478"/>
          <ac:picMkLst>
            <pc:docMk/>
            <pc:sldMk cId="1546487423" sldId="271"/>
            <ac:picMk id="6" creationId="{8E249556-284B-4E05-8F34-999E1C9466DF}"/>
          </ac:picMkLst>
        </pc:picChg>
        <pc:picChg chg="add mod">
          <ac:chgData name="Alex Reed" userId="8bc640c57cda25b6" providerId="LiveId" clId="{5B084590-CF2A-45F1-865B-5D6EB3685DC9}" dt="2020-08-30T23:00:06.662" v="2423" actId="1076"/>
          <ac:picMkLst>
            <pc:docMk/>
            <pc:sldMk cId="1546487423" sldId="271"/>
            <ac:picMk id="7" creationId="{755A95A3-0462-4BFB-805B-B70F6151AF76}"/>
          </ac:picMkLst>
        </pc:picChg>
        <pc:picChg chg="del">
          <ac:chgData name="Alex Reed" userId="8bc640c57cda25b6" providerId="LiveId" clId="{5B084590-CF2A-45F1-865B-5D6EB3685DC9}" dt="2020-08-30T22:14:43.500" v="1995" actId="478"/>
          <ac:picMkLst>
            <pc:docMk/>
            <pc:sldMk cId="1546487423" sldId="271"/>
            <ac:picMk id="8" creationId="{1FB0650D-5ABD-430E-A776-AAA8A918E008}"/>
          </ac:picMkLst>
        </pc:picChg>
        <pc:picChg chg="del">
          <ac:chgData name="Alex Reed" userId="8bc640c57cda25b6" providerId="LiveId" clId="{5B084590-CF2A-45F1-865B-5D6EB3685DC9}" dt="2020-08-30T22:14:47.432" v="1997" actId="478"/>
          <ac:picMkLst>
            <pc:docMk/>
            <pc:sldMk cId="1546487423" sldId="271"/>
            <ac:picMk id="10" creationId="{5A618035-F2D7-45DE-B12F-DB99F51E5A8F}"/>
          </ac:picMkLst>
        </pc:picChg>
        <pc:picChg chg="add mod">
          <ac:chgData name="Alex Reed" userId="8bc640c57cda25b6" providerId="LiveId" clId="{5B084590-CF2A-45F1-865B-5D6EB3685DC9}" dt="2020-08-30T22:59:07.210" v="2416" actId="1076"/>
          <ac:picMkLst>
            <pc:docMk/>
            <pc:sldMk cId="1546487423" sldId="271"/>
            <ac:picMk id="16" creationId="{DF7E529F-F743-4FD1-87C4-3D71BC3532B2}"/>
          </ac:picMkLst>
        </pc:picChg>
        <pc:picChg chg="add del mod">
          <ac:chgData name="Alex Reed" userId="8bc640c57cda25b6" providerId="LiveId" clId="{5B084590-CF2A-45F1-865B-5D6EB3685DC9}" dt="2020-08-30T22:50:30.834" v="2343" actId="478"/>
          <ac:picMkLst>
            <pc:docMk/>
            <pc:sldMk cId="1546487423" sldId="271"/>
            <ac:picMk id="28" creationId="{6709F7C0-8823-47AC-8139-96D31D816203}"/>
          </ac:picMkLst>
        </pc:picChg>
        <pc:picChg chg="add mod">
          <ac:chgData name="Alex Reed" userId="8bc640c57cda25b6" providerId="LiveId" clId="{5B084590-CF2A-45F1-865B-5D6EB3685DC9}" dt="2020-08-30T22:59:48.643" v="2421" actId="1076"/>
          <ac:picMkLst>
            <pc:docMk/>
            <pc:sldMk cId="1546487423" sldId="271"/>
            <ac:picMk id="30" creationId="{3198131E-6318-4034-954E-E65C5FCEDA08}"/>
          </ac:picMkLst>
        </pc:picChg>
        <pc:picChg chg="add mod">
          <ac:chgData name="Alex Reed" userId="8bc640c57cda25b6" providerId="LiveId" clId="{5B084590-CF2A-45F1-865B-5D6EB3685DC9}" dt="2020-08-30T23:03:17.581" v="2448" actId="1076"/>
          <ac:picMkLst>
            <pc:docMk/>
            <pc:sldMk cId="1546487423" sldId="271"/>
            <ac:picMk id="32" creationId="{A131F6E2-D9C0-4641-A4AC-2DE1B37BE824}"/>
          </ac:picMkLst>
        </pc:picChg>
        <pc:picChg chg="add del mod">
          <ac:chgData name="Alex Reed" userId="8bc640c57cda25b6" providerId="LiveId" clId="{5B084590-CF2A-45F1-865B-5D6EB3685DC9}" dt="2020-08-30T22:43:21.822" v="2319" actId="478"/>
          <ac:picMkLst>
            <pc:docMk/>
            <pc:sldMk cId="1546487423" sldId="271"/>
            <ac:picMk id="34" creationId="{F371AE1B-340C-409A-80D0-D7C78E3DBCF8}"/>
          </ac:picMkLst>
        </pc:picChg>
        <pc:picChg chg="add del mod">
          <ac:chgData name="Alex Reed" userId="8bc640c57cda25b6" providerId="LiveId" clId="{5B084590-CF2A-45F1-865B-5D6EB3685DC9}" dt="2020-08-30T22:50:43.478" v="2347" actId="478"/>
          <ac:picMkLst>
            <pc:docMk/>
            <pc:sldMk cId="1546487423" sldId="271"/>
            <ac:picMk id="36" creationId="{722FFAFD-3CB1-4BF3-A758-ADC915512ADD}"/>
          </ac:picMkLst>
        </pc:picChg>
        <pc:picChg chg="add del mod">
          <ac:chgData name="Alex Reed" userId="8bc640c57cda25b6" providerId="LiveId" clId="{5B084590-CF2A-45F1-865B-5D6EB3685DC9}" dt="2020-08-30T22:43:51.318" v="2327" actId="478"/>
          <ac:picMkLst>
            <pc:docMk/>
            <pc:sldMk cId="1546487423" sldId="271"/>
            <ac:picMk id="38" creationId="{BDDF0055-247A-46AB-8496-CF9F144AF05D}"/>
          </ac:picMkLst>
        </pc:picChg>
        <pc:picChg chg="add del mod">
          <ac:chgData name="Alex Reed" userId="8bc640c57cda25b6" providerId="LiveId" clId="{5B084590-CF2A-45F1-865B-5D6EB3685DC9}" dt="2020-08-30T22:49:25.432" v="2332" actId="478"/>
          <ac:picMkLst>
            <pc:docMk/>
            <pc:sldMk cId="1546487423" sldId="271"/>
            <ac:picMk id="40" creationId="{845DACA5-BB7E-4F0A-860A-706379FDD7F0}"/>
          </ac:picMkLst>
        </pc:picChg>
        <pc:picChg chg="add mod">
          <ac:chgData name="Alex Reed" userId="8bc640c57cda25b6" providerId="LiveId" clId="{5B084590-CF2A-45F1-865B-5D6EB3685DC9}" dt="2020-08-30T22:59:58.888" v="2422" actId="1076"/>
          <ac:picMkLst>
            <pc:docMk/>
            <pc:sldMk cId="1546487423" sldId="271"/>
            <ac:picMk id="42" creationId="{F8569ADC-C468-4725-8C2A-75142FAD1465}"/>
          </ac:picMkLst>
        </pc:picChg>
        <pc:picChg chg="add del mod">
          <ac:chgData name="Alex Reed" userId="8bc640c57cda25b6" providerId="LiveId" clId="{5B084590-CF2A-45F1-865B-5D6EB3685DC9}" dt="2020-08-30T22:50:44.236" v="2348" actId="478"/>
          <ac:picMkLst>
            <pc:docMk/>
            <pc:sldMk cId="1546487423" sldId="271"/>
            <ac:picMk id="44" creationId="{F92DDDB2-393F-4A99-8B67-43A83AAE67FD}"/>
          </ac:picMkLst>
        </pc:picChg>
        <pc:picChg chg="add mod">
          <ac:chgData name="Alex Reed" userId="8bc640c57cda25b6" providerId="LiveId" clId="{5B084590-CF2A-45F1-865B-5D6EB3685DC9}" dt="2020-08-30T22:59:02.127" v="2415" actId="1076"/>
          <ac:picMkLst>
            <pc:docMk/>
            <pc:sldMk cId="1546487423" sldId="271"/>
            <ac:picMk id="46" creationId="{D72BF503-68E5-4A76-895E-9B35DD2C3C21}"/>
          </ac:picMkLst>
        </pc:picChg>
      </pc:sldChg>
      <pc:sldChg chg="addSp delSp modSp add mod ord setBg">
        <pc:chgData name="Alex Reed" userId="8bc640c57cda25b6" providerId="LiveId" clId="{5B084590-CF2A-45F1-865B-5D6EB3685DC9}" dt="2020-08-30T23:35:57.364" v="2828" actId="207"/>
        <pc:sldMkLst>
          <pc:docMk/>
          <pc:sldMk cId="265954532" sldId="272"/>
        </pc:sldMkLst>
        <pc:spChg chg="del mod">
          <ac:chgData name="Alex Reed" userId="8bc640c57cda25b6" providerId="LiveId" clId="{5B084590-CF2A-45F1-865B-5D6EB3685DC9}" dt="2020-08-30T23:35:50.219" v="2826" actId="478"/>
          <ac:spMkLst>
            <pc:docMk/>
            <pc:sldMk cId="265954532" sldId="272"/>
            <ac:spMk id="2" creationId="{82C8A440-A77F-4434-8477-BE6EC96E7BF2}"/>
          </ac:spMkLst>
        </pc:spChg>
        <pc:spChg chg="mod">
          <ac:chgData name="Alex Reed" userId="8bc640c57cda25b6" providerId="LiveId" clId="{5B084590-CF2A-45F1-865B-5D6EB3685DC9}" dt="2020-08-30T23:20:11.975" v="2675" actId="207"/>
          <ac:spMkLst>
            <pc:docMk/>
            <pc:sldMk cId="265954532" sldId="272"/>
            <ac:spMk id="3" creationId="{8D461980-C504-4F53-971E-16C047C2CF12}"/>
          </ac:spMkLst>
        </pc:spChg>
        <pc:spChg chg="mod">
          <ac:chgData name="Alex Reed" userId="8bc640c57cda25b6" providerId="LiveId" clId="{5B084590-CF2A-45F1-865B-5D6EB3685DC9}" dt="2020-08-30T23:25:30.585" v="2696" actId="122"/>
          <ac:spMkLst>
            <pc:docMk/>
            <pc:sldMk cId="265954532" sldId="272"/>
            <ac:spMk id="4" creationId="{9AACD3A8-046A-4B72-9034-22C86938381D}"/>
          </ac:spMkLst>
        </pc:spChg>
        <pc:spChg chg="add mod">
          <ac:chgData name="Alex Reed" userId="8bc640c57cda25b6" providerId="LiveId" clId="{5B084590-CF2A-45F1-865B-5D6EB3685DC9}" dt="2020-08-30T23:33:49.552" v="2820" actId="164"/>
          <ac:spMkLst>
            <pc:docMk/>
            <pc:sldMk cId="265954532" sldId="272"/>
            <ac:spMk id="15" creationId="{38D2893E-7334-49CB-9621-DFCAC74B27B5}"/>
          </ac:spMkLst>
        </pc:spChg>
        <pc:spChg chg="add mod">
          <ac:chgData name="Alex Reed" userId="8bc640c57cda25b6" providerId="LiveId" clId="{5B084590-CF2A-45F1-865B-5D6EB3685DC9}" dt="2020-08-30T23:33:23.190" v="2815" actId="164"/>
          <ac:spMkLst>
            <pc:docMk/>
            <pc:sldMk cId="265954532" sldId="272"/>
            <ac:spMk id="17" creationId="{8B135123-C12A-4C47-A38D-C06A57B04AD7}"/>
          </ac:spMkLst>
        </pc:spChg>
        <pc:spChg chg="add mod">
          <ac:chgData name="Alex Reed" userId="8bc640c57cda25b6" providerId="LiveId" clId="{5B084590-CF2A-45F1-865B-5D6EB3685DC9}" dt="2020-08-30T23:33:23.190" v="2815" actId="164"/>
          <ac:spMkLst>
            <pc:docMk/>
            <pc:sldMk cId="265954532" sldId="272"/>
            <ac:spMk id="19" creationId="{4FDC48C3-9E8A-4A59-8E1C-85939EE3B4B4}"/>
          </ac:spMkLst>
        </pc:spChg>
        <pc:spChg chg="add mod">
          <ac:chgData name="Alex Reed" userId="8bc640c57cda25b6" providerId="LiveId" clId="{5B084590-CF2A-45F1-865B-5D6EB3685DC9}" dt="2020-08-30T23:33:23.190" v="2815" actId="164"/>
          <ac:spMkLst>
            <pc:docMk/>
            <pc:sldMk cId="265954532" sldId="272"/>
            <ac:spMk id="24" creationId="{21BA8B9F-6022-457E-AB88-9940E887831A}"/>
          </ac:spMkLst>
        </pc:spChg>
        <pc:spChg chg="add mod">
          <ac:chgData name="Alex Reed" userId="8bc640c57cda25b6" providerId="LiveId" clId="{5B084590-CF2A-45F1-865B-5D6EB3685DC9}" dt="2020-08-30T23:33:42.202" v="2819" actId="164"/>
          <ac:spMkLst>
            <pc:docMk/>
            <pc:sldMk cId="265954532" sldId="272"/>
            <ac:spMk id="28" creationId="{B1CEBF26-6F29-45CC-BBB9-02C3CE21031C}"/>
          </ac:spMkLst>
        </pc:spChg>
        <pc:spChg chg="add mod">
          <ac:chgData name="Alex Reed" userId="8bc640c57cda25b6" providerId="LiveId" clId="{5B084590-CF2A-45F1-865B-5D6EB3685DC9}" dt="2020-08-30T23:33:42.202" v="2819" actId="164"/>
          <ac:spMkLst>
            <pc:docMk/>
            <pc:sldMk cId="265954532" sldId="272"/>
            <ac:spMk id="30" creationId="{AE35C8B3-FAA9-4426-B23E-F3EFAB1E8D9A}"/>
          </ac:spMkLst>
        </pc:spChg>
        <pc:spChg chg="add mod">
          <ac:chgData name="Alex Reed" userId="8bc640c57cda25b6" providerId="LiveId" clId="{5B084590-CF2A-45F1-865B-5D6EB3685DC9}" dt="2020-08-30T23:33:42.202" v="2819" actId="164"/>
          <ac:spMkLst>
            <pc:docMk/>
            <pc:sldMk cId="265954532" sldId="272"/>
            <ac:spMk id="31" creationId="{5AEB2CAD-3FF5-46DC-A7EF-3836672E7C1D}"/>
          </ac:spMkLst>
        </pc:spChg>
        <pc:spChg chg="add del">
          <ac:chgData name="Alex Reed" userId="8bc640c57cda25b6" providerId="LiveId" clId="{5B084590-CF2A-45F1-865B-5D6EB3685DC9}" dt="2020-08-30T23:35:45.518" v="2824" actId="22"/>
          <ac:spMkLst>
            <pc:docMk/>
            <pc:sldMk cId="265954532" sldId="272"/>
            <ac:spMk id="51" creationId="{CEDCB5D6-F404-4A00-A571-C3C87A518156}"/>
          </ac:spMkLst>
        </pc:spChg>
        <pc:spChg chg="add mod">
          <ac:chgData name="Alex Reed" userId="8bc640c57cda25b6" providerId="LiveId" clId="{5B084590-CF2A-45F1-865B-5D6EB3685DC9}" dt="2020-08-30T23:35:57.364" v="2828" actId="207"/>
          <ac:spMkLst>
            <pc:docMk/>
            <pc:sldMk cId="265954532" sldId="272"/>
            <ac:spMk id="53" creationId="{9EE2A8CC-4EE7-411C-B625-E7618CE36B1F}"/>
          </ac:spMkLst>
        </pc:spChg>
        <pc:grpChg chg="add del mod">
          <ac:chgData name="Alex Reed" userId="8bc640c57cda25b6" providerId="LiveId" clId="{5B084590-CF2A-45F1-865B-5D6EB3685DC9}" dt="2020-08-30T23:32:07.737" v="2803" actId="165"/>
          <ac:grpSpMkLst>
            <pc:docMk/>
            <pc:sldMk cId="265954532" sldId="272"/>
            <ac:grpSpMk id="9" creationId="{7ACAFB28-A0D2-4863-BDF7-79250C1A9E1F}"/>
          </ac:grpSpMkLst>
        </pc:grpChg>
        <pc:grpChg chg="add del mod">
          <ac:chgData name="Alex Reed" userId="8bc640c57cda25b6" providerId="LiveId" clId="{5B084590-CF2A-45F1-865B-5D6EB3685DC9}" dt="2020-08-30T23:32:28.752" v="2808" actId="165"/>
          <ac:grpSpMkLst>
            <pc:docMk/>
            <pc:sldMk cId="265954532" sldId="272"/>
            <ac:grpSpMk id="14" creationId="{45F61435-F315-4151-BDE0-A8DC66CEE9B6}"/>
          </ac:grpSpMkLst>
        </pc:grpChg>
        <pc:grpChg chg="add mod">
          <ac:chgData name="Alex Reed" userId="8bc640c57cda25b6" providerId="LiveId" clId="{5B084590-CF2A-45F1-865B-5D6EB3685DC9}" dt="2020-08-30T23:33:49.552" v="2820" actId="164"/>
          <ac:grpSpMkLst>
            <pc:docMk/>
            <pc:sldMk cId="265954532" sldId="272"/>
            <ac:grpSpMk id="33" creationId="{FE61FC56-AD4C-4F22-BFB2-C8BC52B5E105}"/>
          </ac:grpSpMkLst>
        </pc:grpChg>
        <pc:grpChg chg="del">
          <ac:chgData name="Alex Reed" userId="8bc640c57cda25b6" providerId="LiveId" clId="{5B084590-CF2A-45F1-865B-5D6EB3685DC9}" dt="2020-08-30T23:19:53.228" v="2671" actId="478"/>
          <ac:grpSpMkLst>
            <pc:docMk/>
            <pc:sldMk cId="265954532" sldId="272"/>
            <ac:grpSpMk id="35" creationId="{7BDE3A80-8BF4-4CBC-89CC-39A915AF77C6}"/>
          </ac:grpSpMkLst>
        </pc:grpChg>
        <pc:grpChg chg="add mod">
          <ac:chgData name="Alex Reed" userId="8bc640c57cda25b6" providerId="LiveId" clId="{5B084590-CF2A-45F1-865B-5D6EB3685DC9}" dt="2020-08-30T23:33:36.794" v="2818" actId="338"/>
          <ac:grpSpMkLst>
            <pc:docMk/>
            <pc:sldMk cId="265954532" sldId="272"/>
            <ac:grpSpMk id="47" creationId="{DEB9AD27-B67F-4081-BA4F-D2115156DDDD}"/>
          </ac:grpSpMkLst>
        </pc:grpChg>
        <pc:grpChg chg="add mod">
          <ac:chgData name="Alex Reed" userId="8bc640c57cda25b6" providerId="LiveId" clId="{5B084590-CF2A-45F1-865B-5D6EB3685DC9}" dt="2020-08-30T23:33:49.552" v="2820" actId="164"/>
          <ac:grpSpMkLst>
            <pc:docMk/>
            <pc:sldMk cId="265954532" sldId="272"/>
            <ac:grpSpMk id="48" creationId="{DCB439EF-F64B-4CB3-824B-032BFB0E7750}"/>
          </ac:grpSpMkLst>
        </pc:grpChg>
        <pc:grpChg chg="add mod">
          <ac:chgData name="Alex Reed" userId="8bc640c57cda25b6" providerId="LiveId" clId="{5B084590-CF2A-45F1-865B-5D6EB3685DC9}" dt="2020-08-30T23:34:01" v="2822" actId="12788"/>
          <ac:grpSpMkLst>
            <pc:docMk/>
            <pc:sldMk cId="265954532" sldId="272"/>
            <ac:grpSpMk id="49" creationId="{FD2DBA80-F03E-4CC1-BCAE-E883E8D01685}"/>
          </ac:grpSpMkLst>
        </pc:grpChg>
        <pc:graphicFrameChg chg="del">
          <ac:chgData name="Alex Reed" userId="8bc640c57cda25b6" providerId="LiveId" clId="{5B084590-CF2A-45F1-865B-5D6EB3685DC9}" dt="2020-08-30T23:19:48.471" v="2667" actId="478"/>
          <ac:graphicFrameMkLst>
            <pc:docMk/>
            <pc:sldMk cId="265954532" sldId="272"/>
            <ac:graphicFrameMk id="11" creationId="{26F3FE20-6DCF-412E-AD0B-AF2B326D7344}"/>
          </ac:graphicFrameMkLst>
        </pc:graphicFrameChg>
        <pc:picChg chg="add mod">
          <ac:chgData name="Alex Reed" userId="8bc640c57cda25b6" providerId="LiveId" clId="{5B084590-CF2A-45F1-865B-5D6EB3685DC9}" dt="2020-08-30T23:33:49.552" v="2820" actId="164"/>
          <ac:picMkLst>
            <pc:docMk/>
            <pc:sldMk cId="265954532" sldId="272"/>
            <ac:picMk id="5" creationId="{6657299A-12B3-4929-A003-F704D8DF75A9}"/>
          </ac:picMkLst>
        </pc:picChg>
        <pc:picChg chg="add mod topLvl">
          <ac:chgData name="Alex Reed" userId="8bc640c57cda25b6" providerId="LiveId" clId="{5B084590-CF2A-45F1-865B-5D6EB3685DC9}" dt="2020-08-30T23:33:23.190" v="2815" actId="164"/>
          <ac:picMkLst>
            <pc:docMk/>
            <pc:sldMk cId="265954532" sldId="272"/>
            <ac:picMk id="6" creationId="{8977A9BB-0755-4D2B-8427-61E5B4174092}"/>
          </ac:picMkLst>
        </pc:picChg>
        <pc:picChg chg="add mod topLvl">
          <ac:chgData name="Alex Reed" userId="8bc640c57cda25b6" providerId="LiveId" clId="{5B084590-CF2A-45F1-865B-5D6EB3685DC9}" dt="2020-08-30T23:33:23.190" v="2815" actId="164"/>
          <ac:picMkLst>
            <pc:docMk/>
            <pc:sldMk cId="265954532" sldId="272"/>
            <ac:picMk id="7" creationId="{3F3FE412-56D0-4ACB-9803-891D41FB0AA6}"/>
          </ac:picMkLst>
        </pc:picChg>
        <pc:picChg chg="add mod topLvl">
          <ac:chgData name="Alex Reed" userId="8bc640c57cda25b6" providerId="LiveId" clId="{5B084590-CF2A-45F1-865B-5D6EB3685DC9}" dt="2020-08-30T23:33:23.190" v="2815" actId="164"/>
          <ac:picMkLst>
            <pc:docMk/>
            <pc:sldMk cId="265954532" sldId="272"/>
            <ac:picMk id="8" creationId="{13A9E2D0-7CB1-46CA-A216-D2FA7D18C897}"/>
          </ac:picMkLst>
        </pc:picChg>
        <pc:picChg chg="add mod topLvl">
          <ac:chgData name="Alex Reed" userId="8bc640c57cda25b6" providerId="LiveId" clId="{5B084590-CF2A-45F1-865B-5D6EB3685DC9}" dt="2020-08-30T23:33:42.202" v="2819" actId="164"/>
          <ac:picMkLst>
            <pc:docMk/>
            <pc:sldMk cId="265954532" sldId="272"/>
            <ac:picMk id="10" creationId="{91A6EECE-7DB9-43B0-B4E6-5901CA9B4ECA}"/>
          </ac:picMkLst>
        </pc:picChg>
        <pc:picChg chg="add mod topLvl">
          <ac:chgData name="Alex Reed" userId="8bc640c57cda25b6" providerId="LiveId" clId="{5B084590-CF2A-45F1-865B-5D6EB3685DC9}" dt="2020-08-30T23:33:42.202" v="2819" actId="164"/>
          <ac:picMkLst>
            <pc:docMk/>
            <pc:sldMk cId="265954532" sldId="272"/>
            <ac:picMk id="12" creationId="{3A11D4BD-85D3-4C04-95F0-04B215E1BAA4}"/>
          </ac:picMkLst>
        </pc:picChg>
        <pc:picChg chg="add mod topLvl">
          <ac:chgData name="Alex Reed" userId="8bc640c57cda25b6" providerId="LiveId" clId="{5B084590-CF2A-45F1-865B-5D6EB3685DC9}" dt="2020-08-30T23:33:42.202" v="2819" actId="164"/>
          <ac:picMkLst>
            <pc:docMk/>
            <pc:sldMk cId="265954532" sldId="272"/>
            <ac:picMk id="13" creationId="{96DD0064-6944-4A8D-9B3D-E58D8D648F7F}"/>
          </ac:picMkLst>
        </pc:picChg>
        <pc:picChg chg="del">
          <ac:chgData name="Alex Reed" userId="8bc640c57cda25b6" providerId="LiveId" clId="{5B084590-CF2A-45F1-865B-5D6EB3685DC9}" dt="2020-08-30T23:19:49.719" v="2668" actId="478"/>
          <ac:picMkLst>
            <pc:docMk/>
            <pc:sldMk cId="265954532" sldId="272"/>
            <ac:picMk id="21" creationId="{0084D722-2170-450D-BE91-B74D6280DECE}"/>
          </ac:picMkLst>
        </pc:picChg>
        <pc:picChg chg="del">
          <ac:chgData name="Alex Reed" userId="8bc640c57cda25b6" providerId="LiveId" clId="{5B084590-CF2A-45F1-865B-5D6EB3685DC9}" dt="2020-08-30T23:19:50.103" v="2669" actId="478"/>
          <ac:picMkLst>
            <pc:docMk/>
            <pc:sldMk cId="265954532" sldId="272"/>
            <ac:picMk id="23" creationId="{8DB87330-D416-48E9-BE74-36039541F99A}"/>
          </ac:picMkLst>
        </pc:picChg>
        <pc:picChg chg="del">
          <ac:chgData name="Alex Reed" userId="8bc640c57cda25b6" providerId="LiveId" clId="{5B084590-CF2A-45F1-865B-5D6EB3685DC9}" dt="2020-08-30T23:19:50.878" v="2670" actId="478"/>
          <ac:picMkLst>
            <pc:docMk/>
            <pc:sldMk cId="265954532" sldId="272"/>
            <ac:picMk id="25" creationId="{3009E555-F9AA-4985-9A75-0B83BEEF117E}"/>
          </ac:picMkLst>
        </pc:picChg>
      </pc:sldChg>
      <pc:sldChg chg="add del ord">
        <pc:chgData name="Alex Reed" userId="8bc640c57cda25b6" providerId="LiveId" clId="{5B084590-CF2A-45F1-865B-5D6EB3685DC9}" dt="2020-08-30T23:05:29.355" v="2457" actId="47"/>
        <pc:sldMkLst>
          <pc:docMk/>
          <pc:sldMk cId="1754983221" sldId="272"/>
        </pc:sldMkLst>
      </pc:sldChg>
      <pc:sldChg chg="addSp delSp modSp add mod ord">
        <pc:chgData name="Alex Reed" userId="8bc640c57cda25b6" providerId="LiveId" clId="{5B084590-CF2A-45F1-865B-5D6EB3685DC9}" dt="2020-08-30T23:15:53.023" v="2661" actId="21"/>
        <pc:sldMkLst>
          <pc:docMk/>
          <pc:sldMk cId="1958880997" sldId="273"/>
        </pc:sldMkLst>
        <pc:spChg chg="mod">
          <ac:chgData name="Alex Reed" userId="8bc640c57cda25b6" providerId="LiveId" clId="{5B084590-CF2A-45F1-865B-5D6EB3685DC9}" dt="2020-08-30T23:10:40.071" v="2604" actId="2711"/>
          <ac:spMkLst>
            <pc:docMk/>
            <pc:sldMk cId="1958880997" sldId="273"/>
            <ac:spMk id="2" creationId="{82C8A440-A77F-4434-8477-BE6EC96E7BF2}"/>
          </ac:spMkLst>
        </pc:spChg>
        <pc:spChg chg="mod">
          <ac:chgData name="Alex Reed" userId="8bc640c57cda25b6" providerId="LiveId" clId="{5B084590-CF2A-45F1-865B-5D6EB3685DC9}" dt="2020-08-30T23:06:58.190" v="2510" actId="20577"/>
          <ac:spMkLst>
            <pc:docMk/>
            <pc:sldMk cId="1958880997" sldId="273"/>
            <ac:spMk id="4" creationId="{9AACD3A8-046A-4B72-9034-22C86938381D}"/>
          </ac:spMkLst>
        </pc:spChg>
        <pc:grpChg chg="del">
          <ac:chgData name="Alex Reed" userId="8bc640c57cda25b6" providerId="LiveId" clId="{5B084590-CF2A-45F1-865B-5D6EB3685DC9}" dt="2020-08-30T23:11:57.387" v="2616" actId="478"/>
          <ac:grpSpMkLst>
            <pc:docMk/>
            <pc:sldMk cId="1958880997" sldId="273"/>
            <ac:grpSpMk id="35" creationId="{7BDE3A80-8BF4-4CBC-89CC-39A915AF77C6}"/>
          </ac:grpSpMkLst>
        </pc:grpChg>
        <pc:graphicFrameChg chg="mod modGraphic">
          <ac:chgData name="Alex Reed" userId="8bc640c57cda25b6" providerId="LiveId" clId="{5B084590-CF2A-45F1-865B-5D6EB3685DC9}" dt="2020-08-30T23:09:58.597" v="2599" actId="20577"/>
          <ac:graphicFrameMkLst>
            <pc:docMk/>
            <pc:sldMk cId="1958880997" sldId="273"/>
            <ac:graphicFrameMk id="11" creationId="{26F3FE20-6DCF-412E-AD0B-AF2B326D7344}"/>
          </ac:graphicFrameMkLst>
        </pc:graphicFrameChg>
        <pc:picChg chg="add mod">
          <ac:chgData name="Alex Reed" userId="8bc640c57cda25b6" providerId="LiveId" clId="{5B084590-CF2A-45F1-865B-5D6EB3685DC9}" dt="2020-08-30T23:12:54.586" v="2627" actId="1076"/>
          <ac:picMkLst>
            <pc:docMk/>
            <pc:sldMk cId="1958880997" sldId="273"/>
            <ac:picMk id="6" creationId="{72EEDF21-491B-4480-810E-DCE4DF0B2AAC}"/>
          </ac:picMkLst>
        </pc:picChg>
        <pc:picChg chg="add mod">
          <ac:chgData name="Alex Reed" userId="8bc640c57cda25b6" providerId="LiveId" clId="{5B084590-CF2A-45F1-865B-5D6EB3685DC9}" dt="2020-08-30T23:12:31.181" v="2624" actId="1076"/>
          <ac:picMkLst>
            <pc:docMk/>
            <pc:sldMk cId="1958880997" sldId="273"/>
            <ac:picMk id="8" creationId="{960E00B7-869B-4756-ADAB-900C1F66B6D9}"/>
          </ac:picMkLst>
        </pc:picChg>
        <pc:picChg chg="add mod">
          <ac:chgData name="Alex Reed" userId="8bc640c57cda25b6" providerId="LiveId" clId="{5B084590-CF2A-45F1-865B-5D6EB3685DC9}" dt="2020-08-30T23:12:54.586" v="2627" actId="1076"/>
          <ac:picMkLst>
            <pc:docMk/>
            <pc:sldMk cId="1958880997" sldId="273"/>
            <ac:picMk id="9" creationId="{5DEECC44-DEAC-4C70-94C5-79AE8AFF354D}"/>
          </ac:picMkLst>
        </pc:picChg>
        <pc:picChg chg="add mod">
          <ac:chgData name="Alex Reed" userId="8bc640c57cda25b6" providerId="LiveId" clId="{5B084590-CF2A-45F1-865B-5D6EB3685DC9}" dt="2020-08-30T23:12:54.586" v="2627" actId="1076"/>
          <ac:picMkLst>
            <pc:docMk/>
            <pc:sldMk cId="1958880997" sldId="273"/>
            <ac:picMk id="10" creationId="{7B731E00-5503-43FA-AB0F-AD8E73EA2BC6}"/>
          </ac:picMkLst>
        </pc:picChg>
        <pc:picChg chg="add mod">
          <ac:chgData name="Alex Reed" userId="8bc640c57cda25b6" providerId="LiveId" clId="{5B084590-CF2A-45F1-865B-5D6EB3685DC9}" dt="2020-08-30T23:12:54.586" v="2627" actId="1076"/>
          <ac:picMkLst>
            <pc:docMk/>
            <pc:sldMk cId="1958880997" sldId="273"/>
            <ac:picMk id="12" creationId="{BF4D272F-F673-4904-A5FF-B00EED5A408C}"/>
          </ac:picMkLst>
        </pc:picChg>
        <pc:picChg chg="add del mod">
          <ac:chgData name="Alex Reed" userId="8bc640c57cda25b6" providerId="LiveId" clId="{5B084590-CF2A-45F1-865B-5D6EB3685DC9}" dt="2020-08-30T23:15:33.979" v="2657" actId="478"/>
          <ac:picMkLst>
            <pc:docMk/>
            <pc:sldMk cId="1958880997" sldId="273"/>
            <ac:picMk id="14" creationId="{F38F4754-F5A0-474B-9AA8-5F58CF55AC6B}"/>
          </ac:picMkLst>
        </pc:picChg>
        <pc:picChg chg="add del mod">
          <ac:chgData name="Alex Reed" userId="8bc640c57cda25b6" providerId="LiveId" clId="{5B084590-CF2A-45F1-865B-5D6EB3685DC9}" dt="2020-08-30T23:15:39.777" v="2659"/>
          <ac:picMkLst>
            <pc:docMk/>
            <pc:sldMk cId="1958880997" sldId="273"/>
            <ac:picMk id="16" creationId="{0B1E4506-3A68-45B0-A29C-047BF5825587}"/>
          </ac:picMkLst>
        </pc:picChg>
        <pc:picChg chg="add del mod">
          <ac:chgData name="Alex Reed" userId="8bc640c57cda25b6" providerId="LiveId" clId="{5B084590-CF2A-45F1-865B-5D6EB3685DC9}" dt="2020-08-30T23:15:53.023" v="2661" actId="21"/>
          <ac:picMkLst>
            <pc:docMk/>
            <pc:sldMk cId="1958880997" sldId="273"/>
            <ac:picMk id="18" creationId="{9A34A54B-8475-43FE-89E2-038751219074}"/>
          </ac:picMkLst>
        </pc:picChg>
        <pc:picChg chg="del">
          <ac:chgData name="Alex Reed" userId="8bc640c57cda25b6" providerId="LiveId" clId="{5B084590-CF2A-45F1-865B-5D6EB3685DC9}" dt="2020-08-30T23:12:07.434" v="2620" actId="478"/>
          <ac:picMkLst>
            <pc:docMk/>
            <pc:sldMk cId="1958880997" sldId="273"/>
            <ac:picMk id="21" creationId="{0084D722-2170-450D-BE91-B74D6280DECE}"/>
          </ac:picMkLst>
        </pc:picChg>
        <pc:picChg chg="del">
          <ac:chgData name="Alex Reed" userId="8bc640c57cda25b6" providerId="LiveId" clId="{5B084590-CF2A-45F1-865B-5D6EB3685DC9}" dt="2020-08-30T23:12:05.907" v="2619" actId="478"/>
          <ac:picMkLst>
            <pc:docMk/>
            <pc:sldMk cId="1958880997" sldId="273"/>
            <ac:picMk id="23" creationId="{8DB87330-D416-48E9-BE74-36039541F99A}"/>
          </ac:picMkLst>
        </pc:picChg>
        <pc:picChg chg="del">
          <ac:chgData name="Alex Reed" userId="8bc640c57cda25b6" providerId="LiveId" clId="{5B084590-CF2A-45F1-865B-5D6EB3685DC9}" dt="2020-08-30T23:11:46.409" v="2613" actId="478"/>
          <ac:picMkLst>
            <pc:docMk/>
            <pc:sldMk cId="1958880997" sldId="273"/>
            <ac:picMk id="25" creationId="{3009E555-F9AA-4985-9A75-0B83BEEF117E}"/>
          </ac:picMkLst>
        </pc:picChg>
      </pc:sldChg>
      <pc:sldChg chg="addSp delSp modSp add mod ord">
        <pc:chgData name="Alex Reed" userId="8bc640c57cda25b6" providerId="LiveId" clId="{5B084590-CF2A-45F1-865B-5D6EB3685DC9}" dt="2020-08-30T23:16:20.161" v="2666" actId="255"/>
        <pc:sldMkLst>
          <pc:docMk/>
          <pc:sldMk cId="283620383" sldId="274"/>
        </pc:sldMkLst>
        <pc:spChg chg="mod">
          <ac:chgData name="Alex Reed" userId="8bc640c57cda25b6" providerId="LiveId" clId="{5B084590-CF2A-45F1-865B-5D6EB3685DC9}" dt="2020-08-30T23:14:29.111" v="2652" actId="20577"/>
          <ac:spMkLst>
            <pc:docMk/>
            <pc:sldMk cId="283620383" sldId="274"/>
            <ac:spMk id="4" creationId="{9AACD3A8-046A-4B72-9034-22C86938381D}"/>
          </ac:spMkLst>
        </pc:spChg>
        <pc:spChg chg="mod">
          <ac:chgData name="Alex Reed" userId="8bc640c57cda25b6" providerId="LiveId" clId="{5B084590-CF2A-45F1-865B-5D6EB3685DC9}" dt="2020-08-30T23:16:20.161" v="2666" actId="255"/>
          <ac:spMkLst>
            <pc:docMk/>
            <pc:sldMk cId="283620383" sldId="274"/>
            <ac:spMk id="5" creationId="{B71BF595-3765-437F-A759-06D1E205EACB}"/>
          </ac:spMkLst>
        </pc:spChg>
        <pc:spChg chg="mod">
          <ac:chgData name="Alex Reed" userId="8bc640c57cda25b6" providerId="LiveId" clId="{5B084590-CF2A-45F1-865B-5D6EB3685DC9}" dt="2020-08-30T23:15:10.439" v="2655" actId="207"/>
          <ac:spMkLst>
            <pc:docMk/>
            <pc:sldMk cId="283620383" sldId="274"/>
            <ac:spMk id="8" creationId="{5B3644D8-43F1-48FC-BC1F-0CB4D1B0FBBB}"/>
          </ac:spMkLst>
        </pc:spChg>
        <pc:picChg chg="add mod">
          <ac:chgData name="Alex Reed" userId="8bc640c57cda25b6" providerId="LiveId" clId="{5B084590-CF2A-45F1-865B-5D6EB3685DC9}" dt="2020-08-30T23:16:05.756" v="2665" actId="1076"/>
          <ac:picMkLst>
            <pc:docMk/>
            <pc:sldMk cId="283620383" sldId="274"/>
            <ac:picMk id="2" creationId="{AB4F412F-D342-4CA6-BAF9-74AD153E2BBC}"/>
          </ac:picMkLst>
        </pc:picChg>
        <pc:picChg chg="del">
          <ac:chgData name="Alex Reed" userId="8bc640c57cda25b6" providerId="LiveId" clId="{5B084590-CF2A-45F1-865B-5D6EB3685DC9}" dt="2020-08-30T23:15:55.620" v="2662" actId="478"/>
          <ac:picMkLst>
            <pc:docMk/>
            <pc:sldMk cId="283620383" sldId="274"/>
            <ac:picMk id="3" creationId="{927E742C-4F3A-40E9-A68B-29460A4331D5}"/>
          </ac:picMkLst>
        </pc:picChg>
      </pc:sldChg>
      <pc:sldChg chg="add del">
        <pc:chgData name="Alex Reed" userId="8bc640c57cda25b6" providerId="LiveId" clId="{5B084590-CF2A-45F1-865B-5D6EB3685DC9}" dt="2020-08-30T23:14:12.738" v="2629" actId="47"/>
        <pc:sldMkLst>
          <pc:docMk/>
          <pc:sldMk cId="4209307111" sldId="274"/>
        </pc:sldMkLst>
      </pc:sldChg>
      <pc:sldChg chg="modSp add mod ord">
        <pc:chgData name="Alex Reed" userId="8bc640c57cda25b6" providerId="LiveId" clId="{5B084590-CF2A-45F1-865B-5D6EB3685DC9}" dt="2020-08-31T16:05:51.221" v="2850" actId="20577"/>
        <pc:sldMkLst>
          <pc:docMk/>
          <pc:sldMk cId="2581217970" sldId="275"/>
        </pc:sldMkLst>
        <pc:spChg chg="mod">
          <ac:chgData name="Alex Reed" userId="8bc640c57cda25b6" providerId="LiveId" clId="{5B084590-CF2A-45F1-865B-5D6EB3685DC9}" dt="2020-08-31T16:05:51.221" v="2850" actId="20577"/>
          <ac:spMkLst>
            <pc:docMk/>
            <pc:sldMk cId="2581217970" sldId="275"/>
            <ac:spMk id="2" creationId="{8C2EA48A-F17E-4F42-86F7-C199DA765B4E}"/>
          </ac:spMkLst>
        </pc:spChg>
      </pc:sldChg>
      <pc:sldChg chg="addSp delSp modSp add mod ord">
        <pc:chgData name="Alex Reed" userId="8bc640c57cda25b6" providerId="LiveId" clId="{5B084590-CF2A-45F1-865B-5D6EB3685DC9}" dt="2020-08-31T17:19:12.546" v="2926" actId="1076"/>
        <pc:sldMkLst>
          <pc:docMk/>
          <pc:sldMk cId="626804143" sldId="276"/>
        </pc:sldMkLst>
        <pc:spChg chg="mod">
          <ac:chgData name="Alex Reed" userId="8bc640c57cda25b6" providerId="LiveId" clId="{5B084590-CF2A-45F1-865B-5D6EB3685DC9}" dt="2020-08-31T16:06:15.334" v="2889" actId="20577"/>
          <ac:spMkLst>
            <pc:docMk/>
            <pc:sldMk cId="626804143" sldId="276"/>
            <ac:spMk id="4" creationId="{9AACD3A8-046A-4B72-9034-22C86938381D}"/>
          </ac:spMkLst>
        </pc:spChg>
        <pc:spChg chg="mod">
          <ac:chgData name="Alex Reed" userId="8bc640c57cda25b6" providerId="LiveId" clId="{5B084590-CF2A-45F1-865B-5D6EB3685DC9}" dt="2020-08-31T17:17:41.199" v="2921" actId="113"/>
          <ac:spMkLst>
            <pc:docMk/>
            <pc:sldMk cId="626804143" sldId="276"/>
            <ac:spMk id="5" creationId="{B71BF595-3765-437F-A759-06D1E205EACB}"/>
          </ac:spMkLst>
        </pc:spChg>
        <pc:spChg chg="mod">
          <ac:chgData name="Alex Reed" userId="8bc640c57cda25b6" providerId="LiveId" clId="{5B084590-CF2A-45F1-865B-5D6EB3685DC9}" dt="2020-08-31T17:18:19.324" v="2922" actId="207"/>
          <ac:spMkLst>
            <pc:docMk/>
            <pc:sldMk cId="626804143" sldId="276"/>
            <ac:spMk id="8" creationId="{5B3644D8-43F1-48FC-BC1F-0CB4D1B0FBBB}"/>
          </ac:spMkLst>
        </pc:spChg>
        <pc:picChg chg="del">
          <ac:chgData name="Alex Reed" userId="8bc640c57cda25b6" providerId="LiveId" clId="{5B084590-CF2A-45F1-865B-5D6EB3685DC9}" dt="2020-08-31T17:19:03.840" v="2924" actId="478"/>
          <ac:picMkLst>
            <pc:docMk/>
            <pc:sldMk cId="626804143" sldId="276"/>
            <ac:picMk id="3" creationId="{927E742C-4F3A-40E9-A68B-29460A4331D5}"/>
          </ac:picMkLst>
        </pc:picChg>
        <pc:picChg chg="add mod">
          <ac:chgData name="Alex Reed" userId="8bc640c57cda25b6" providerId="LiveId" clId="{5B084590-CF2A-45F1-865B-5D6EB3685DC9}" dt="2020-08-31T17:19:12.546" v="2926" actId="1076"/>
          <ac:picMkLst>
            <pc:docMk/>
            <pc:sldMk cId="626804143" sldId="276"/>
            <ac:picMk id="6" creationId="{671FF6E8-60FF-4368-B2C5-12C8A71E1880}"/>
          </ac:picMkLst>
        </pc:picChg>
      </pc:sldChg>
      <pc:sldChg chg="addSp delSp modSp add mod modAnim">
        <pc:chgData name="Alex Reed" userId="8bc640c57cda25b6" providerId="LiveId" clId="{5B084590-CF2A-45F1-865B-5D6EB3685DC9}" dt="2020-08-31T17:40:36.617" v="3139" actId="1076"/>
        <pc:sldMkLst>
          <pc:docMk/>
          <pc:sldMk cId="903250185" sldId="277"/>
        </pc:sldMkLst>
        <pc:spChg chg="mod">
          <ac:chgData name="Alex Reed" userId="8bc640c57cda25b6" providerId="LiveId" clId="{5B084590-CF2A-45F1-865B-5D6EB3685DC9}" dt="2020-08-31T17:34:48.764" v="2968" actId="207"/>
          <ac:spMkLst>
            <pc:docMk/>
            <pc:sldMk cId="903250185" sldId="277"/>
            <ac:spMk id="4" creationId="{9AACD3A8-046A-4B72-9034-22C86938381D}"/>
          </ac:spMkLst>
        </pc:spChg>
        <pc:spChg chg="mod">
          <ac:chgData name="Alex Reed" userId="8bc640c57cda25b6" providerId="LiveId" clId="{5B084590-CF2A-45F1-865B-5D6EB3685DC9}" dt="2020-08-31T17:39:08.706" v="3127" actId="207"/>
          <ac:spMkLst>
            <pc:docMk/>
            <pc:sldMk cId="903250185" sldId="277"/>
            <ac:spMk id="5" creationId="{B71BF595-3765-437F-A759-06D1E205EACB}"/>
          </ac:spMkLst>
        </pc:spChg>
        <pc:spChg chg="mod">
          <ac:chgData name="Alex Reed" userId="8bc640c57cda25b6" providerId="LiveId" clId="{5B084590-CF2A-45F1-865B-5D6EB3685DC9}" dt="2020-08-31T17:40:25.858" v="3138" actId="2711"/>
          <ac:spMkLst>
            <pc:docMk/>
            <pc:sldMk cId="903250185" sldId="277"/>
            <ac:spMk id="8" creationId="{5B3644D8-43F1-48FC-BC1F-0CB4D1B0FBBB}"/>
          </ac:spMkLst>
        </pc:spChg>
        <pc:spChg chg="add del mod">
          <ac:chgData name="Alex Reed" userId="8bc640c57cda25b6" providerId="LiveId" clId="{5B084590-CF2A-45F1-865B-5D6EB3685DC9}" dt="2020-08-31T17:39:22.336" v="3132" actId="478"/>
          <ac:spMkLst>
            <pc:docMk/>
            <pc:sldMk cId="903250185" sldId="277"/>
            <ac:spMk id="10" creationId="{B4DEE5B7-3282-40FB-B6E5-B8F2ECB5188E}"/>
          </ac:spMkLst>
        </pc:spChg>
        <pc:picChg chg="add mod">
          <ac:chgData name="Alex Reed" userId="8bc640c57cda25b6" providerId="LiveId" clId="{5B084590-CF2A-45F1-865B-5D6EB3685DC9}" dt="2020-08-31T17:40:36.617" v="3139" actId="1076"/>
          <ac:picMkLst>
            <pc:docMk/>
            <pc:sldMk cId="903250185" sldId="277"/>
            <ac:picMk id="3" creationId="{FE33120E-7AC5-423A-9C22-6FE656497B58}"/>
          </ac:picMkLst>
        </pc:picChg>
        <pc:picChg chg="del mod">
          <ac:chgData name="Alex Reed" userId="8bc640c57cda25b6" providerId="LiveId" clId="{5B084590-CF2A-45F1-865B-5D6EB3685DC9}" dt="2020-08-31T17:39:11.040" v="3129" actId="478"/>
          <ac:picMkLst>
            <pc:docMk/>
            <pc:sldMk cId="903250185" sldId="277"/>
            <ac:picMk id="6" creationId="{671FF6E8-60FF-4368-B2C5-12C8A71E18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ADCC-A71B-4E0E-9B18-B332DB314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E0CFC-49BD-442D-91CE-FD6EA1AA0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F23C55-500F-4C06-AC26-128AF2BC33D3}"/>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5" name="Footer Placeholder 4">
            <a:extLst>
              <a:ext uri="{FF2B5EF4-FFF2-40B4-BE49-F238E27FC236}">
                <a16:creationId xmlns:a16="http://schemas.microsoft.com/office/drawing/2014/main" id="{378E9209-A47C-4A00-BA6C-212768944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61472-13DC-4F70-9FC3-D2E0D3FB7D0E}"/>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221221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FEA8-72BC-49D4-9600-2D6EA0147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CF547-D885-4B51-889D-4E40EFE29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313CE-C160-43A6-9588-43C6825B3FDA}"/>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5" name="Footer Placeholder 4">
            <a:extLst>
              <a:ext uri="{FF2B5EF4-FFF2-40B4-BE49-F238E27FC236}">
                <a16:creationId xmlns:a16="http://schemas.microsoft.com/office/drawing/2014/main" id="{6211BCA4-95F6-4356-9DF9-1C8DD119B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150F0-4424-47E9-9A0E-7C02A92FE166}"/>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57534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E2C38-42CD-42CD-93A7-176822FFBA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74EE6-1D4B-4768-A873-6740132E9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E1A7D-4756-4B3F-9DD0-DAF58158724F}"/>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5" name="Footer Placeholder 4">
            <a:extLst>
              <a:ext uri="{FF2B5EF4-FFF2-40B4-BE49-F238E27FC236}">
                <a16:creationId xmlns:a16="http://schemas.microsoft.com/office/drawing/2014/main" id="{FC3D6AD2-2B12-4CDA-A2BF-6C3AA5D0B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7CDAD-DEDF-416E-8433-00A2BB0913DB}"/>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07952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72DA-BE45-4BDD-A368-579E42096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D285B-555D-4C06-AAE1-40325A700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E8CC6-755A-498D-A1C4-EA0C8364E1DB}"/>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5" name="Footer Placeholder 4">
            <a:extLst>
              <a:ext uri="{FF2B5EF4-FFF2-40B4-BE49-F238E27FC236}">
                <a16:creationId xmlns:a16="http://schemas.microsoft.com/office/drawing/2014/main" id="{C54AFC28-28AC-4B1D-82D9-659AF519D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E3636-9D87-4F51-B328-171A841A9B30}"/>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72535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EFA9-6106-4870-A8B8-D910032E8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BBBCC9-8D18-456E-ACB8-1DB87D7AF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B7578-99F6-46A0-86B5-5DE8EE24C25B}"/>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5" name="Footer Placeholder 4">
            <a:extLst>
              <a:ext uri="{FF2B5EF4-FFF2-40B4-BE49-F238E27FC236}">
                <a16:creationId xmlns:a16="http://schemas.microsoft.com/office/drawing/2014/main" id="{3A43649D-7796-4351-BF5C-6158D9DE4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A5D8D-DD37-4C03-89E0-478689420B4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67720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8EEB-F273-4F05-9FDB-2D48303D7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93119-0F73-400D-9843-AA2362FC22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63E6E9-FE9B-47D7-B92A-EF78642DF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368FA-B842-4171-A314-9DBB6BEC3D0E}"/>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6" name="Footer Placeholder 5">
            <a:extLst>
              <a:ext uri="{FF2B5EF4-FFF2-40B4-BE49-F238E27FC236}">
                <a16:creationId xmlns:a16="http://schemas.microsoft.com/office/drawing/2014/main" id="{8ACB0129-D73E-41C4-B8A7-C19AAA111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E9A2B-750B-425B-84AD-ADBEEA388EE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428799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A3BF-0E97-4534-ABA4-E1057F1D63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A65F93-3594-4517-AB89-7ABA6EC45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4113C-B01A-4849-88C3-33379693A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5B405-990A-42AC-A019-0381914F3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C5E8A1-447D-4795-99B0-D2947656B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D8332-860F-486C-A6A9-1ECD4CED1D91}"/>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8" name="Footer Placeholder 7">
            <a:extLst>
              <a:ext uri="{FF2B5EF4-FFF2-40B4-BE49-F238E27FC236}">
                <a16:creationId xmlns:a16="http://schemas.microsoft.com/office/drawing/2014/main" id="{07E2989B-FA65-4782-8B88-E66D452D8F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3EE9C-A1EB-4228-95C6-AE0D97DD6D7C}"/>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38859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CE09-BEE6-4322-967F-802F7CFF06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5639C-1C11-44C8-825B-4428F1992663}"/>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4" name="Footer Placeholder 3">
            <a:extLst>
              <a:ext uri="{FF2B5EF4-FFF2-40B4-BE49-F238E27FC236}">
                <a16:creationId xmlns:a16="http://schemas.microsoft.com/office/drawing/2014/main" id="{9BC72059-0DF4-4580-8EEB-153632AB1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4052B0-3A90-4C86-8FCA-4A17E9FE873C}"/>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84225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14FEF-3F33-4329-9A29-96925A993C89}"/>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3" name="Footer Placeholder 2">
            <a:extLst>
              <a:ext uri="{FF2B5EF4-FFF2-40B4-BE49-F238E27FC236}">
                <a16:creationId xmlns:a16="http://schemas.microsoft.com/office/drawing/2014/main" id="{7F7B5701-9420-4968-A521-3E77F3FC4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91E97C-8613-4DC5-A604-3F2C80EC2414}"/>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13237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87F1-361D-4976-B825-0BE446BDF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61B57-D4DF-4E80-875A-5DAEF5EEE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69D60-D61F-468D-8E0C-BE6EE0B6B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D299B-5CD1-49BC-8DA5-3EB76A58B6D2}"/>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6" name="Footer Placeholder 5">
            <a:extLst>
              <a:ext uri="{FF2B5EF4-FFF2-40B4-BE49-F238E27FC236}">
                <a16:creationId xmlns:a16="http://schemas.microsoft.com/office/drawing/2014/main" id="{A0BF1688-1E70-46FD-B3BA-541418D9F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76AB0-5711-4B21-BA0C-D6C864B4C96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94936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1E1E-9C02-4B0C-9C86-664A36172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DE102-5DE2-4564-A417-954E05270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7076CB-5E2B-472D-B869-2A079B00D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3E880-A762-4A76-9359-694A75407EE7}"/>
              </a:ext>
            </a:extLst>
          </p:cNvPr>
          <p:cNvSpPr>
            <a:spLocks noGrp="1"/>
          </p:cNvSpPr>
          <p:nvPr>
            <p:ph type="dt" sz="half" idx="10"/>
          </p:nvPr>
        </p:nvSpPr>
        <p:spPr/>
        <p:txBody>
          <a:bodyPr/>
          <a:lstStyle/>
          <a:p>
            <a:fld id="{33FF6BE4-07EA-4735-8972-4826E21CA3F1}" type="datetimeFigureOut">
              <a:rPr lang="en-US" smtClean="0"/>
              <a:t>8/31/2020</a:t>
            </a:fld>
            <a:endParaRPr lang="en-US"/>
          </a:p>
        </p:txBody>
      </p:sp>
      <p:sp>
        <p:nvSpPr>
          <p:cNvPr id="6" name="Footer Placeholder 5">
            <a:extLst>
              <a:ext uri="{FF2B5EF4-FFF2-40B4-BE49-F238E27FC236}">
                <a16:creationId xmlns:a16="http://schemas.microsoft.com/office/drawing/2014/main" id="{0A254BFE-D603-4E46-AF26-B0DED6E8F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2CB47-53CE-48A9-9BB3-C57AF92B30FF}"/>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77619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7C3C-43C1-41CD-A7E4-4133D51AF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F6EEAA-FD6C-4BAC-82D8-AD019DEF4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8D879-0159-4B24-BAB6-72980C093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F6BE4-07EA-4735-8972-4826E21CA3F1}" type="datetimeFigureOut">
              <a:rPr lang="en-US" smtClean="0"/>
              <a:t>8/31/2020</a:t>
            </a:fld>
            <a:endParaRPr lang="en-US"/>
          </a:p>
        </p:txBody>
      </p:sp>
      <p:sp>
        <p:nvSpPr>
          <p:cNvPr id="5" name="Footer Placeholder 4">
            <a:extLst>
              <a:ext uri="{FF2B5EF4-FFF2-40B4-BE49-F238E27FC236}">
                <a16:creationId xmlns:a16="http://schemas.microsoft.com/office/drawing/2014/main" id="{CA132033-1C23-486F-BB71-DEAC10B6A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48D49B-6AFE-41C9-8452-19B57589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205FF-92DD-4C37-9698-7D92F3E7D83E}" type="slidenum">
              <a:rPr lang="en-US" smtClean="0"/>
              <a:t>‹#›</a:t>
            </a:fld>
            <a:endParaRPr lang="en-US"/>
          </a:p>
        </p:txBody>
      </p:sp>
    </p:spTree>
    <p:extLst>
      <p:ext uri="{BB962C8B-B14F-4D97-AF65-F5344CB8AC3E}">
        <p14:creationId xmlns:p14="http://schemas.microsoft.com/office/powerpoint/2010/main" val="2966365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azure-resource-manager/management/manage-resource-groups-portal" TargetMode="External"/><Relationship Id="rId3" Type="http://schemas.openxmlformats.org/officeDocument/2006/relationships/image" Target="../media/image32.svg"/><Relationship Id="rId7" Type="http://schemas.openxmlformats.org/officeDocument/2006/relationships/image" Target="../media/image40.sv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26.sv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docs.microsoft.com/en-us/azure/developer/python/azure-sdk-authenticate?tabs=cmd" TargetMode="External"/><Relationship Id="rId1" Type="http://schemas.openxmlformats.org/officeDocument/2006/relationships/slideLayout" Target="../slideLayouts/slideLayout4.xml"/><Relationship Id="rId4" Type="http://schemas.openxmlformats.org/officeDocument/2006/relationships/image" Target="../media/image42.sv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role-based-access-control/overview" TargetMode="External"/><Relationship Id="rId2" Type="http://schemas.openxmlformats.org/officeDocument/2006/relationships/slideLayout" Target="../slideLayouts/slideLayout4.xml"/><Relationship Id="rId1" Type="http://schemas.openxmlformats.org/officeDocument/2006/relationships/video" Target="https://www.youtube.com/embed/Dzhm-garKBM?feature=oembed" TargetMode="External"/><Relationship Id="rId4" Type="http://schemas.openxmlformats.org/officeDocument/2006/relationships/image" Target="../media/image4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azure.microsoft.com/en-us/services/azure-sql/" TargetMode="External"/><Relationship Id="rId1" Type="http://schemas.openxmlformats.org/officeDocument/2006/relationships/slideLayout" Target="../slideLayouts/slideLayout4.xml"/><Relationship Id="rId4" Type="http://schemas.openxmlformats.org/officeDocument/2006/relationships/image" Target="../media/image45.svg"/></Relationships>
</file>

<file path=ppt/slides/_rels/slide1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hyperlink" Target="https://azure.microsoft.com/en-us/services/azure-sql/" TargetMode="External"/><Relationship Id="rId1" Type="http://schemas.openxmlformats.org/officeDocument/2006/relationships/slideLayout" Target="../slideLayouts/slideLayout4.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17.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hyperlink" Target="https://azure.microsoft.com/en-us/overview/nosql-database/"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azure.microsoft.com/en-us/overview/nosql-database/" TargetMode="External"/><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4.xml"/><Relationship Id="rId4" Type="http://schemas.openxmlformats.org/officeDocument/2006/relationships/hyperlink" Target="https://azure.microsoft.com/en-us/services/data-facto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azure.microsoft.com/en-us/overview/what-is-cloud-comput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hyperlink" Target="https://azure.microsoft.com/en-us/services/data-factory/"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hyperlink" Target="https://azure.microsoft.com/en-us/overview/what-is-cloud-computing/" TargetMode="Externa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overview/what-is-cloud-computing/"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hyperlink" Target="https://azure.microsoft.com/en-us/overview/what-is-azure/" TargetMode="External"/><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testpreptraining.com/tutorial/microsoft-azure-fundamentals-az-900/creating-an-azure-account/" TargetMode="External"/><Relationship Id="rId1" Type="http://schemas.openxmlformats.org/officeDocument/2006/relationships/slideLayout" Target="../slideLayouts/slideLayout4.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8.sv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hyperlink" Target="https://portal.azure.com/" TargetMode="External"/><Relationship Id="rId10" Type="http://schemas.openxmlformats.org/officeDocument/2006/relationships/image" Target="../media/image34.svg"/><Relationship Id="rId4" Type="http://schemas.openxmlformats.org/officeDocument/2006/relationships/hyperlink" Target="https://azure.microsoft.com/free" TargetMode="External"/><Relationship Id="rId9" Type="http://schemas.openxmlformats.org/officeDocument/2006/relationships/image" Target="../media/image33.png"/><Relationship Id="rId14"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ocs.microsoft.com/en-us/azure/azure-resource-manager/management/manage-resource-groups-portal" TargetMode="External"/><Relationship Id="rId1" Type="http://schemas.openxmlformats.org/officeDocument/2006/relationships/slideLayout" Target="../slideLayouts/slideLayout4.xml"/><Relationship Id="rId4"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Introduction</a:t>
            </a:r>
          </a:p>
        </p:txBody>
      </p:sp>
    </p:spTree>
    <p:extLst>
      <p:ext uri="{BB962C8B-B14F-4D97-AF65-F5344CB8AC3E}">
        <p14:creationId xmlns:p14="http://schemas.microsoft.com/office/powerpoint/2010/main" val="188109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393858"/>
            <a:ext cx="10515600" cy="835011"/>
          </a:xfrm>
        </p:spPr>
        <p:txBody>
          <a:bodyPr/>
          <a:lstStyle/>
          <a:p>
            <a:pPr algn="ctr"/>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Azure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Accounts</a:t>
            </a:r>
            <a:r>
              <a:rPr lang="en-US" b="1" dirty="0">
                <a:latin typeface="Segoe UI" panose="020B0502040204020203" pitchFamily="34" charset="0"/>
                <a:ea typeface="Segoe UI Black" panose="020B0A02040204020203" pitchFamily="34" charset="0"/>
                <a:cs typeface="Segoe UI" panose="020B0502040204020203" pitchFamily="34" charset="0"/>
              </a:rPr>
              <a:t> </a:t>
            </a:r>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&amp;</a:t>
            </a:r>
            <a:r>
              <a:rPr lang="en-US" b="1" dirty="0">
                <a:latin typeface="Segoe UI" panose="020B0502040204020203" pitchFamily="34" charset="0"/>
                <a:ea typeface="Segoe UI Black" panose="020B0A02040204020203" pitchFamily="34" charset="0"/>
                <a:cs typeface="Segoe UI" panose="020B0502040204020203" pitchFamily="34" charset="0"/>
              </a:rPr>
              <a:t>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Subscriptions</a:t>
            </a:r>
          </a:p>
        </p:txBody>
      </p:sp>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Resource Link:</a:t>
            </a:r>
          </a:p>
        </p:txBody>
      </p:sp>
      <p:grpSp>
        <p:nvGrpSpPr>
          <p:cNvPr id="49" name="Group 48">
            <a:extLst>
              <a:ext uri="{FF2B5EF4-FFF2-40B4-BE49-F238E27FC236}">
                <a16:creationId xmlns:a16="http://schemas.microsoft.com/office/drawing/2014/main" id="{FD2DBA80-F03E-4CC1-BCAE-E883E8D01685}"/>
              </a:ext>
            </a:extLst>
          </p:cNvPr>
          <p:cNvGrpSpPr/>
          <p:nvPr/>
        </p:nvGrpSpPr>
        <p:grpSpPr>
          <a:xfrm>
            <a:off x="1236247" y="1596696"/>
            <a:ext cx="9719506" cy="4392004"/>
            <a:chOff x="185911" y="1395741"/>
            <a:chExt cx="9719506" cy="4392004"/>
          </a:xfrm>
        </p:grpSpPr>
        <p:pic>
          <p:nvPicPr>
            <p:cNvPr id="5" name="Graphic 4">
              <a:extLst>
                <a:ext uri="{FF2B5EF4-FFF2-40B4-BE49-F238E27FC236}">
                  <a16:creationId xmlns:a16="http://schemas.microsoft.com/office/drawing/2014/main" id="{6657299A-12B3-4929-A003-F704D8DF7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0607" y="1395741"/>
              <a:ext cx="1142262" cy="1142262"/>
            </a:xfrm>
            <a:prstGeom prst="rect">
              <a:avLst/>
            </a:prstGeom>
          </p:spPr>
        </p:pic>
        <p:sp>
          <p:nvSpPr>
            <p:cNvPr id="15" name="Freeform: Shape 14">
              <a:extLst>
                <a:ext uri="{FF2B5EF4-FFF2-40B4-BE49-F238E27FC236}">
                  <a16:creationId xmlns:a16="http://schemas.microsoft.com/office/drawing/2014/main" id="{38D2893E-7334-49CB-9621-DFCAC74B27B5}"/>
                </a:ext>
              </a:extLst>
            </p:cNvPr>
            <p:cNvSpPr/>
            <p:nvPr/>
          </p:nvSpPr>
          <p:spPr>
            <a:xfrm>
              <a:off x="3197547" y="1571715"/>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Azure Account</a:t>
              </a:r>
            </a:p>
          </p:txBody>
        </p:sp>
        <p:grpSp>
          <p:nvGrpSpPr>
            <p:cNvPr id="33" name="Group 32">
              <a:extLst>
                <a:ext uri="{FF2B5EF4-FFF2-40B4-BE49-F238E27FC236}">
                  <a16:creationId xmlns:a16="http://schemas.microsoft.com/office/drawing/2014/main" id="{FE61FC56-AD4C-4F22-BFB2-C8BC52B5E105}"/>
                </a:ext>
              </a:extLst>
            </p:cNvPr>
            <p:cNvGrpSpPr/>
            <p:nvPr/>
          </p:nvGrpSpPr>
          <p:grpSpPr>
            <a:xfrm>
              <a:off x="185911" y="3011771"/>
              <a:ext cx="9719506" cy="1143000"/>
              <a:chOff x="185911" y="3011771"/>
              <a:chExt cx="9719506" cy="1143000"/>
            </a:xfrm>
          </p:grpSpPr>
          <p:pic>
            <p:nvPicPr>
              <p:cNvPr id="6" name="Graphic 5">
                <a:extLst>
                  <a:ext uri="{FF2B5EF4-FFF2-40B4-BE49-F238E27FC236}">
                    <a16:creationId xmlns:a16="http://schemas.microsoft.com/office/drawing/2014/main" id="{8977A9BB-0755-4D2B-8427-61E5B41740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2417" y="3011771"/>
                <a:ext cx="1143000" cy="1143000"/>
              </a:xfrm>
              <a:prstGeom prst="rect">
                <a:avLst/>
              </a:prstGeom>
            </p:spPr>
          </p:pic>
          <p:pic>
            <p:nvPicPr>
              <p:cNvPr id="7" name="Graphic 6">
                <a:extLst>
                  <a:ext uri="{FF2B5EF4-FFF2-40B4-BE49-F238E27FC236}">
                    <a16:creationId xmlns:a16="http://schemas.microsoft.com/office/drawing/2014/main" id="{3F3FE412-56D0-4ACB-9803-891D41FB0A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27964" y="3011771"/>
                <a:ext cx="1143000" cy="1143000"/>
              </a:xfrm>
              <a:prstGeom prst="rect">
                <a:avLst/>
              </a:prstGeom>
            </p:spPr>
          </p:pic>
          <p:pic>
            <p:nvPicPr>
              <p:cNvPr id="8" name="Graphic 7">
                <a:extLst>
                  <a:ext uri="{FF2B5EF4-FFF2-40B4-BE49-F238E27FC236}">
                    <a16:creationId xmlns:a16="http://schemas.microsoft.com/office/drawing/2014/main" id="{13A9E2D0-7CB1-46CA-A216-D2FA7D18C8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3513" y="3011771"/>
                <a:ext cx="1143000" cy="1143000"/>
              </a:xfrm>
              <a:prstGeom prst="rect">
                <a:avLst/>
              </a:prstGeom>
            </p:spPr>
          </p:pic>
          <p:sp>
            <p:nvSpPr>
              <p:cNvPr id="17" name="Freeform: Shape 16">
                <a:extLst>
                  <a:ext uri="{FF2B5EF4-FFF2-40B4-BE49-F238E27FC236}">
                    <a16:creationId xmlns:a16="http://schemas.microsoft.com/office/drawing/2014/main" id="{8B135123-C12A-4C47-A38D-C06A57B04AD7}"/>
                  </a:ext>
                </a:extLst>
              </p:cNvPr>
              <p:cNvSpPr/>
              <p:nvPr/>
            </p:nvSpPr>
            <p:spPr>
              <a:xfrm>
                <a:off x="6654813" y="3221198"/>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Subscription 3</a:t>
                </a:r>
              </a:p>
            </p:txBody>
          </p:sp>
          <p:sp>
            <p:nvSpPr>
              <p:cNvPr id="19" name="Freeform: Shape 18">
                <a:extLst>
                  <a:ext uri="{FF2B5EF4-FFF2-40B4-BE49-F238E27FC236}">
                    <a16:creationId xmlns:a16="http://schemas.microsoft.com/office/drawing/2014/main" id="{4FDC48C3-9E8A-4A59-8E1C-85939EE3B4B4}"/>
                  </a:ext>
                </a:extLst>
              </p:cNvPr>
              <p:cNvSpPr/>
              <p:nvPr/>
            </p:nvSpPr>
            <p:spPr>
              <a:xfrm>
                <a:off x="3420362" y="3221198"/>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Subscription 2</a:t>
                </a:r>
              </a:p>
            </p:txBody>
          </p:sp>
          <p:sp>
            <p:nvSpPr>
              <p:cNvPr id="24" name="Freeform: Shape 23">
                <a:extLst>
                  <a:ext uri="{FF2B5EF4-FFF2-40B4-BE49-F238E27FC236}">
                    <a16:creationId xmlns:a16="http://schemas.microsoft.com/office/drawing/2014/main" id="{21BA8B9F-6022-457E-AB88-9940E887831A}"/>
                  </a:ext>
                </a:extLst>
              </p:cNvPr>
              <p:cNvSpPr/>
              <p:nvPr/>
            </p:nvSpPr>
            <p:spPr>
              <a:xfrm>
                <a:off x="185911" y="3221198"/>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Subscription 1</a:t>
                </a:r>
              </a:p>
            </p:txBody>
          </p:sp>
        </p:grpSp>
        <p:grpSp>
          <p:nvGrpSpPr>
            <p:cNvPr id="48" name="Group 47">
              <a:extLst>
                <a:ext uri="{FF2B5EF4-FFF2-40B4-BE49-F238E27FC236}">
                  <a16:creationId xmlns:a16="http://schemas.microsoft.com/office/drawing/2014/main" id="{DCB439EF-F64B-4CB3-824B-032BFB0E7750}"/>
                </a:ext>
              </a:extLst>
            </p:cNvPr>
            <p:cNvGrpSpPr/>
            <p:nvPr/>
          </p:nvGrpSpPr>
          <p:grpSpPr>
            <a:xfrm>
              <a:off x="646274" y="4644745"/>
              <a:ext cx="9153520" cy="1143000"/>
              <a:chOff x="646274" y="4644745"/>
              <a:chExt cx="9153520" cy="1143000"/>
            </a:xfrm>
          </p:grpSpPr>
          <p:pic>
            <p:nvPicPr>
              <p:cNvPr id="10" name="Graphic 9">
                <a:extLst>
                  <a:ext uri="{FF2B5EF4-FFF2-40B4-BE49-F238E27FC236}">
                    <a16:creationId xmlns:a16="http://schemas.microsoft.com/office/drawing/2014/main" id="{91A6EECE-7DB9-43B0-B4E6-5901CA9B4E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31044" y="4644745"/>
                <a:ext cx="1143000" cy="1143000"/>
              </a:xfrm>
              <a:prstGeom prst="rect">
                <a:avLst/>
              </a:prstGeom>
            </p:spPr>
          </p:pic>
          <p:pic>
            <p:nvPicPr>
              <p:cNvPr id="12" name="Graphic 11">
                <a:extLst>
                  <a:ext uri="{FF2B5EF4-FFF2-40B4-BE49-F238E27FC236}">
                    <a16:creationId xmlns:a16="http://schemas.microsoft.com/office/drawing/2014/main" id="{3A11D4BD-85D3-4C04-95F0-04B215E1BA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3920" y="4644745"/>
                <a:ext cx="1143000" cy="1143000"/>
              </a:xfrm>
              <a:prstGeom prst="rect">
                <a:avLst/>
              </a:prstGeom>
            </p:spPr>
          </p:pic>
          <p:pic>
            <p:nvPicPr>
              <p:cNvPr id="13" name="Graphic 12">
                <a:extLst>
                  <a:ext uri="{FF2B5EF4-FFF2-40B4-BE49-F238E27FC236}">
                    <a16:creationId xmlns:a16="http://schemas.microsoft.com/office/drawing/2014/main" id="{96DD0064-6944-4A8D-9B3D-E58D8D648F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6794" y="4644745"/>
                <a:ext cx="1143000" cy="1143000"/>
              </a:xfrm>
              <a:prstGeom prst="rect">
                <a:avLst/>
              </a:prstGeom>
            </p:spPr>
          </p:pic>
          <p:sp>
            <p:nvSpPr>
              <p:cNvPr id="28" name="Freeform: Shape 27">
                <a:extLst>
                  <a:ext uri="{FF2B5EF4-FFF2-40B4-BE49-F238E27FC236}">
                    <a16:creationId xmlns:a16="http://schemas.microsoft.com/office/drawing/2014/main" id="{B1CEBF26-6F29-45CC-BBB9-02C3CE21031C}"/>
                  </a:ext>
                </a:extLst>
              </p:cNvPr>
              <p:cNvSpPr/>
              <p:nvPr/>
            </p:nvSpPr>
            <p:spPr>
              <a:xfrm>
                <a:off x="3809150" y="4769951"/>
                <a:ext cx="1349664" cy="89258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sz="1400" b="1" dirty="0">
                    <a:solidFill>
                      <a:schemeClr val="bg1"/>
                    </a:solidFill>
                    <a:latin typeface="Segoe UI" panose="020B0502040204020203" pitchFamily="34" charset="0"/>
                    <a:cs typeface="Segoe UI" panose="020B0502040204020203" pitchFamily="34" charset="0"/>
                  </a:rPr>
                  <a:t>Resource Group 2</a:t>
                </a:r>
              </a:p>
            </p:txBody>
          </p:sp>
          <p:sp>
            <p:nvSpPr>
              <p:cNvPr id="30" name="Freeform: Shape 29">
                <a:extLst>
                  <a:ext uri="{FF2B5EF4-FFF2-40B4-BE49-F238E27FC236}">
                    <a16:creationId xmlns:a16="http://schemas.microsoft.com/office/drawing/2014/main" id="{AE35C8B3-FAA9-4426-B23E-F3EFAB1E8D9A}"/>
                  </a:ext>
                </a:extLst>
              </p:cNvPr>
              <p:cNvSpPr/>
              <p:nvPr/>
            </p:nvSpPr>
            <p:spPr>
              <a:xfrm>
                <a:off x="646274" y="4769951"/>
                <a:ext cx="1349664" cy="89258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sz="1400" b="1" dirty="0">
                    <a:solidFill>
                      <a:schemeClr val="bg1"/>
                    </a:solidFill>
                    <a:latin typeface="Segoe UI" panose="020B0502040204020203" pitchFamily="34" charset="0"/>
                    <a:cs typeface="Segoe UI" panose="020B0502040204020203" pitchFamily="34" charset="0"/>
                  </a:rPr>
                  <a:t>Resource Group 1</a:t>
                </a:r>
              </a:p>
            </p:txBody>
          </p:sp>
          <p:sp>
            <p:nvSpPr>
              <p:cNvPr id="31" name="Freeform: Shape 30">
                <a:extLst>
                  <a:ext uri="{FF2B5EF4-FFF2-40B4-BE49-F238E27FC236}">
                    <a16:creationId xmlns:a16="http://schemas.microsoft.com/office/drawing/2014/main" id="{5AEB2CAD-3FF5-46DC-A7EF-3836672E7C1D}"/>
                  </a:ext>
                </a:extLst>
              </p:cNvPr>
              <p:cNvSpPr/>
              <p:nvPr/>
            </p:nvSpPr>
            <p:spPr>
              <a:xfrm>
                <a:off x="6972026" y="4769951"/>
                <a:ext cx="1349664" cy="89258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sz="1400" b="1" dirty="0">
                    <a:solidFill>
                      <a:schemeClr val="bg1"/>
                    </a:solidFill>
                    <a:latin typeface="Segoe UI" panose="020B0502040204020203" pitchFamily="34" charset="0"/>
                    <a:cs typeface="Segoe UI" panose="020B0502040204020203" pitchFamily="34" charset="0"/>
                  </a:rPr>
                  <a:t>Resource Group 1</a:t>
                </a:r>
              </a:p>
            </p:txBody>
          </p:sp>
        </p:grpSp>
      </p:grpSp>
      <p:sp>
        <p:nvSpPr>
          <p:cNvPr id="53" name="TextBox 52">
            <a:hlinkClick r:id="rId8"/>
            <a:extLst>
              <a:ext uri="{FF2B5EF4-FFF2-40B4-BE49-F238E27FC236}">
                <a16:creationId xmlns:a16="http://schemas.microsoft.com/office/drawing/2014/main" id="{9EE2A8CC-4EE7-411C-B625-E7618CE36B1F}"/>
              </a:ext>
            </a:extLst>
          </p:cNvPr>
          <p:cNvSpPr txBox="1"/>
          <p:nvPr/>
        </p:nvSpPr>
        <p:spPr>
          <a:xfrm>
            <a:off x="2272145" y="6356527"/>
            <a:ext cx="5708072" cy="307777"/>
          </a:xfrm>
          <a:prstGeom prst="rect">
            <a:avLst/>
          </a:prstGeom>
          <a:noFill/>
        </p:spPr>
        <p:txBody>
          <a:bodyPr wrap="square">
            <a:spAutoFit/>
          </a:bodyPr>
          <a:lstStyle/>
          <a:p>
            <a:r>
              <a:rPr lang="en-US" sz="1400" dirty="0">
                <a:solidFill>
                  <a:srgbClr val="50E6FF"/>
                </a:solidFill>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Azure Resource Groups | Microsoft Azure</a:t>
            </a:r>
            <a:endParaRPr lang="en-US" sz="1400" dirty="0">
              <a:solidFill>
                <a:srgbClr val="50E6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95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Authentication</a:t>
            </a:r>
          </a:p>
        </p:txBody>
      </p:sp>
    </p:spTree>
    <p:extLst>
      <p:ext uri="{BB962C8B-B14F-4D97-AF65-F5344CB8AC3E}">
        <p14:creationId xmlns:p14="http://schemas.microsoft.com/office/powerpoint/2010/main" val="25812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Accessing your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Resources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Most cloud applications deployed to Azure need to access other Azure resources such as storage, databases, stored secrets, and so on. To access those resources, the application must be both authenticated and authorized:</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rPr>
              <a:t>Authentication</a:t>
            </a:r>
            <a:r>
              <a:rPr lang="en-US" sz="1200" dirty="0">
                <a:solidFill>
                  <a:schemeClr val="tx1">
                    <a:lumMod val="65000"/>
                    <a:lumOff val="35000"/>
                  </a:schemeClr>
                </a:solidFill>
                <a:latin typeface="Segoe UI" panose="020B0502040204020203" pitchFamily="34" charset="0"/>
                <a:cs typeface="Segoe UI" panose="020B0502040204020203" pitchFamily="34" charset="0"/>
              </a:rPr>
              <a:t> verifies the app's identity with Azure Active Directory.</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rPr>
              <a:t>Authorization</a:t>
            </a:r>
            <a:r>
              <a:rPr lang="en-US" sz="1200" dirty="0">
                <a:solidFill>
                  <a:schemeClr val="tx1">
                    <a:lumMod val="65000"/>
                    <a:lumOff val="35000"/>
                  </a:schemeClr>
                </a:solidFill>
                <a:latin typeface="Segoe UI" panose="020B0502040204020203" pitchFamily="34" charset="0"/>
                <a:cs typeface="Segoe UI" panose="020B0502040204020203" pitchFamily="34" charset="0"/>
              </a:rPr>
              <a:t> determines which operations the authenticated app can perform on any given resource. The authorized operations are defined by the roles assigned to the app identity for that resource. In a few cases, such as Azure Key Vault, authorization is also determined by additional access policies that are assigned to the app identity.</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Authentication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6" name="Graphic 5">
            <a:extLst>
              <a:ext uri="{FF2B5EF4-FFF2-40B4-BE49-F238E27FC236}">
                <a16:creationId xmlns:a16="http://schemas.microsoft.com/office/drawing/2014/main" id="{671FF6E8-60FF-4368-B2C5-12C8A71E18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8981" y="2854996"/>
            <a:ext cx="2216728" cy="2216728"/>
          </a:xfrm>
          <a:prstGeom prst="rect">
            <a:avLst/>
          </a:prstGeom>
        </p:spPr>
      </p:pic>
    </p:spTree>
    <p:extLst>
      <p:ext uri="{BB962C8B-B14F-4D97-AF65-F5344CB8AC3E}">
        <p14:creationId xmlns:p14="http://schemas.microsoft.com/office/powerpoint/2010/main" val="62680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Role-Based Access Control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(RBAC)</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Access management for cloud resources is a critical function for any organization that is using the cloud. Azure role-based access control (Azure RBAC) </a:t>
            </a:r>
            <a:r>
              <a:rPr lang="en-US" sz="1200" b="1" dirty="0">
                <a:solidFill>
                  <a:srgbClr val="2850E0"/>
                </a:solidFill>
                <a:latin typeface="Segoe UI" panose="020B0502040204020203" pitchFamily="34" charset="0"/>
                <a:cs typeface="Segoe UI" panose="020B0502040204020203" pitchFamily="34" charset="0"/>
              </a:rPr>
              <a:t>helps you manage who has access to Azure resources</a:t>
            </a:r>
            <a:r>
              <a:rPr lang="en-US" sz="1200" dirty="0">
                <a:solidFill>
                  <a:schemeClr val="tx1">
                    <a:lumMod val="65000"/>
                    <a:lumOff val="35000"/>
                  </a:schemeClr>
                </a:solidFill>
                <a:latin typeface="Segoe UI" panose="020B0502040204020203" pitchFamily="34" charset="0"/>
                <a:cs typeface="Segoe UI" panose="020B0502040204020203" pitchFamily="34" charset="0"/>
              </a:rPr>
              <a:t>, what they can do with those resources, and what areas they have access to. Azure RBAC is an authorization system built on Azure Resource Manager that provides fine-grained access management of Azure resources. It allows us to define the following points:</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a:lnSpc>
                <a:spcPct val="150000"/>
              </a:lnSpc>
              <a:spcBef>
                <a:spcPts val="0"/>
              </a:spcBef>
              <a:buFont typeface="+mj-lt"/>
              <a:buAutoNum type="arabicPeriod"/>
            </a:pPr>
            <a:r>
              <a:rPr lang="en-US" sz="1200" b="1" dirty="0">
                <a:solidFill>
                  <a:srgbClr val="2850E0"/>
                </a:solidFill>
                <a:latin typeface="Segoe UI" panose="020B0502040204020203" pitchFamily="34" charset="0"/>
                <a:cs typeface="Segoe UI" panose="020B0502040204020203" pitchFamily="34" charset="0"/>
              </a:rPr>
              <a:t>Who</a:t>
            </a:r>
            <a:r>
              <a:rPr lang="en-US" sz="1200" dirty="0">
                <a:solidFill>
                  <a:schemeClr val="tx1">
                    <a:lumMod val="65000"/>
                    <a:lumOff val="35000"/>
                  </a:schemeClr>
                </a:solidFill>
                <a:latin typeface="Segoe UI" panose="020B0502040204020203" pitchFamily="34" charset="0"/>
                <a:cs typeface="Segoe UI" panose="020B0502040204020203" pitchFamily="34" charset="0"/>
              </a:rPr>
              <a:t> has access?</a:t>
            </a:r>
          </a:p>
          <a:p>
            <a:pPr>
              <a:lnSpc>
                <a:spcPct val="150000"/>
              </a:lnSpc>
              <a:spcBef>
                <a:spcPts val="0"/>
              </a:spcBef>
              <a:buFont typeface="+mj-lt"/>
              <a:buAutoNum type="arabicPeriod"/>
            </a:pPr>
            <a:r>
              <a:rPr lang="en-US" sz="1200" b="1" dirty="0">
                <a:solidFill>
                  <a:srgbClr val="2850E0"/>
                </a:solidFill>
                <a:latin typeface="Segoe UI" panose="020B0502040204020203" pitchFamily="34" charset="0"/>
                <a:cs typeface="Segoe UI" panose="020B0502040204020203" pitchFamily="34" charset="0"/>
              </a:rPr>
              <a:t>What</a:t>
            </a:r>
            <a:r>
              <a:rPr lang="en-US" sz="1200" dirty="0">
                <a:solidFill>
                  <a:schemeClr val="tx1">
                    <a:lumMod val="65000"/>
                    <a:lumOff val="35000"/>
                  </a:schemeClr>
                </a:solidFill>
                <a:latin typeface="Segoe UI" panose="020B0502040204020203" pitchFamily="34" charset="0"/>
                <a:cs typeface="Segoe UI" panose="020B0502040204020203" pitchFamily="34" charset="0"/>
              </a:rPr>
              <a:t> type of access?</a:t>
            </a:r>
          </a:p>
          <a:p>
            <a:pPr>
              <a:lnSpc>
                <a:spcPct val="150000"/>
              </a:lnSpc>
              <a:spcBef>
                <a:spcPts val="0"/>
              </a:spcBef>
              <a:buFont typeface="+mj-lt"/>
              <a:buAutoNum type="arabicPeriod"/>
            </a:pPr>
            <a:r>
              <a:rPr lang="en-US" sz="1200" b="1" dirty="0">
                <a:solidFill>
                  <a:srgbClr val="2850E0"/>
                </a:solidFill>
                <a:latin typeface="Segoe UI" panose="020B0502040204020203" pitchFamily="34" charset="0"/>
                <a:cs typeface="Segoe UI" panose="020B0502040204020203" pitchFamily="34" charset="0"/>
              </a:rPr>
              <a:t>How much</a:t>
            </a:r>
            <a:r>
              <a:rPr lang="en-US" sz="1200" dirty="0">
                <a:solidFill>
                  <a:schemeClr val="tx1">
                    <a:lumMod val="65000"/>
                    <a:lumOff val="35000"/>
                  </a:schemeClr>
                </a:solidFill>
                <a:latin typeface="Segoe UI" panose="020B0502040204020203" pitchFamily="34" charset="0"/>
                <a:cs typeface="Segoe UI" panose="020B0502040204020203" pitchFamily="34" charset="0"/>
              </a:rPr>
              <a:t> access?</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Azure RBAC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3" name="Online Media 2" title="What is Azure role-based access control (RBAC)? | One Dev Question: Arturo Lucatero">
            <a:hlinkClick r:id="" action="ppaction://media"/>
            <a:extLst>
              <a:ext uri="{FF2B5EF4-FFF2-40B4-BE49-F238E27FC236}">
                <a16:creationId xmlns:a16="http://schemas.microsoft.com/office/drawing/2014/main" id="{FE33120E-7AC5-423A-9C22-6FE656497B58}"/>
              </a:ext>
            </a:extLst>
          </p:cNvPr>
          <p:cNvPicPr>
            <a:picLocks noRot="1" noChangeAspect="1"/>
          </p:cNvPicPr>
          <p:nvPr>
            <a:videoFile r:link="rId1"/>
          </p:nvPr>
        </p:nvPicPr>
        <p:blipFill>
          <a:blip r:embed="rId4"/>
          <a:stretch>
            <a:fillRect/>
          </a:stretch>
        </p:blipFill>
        <p:spPr>
          <a:xfrm>
            <a:off x="6724073" y="2967868"/>
            <a:ext cx="4629727" cy="2604221"/>
          </a:xfrm>
          <a:prstGeom prst="rect">
            <a:avLst/>
          </a:prstGeom>
        </p:spPr>
      </p:pic>
    </p:spTree>
    <p:extLst>
      <p:ext uri="{BB962C8B-B14F-4D97-AF65-F5344CB8AC3E}">
        <p14:creationId xmlns:p14="http://schemas.microsoft.com/office/powerpoint/2010/main" val="9032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Data Services</a:t>
            </a:r>
          </a:p>
        </p:txBody>
      </p:sp>
    </p:spTree>
    <p:extLst>
      <p:ext uri="{BB962C8B-B14F-4D97-AF65-F5344CB8AC3E}">
        <p14:creationId xmlns:p14="http://schemas.microsoft.com/office/powerpoint/2010/main" val="222926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SQL?</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 family of SQL cloud databases providing flexible options for application migration, modernization, and development. With Azure SQL you get a consistent, unified experience across your entire SQL portfolio and a full range of deployment options from edge to cloud.</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SQL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3" name="Graphic 2">
            <a:extLst>
              <a:ext uri="{FF2B5EF4-FFF2-40B4-BE49-F238E27FC236}">
                <a16:creationId xmlns:a16="http://schemas.microsoft.com/office/drawing/2014/main" id="{927E742C-4F3A-40E9-A68B-29460A4331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8630" y="2416249"/>
            <a:ext cx="3085170" cy="3085170"/>
          </a:xfrm>
          <a:prstGeom prst="rect">
            <a:avLst/>
          </a:prstGeom>
        </p:spPr>
      </p:pic>
    </p:spTree>
    <p:extLst>
      <p:ext uri="{BB962C8B-B14F-4D97-AF65-F5344CB8AC3E}">
        <p14:creationId xmlns:p14="http://schemas.microsoft.com/office/powerpoint/2010/main" val="121498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SQL</a:t>
            </a:r>
            <a:r>
              <a:rPr lang="en-US" b="1" dirty="0">
                <a:solidFill>
                  <a:srgbClr val="0066FF"/>
                </a:solidFill>
                <a:latin typeface="Segoe UI" panose="020B0502040204020203" pitchFamily="34" charset="0"/>
                <a:ea typeface="Segoe UI Black" panose="020B0A02040204020203" pitchFamily="34" charset="0"/>
                <a:cs typeface="Segoe UI" panose="020B0502040204020203" pitchFamily="34" charset="0"/>
              </a:rPr>
              <a:t> </a:t>
            </a:r>
            <a:r>
              <a:rPr lang="en-US" b="1" dirty="0">
                <a:latin typeface="Segoe UI" panose="020B0502040204020203" pitchFamily="34" charset="0"/>
                <a:ea typeface="Segoe UI Black" panose="020B0A02040204020203" pitchFamily="34" charset="0"/>
                <a:cs typeface="Segoe UI" panose="020B0502040204020203" pitchFamily="34" charset="0"/>
              </a:rPr>
              <a:t>Services</a:t>
            </a:r>
          </a:p>
        </p:txBody>
      </p:sp>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1848334787"/>
              </p:ext>
            </p:extLst>
          </p:nvPr>
        </p:nvGraphicFramePr>
        <p:xfrm>
          <a:off x="838200" y="2448816"/>
          <a:ext cx="10515600" cy="355350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72850559"/>
                    </a:ext>
                  </a:extLst>
                </a:gridCol>
                <a:gridCol w="3505200">
                  <a:extLst>
                    <a:ext uri="{9D8B030D-6E8A-4147-A177-3AD203B41FA5}">
                      <a16:colId xmlns:a16="http://schemas.microsoft.com/office/drawing/2014/main" val="1899267153"/>
                    </a:ext>
                  </a:extLst>
                </a:gridCol>
                <a:gridCol w="3505200">
                  <a:extLst>
                    <a:ext uri="{9D8B030D-6E8A-4147-A177-3AD203B41FA5}">
                      <a16:colId xmlns:a16="http://schemas.microsoft.com/office/drawing/2014/main" val="199633674"/>
                    </a:ext>
                  </a:extLst>
                </a:gridCol>
              </a:tblGrid>
              <a:tr h="78431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4995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SQL Server on Azure VM</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Azure SQL Managed Instance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Azure SQL Database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26965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Migrate your SQL workloads to Azure with ease while maintaining complete SQL Server compatibility and operating system-level access.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Modernize your existing SQL Server applications at scale with an intelligent, fully managed service.</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Support modern cloud applications on an intelligent, fully managed service that includes serverless compute.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
        <p:nvSpPr>
          <p:cNvPr id="5" name="TextBox 4">
            <a:extLst>
              <a:ext uri="{FF2B5EF4-FFF2-40B4-BE49-F238E27FC236}">
                <a16:creationId xmlns:a16="http://schemas.microsoft.com/office/drawing/2014/main" id="{7491BAE8-9EFA-4C83-8607-3DD423B30E90}"/>
              </a:ext>
            </a:extLst>
          </p:cNvPr>
          <p:cNvSpPr txBox="1"/>
          <p:nvPr/>
        </p:nvSpPr>
        <p:spPr>
          <a:xfrm>
            <a:off x="2272145" y="6356526"/>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SQL | Microsoft Azure</a:t>
            </a:r>
            <a:endParaRPr lang="en-US" sz="1400" dirty="0">
              <a:solidFill>
                <a:srgbClr val="2850E0"/>
              </a:solidFill>
              <a:latin typeface="Segoe UI" panose="020B0502040204020203" pitchFamily="34" charset="0"/>
              <a:cs typeface="Segoe UI" panose="020B0502040204020203" pitchFamily="34" charset="0"/>
            </a:endParaRPr>
          </a:p>
        </p:txBody>
      </p:sp>
      <p:pic>
        <p:nvPicPr>
          <p:cNvPr id="6" name="Graphic 5">
            <a:extLst>
              <a:ext uri="{FF2B5EF4-FFF2-40B4-BE49-F238E27FC236}">
                <a16:creationId xmlns:a16="http://schemas.microsoft.com/office/drawing/2014/main" id="{8E249556-284B-4E05-8F34-999E1C9466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8420" y="2448815"/>
            <a:ext cx="566928" cy="566928"/>
          </a:xfrm>
          <a:prstGeom prst="rect">
            <a:avLst/>
          </a:prstGeom>
        </p:spPr>
      </p:pic>
      <p:pic>
        <p:nvPicPr>
          <p:cNvPr id="8" name="Graphic 7">
            <a:extLst>
              <a:ext uri="{FF2B5EF4-FFF2-40B4-BE49-F238E27FC236}">
                <a16:creationId xmlns:a16="http://schemas.microsoft.com/office/drawing/2014/main" id="{1FB0650D-5ABD-430E-A776-AAA8A918E0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2448815"/>
            <a:ext cx="566928" cy="566928"/>
          </a:xfrm>
          <a:prstGeom prst="rect">
            <a:avLst/>
          </a:prstGeom>
        </p:spPr>
      </p:pic>
      <p:pic>
        <p:nvPicPr>
          <p:cNvPr id="10" name="Graphic 9">
            <a:extLst>
              <a:ext uri="{FF2B5EF4-FFF2-40B4-BE49-F238E27FC236}">
                <a16:creationId xmlns:a16="http://schemas.microsoft.com/office/drawing/2014/main" id="{5A618035-F2D7-45DE-B12F-DB99F51E5A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48310" y="2448815"/>
            <a:ext cx="566928" cy="566928"/>
          </a:xfrm>
          <a:prstGeom prst="rect">
            <a:avLst/>
          </a:prstGeom>
        </p:spPr>
      </p:pic>
    </p:spTree>
    <p:extLst>
      <p:ext uri="{BB962C8B-B14F-4D97-AF65-F5344CB8AC3E}">
        <p14:creationId xmlns:p14="http://schemas.microsoft.com/office/powerpoint/2010/main" val="288278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NoSQL?</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NoSQL databases are interchangeably referred to as “nonrelational,” “NoSQL DBs,” or “non-SQL” to highlight the fact that they can handle huge volumes of rapidly changing, unstructured data in different ways than a relational (SQL) database with rows and tables. NoSQL technologies have been around since the 1960s, under various names, but are enjoying a surge in popularity as the data landscape shifts and developers need to adapt to handle the sheer volume and vast array of data generated from the cloud, mobile, social media, and big data.</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7" name="Graphic 6">
            <a:extLst>
              <a:ext uri="{FF2B5EF4-FFF2-40B4-BE49-F238E27FC236}">
                <a16:creationId xmlns:a16="http://schemas.microsoft.com/office/drawing/2014/main" id="{6EF18BCA-D6D4-464C-9917-43544D309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8032" y="2416249"/>
            <a:ext cx="2715768" cy="2715768"/>
          </a:xfrm>
          <a:prstGeom prst="rect">
            <a:avLst/>
          </a:prstGeom>
        </p:spPr>
      </p:pic>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NoSQL Databases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176578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Types of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NoSQL</a:t>
            </a:r>
            <a:r>
              <a:rPr lang="en-US" b="1" dirty="0">
                <a:solidFill>
                  <a:srgbClr val="0066FF"/>
                </a:solidFill>
                <a:latin typeface="Segoe UI" panose="020B0502040204020203" pitchFamily="34" charset="0"/>
                <a:ea typeface="Segoe UI Black" panose="020B0A02040204020203" pitchFamily="34" charset="0"/>
                <a:cs typeface="Segoe UI" panose="020B0502040204020203" pitchFamily="34" charset="0"/>
              </a:rPr>
              <a:t> </a:t>
            </a:r>
            <a:r>
              <a:rPr lang="en-US" b="1" dirty="0">
                <a:latin typeface="Segoe UI" panose="020B0502040204020203" pitchFamily="34" charset="0"/>
                <a:ea typeface="Segoe UI Black" panose="020B0A02040204020203" pitchFamily="34" charset="0"/>
                <a:cs typeface="Segoe UI" panose="020B0502040204020203" pitchFamily="34" charset="0"/>
              </a:rPr>
              <a:t>Databases</a:t>
            </a:r>
          </a:p>
        </p:txBody>
      </p:sp>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1671447472"/>
              </p:ext>
            </p:extLst>
          </p:nvPr>
        </p:nvGraphicFramePr>
        <p:xfrm>
          <a:off x="838200" y="2121995"/>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Key-Value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Document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Columnar</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Graph</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Key-value stores pair keys and values using a hash table. Key-value types are best when a key is known and the associated value for the key is unknown.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Document databases extend the concept of the key-value database by organizing entire documents into groups called collections. They support nested key-value pairs and allow queries on any attribute within a document.</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Columnar, wide-column, or column-family databases efficiently store data and query across rows of sparse data and are advantageous when querying across specific columns in the database.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Graph databases use a model based on nodes and edges to represent interconnected data—such as relationships between people in a social network—and offer simplified storage and navigation through complex relationships.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pic>
        <p:nvPicPr>
          <p:cNvPr id="21" name="Graphic 20">
            <a:extLst>
              <a:ext uri="{FF2B5EF4-FFF2-40B4-BE49-F238E27FC236}">
                <a16:creationId xmlns:a16="http://schemas.microsoft.com/office/drawing/2014/main" id="{0084D722-2170-450D-BE91-B74D6280DE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787" y="2281829"/>
            <a:ext cx="561975" cy="561975"/>
          </a:xfrm>
          <a:prstGeom prst="rect">
            <a:avLst/>
          </a:prstGeom>
        </p:spPr>
      </p:pic>
      <p:pic>
        <p:nvPicPr>
          <p:cNvPr id="23" name="Graphic 22">
            <a:extLst>
              <a:ext uri="{FF2B5EF4-FFF2-40B4-BE49-F238E27FC236}">
                <a16:creationId xmlns:a16="http://schemas.microsoft.com/office/drawing/2014/main" id="{8DB87330-D416-48E9-BE74-36039541F9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1848" y="2291354"/>
            <a:ext cx="571500" cy="542925"/>
          </a:xfrm>
          <a:prstGeom prst="rect">
            <a:avLst/>
          </a:prstGeom>
        </p:spPr>
      </p:pic>
      <p:pic>
        <p:nvPicPr>
          <p:cNvPr id="25" name="Graphic 24">
            <a:extLst>
              <a:ext uri="{FF2B5EF4-FFF2-40B4-BE49-F238E27FC236}">
                <a16:creationId xmlns:a16="http://schemas.microsoft.com/office/drawing/2014/main" id="{3009E555-F9AA-4985-9A75-0B83BEEF11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66136" y="2277066"/>
            <a:ext cx="571500" cy="571500"/>
          </a:xfrm>
          <a:prstGeom prst="rect">
            <a:avLst/>
          </a:prstGeom>
        </p:spPr>
      </p:pic>
      <p:grpSp>
        <p:nvGrpSpPr>
          <p:cNvPr id="35" name="Graphic 26">
            <a:extLst>
              <a:ext uri="{FF2B5EF4-FFF2-40B4-BE49-F238E27FC236}">
                <a16:creationId xmlns:a16="http://schemas.microsoft.com/office/drawing/2014/main" id="{7BDE3A80-8BF4-4CBC-89CC-39A915AF77C6}"/>
              </a:ext>
            </a:extLst>
          </p:cNvPr>
          <p:cNvGrpSpPr/>
          <p:nvPr/>
        </p:nvGrpSpPr>
        <p:grpSpPr>
          <a:xfrm>
            <a:off x="9179722" y="2305641"/>
            <a:ext cx="542925" cy="514350"/>
            <a:chOff x="9179722" y="2305641"/>
            <a:chExt cx="542925" cy="514350"/>
          </a:xfrm>
        </p:grpSpPr>
        <p:sp>
          <p:nvSpPr>
            <p:cNvPr id="36" name="Freeform: Shape 35">
              <a:extLst>
                <a:ext uri="{FF2B5EF4-FFF2-40B4-BE49-F238E27FC236}">
                  <a16:creationId xmlns:a16="http://schemas.microsoft.com/office/drawing/2014/main" id="{C11129C6-F989-48B0-A3BB-87EEA9892FED}"/>
                </a:ext>
              </a:extLst>
            </p:cNvPr>
            <p:cNvSpPr/>
            <p:nvPr/>
          </p:nvSpPr>
          <p:spPr>
            <a:xfrm>
              <a:off x="9242586" y="2418036"/>
              <a:ext cx="450437" cy="351377"/>
            </a:xfrm>
            <a:custGeom>
              <a:avLst/>
              <a:gdLst>
                <a:gd name="connsiteX0" fmla="*/ 450437 w 450437"/>
                <a:gd name="connsiteY0" fmla="*/ 351377 h 351377"/>
                <a:gd name="connsiteX1" fmla="*/ 0 w 450437"/>
                <a:gd name="connsiteY1" fmla="*/ 351377 h 351377"/>
                <a:gd name="connsiteX2" fmla="*/ 216980 w 450437"/>
                <a:gd name="connsiteY2" fmla="*/ 0 h 351377"/>
                <a:gd name="connsiteX3" fmla="*/ 450437 w 450437"/>
                <a:gd name="connsiteY3" fmla="*/ 351377 h 351377"/>
                <a:gd name="connsiteX4" fmla="*/ 53435 w 450437"/>
                <a:gd name="connsiteY4" fmla="*/ 321564 h 351377"/>
                <a:gd name="connsiteX5" fmla="*/ 394621 w 450437"/>
                <a:gd name="connsiteY5" fmla="*/ 321564 h 351377"/>
                <a:gd name="connsiteX6" fmla="*/ 217742 w 450437"/>
                <a:gd name="connsiteY6" fmla="*/ 55816 h 351377"/>
                <a:gd name="connsiteX7" fmla="*/ 53435 w 450437"/>
                <a:gd name="connsiteY7" fmla="*/ 321564 h 35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437" h="351377">
                  <a:moveTo>
                    <a:pt x="450437" y="351377"/>
                  </a:moveTo>
                  <a:lnTo>
                    <a:pt x="0" y="351377"/>
                  </a:lnTo>
                  <a:lnTo>
                    <a:pt x="216980" y="0"/>
                  </a:lnTo>
                  <a:lnTo>
                    <a:pt x="450437" y="351377"/>
                  </a:lnTo>
                  <a:close/>
                  <a:moveTo>
                    <a:pt x="53435" y="321564"/>
                  </a:moveTo>
                  <a:lnTo>
                    <a:pt x="394621" y="321564"/>
                  </a:lnTo>
                  <a:lnTo>
                    <a:pt x="217742" y="55816"/>
                  </a:lnTo>
                  <a:lnTo>
                    <a:pt x="53435" y="321564"/>
                  </a:lnTo>
                  <a:close/>
                </a:path>
              </a:pathLst>
            </a:custGeom>
            <a:solidFill>
              <a:srgbClr val="50E6FF"/>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B2006F86-2C80-4C28-AEE5-C65BDAB326EE}"/>
                </a:ext>
              </a:extLst>
            </p:cNvPr>
            <p:cNvSpPr/>
            <p:nvPr/>
          </p:nvSpPr>
          <p:spPr>
            <a:xfrm>
              <a:off x="9231252" y="2348027"/>
              <a:ext cx="236601" cy="118300"/>
            </a:xfrm>
            <a:custGeom>
              <a:avLst/>
              <a:gdLst>
                <a:gd name="connsiteX0" fmla="*/ 11144 w 236601"/>
                <a:gd name="connsiteY0" fmla="*/ 0 h 118300"/>
                <a:gd name="connsiteX1" fmla="*/ 0 w 236601"/>
                <a:gd name="connsiteY1" fmla="*/ 27718 h 118300"/>
                <a:gd name="connsiteX2" fmla="*/ 225457 w 236601"/>
                <a:gd name="connsiteY2" fmla="*/ 118301 h 118300"/>
                <a:gd name="connsiteX3" fmla="*/ 236601 w 236601"/>
                <a:gd name="connsiteY3" fmla="*/ 90583 h 118300"/>
                <a:gd name="connsiteX4" fmla="*/ 11144 w 236601"/>
                <a:gd name="connsiteY4" fmla="*/ 0 h 1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01" h="118300">
                  <a:moveTo>
                    <a:pt x="11144" y="0"/>
                  </a:moveTo>
                  <a:lnTo>
                    <a:pt x="0" y="27718"/>
                  </a:lnTo>
                  <a:lnTo>
                    <a:pt x="225457" y="118301"/>
                  </a:lnTo>
                  <a:lnTo>
                    <a:pt x="236601" y="90583"/>
                  </a:lnTo>
                  <a:lnTo>
                    <a:pt x="11144" y="0"/>
                  </a:lnTo>
                  <a:close/>
                </a:path>
              </a:pathLst>
            </a:custGeom>
            <a:solidFill>
              <a:srgbClr val="50E6FF"/>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A030B0A-D06C-4635-8BEF-628ED0E20E93}"/>
                </a:ext>
              </a:extLst>
            </p:cNvPr>
            <p:cNvSpPr/>
            <p:nvPr/>
          </p:nvSpPr>
          <p:spPr>
            <a:xfrm>
              <a:off x="9179722" y="2305641"/>
              <a:ext cx="117919" cy="117919"/>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43B92150-538D-4741-9A42-2695C2578AD7}"/>
                </a:ext>
              </a:extLst>
            </p:cNvPr>
            <p:cNvSpPr/>
            <p:nvPr/>
          </p:nvSpPr>
          <p:spPr>
            <a:xfrm>
              <a:off x="9405369" y="2394509"/>
              <a:ext cx="117919" cy="117919"/>
            </a:xfrm>
            <a:custGeom>
              <a:avLst/>
              <a:gdLst>
                <a:gd name="connsiteX0" fmla="*/ 58960 w 117919"/>
                <a:gd name="connsiteY0" fmla="*/ 117919 h 117919"/>
                <a:gd name="connsiteX1" fmla="*/ 117919 w 117919"/>
                <a:gd name="connsiteY1" fmla="*/ 58960 h 117919"/>
                <a:gd name="connsiteX2" fmla="*/ 58960 w 117919"/>
                <a:gd name="connsiteY2" fmla="*/ 0 h 117919"/>
                <a:gd name="connsiteX3" fmla="*/ 0 w 117919"/>
                <a:gd name="connsiteY3" fmla="*/ 58960 h 117919"/>
                <a:gd name="connsiteX4" fmla="*/ 58960 w 117919"/>
                <a:gd name="connsiteY4" fmla="*/ 117919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19"/>
                  </a:moveTo>
                  <a:cubicBezTo>
                    <a:pt x="91535" y="117919"/>
                    <a:pt x="117919" y="91535"/>
                    <a:pt x="117919" y="58960"/>
                  </a:cubicBezTo>
                  <a:cubicBezTo>
                    <a:pt x="117919" y="26384"/>
                    <a:pt x="91535" y="0"/>
                    <a:pt x="58960" y="0"/>
                  </a:cubicBezTo>
                  <a:cubicBezTo>
                    <a:pt x="26384" y="0"/>
                    <a:pt x="0" y="26384"/>
                    <a:pt x="0" y="58960"/>
                  </a:cubicBezTo>
                  <a:cubicBezTo>
                    <a:pt x="0" y="91440"/>
                    <a:pt x="26384" y="117919"/>
                    <a:pt x="58960" y="117919"/>
                  </a:cubicBezTo>
                  <a:close/>
                </a:path>
              </a:pathLst>
            </a:custGeom>
            <a:solidFill>
              <a:srgbClr val="0078D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259C92A-6A42-48E9-BA7C-FB6FCD93B263}"/>
                </a:ext>
              </a:extLst>
            </p:cNvPr>
            <p:cNvSpPr/>
            <p:nvPr/>
          </p:nvSpPr>
          <p:spPr>
            <a:xfrm>
              <a:off x="9209630" y="2698642"/>
              <a:ext cx="117919" cy="117919"/>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9B78E9C-DC17-4361-B288-A2C7D44E0790}"/>
                </a:ext>
              </a:extLst>
            </p:cNvPr>
            <p:cNvSpPr/>
            <p:nvPr/>
          </p:nvSpPr>
          <p:spPr>
            <a:xfrm>
              <a:off x="9600250" y="2698642"/>
              <a:ext cx="117919" cy="117919"/>
            </a:xfrm>
            <a:custGeom>
              <a:avLst/>
              <a:gdLst>
                <a:gd name="connsiteX0" fmla="*/ 58960 w 117919"/>
                <a:gd name="connsiteY0" fmla="*/ 117920 h 117919"/>
                <a:gd name="connsiteX1" fmla="*/ 117919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19" y="91535"/>
                    <a:pt x="117919" y="58960"/>
                  </a:cubicBezTo>
                  <a:cubicBezTo>
                    <a:pt x="117919"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82C8A440-A77F-4434-8477-BE6EC96E7BF2}"/>
              </a:ext>
            </a:extLst>
          </p:cNvPr>
          <p:cNvSpPr txBox="1"/>
          <p:nvPr/>
        </p:nvSpPr>
        <p:spPr>
          <a:xfrm>
            <a:off x="2272145" y="6356527"/>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NoSQL Databases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271440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normAutofit/>
          </a:bodyPr>
          <a:lstStyle/>
          <a:p>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What is Azure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Data Factory?</a:t>
            </a:r>
          </a:p>
        </p:txBody>
      </p:sp>
      <p:sp>
        <p:nvSpPr>
          <p:cNvPr id="12" name="TextBox 11">
            <a:extLst>
              <a:ext uri="{FF2B5EF4-FFF2-40B4-BE49-F238E27FC236}">
                <a16:creationId xmlns:a16="http://schemas.microsoft.com/office/drawing/2014/main" id="{52AB08B5-4C46-4E7F-ABCA-542383742191}"/>
              </a:ext>
            </a:extLst>
          </p:cNvPr>
          <p:cNvSpPr txBox="1"/>
          <p:nvPr/>
        </p:nvSpPr>
        <p:spPr>
          <a:xfrm>
            <a:off x="838200" y="2420778"/>
            <a:ext cx="5562600" cy="2273892"/>
          </a:xfrm>
          <a:prstGeom prst="rect">
            <a:avLst/>
          </a:prstGeom>
          <a:noFill/>
        </p:spPr>
        <p:txBody>
          <a:bodyPr wrap="square">
            <a:spAutoFit/>
          </a:bodyPr>
          <a:lstStyle/>
          <a:p>
            <a:pPr algn="l">
              <a:lnSpc>
                <a:spcPct val="150000"/>
              </a:lnSpc>
            </a:pPr>
            <a:r>
              <a:rPr lang="en-US" sz="1200" b="0" dirty="0">
                <a:solidFill>
                  <a:schemeClr val="bg1">
                    <a:lumMod val="95000"/>
                  </a:schemeClr>
                </a:solidFill>
                <a:effectLst/>
                <a:latin typeface="Segoe UI" panose="020B0502040204020203" pitchFamily="34" charset="0"/>
                <a:cs typeface="Segoe UI" panose="020B0502040204020203" pitchFamily="34" charset="0"/>
              </a:rPr>
              <a:t>Microsoft </a:t>
            </a:r>
            <a:r>
              <a:rPr lang="en-US" sz="1200" dirty="0">
                <a:solidFill>
                  <a:schemeClr val="bg1">
                    <a:lumMod val="95000"/>
                  </a:schemeClr>
                </a:solidFill>
                <a:latin typeface="Segoe UI" panose="020B0502040204020203" pitchFamily="34" charset="0"/>
                <a:cs typeface="Segoe UI" panose="020B0502040204020203" pitchFamily="34" charset="0"/>
              </a:rPr>
              <a:t>Azure Data Factory is</a:t>
            </a:r>
            <a:r>
              <a:rPr lang="en-US" sz="1200" b="0" dirty="0">
                <a:solidFill>
                  <a:schemeClr val="bg1">
                    <a:lumMod val="95000"/>
                  </a:schemeClr>
                </a:solidFill>
                <a:effectLst/>
                <a:latin typeface="Segoe UI" panose="020B0502040204020203" pitchFamily="34" charset="0"/>
                <a:cs typeface="Segoe UI" panose="020B0502040204020203" pitchFamily="34" charset="0"/>
              </a:rPr>
              <a:t> a cloud-based data integration service that allows you to create data-driven workflows to orchestrate and automate the extraction, movement and transformation of data. The Azure Data Factory helps simplify and automate the ETL (Extract Transform &amp; Load) process that many companies depend on to do their different types of analysis. One major benefit of the Azure Data Factory is that it has over 90+ different data connectors that can help you integrate data from a wide variety of sources at no additional cost to the user.</a:t>
            </a:r>
          </a:p>
        </p:txBody>
      </p:sp>
      <p:sp>
        <p:nvSpPr>
          <p:cNvPr id="5" name="Content Placeholder 4">
            <a:extLst>
              <a:ext uri="{FF2B5EF4-FFF2-40B4-BE49-F238E27FC236}">
                <a16:creationId xmlns:a16="http://schemas.microsoft.com/office/drawing/2014/main" id="{2E4E2739-B1ED-45AA-9B37-5483D452E41A}"/>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latin typeface="Segoe UI" panose="020B0502040204020203" pitchFamily="34" charset="0"/>
                <a:cs typeface="Segoe UI" panose="020B0502040204020203" pitchFamily="34" charset="0"/>
              </a:rPr>
              <a:t>Overview:</a:t>
            </a:r>
          </a:p>
        </p:txBody>
      </p:sp>
      <p:pic>
        <p:nvPicPr>
          <p:cNvPr id="2" name="Graphic 1">
            <a:extLst>
              <a:ext uri="{FF2B5EF4-FFF2-40B4-BE49-F238E27FC236}">
                <a16:creationId xmlns:a16="http://schemas.microsoft.com/office/drawing/2014/main" id="{762C07B6-4B48-4AF6-800B-1BFADC114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731" y="2198255"/>
            <a:ext cx="2718938" cy="2718938"/>
          </a:xfrm>
          <a:prstGeom prst="rect">
            <a:avLst/>
          </a:prstGeom>
        </p:spPr>
      </p:pic>
      <p:sp>
        <p:nvSpPr>
          <p:cNvPr id="3" name="TextBox 2">
            <a:extLst>
              <a:ext uri="{FF2B5EF4-FFF2-40B4-BE49-F238E27FC236}">
                <a16:creationId xmlns:a16="http://schemas.microsoft.com/office/drawing/2014/main" id="{14BAA245-2960-48D9-AABB-1E6646B66D57}"/>
              </a:ext>
            </a:extLst>
          </p:cNvPr>
          <p:cNvSpPr txBox="1"/>
          <p:nvPr/>
        </p:nvSpPr>
        <p:spPr>
          <a:xfrm>
            <a:off x="2272145" y="6203283"/>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Data Factory - Data Integration Service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BEFE3843-0BB3-446F-B934-5A72C51317A0}"/>
              </a:ext>
            </a:extLst>
          </p:cNvPr>
          <p:cNvSpPr txBox="1"/>
          <p:nvPr/>
        </p:nvSpPr>
        <p:spPr>
          <a:xfrm>
            <a:off x="838200" y="6203283"/>
            <a:ext cx="1433945" cy="307777"/>
          </a:xfrm>
          <a:prstGeom prst="rect">
            <a:avLst/>
          </a:prstGeom>
          <a:no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157480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Cloud Computing?</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Cloud computing is the </a:t>
            </a:r>
            <a:r>
              <a:rPr lang="en-US" sz="1200" b="1" dirty="0">
                <a:solidFill>
                  <a:srgbClr val="0066FF"/>
                </a:solidFill>
                <a:latin typeface="Segoe UI" panose="020B0502040204020203" pitchFamily="34" charset="0"/>
                <a:cs typeface="Segoe UI" panose="020B0502040204020203" pitchFamily="34" charset="0"/>
              </a:rPr>
              <a:t>delivery of computing services</a:t>
            </a:r>
            <a:r>
              <a:rPr lang="en-US" sz="1200" dirty="0">
                <a:solidFill>
                  <a:schemeClr val="tx1">
                    <a:lumMod val="65000"/>
                    <a:lumOff val="35000"/>
                  </a:schemeClr>
                </a:solidFill>
                <a:latin typeface="Segoe UI" panose="020B0502040204020203" pitchFamily="34" charset="0"/>
                <a:cs typeface="Segoe UI" panose="020B0502040204020203" pitchFamily="34" charset="0"/>
              </a:rPr>
              <a:t> ranging from Storage, Analytics, Networking, and much more </a:t>
            </a:r>
            <a:r>
              <a:rPr lang="en-US" sz="1200" b="1" dirty="0">
                <a:solidFill>
                  <a:srgbClr val="0066FF"/>
                </a:solidFill>
                <a:latin typeface="Segoe UI" panose="020B0502040204020203" pitchFamily="34" charset="0"/>
                <a:cs typeface="Segoe UI" panose="020B0502040204020203" pitchFamily="34" charset="0"/>
              </a:rPr>
              <a:t>over the internet</a:t>
            </a:r>
            <a:r>
              <a:rPr lang="en-US" sz="1200" dirty="0">
                <a:solidFill>
                  <a:schemeClr val="tx1">
                    <a:lumMod val="65000"/>
                    <a:lumOff val="35000"/>
                  </a:schemeClr>
                </a:solidFill>
                <a:latin typeface="Segoe UI" panose="020B0502040204020203" pitchFamily="34" charset="0"/>
                <a:cs typeface="Segoe UI" panose="020B0502040204020203" pitchFamily="34" charset="0"/>
              </a:rPr>
              <a:t> (i.e. cloud). </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3" name="Graphic 2">
            <a:extLst>
              <a:ext uri="{FF2B5EF4-FFF2-40B4-BE49-F238E27FC236}">
                <a16:creationId xmlns:a16="http://schemas.microsoft.com/office/drawing/2014/main" id="{6EB568BD-CC1E-45A3-A262-82A7D8A299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179" y="2416249"/>
            <a:ext cx="2468880" cy="2607134"/>
          </a:xfrm>
          <a:prstGeom prst="rect">
            <a:avLst/>
          </a:prstGeom>
        </p:spPr>
      </p:pic>
      <p:sp>
        <p:nvSpPr>
          <p:cNvPr id="111" name="TextBox 110">
            <a:extLst>
              <a:ext uri="{FF2B5EF4-FFF2-40B4-BE49-F238E27FC236}">
                <a16:creationId xmlns:a16="http://schemas.microsoft.com/office/drawing/2014/main" id="{11C22544-085F-4444-B94E-4FEAA154EFC9}"/>
              </a:ext>
            </a:extLst>
          </p:cNvPr>
          <p:cNvSpPr txBox="1"/>
          <p:nvPr/>
        </p:nvSpPr>
        <p:spPr>
          <a:xfrm>
            <a:off x="2272145" y="6219326"/>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What Is Cloud Computing? A Beginner’s Guide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13" name="TextBox 112">
            <a:extLst>
              <a:ext uri="{FF2B5EF4-FFF2-40B4-BE49-F238E27FC236}">
                <a16:creationId xmlns:a16="http://schemas.microsoft.com/office/drawing/2014/main" id="{CB1F0AA1-8C58-4C5C-863D-9A20268DD40A}"/>
              </a:ext>
            </a:extLst>
          </p:cNvPr>
          <p:cNvSpPr txBox="1"/>
          <p:nvPr/>
        </p:nvSpPr>
        <p:spPr>
          <a:xfrm>
            <a:off x="838200" y="6219326"/>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230135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764502" y="855677"/>
            <a:ext cx="10515600" cy="835011"/>
          </a:xfrm>
        </p:spPr>
        <p:txBody>
          <a:bodyPr>
            <a:normAutofit/>
          </a:bodyPr>
          <a:lstStyle/>
          <a:p>
            <a:r>
              <a:rPr lang="en-US" b="1" dirty="0">
                <a:latin typeface="Segoe UI" panose="020B0502040204020203" pitchFamily="34" charset="0"/>
                <a:ea typeface="Segoe UI Black" panose="020B0A02040204020203" pitchFamily="34" charset="0"/>
                <a:cs typeface="Segoe UI" panose="020B0502040204020203" pitchFamily="34" charset="0"/>
              </a:rPr>
              <a:t>Azure Data Factory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Components</a:t>
            </a:r>
          </a:p>
        </p:txBody>
      </p:sp>
      <p:graphicFrame>
        <p:nvGraphicFramePr>
          <p:cNvPr id="2" name="Table 11">
            <a:extLst>
              <a:ext uri="{FF2B5EF4-FFF2-40B4-BE49-F238E27FC236}">
                <a16:creationId xmlns:a16="http://schemas.microsoft.com/office/drawing/2014/main" id="{C1799711-B0ED-4EAC-9B75-E1F08B16AD2F}"/>
              </a:ext>
            </a:extLst>
          </p:cNvPr>
          <p:cNvGraphicFramePr>
            <a:graphicFrameLocks noGrp="1"/>
          </p:cNvGraphicFramePr>
          <p:nvPr>
            <p:extLst>
              <p:ext uri="{D42A27DB-BD31-4B8C-83A1-F6EECF244321}">
                <p14:modId xmlns:p14="http://schemas.microsoft.com/office/powerpoint/2010/main" val="2350030777"/>
              </p:ext>
            </p:extLst>
          </p:nvPr>
        </p:nvGraphicFramePr>
        <p:xfrm>
          <a:off x="764502" y="2243533"/>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Pipelines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Activities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Datasets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Linked Services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 data factory can have one or more pipelines. A pipeline is just a container for activities.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A pipeline can have one or more activities. Activities are definitions of what actions to perform on your data, e.g. using the copy activity to move data from one data store to another data store. Activities can also be configured to run conditionally, such as on failure or on success, etc.</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Activities take zero or more datasets as inputs and one or more datasets as outputs. Datasets are representative structures of data within datastores.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You can think of these as being like connection strings, they define the connection needed to connect to external resources outside of Azure Data Factory.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grpSp>
        <p:nvGrpSpPr>
          <p:cNvPr id="70" name="Group 69">
            <a:extLst>
              <a:ext uri="{FF2B5EF4-FFF2-40B4-BE49-F238E27FC236}">
                <a16:creationId xmlns:a16="http://schemas.microsoft.com/office/drawing/2014/main" id="{FBB81C92-B2B1-4E02-BDE3-8FE770F9A7B7}"/>
              </a:ext>
            </a:extLst>
          </p:cNvPr>
          <p:cNvGrpSpPr/>
          <p:nvPr/>
        </p:nvGrpSpPr>
        <p:grpSpPr>
          <a:xfrm>
            <a:off x="840155" y="2262057"/>
            <a:ext cx="8976218" cy="704088"/>
            <a:chOff x="840155" y="1979253"/>
            <a:chExt cx="8976218" cy="704088"/>
          </a:xfrm>
        </p:grpSpPr>
        <p:pic>
          <p:nvPicPr>
            <p:cNvPr id="7" name="Graphic 6">
              <a:extLst>
                <a:ext uri="{FF2B5EF4-FFF2-40B4-BE49-F238E27FC236}">
                  <a16:creationId xmlns:a16="http://schemas.microsoft.com/office/drawing/2014/main" id="{7E03B451-FDA9-4391-8130-C6452ED0C0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2345" y="2065931"/>
              <a:ext cx="687286" cy="530732"/>
            </a:xfrm>
            <a:prstGeom prst="rect">
              <a:avLst/>
            </a:prstGeom>
          </p:spPr>
        </p:pic>
        <p:grpSp>
          <p:nvGrpSpPr>
            <p:cNvPr id="16" name="Graphic 12">
              <a:extLst>
                <a:ext uri="{FF2B5EF4-FFF2-40B4-BE49-F238E27FC236}">
                  <a16:creationId xmlns:a16="http://schemas.microsoft.com/office/drawing/2014/main" id="{902C0A0A-80CF-4EB8-BB94-88FDAEBB4128}"/>
                </a:ext>
              </a:extLst>
            </p:cNvPr>
            <p:cNvGrpSpPr>
              <a:grpSpLocks noChangeAspect="1"/>
            </p:cNvGrpSpPr>
            <p:nvPr/>
          </p:nvGrpSpPr>
          <p:grpSpPr>
            <a:xfrm>
              <a:off x="3547644" y="1979253"/>
              <a:ext cx="819996" cy="704088"/>
              <a:chOff x="3846486" y="1957388"/>
              <a:chExt cx="727339" cy="624528"/>
            </a:xfrm>
          </p:grpSpPr>
          <p:sp>
            <p:nvSpPr>
              <p:cNvPr id="17" name="Freeform: Shape 16">
                <a:extLst>
                  <a:ext uri="{FF2B5EF4-FFF2-40B4-BE49-F238E27FC236}">
                    <a16:creationId xmlns:a16="http://schemas.microsoft.com/office/drawing/2014/main" id="{0983BC04-E6E1-4823-910A-13D6E88EA672}"/>
                  </a:ext>
                </a:extLst>
              </p:cNvPr>
              <p:cNvSpPr/>
              <p:nvPr/>
            </p:nvSpPr>
            <p:spPr>
              <a:xfrm>
                <a:off x="3905738" y="2233461"/>
                <a:ext cx="146456" cy="304951"/>
              </a:xfrm>
              <a:custGeom>
                <a:avLst/>
                <a:gdLst>
                  <a:gd name="connsiteX0" fmla="*/ 15 w 146456"/>
                  <a:gd name="connsiteY0" fmla="*/ 15 h 304951"/>
                  <a:gd name="connsiteX1" fmla="*/ 15 w 146456"/>
                  <a:gd name="connsiteY1" fmla="*/ 247776 h 304951"/>
                  <a:gd name="connsiteX2" fmla="*/ 146471 w 146456"/>
                  <a:gd name="connsiteY2" fmla="*/ 304966 h 304951"/>
                  <a:gd name="connsiteX3" fmla="*/ 146471 w 146456"/>
                  <a:gd name="connsiteY3" fmla="*/ 15 h 304951"/>
                  <a:gd name="connsiteX4" fmla="*/ 15 w 146456"/>
                  <a:gd name="connsiteY4" fmla="*/ 15 h 3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6" h="304951">
                    <a:moveTo>
                      <a:pt x="15" y="15"/>
                    </a:moveTo>
                    <a:lnTo>
                      <a:pt x="15" y="247776"/>
                    </a:lnTo>
                    <a:cubicBezTo>
                      <a:pt x="15" y="274426"/>
                      <a:pt x="65590" y="304966"/>
                      <a:pt x="146471" y="304966"/>
                    </a:cubicBezTo>
                    <a:lnTo>
                      <a:pt x="146471" y="15"/>
                    </a:lnTo>
                    <a:cubicBezTo>
                      <a:pt x="146471" y="15"/>
                      <a:pt x="15" y="15"/>
                      <a:pt x="15" y="15"/>
                    </a:cubicBezTo>
                    <a:close/>
                  </a:path>
                </a:pathLst>
              </a:custGeom>
              <a:solidFill>
                <a:srgbClr val="0072C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29D33B2-C2AE-4772-8654-6873C569205D}"/>
                  </a:ext>
                </a:extLst>
              </p:cNvPr>
              <p:cNvSpPr/>
              <p:nvPr/>
            </p:nvSpPr>
            <p:spPr>
              <a:xfrm>
                <a:off x="4040190" y="2288717"/>
                <a:ext cx="24009" cy="249696"/>
              </a:xfrm>
              <a:custGeom>
                <a:avLst/>
                <a:gdLst>
                  <a:gd name="connsiteX0" fmla="*/ 15 w 24009"/>
                  <a:gd name="connsiteY0" fmla="*/ 15 h 249696"/>
                  <a:gd name="connsiteX1" fmla="*/ 24024 w 24009"/>
                  <a:gd name="connsiteY1" fmla="*/ 15 h 249696"/>
                  <a:gd name="connsiteX2" fmla="*/ 24024 w 24009"/>
                  <a:gd name="connsiteY2" fmla="*/ 249712 h 249696"/>
                  <a:gd name="connsiteX3" fmla="*/ 15 w 24009"/>
                  <a:gd name="connsiteY3" fmla="*/ 249712 h 249696"/>
                </a:gdLst>
                <a:ahLst/>
                <a:cxnLst>
                  <a:cxn ang="0">
                    <a:pos x="connsiteX0" y="connsiteY0"/>
                  </a:cxn>
                  <a:cxn ang="0">
                    <a:pos x="connsiteX1" y="connsiteY1"/>
                  </a:cxn>
                  <a:cxn ang="0">
                    <a:pos x="connsiteX2" y="connsiteY2"/>
                  </a:cxn>
                  <a:cxn ang="0">
                    <a:pos x="connsiteX3" y="connsiteY3"/>
                  </a:cxn>
                </a:cxnLst>
                <a:rect l="l" t="t" r="r" b="b"/>
                <a:pathLst>
                  <a:path w="24009" h="249696">
                    <a:moveTo>
                      <a:pt x="15" y="15"/>
                    </a:moveTo>
                    <a:lnTo>
                      <a:pt x="24024" y="15"/>
                    </a:lnTo>
                    <a:lnTo>
                      <a:pt x="24024" y="249712"/>
                    </a:lnTo>
                    <a:lnTo>
                      <a:pt x="15" y="249712"/>
                    </a:lnTo>
                    <a:close/>
                  </a:path>
                </a:pathLst>
              </a:custGeom>
              <a:solidFill>
                <a:srgbClr val="0072C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6F9251A-5243-4FE0-B104-7BDC439C37EB}"/>
                  </a:ext>
                </a:extLst>
              </p:cNvPr>
              <p:cNvSpPr/>
              <p:nvPr/>
            </p:nvSpPr>
            <p:spPr>
              <a:xfrm>
                <a:off x="4052194" y="2233461"/>
                <a:ext cx="146456" cy="304951"/>
              </a:xfrm>
              <a:custGeom>
                <a:avLst/>
                <a:gdLst>
                  <a:gd name="connsiteX0" fmla="*/ 15 w 146456"/>
                  <a:gd name="connsiteY0" fmla="*/ 304966 h 304951"/>
                  <a:gd name="connsiteX1" fmla="*/ 1996 w 146456"/>
                  <a:gd name="connsiteY1" fmla="*/ 304966 h 304951"/>
                  <a:gd name="connsiteX2" fmla="*/ 146471 w 146456"/>
                  <a:gd name="connsiteY2" fmla="*/ 253741 h 304951"/>
                  <a:gd name="connsiteX3" fmla="*/ 146471 w 146456"/>
                  <a:gd name="connsiteY3" fmla="*/ 15 h 304951"/>
                  <a:gd name="connsiteX4" fmla="*/ 15 w 146456"/>
                  <a:gd name="connsiteY4" fmla="*/ 15 h 304951"/>
                  <a:gd name="connsiteX5" fmla="*/ 15 w 146456"/>
                  <a:gd name="connsiteY5" fmla="*/ 304966 h 3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56" h="304951">
                    <a:moveTo>
                      <a:pt x="15" y="304966"/>
                    </a:moveTo>
                    <a:lnTo>
                      <a:pt x="1996" y="304966"/>
                    </a:lnTo>
                    <a:cubicBezTo>
                      <a:pt x="81784" y="304966"/>
                      <a:pt x="146471" y="280399"/>
                      <a:pt x="146471" y="253741"/>
                    </a:cubicBezTo>
                    <a:lnTo>
                      <a:pt x="146471" y="15"/>
                    </a:lnTo>
                    <a:lnTo>
                      <a:pt x="15" y="15"/>
                    </a:lnTo>
                    <a:lnTo>
                      <a:pt x="15" y="304966"/>
                    </a:lnTo>
                    <a:close/>
                  </a:path>
                </a:pathLst>
              </a:custGeom>
              <a:solidFill>
                <a:srgbClr val="2E88CF"/>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5A3AD88-78BC-4829-9BEC-2BB4DB624DBA}"/>
                  </a:ext>
                </a:extLst>
              </p:cNvPr>
              <p:cNvSpPr/>
              <p:nvPr/>
            </p:nvSpPr>
            <p:spPr>
              <a:xfrm>
                <a:off x="3905738" y="2173472"/>
                <a:ext cx="292913" cy="114981"/>
              </a:xfrm>
              <a:custGeom>
                <a:avLst/>
                <a:gdLst>
                  <a:gd name="connsiteX0" fmla="*/ 292929 w 292913"/>
                  <a:gd name="connsiteY0" fmla="*/ 57506 h 114981"/>
                  <a:gd name="connsiteX1" fmla="*/ 146471 w 292913"/>
                  <a:gd name="connsiteY1" fmla="*/ 114997 h 114981"/>
                  <a:gd name="connsiteX2" fmla="*/ 15 w 292913"/>
                  <a:gd name="connsiteY2" fmla="*/ 57506 h 114981"/>
                  <a:gd name="connsiteX3" fmla="*/ 146471 w 292913"/>
                  <a:gd name="connsiteY3" fmla="*/ 15 h 114981"/>
                  <a:gd name="connsiteX4" fmla="*/ 292929 w 292913"/>
                  <a:gd name="connsiteY4" fmla="*/ 57506 h 11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13" h="114981">
                    <a:moveTo>
                      <a:pt x="292929" y="57506"/>
                    </a:moveTo>
                    <a:cubicBezTo>
                      <a:pt x="292929" y="89259"/>
                      <a:pt x="227354" y="114997"/>
                      <a:pt x="146471" y="114997"/>
                    </a:cubicBezTo>
                    <a:cubicBezTo>
                      <a:pt x="65590" y="114997"/>
                      <a:pt x="15" y="89259"/>
                      <a:pt x="15" y="57506"/>
                    </a:cubicBezTo>
                    <a:cubicBezTo>
                      <a:pt x="15" y="25754"/>
                      <a:pt x="65590" y="15"/>
                      <a:pt x="146471" y="15"/>
                    </a:cubicBezTo>
                    <a:cubicBezTo>
                      <a:pt x="227354" y="15"/>
                      <a:pt x="292929" y="25754"/>
                      <a:pt x="292929" y="57506"/>
                    </a:cubicBezTo>
                  </a:path>
                </a:pathLst>
              </a:custGeom>
              <a:solidFill>
                <a:srgbClr val="FFFFFF"/>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2254BDA-6467-484C-8007-1B2A3102A4E0}"/>
                  </a:ext>
                </a:extLst>
              </p:cNvPr>
              <p:cNvSpPr/>
              <p:nvPr/>
            </p:nvSpPr>
            <p:spPr>
              <a:xfrm>
                <a:off x="3934433" y="2189959"/>
                <a:ext cx="232310" cy="79987"/>
              </a:xfrm>
              <a:custGeom>
                <a:avLst/>
                <a:gdLst>
                  <a:gd name="connsiteX0" fmla="*/ 116174 w 232310"/>
                  <a:gd name="connsiteY0" fmla="*/ 80002 h 79987"/>
                  <a:gd name="connsiteX1" fmla="*/ 15 w 232310"/>
                  <a:gd name="connsiteY1" fmla="*/ 40009 h 79987"/>
                  <a:gd name="connsiteX2" fmla="*/ 116174 w 232310"/>
                  <a:gd name="connsiteY2" fmla="*/ 15 h 79987"/>
                  <a:gd name="connsiteX3" fmla="*/ 232326 w 232310"/>
                  <a:gd name="connsiteY3" fmla="*/ 40009 h 79987"/>
                  <a:gd name="connsiteX4" fmla="*/ 116174 w 232310"/>
                  <a:gd name="connsiteY4" fmla="*/ 80002 h 7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10" h="79987">
                    <a:moveTo>
                      <a:pt x="116174" y="80002"/>
                    </a:moveTo>
                    <a:cubicBezTo>
                      <a:pt x="52026" y="80002"/>
                      <a:pt x="15" y="62108"/>
                      <a:pt x="15" y="40009"/>
                    </a:cubicBezTo>
                    <a:cubicBezTo>
                      <a:pt x="15" y="17918"/>
                      <a:pt x="52026" y="15"/>
                      <a:pt x="116174" y="15"/>
                    </a:cubicBezTo>
                    <a:cubicBezTo>
                      <a:pt x="180322" y="15"/>
                      <a:pt x="232326" y="17918"/>
                      <a:pt x="232326" y="40009"/>
                    </a:cubicBezTo>
                    <a:cubicBezTo>
                      <a:pt x="232326" y="62108"/>
                      <a:pt x="180322" y="80002"/>
                      <a:pt x="116174" y="80002"/>
                    </a:cubicBezTo>
                    <a:close/>
                  </a:path>
                </a:pathLst>
              </a:custGeom>
              <a:solidFill>
                <a:srgbClr val="80BA00"/>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DE37CA6-A8CC-4DB1-BF44-76D173452378}"/>
                  </a:ext>
                </a:extLst>
              </p:cNvPr>
              <p:cNvSpPr/>
              <p:nvPr/>
            </p:nvSpPr>
            <p:spPr>
              <a:xfrm>
                <a:off x="3934433" y="2189959"/>
                <a:ext cx="232310" cy="59990"/>
              </a:xfrm>
              <a:custGeom>
                <a:avLst/>
                <a:gdLst>
                  <a:gd name="connsiteX0" fmla="*/ 209659 w 232310"/>
                  <a:gd name="connsiteY0" fmla="*/ 60005 h 59990"/>
                  <a:gd name="connsiteX1" fmla="*/ 232326 w 232310"/>
                  <a:gd name="connsiteY1" fmla="*/ 36327 h 59990"/>
                  <a:gd name="connsiteX2" fmla="*/ 116167 w 232310"/>
                  <a:gd name="connsiteY2" fmla="*/ 15 h 59990"/>
                  <a:gd name="connsiteX3" fmla="*/ 15 w 232310"/>
                  <a:gd name="connsiteY3" fmla="*/ 36327 h 59990"/>
                  <a:gd name="connsiteX4" fmla="*/ 23813 w 232310"/>
                  <a:gd name="connsiteY4" fmla="*/ 60005 h 59990"/>
                  <a:gd name="connsiteX5" fmla="*/ 116167 w 232310"/>
                  <a:gd name="connsiteY5" fmla="*/ 44384 h 59990"/>
                  <a:gd name="connsiteX6" fmla="*/ 207983 w 232310"/>
                  <a:gd name="connsiteY6" fmla="*/ 58496 h 59990"/>
                  <a:gd name="connsiteX7" fmla="*/ 209659 w 232310"/>
                  <a:gd name="connsiteY7" fmla="*/ 60005 h 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310" h="59990">
                    <a:moveTo>
                      <a:pt x="209659" y="60005"/>
                    </a:moveTo>
                    <a:cubicBezTo>
                      <a:pt x="224865" y="53869"/>
                      <a:pt x="232326" y="44676"/>
                      <a:pt x="232326" y="36327"/>
                    </a:cubicBezTo>
                    <a:cubicBezTo>
                      <a:pt x="232326" y="16267"/>
                      <a:pt x="180322" y="15"/>
                      <a:pt x="116167" y="15"/>
                    </a:cubicBezTo>
                    <a:cubicBezTo>
                      <a:pt x="52019" y="15"/>
                      <a:pt x="15" y="16267"/>
                      <a:pt x="15" y="36327"/>
                    </a:cubicBezTo>
                    <a:cubicBezTo>
                      <a:pt x="15" y="44676"/>
                      <a:pt x="8608" y="53869"/>
                      <a:pt x="23813" y="60005"/>
                    </a:cubicBezTo>
                    <a:cubicBezTo>
                      <a:pt x="45047" y="51430"/>
                      <a:pt x="78776" y="44384"/>
                      <a:pt x="116167" y="44384"/>
                    </a:cubicBezTo>
                    <a:cubicBezTo>
                      <a:pt x="153565" y="44384"/>
                      <a:pt x="186733" y="49920"/>
                      <a:pt x="207983" y="58496"/>
                    </a:cubicBezTo>
                    <a:lnTo>
                      <a:pt x="209659" y="60005"/>
                    </a:lnTo>
                    <a:close/>
                  </a:path>
                </a:pathLst>
              </a:custGeom>
              <a:solidFill>
                <a:srgbClr val="B8D432"/>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CB3691B-2DDD-45B9-B066-9118C3F23D47}"/>
                  </a:ext>
                </a:extLst>
              </p:cNvPr>
              <p:cNvSpPr/>
              <p:nvPr/>
            </p:nvSpPr>
            <p:spPr>
              <a:xfrm>
                <a:off x="4280912" y="2233461"/>
                <a:ext cx="146457" cy="304951"/>
              </a:xfrm>
              <a:custGeom>
                <a:avLst/>
                <a:gdLst>
                  <a:gd name="connsiteX0" fmla="*/ 15 w 146457"/>
                  <a:gd name="connsiteY0" fmla="*/ 15 h 304951"/>
                  <a:gd name="connsiteX1" fmla="*/ 15 w 146457"/>
                  <a:gd name="connsiteY1" fmla="*/ 247776 h 304951"/>
                  <a:gd name="connsiteX2" fmla="*/ 146472 w 146457"/>
                  <a:gd name="connsiteY2" fmla="*/ 304966 h 304951"/>
                  <a:gd name="connsiteX3" fmla="*/ 146472 w 146457"/>
                  <a:gd name="connsiteY3" fmla="*/ 15 h 304951"/>
                  <a:gd name="connsiteX4" fmla="*/ 15 w 146457"/>
                  <a:gd name="connsiteY4" fmla="*/ 15 h 3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7" h="304951">
                    <a:moveTo>
                      <a:pt x="15" y="15"/>
                    </a:moveTo>
                    <a:lnTo>
                      <a:pt x="15" y="247776"/>
                    </a:lnTo>
                    <a:cubicBezTo>
                      <a:pt x="15" y="274426"/>
                      <a:pt x="65590" y="304966"/>
                      <a:pt x="146472" y="304966"/>
                    </a:cubicBezTo>
                    <a:lnTo>
                      <a:pt x="146472" y="15"/>
                    </a:lnTo>
                    <a:cubicBezTo>
                      <a:pt x="146472" y="15"/>
                      <a:pt x="15" y="15"/>
                      <a:pt x="15" y="15"/>
                    </a:cubicBezTo>
                    <a:close/>
                  </a:path>
                </a:pathLst>
              </a:custGeom>
              <a:solidFill>
                <a:srgbClr val="0072C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CD7349A-6E26-4F40-87CC-8C998643FD61}"/>
                  </a:ext>
                </a:extLst>
              </p:cNvPr>
              <p:cNvSpPr/>
              <p:nvPr/>
            </p:nvSpPr>
            <p:spPr>
              <a:xfrm>
                <a:off x="4415365" y="2288717"/>
                <a:ext cx="24009" cy="249696"/>
              </a:xfrm>
              <a:custGeom>
                <a:avLst/>
                <a:gdLst>
                  <a:gd name="connsiteX0" fmla="*/ 15 w 24009"/>
                  <a:gd name="connsiteY0" fmla="*/ 15 h 249696"/>
                  <a:gd name="connsiteX1" fmla="*/ 24024 w 24009"/>
                  <a:gd name="connsiteY1" fmla="*/ 15 h 249696"/>
                  <a:gd name="connsiteX2" fmla="*/ 24024 w 24009"/>
                  <a:gd name="connsiteY2" fmla="*/ 249712 h 249696"/>
                  <a:gd name="connsiteX3" fmla="*/ 15 w 24009"/>
                  <a:gd name="connsiteY3" fmla="*/ 249712 h 249696"/>
                </a:gdLst>
                <a:ahLst/>
                <a:cxnLst>
                  <a:cxn ang="0">
                    <a:pos x="connsiteX0" y="connsiteY0"/>
                  </a:cxn>
                  <a:cxn ang="0">
                    <a:pos x="connsiteX1" y="connsiteY1"/>
                  </a:cxn>
                  <a:cxn ang="0">
                    <a:pos x="connsiteX2" y="connsiteY2"/>
                  </a:cxn>
                  <a:cxn ang="0">
                    <a:pos x="connsiteX3" y="connsiteY3"/>
                  </a:cxn>
                </a:cxnLst>
                <a:rect l="l" t="t" r="r" b="b"/>
                <a:pathLst>
                  <a:path w="24009" h="249696">
                    <a:moveTo>
                      <a:pt x="15" y="15"/>
                    </a:moveTo>
                    <a:lnTo>
                      <a:pt x="24024" y="15"/>
                    </a:lnTo>
                    <a:lnTo>
                      <a:pt x="24024" y="249712"/>
                    </a:lnTo>
                    <a:lnTo>
                      <a:pt x="15" y="249712"/>
                    </a:lnTo>
                    <a:close/>
                  </a:path>
                </a:pathLst>
              </a:custGeom>
              <a:solidFill>
                <a:srgbClr val="0072C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18E35BC-59DA-4236-B2D9-CB51204C5FCE}"/>
                  </a:ext>
                </a:extLst>
              </p:cNvPr>
              <p:cNvSpPr/>
              <p:nvPr/>
            </p:nvSpPr>
            <p:spPr>
              <a:xfrm>
                <a:off x="4427368" y="2233461"/>
                <a:ext cx="146456" cy="304951"/>
              </a:xfrm>
              <a:custGeom>
                <a:avLst/>
                <a:gdLst>
                  <a:gd name="connsiteX0" fmla="*/ 15 w 146456"/>
                  <a:gd name="connsiteY0" fmla="*/ 304966 h 304951"/>
                  <a:gd name="connsiteX1" fmla="*/ 1996 w 146456"/>
                  <a:gd name="connsiteY1" fmla="*/ 304966 h 304951"/>
                  <a:gd name="connsiteX2" fmla="*/ 146471 w 146456"/>
                  <a:gd name="connsiteY2" fmla="*/ 253741 h 304951"/>
                  <a:gd name="connsiteX3" fmla="*/ 146471 w 146456"/>
                  <a:gd name="connsiteY3" fmla="*/ 15 h 304951"/>
                  <a:gd name="connsiteX4" fmla="*/ 15 w 146456"/>
                  <a:gd name="connsiteY4" fmla="*/ 15 h 304951"/>
                  <a:gd name="connsiteX5" fmla="*/ 15 w 146456"/>
                  <a:gd name="connsiteY5" fmla="*/ 304966 h 3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56" h="304951">
                    <a:moveTo>
                      <a:pt x="15" y="304966"/>
                    </a:moveTo>
                    <a:lnTo>
                      <a:pt x="1996" y="304966"/>
                    </a:lnTo>
                    <a:cubicBezTo>
                      <a:pt x="81784" y="304966"/>
                      <a:pt x="146471" y="280399"/>
                      <a:pt x="146471" y="253741"/>
                    </a:cubicBezTo>
                    <a:lnTo>
                      <a:pt x="146471" y="15"/>
                    </a:lnTo>
                    <a:lnTo>
                      <a:pt x="15" y="15"/>
                    </a:lnTo>
                    <a:lnTo>
                      <a:pt x="15" y="304966"/>
                    </a:lnTo>
                    <a:close/>
                  </a:path>
                </a:pathLst>
              </a:custGeom>
              <a:solidFill>
                <a:srgbClr val="2E88CF"/>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0BB6A82-D4E4-4EE8-B510-F7315C865367}"/>
                  </a:ext>
                </a:extLst>
              </p:cNvPr>
              <p:cNvSpPr/>
              <p:nvPr/>
            </p:nvSpPr>
            <p:spPr>
              <a:xfrm>
                <a:off x="4280912" y="2173472"/>
                <a:ext cx="292913" cy="114981"/>
              </a:xfrm>
              <a:custGeom>
                <a:avLst/>
                <a:gdLst>
                  <a:gd name="connsiteX0" fmla="*/ 292929 w 292913"/>
                  <a:gd name="connsiteY0" fmla="*/ 57506 h 114981"/>
                  <a:gd name="connsiteX1" fmla="*/ 146472 w 292913"/>
                  <a:gd name="connsiteY1" fmla="*/ 114997 h 114981"/>
                  <a:gd name="connsiteX2" fmla="*/ 15 w 292913"/>
                  <a:gd name="connsiteY2" fmla="*/ 57506 h 114981"/>
                  <a:gd name="connsiteX3" fmla="*/ 146472 w 292913"/>
                  <a:gd name="connsiteY3" fmla="*/ 15 h 114981"/>
                  <a:gd name="connsiteX4" fmla="*/ 292929 w 292913"/>
                  <a:gd name="connsiteY4" fmla="*/ 57506 h 11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13" h="114981">
                    <a:moveTo>
                      <a:pt x="292929" y="57506"/>
                    </a:moveTo>
                    <a:cubicBezTo>
                      <a:pt x="292929" y="89259"/>
                      <a:pt x="227354" y="114997"/>
                      <a:pt x="146472" y="114997"/>
                    </a:cubicBezTo>
                    <a:cubicBezTo>
                      <a:pt x="65590" y="114997"/>
                      <a:pt x="15" y="89259"/>
                      <a:pt x="15" y="57506"/>
                    </a:cubicBezTo>
                    <a:cubicBezTo>
                      <a:pt x="15" y="25754"/>
                      <a:pt x="65590" y="15"/>
                      <a:pt x="146472" y="15"/>
                    </a:cubicBezTo>
                    <a:cubicBezTo>
                      <a:pt x="227354" y="15"/>
                      <a:pt x="292929" y="25754"/>
                      <a:pt x="292929" y="57506"/>
                    </a:cubicBezTo>
                  </a:path>
                </a:pathLst>
              </a:custGeom>
              <a:solidFill>
                <a:srgbClr val="FFFFFF"/>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93D48E5-156D-4D4F-9001-C7B92E67CDD5}"/>
                  </a:ext>
                </a:extLst>
              </p:cNvPr>
              <p:cNvSpPr/>
              <p:nvPr/>
            </p:nvSpPr>
            <p:spPr>
              <a:xfrm>
                <a:off x="4309611" y="2189959"/>
                <a:ext cx="232310" cy="79987"/>
              </a:xfrm>
              <a:custGeom>
                <a:avLst/>
                <a:gdLst>
                  <a:gd name="connsiteX0" fmla="*/ 116174 w 232310"/>
                  <a:gd name="connsiteY0" fmla="*/ 80002 h 79987"/>
                  <a:gd name="connsiteX1" fmla="*/ 15 w 232310"/>
                  <a:gd name="connsiteY1" fmla="*/ 40009 h 79987"/>
                  <a:gd name="connsiteX2" fmla="*/ 116174 w 232310"/>
                  <a:gd name="connsiteY2" fmla="*/ 15 h 79987"/>
                  <a:gd name="connsiteX3" fmla="*/ 232326 w 232310"/>
                  <a:gd name="connsiteY3" fmla="*/ 40009 h 79987"/>
                  <a:gd name="connsiteX4" fmla="*/ 116174 w 232310"/>
                  <a:gd name="connsiteY4" fmla="*/ 80002 h 7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10" h="79987">
                    <a:moveTo>
                      <a:pt x="116174" y="80002"/>
                    </a:moveTo>
                    <a:cubicBezTo>
                      <a:pt x="52026" y="80002"/>
                      <a:pt x="15" y="62108"/>
                      <a:pt x="15" y="40009"/>
                    </a:cubicBezTo>
                    <a:cubicBezTo>
                      <a:pt x="15" y="17918"/>
                      <a:pt x="52026" y="15"/>
                      <a:pt x="116174" y="15"/>
                    </a:cubicBezTo>
                    <a:cubicBezTo>
                      <a:pt x="180321" y="15"/>
                      <a:pt x="232326" y="17918"/>
                      <a:pt x="232326" y="40009"/>
                    </a:cubicBezTo>
                    <a:cubicBezTo>
                      <a:pt x="232326" y="62108"/>
                      <a:pt x="180321" y="80002"/>
                      <a:pt x="116174" y="80002"/>
                    </a:cubicBezTo>
                    <a:close/>
                  </a:path>
                </a:pathLst>
              </a:custGeom>
              <a:solidFill>
                <a:srgbClr val="80BA0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4100A36-568E-45C7-A892-92FD9D0F76C9}"/>
                  </a:ext>
                </a:extLst>
              </p:cNvPr>
              <p:cNvSpPr/>
              <p:nvPr/>
            </p:nvSpPr>
            <p:spPr>
              <a:xfrm>
                <a:off x="4309611" y="2189959"/>
                <a:ext cx="232310" cy="59990"/>
              </a:xfrm>
              <a:custGeom>
                <a:avLst/>
                <a:gdLst>
                  <a:gd name="connsiteX0" fmla="*/ 209659 w 232310"/>
                  <a:gd name="connsiteY0" fmla="*/ 60005 h 59990"/>
                  <a:gd name="connsiteX1" fmla="*/ 232326 w 232310"/>
                  <a:gd name="connsiteY1" fmla="*/ 36327 h 59990"/>
                  <a:gd name="connsiteX2" fmla="*/ 116167 w 232310"/>
                  <a:gd name="connsiteY2" fmla="*/ 15 h 59990"/>
                  <a:gd name="connsiteX3" fmla="*/ 15 w 232310"/>
                  <a:gd name="connsiteY3" fmla="*/ 36327 h 59990"/>
                  <a:gd name="connsiteX4" fmla="*/ 23813 w 232310"/>
                  <a:gd name="connsiteY4" fmla="*/ 60005 h 59990"/>
                  <a:gd name="connsiteX5" fmla="*/ 116167 w 232310"/>
                  <a:gd name="connsiteY5" fmla="*/ 44384 h 59990"/>
                  <a:gd name="connsiteX6" fmla="*/ 207983 w 232310"/>
                  <a:gd name="connsiteY6" fmla="*/ 58496 h 59990"/>
                  <a:gd name="connsiteX7" fmla="*/ 209659 w 232310"/>
                  <a:gd name="connsiteY7" fmla="*/ 60005 h 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310" h="59990">
                    <a:moveTo>
                      <a:pt x="209659" y="60005"/>
                    </a:moveTo>
                    <a:cubicBezTo>
                      <a:pt x="224865" y="53869"/>
                      <a:pt x="232326" y="44676"/>
                      <a:pt x="232326" y="36327"/>
                    </a:cubicBezTo>
                    <a:cubicBezTo>
                      <a:pt x="232326" y="16267"/>
                      <a:pt x="180321" y="15"/>
                      <a:pt x="116167" y="15"/>
                    </a:cubicBezTo>
                    <a:cubicBezTo>
                      <a:pt x="52019" y="15"/>
                      <a:pt x="15" y="16267"/>
                      <a:pt x="15" y="36327"/>
                    </a:cubicBezTo>
                    <a:cubicBezTo>
                      <a:pt x="15" y="44676"/>
                      <a:pt x="8607" y="53869"/>
                      <a:pt x="23813" y="60005"/>
                    </a:cubicBezTo>
                    <a:cubicBezTo>
                      <a:pt x="45047" y="51430"/>
                      <a:pt x="78776" y="44384"/>
                      <a:pt x="116167" y="44384"/>
                    </a:cubicBezTo>
                    <a:cubicBezTo>
                      <a:pt x="153565" y="44384"/>
                      <a:pt x="186733" y="49920"/>
                      <a:pt x="207983" y="58496"/>
                    </a:cubicBezTo>
                    <a:lnTo>
                      <a:pt x="209659" y="60005"/>
                    </a:lnTo>
                    <a:close/>
                  </a:path>
                </a:pathLst>
              </a:custGeom>
              <a:solidFill>
                <a:srgbClr val="B8D43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05142F-9F71-42BE-9431-E8B254422569}"/>
                  </a:ext>
                </a:extLst>
              </p:cNvPr>
              <p:cNvSpPr/>
              <p:nvPr/>
            </p:nvSpPr>
            <p:spPr>
              <a:xfrm>
                <a:off x="4136225" y="1957388"/>
                <a:ext cx="278508" cy="240092"/>
              </a:xfrm>
              <a:custGeom>
                <a:avLst/>
                <a:gdLst>
                  <a:gd name="connsiteX0" fmla="*/ 201727 w 278508"/>
                  <a:gd name="connsiteY0" fmla="*/ 140201 h 240092"/>
                  <a:gd name="connsiteX1" fmla="*/ 132546 w 278508"/>
                  <a:gd name="connsiteY1" fmla="*/ 211372 h 240092"/>
                  <a:gd name="connsiteX2" fmla="*/ 160591 w 278508"/>
                  <a:gd name="connsiteY2" fmla="*/ 240108 h 240092"/>
                  <a:gd name="connsiteX3" fmla="*/ 278523 w 278508"/>
                  <a:gd name="connsiteY3" fmla="*/ 119310 h 240092"/>
                  <a:gd name="connsiteX4" fmla="*/ 161662 w 278508"/>
                  <a:gd name="connsiteY4" fmla="*/ 15 h 240092"/>
                  <a:gd name="connsiteX5" fmla="*/ 133577 w 278508"/>
                  <a:gd name="connsiteY5" fmla="*/ 28792 h 240092"/>
                  <a:gd name="connsiteX6" fmla="*/ 202440 w 278508"/>
                  <a:gd name="connsiteY6" fmla="*/ 99922 h 240092"/>
                  <a:gd name="connsiteX7" fmla="*/ 15 w 278508"/>
                  <a:gd name="connsiteY7" fmla="*/ 99922 h 240092"/>
                  <a:gd name="connsiteX8" fmla="*/ 15 w 278508"/>
                  <a:gd name="connsiteY8" fmla="*/ 140201 h 240092"/>
                  <a:gd name="connsiteX9" fmla="*/ 201727 w 278508"/>
                  <a:gd name="connsiteY9" fmla="*/ 140201 h 24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08" h="240092">
                    <a:moveTo>
                      <a:pt x="201727" y="140201"/>
                    </a:moveTo>
                    <a:lnTo>
                      <a:pt x="132546" y="211372"/>
                    </a:lnTo>
                    <a:lnTo>
                      <a:pt x="160591" y="240108"/>
                    </a:lnTo>
                    <a:lnTo>
                      <a:pt x="278523" y="119310"/>
                    </a:lnTo>
                    <a:lnTo>
                      <a:pt x="161662" y="15"/>
                    </a:lnTo>
                    <a:lnTo>
                      <a:pt x="133577" y="28792"/>
                    </a:lnTo>
                    <a:lnTo>
                      <a:pt x="202440" y="99922"/>
                    </a:lnTo>
                    <a:lnTo>
                      <a:pt x="15" y="99922"/>
                    </a:lnTo>
                    <a:lnTo>
                      <a:pt x="15" y="140201"/>
                    </a:lnTo>
                    <a:lnTo>
                      <a:pt x="201727" y="140201"/>
                    </a:lnTo>
                    <a:close/>
                  </a:path>
                </a:pathLst>
              </a:custGeom>
              <a:solidFill>
                <a:srgbClr val="4A4A4A"/>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0E9356A-5F7E-4CE0-A0C6-15CB0317E7E2}"/>
                  </a:ext>
                </a:extLst>
              </p:cNvPr>
              <p:cNvSpPr/>
              <p:nvPr/>
            </p:nvSpPr>
            <p:spPr>
              <a:xfrm>
                <a:off x="3892782" y="2498212"/>
                <a:ext cx="9525" cy="83704"/>
              </a:xfrm>
              <a:custGeom>
                <a:avLst/>
                <a:gdLst>
                  <a:gd name="connsiteX0" fmla="*/ 15 w 9525"/>
                  <a:gd name="connsiteY0" fmla="*/ 15 h 83704"/>
                  <a:gd name="connsiteX1" fmla="*/ 15 w 9525"/>
                  <a:gd name="connsiteY1" fmla="*/ 83720 h 83704"/>
                </a:gdLst>
                <a:ahLst/>
                <a:cxnLst>
                  <a:cxn ang="0">
                    <a:pos x="connsiteX0" y="connsiteY0"/>
                  </a:cxn>
                  <a:cxn ang="0">
                    <a:pos x="connsiteX1" y="connsiteY1"/>
                  </a:cxn>
                </a:cxnLst>
                <a:rect l="l" t="t" r="r" b="b"/>
                <a:pathLst>
                  <a:path w="9525" h="83704">
                    <a:moveTo>
                      <a:pt x="15" y="15"/>
                    </a:moveTo>
                    <a:lnTo>
                      <a:pt x="15" y="83720"/>
                    </a:lnTo>
                  </a:path>
                </a:pathLst>
              </a:custGeom>
              <a:noFill/>
              <a:ln w="19050" cap="sq">
                <a:solidFill>
                  <a:srgbClr val="FFFFFF"/>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6619B60-5E0B-49F1-B1F2-D6F10AC5BE85}"/>
                  </a:ext>
                </a:extLst>
              </p:cNvPr>
              <p:cNvSpPr/>
              <p:nvPr/>
            </p:nvSpPr>
            <p:spPr>
              <a:xfrm>
                <a:off x="3846486" y="2539054"/>
                <a:ext cx="93918" cy="9525"/>
              </a:xfrm>
              <a:custGeom>
                <a:avLst/>
                <a:gdLst>
                  <a:gd name="connsiteX0" fmla="*/ 93933 w 93918"/>
                  <a:gd name="connsiteY0" fmla="*/ 15 h 9525"/>
                  <a:gd name="connsiteX1" fmla="*/ 15 w 93918"/>
                  <a:gd name="connsiteY1" fmla="*/ 15 h 9525"/>
                </a:gdLst>
                <a:ahLst/>
                <a:cxnLst>
                  <a:cxn ang="0">
                    <a:pos x="connsiteX0" y="connsiteY0"/>
                  </a:cxn>
                  <a:cxn ang="0">
                    <a:pos x="connsiteX1" y="connsiteY1"/>
                  </a:cxn>
                </a:cxnLst>
                <a:rect l="l" t="t" r="r" b="b"/>
                <a:pathLst>
                  <a:path w="93918" h="9525">
                    <a:moveTo>
                      <a:pt x="93933" y="15"/>
                    </a:moveTo>
                    <a:lnTo>
                      <a:pt x="15" y="15"/>
                    </a:lnTo>
                  </a:path>
                </a:pathLst>
              </a:custGeom>
              <a:noFill/>
              <a:ln w="19050" cap="sq">
                <a:solidFill>
                  <a:srgbClr val="FFFFFF"/>
                </a:solidFill>
                <a:prstDash val="solid"/>
                <a:miter/>
              </a:ln>
            </p:spPr>
            <p:txBody>
              <a:bodyPr rtlCol="0" anchor="ctr"/>
              <a:lstStyle/>
              <a:p>
                <a:endParaRPr lang="en-US"/>
              </a:p>
            </p:txBody>
          </p:sp>
        </p:grpSp>
        <p:grpSp>
          <p:nvGrpSpPr>
            <p:cNvPr id="35" name="Graphic 9">
              <a:extLst>
                <a:ext uri="{FF2B5EF4-FFF2-40B4-BE49-F238E27FC236}">
                  <a16:creationId xmlns:a16="http://schemas.microsoft.com/office/drawing/2014/main" id="{135AF0A1-FF09-4799-BA8B-BDDFC6E28578}"/>
                </a:ext>
              </a:extLst>
            </p:cNvPr>
            <p:cNvGrpSpPr>
              <a:grpSpLocks noChangeAspect="1"/>
            </p:cNvGrpSpPr>
            <p:nvPr/>
          </p:nvGrpSpPr>
          <p:grpSpPr>
            <a:xfrm>
              <a:off x="840155" y="2084985"/>
              <a:ext cx="803192" cy="492624"/>
              <a:chOff x="1050252" y="2109788"/>
              <a:chExt cx="714375" cy="438150"/>
            </a:xfrm>
          </p:grpSpPr>
          <p:grpSp>
            <p:nvGrpSpPr>
              <p:cNvPr id="36" name="Graphic 9">
                <a:extLst>
                  <a:ext uri="{FF2B5EF4-FFF2-40B4-BE49-F238E27FC236}">
                    <a16:creationId xmlns:a16="http://schemas.microsoft.com/office/drawing/2014/main" id="{135AF0A1-FF09-4799-BA8B-BDDFC6E28578}"/>
                  </a:ext>
                </a:extLst>
              </p:cNvPr>
              <p:cNvGrpSpPr/>
              <p:nvPr/>
            </p:nvGrpSpPr>
            <p:grpSpPr>
              <a:xfrm>
                <a:off x="1050252" y="2109788"/>
                <a:ext cx="714375" cy="438150"/>
                <a:chOff x="1050252" y="2109788"/>
                <a:chExt cx="714375" cy="438150"/>
              </a:xfrm>
            </p:grpSpPr>
            <p:sp>
              <p:nvSpPr>
                <p:cNvPr id="37" name="Freeform: Shape 36">
                  <a:extLst>
                    <a:ext uri="{FF2B5EF4-FFF2-40B4-BE49-F238E27FC236}">
                      <a16:creationId xmlns:a16="http://schemas.microsoft.com/office/drawing/2014/main" id="{52B9D69F-B073-482B-975D-CC72B4C229EC}"/>
                    </a:ext>
                  </a:extLst>
                </p:cNvPr>
                <p:cNvSpPr/>
                <p:nvPr/>
              </p:nvSpPr>
              <p:spPr>
                <a:xfrm>
                  <a:off x="1563521" y="2109788"/>
                  <a:ext cx="201105" cy="438150"/>
                </a:xfrm>
                <a:custGeom>
                  <a:avLst/>
                  <a:gdLst>
                    <a:gd name="connsiteX0" fmla="*/ 150858 w 201105"/>
                    <a:gd name="connsiteY0" fmla="*/ 44 h 438150"/>
                    <a:gd name="connsiteX1" fmla="*/ 201135 w 201105"/>
                    <a:gd name="connsiteY1" fmla="*/ 219119 h 438150"/>
                    <a:gd name="connsiteX2" fmla="*/ 150858 w 201105"/>
                    <a:gd name="connsiteY2" fmla="*/ 438194 h 438150"/>
                    <a:gd name="connsiteX3" fmla="*/ 30 w 201105"/>
                    <a:gd name="connsiteY3" fmla="*/ 438194 h 438150"/>
                    <a:gd name="connsiteX4" fmla="*/ 30 w 201105"/>
                    <a:gd name="connsiteY4" fmla="*/ 44 h 438150"/>
                    <a:gd name="connsiteX5" fmla="*/ 150858 w 201105"/>
                    <a:gd name="connsiteY5" fmla="*/ 44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05" h="438150">
                      <a:moveTo>
                        <a:pt x="150858" y="44"/>
                      </a:moveTo>
                      <a:cubicBezTo>
                        <a:pt x="178626" y="44"/>
                        <a:pt x="201135" y="98128"/>
                        <a:pt x="201135" y="219119"/>
                      </a:cubicBezTo>
                      <a:cubicBezTo>
                        <a:pt x="201135" y="340110"/>
                        <a:pt x="178626" y="438194"/>
                        <a:pt x="150858" y="438194"/>
                      </a:cubicBezTo>
                      <a:lnTo>
                        <a:pt x="30" y="438194"/>
                      </a:lnTo>
                      <a:lnTo>
                        <a:pt x="30" y="44"/>
                      </a:lnTo>
                      <a:lnTo>
                        <a:pt x="150858" y="44"/>
                      </a:lnTo>
                      <a:close/>
                    </a:path>
                  </a:pathLst>
                </a:custGeom>
                <a:solidFill>
                  <a:srgbClr val="4AABD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06C2C30-4360-4168-A3E6-8EFDF4949AA5}"/>
                    </a:ext>
                  </a:extLst>
                </p:cNvPr>
                <p:cNvSpPr/>
                <p:nvPr/>
              </p:nvSpPr>
              <p:spPr>
                <a:xfrm>
                  <a:off x="1563521" y="2353205"/>
                  <a:ext cx="201105" cy="194732"/>
                </a:xfrm>
                <a:custGeom>
                  <a:avLst/>
                  <a:gdLst>
                    <a:gd name="connsiteX0" fmla="*/ 201135 w 201105"/>
                    <a:gd name="connsiteY0" fmla="*/ 44 h 194732"/>
                    <a:gd name="connsiteX1" fmla="*/ 151328 w 201105"/>
                    <a:gd name="connsiteY1" fmla="*/ 194777 h 194732"/>
                    <a:gd name="connsiteX2" fmla="*/ 30 w 201105"/>
                    <a:gd name="connsiteY2" fmla="*/ 194777 h 194732"/>
                    <a:gd name="connsiteX3" fmla="*/ 30 w 201105"/>
                    <a:gd name="connsiteY3" fmla="*/ 44 h 194732"/>
                    <a:gd name="connsiteX4" fmla="*/ 201135 w 201105"/>
                    <a:gd name="connsiteY4" fmla="*/ 44 h 19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05" h="194732">
                      <a:moveTo>
                        <a:pt x="201135" y="44"/>
                      </a:moveTo>
                      <a:cubicBezTo>
                        <a:pt x="197317" y="110408"/>
                        <a:pt x="176471" y="194777"/>
                        <a:pt x="151328" y="194777"/>
                      </a:cubicBezTo>
                      <a:lnTo>
                        <a:pt x="30" y="194777"/>
                      </a:lnTo>
                      <a:lnTo>
                        <a:pt x="30" y="44"/>
                      </a:lnTo>
                      <a:lnTo>
                        <a:pt x="201135" y="44"/>
                      </a:lnTo>
                      <a:close/>
                    </a:path>
                  </a:pathLst>
                </a:custGeom>
                <a:solidFill>
                  <a:srgbClr val="0097C5"/>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70DE1A-2BEA-424B-A850-48D633BCAB58}"/>
                    </a:ext>
                  </a:extLst>
                </p:cNvPr>
                <p:cNvSpPr/>
                <p:nvPr/>
              </p:nvSpPr>
              <p:spPr>
                <a:xfrm>
                  <a:off x="1513245" y="2109788"/>
                  <a:ext cx="100552" cy="438150"/>
                </a:xfrm>
                <a:custGeom>
                  <a:avLst/>
                  <a:gdLst>
                    <a:gd name="connsiteX0" fmla="*/ 100583 w 100552"/>
                    <a:gd name="connsiteY0" fmla="*/ 219119 h 438150"/>
                    <a:gd name="connsiteX1" fmla="*/ 50306 w 100552"/>
                    <a:gd name="connsiteY1" fmla="*/ 438194 h 438150"/>
                    <a:gd name="connsiteX2" fmla="*/ 30 w 100552"/>
                    <a:gd name="connsiteY2" fmla="*/ 219119 h 438150"/>
                    <a:gd name="connsiteX3" fmla="*/ 50306 w 100552"/>
                    <a:gd name="connsiteY3" fmla="*/ 44 h 438150"/>
                    <a:gd name="connsiteX4" fmla="*/ 100583 w 100552"/>
                    <a:gd name="connsiteY4" fmla="*/ 21911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52" h="438150">
                      <a:moveTo>
                        <a:pt x="100583" y="219119"/>
                      </a:moveTo>
                      <a:cubicBezTo>
                        <a:pt x="100583" y="340111"/>
                        <a:pt x="78073" y="438194"/>
                        <a:pt x="50306" y="438194"/>
                      </a:cubicBezTo>
                      <a:cubicBezTo>
                        <a:pt x="22540" y="438194"/>
                        <a:pt x="30" y="340111"/>
                        <a:pt x="30" y="219119"/>
                      </a:cubicBezTo>
                      <a:cubicBezTo>
                        <a:pt x="30" y="98127"/>
                        <a:pt x="22540" y="44"/>
                        <a:pt x="50306" y="44"/>
                      </a:cubicBezTo>
                      <a:cubicBezTo>
                        <a:pt x="78073" y="44"/>
                        <a:pt x="100583" y="98127"/>
                        <a:pt x="100583" y="219119"/>
                      </a:cubicBezTo>
                      <a:close/>
                    </a:path>
                  </a:pathLst>
                </a:custGeom>
                <a:solidFill>
                  <a:srgbClr val="0070C8"/>
                </a:solidFill>
                <a:ln w="9525" cap="flat">
                  <a:noFill/>
                  <a:prstDash val="solid"/>
                  <a:miter/>
                </a:ln>
              </p:spPr>
              <p:txBody>
                <a:bodyPr rtlCol="0" anchor="ctr"/>
                <a:lstStyle/>
                <a:p>
                  <a:endParaRPr lang="en-US"/>
                </a:p>
              </p:txBody>
            </p:sp>
            <p:grpSp>
              <p:nvGrpSpPr>
                <p:cNvPr id="40" name="Graphic 9">
                  <a:extLst>
                    <a:ext uri="{FF2B5EF4-FFF2-40B4-BE49-F238E27FC236}">
                      <a16:creationId xmlns:a16="http://schemas.microsoft.com/office/drawing/2014/main" id="{135AF0A1-FF09-4799-BA8B-BDDFC6E28578}"/>
                    </a:ext>
                  </a:extLst>
                </p:cNvPr>
                <p:cNvGrpSpPr/>
                <p:nvPr/>
              </p:nvGrpSpPr>
              <p:grpSpPr>
                <a:xfrm>
                  <a:off x="1261863" y="2158471"/>
                  <a:ext cx="301658" cy="340783"/>
                  <a:chOff x="1261863" y="2158471"/>
                  <a:chExt cx="301658" cy="340783"/>
                </a:xfrm>
                <a:solidFill>
                  <a:srgbClr val="4DBCE1"/>
                </a:solidFill>
              </p:grpSpPr>
              <p:sp>
                <p:nvSpPr>
                  <p:cNvPr id="41" name="Freeform: Shape 40">
                    <a:extLst>
                      <a:ext uri="{FF2B5EF4-FFF2-40B4-BE49-F238E27FC236}">
                        <a16:creationId xmlns:a16="http://schemas.microsoft.com/office/drawing/2014/main" id="{7542E0B1-9A7D-490B-B1E8-65142B4682D6}"/>
                      </a:ext>
                    </a:extLst>
                  </p:cNvPr>
                  <p:cNvSpPr/>
                  <p:nvPr/>
                </p:nvSpPr>
                <p:spPr>
                  <a:xfrm>
                    <a:off x="1261863" y="2158471"/>
                    <a:ext cx="301658" cy="340783"/>
                  </a:xfrm>
                  <a:custGeom>
                    <a:avLst/>
                    <a:gdLst>
                      <a:gd name="connsiteX0" fmla="*/ 280163 w 301658"/>
                      <a:gd name="connsiteY0" fmla="*/ 49 h 340783"/>
                      <a:gd name="connsiteX1" fmla="*/ 301711 w 301658"/>
                      <a:gd name="connsiteY1" fmla="*/ 170441 h 340783"/>
                      <a:gd name="connsiteX2" fmla="*/ 280163 w 301658"/>
                      <a:gd name="connsiteY2" fmla="*/ 340833 h 340783"/>
                      <a:gd name="connsiteX3" fmla="*/ 52 w 301658"/>
                      <a:gd name="connsiteY3" fmla="*/ 340833 h 340783"/>
                      <a:gd name="connsiteX4" fmla="*/ 52 w 301658"/>
                      <a:gd name="connsiteY4" fmla="*/ 49 h 340783"/>
                      <a:gd name="connsiteX5" fmla="*/ 280163 w 301658"/>
                      <a:gd name="connsiteY5" fmla="*/ 49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63" y="49"/>
                        </a:moveTo>
                        <a:cubicBezTo>
                          <a:pt x="292064" y="49"/>
                          <a:pt x="301711" y="76336"/>
                          <a:pt x="301711" y="170441"/>
                        </a:cubicBezTo>
                        <a:cubicBezTo>
                          <a:pt x="301711" y="264546"/>
                          <a:pt x="292064" y="340833"/>
                          <a:pt x="280163" y="340833"/>
                        </a:cubicBezTo>
                        <a:lnTo>
                          <a:pt x="52" y="340833"/>
                        </a:lnTo>
                        <a:lnTo>
                          <a:pt x="52" y="49"/>
                        </a:lnTo>
                        <a:lnTo>
                          <a:pt x="280163" y="49"/>
                        </a:lnTo>
                        <a:close/>
                      </a:path>
                    </a:pathLst>
                  </a:custGeom>
                  <a:solidFill>
                    <a:srgbClr val="4DBCE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EEEA23-C9F6-4E72-91D8-153B7AFF3AF5}"/>
                      </a:ext>
                    </a:extLst>
                  </p:cNvPr>
                  <p:cNvSpPr/>
                  <p:nvPr/>
                </p:nvSpPr>
                <p:spPr>
                  <a:xfrm>
                    <a:off x="1261863" y="2158471"/>
                    <a:ext cx="301658" cy="340783"/>
                  </a:xfrm>
                  <a:custGeom>
                    <a:avLst/>
                    <a:gdLst>
                      <a:gd name="connsiteX0" fmla="*/ 280163 w 301658"/>
                      <a:gd name="connsiteY0" fmla="*/ 49 h 340783"/>
                      <a:gd name="connsiteX1" fmla="*/ 301711 w 301658"/>
                      <a:gd name="connsiteY1" fmla="*/ 170441 h 340783"/>
                      <a:gd name="connsiteX2" fmla="*/ 280163 w 301658"/>
                      <a:gd name="connsiteY2" fmla="*/ 340833 h 340783"/>
                      <a:gd name="connsiteX3" fmla="*/ 52 w 301658"/>
                      <a:gd name="connsiteY3" fmla="*/ 340833 h 340783"/>
                      <a:gd name="connsiteX4" fmla="*/ 52 w 301658"/>
                      <a:gd name="connsiteY4" fmla="*/ 49 h 340783"/>
                      <a:gd name="connsiteX5" fmla="*/ 280163 w 301658"/>
                      <a:gd name="connsiteY5" fmla="*/ 49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63" y="49"/>
                        </a:moveTo>
                        <a:cubicBezTo>
                          <a:pt x="292064" y="49"/>
                          <a:pt x="301711" y="76336"/>
                          <a:pt x="301711" y="170441"/>
                        </a:cubicBezTo>
                        <a:cubicBezTo>
                          <a:pt x="301711" y="264546"/>
                          <a:pt x="292064" y="340833"/>
                          <a:pt x="280163" y="340833"/>
                        </a:cubicBezTo>
                        <a:lnTo>
                          <a:pt x="52" y="340833"/>
                        </a:lnTo>
                        <a:lnTo>
                          <a:pt x="52" y="49"/>
                        </a:lnTo>
                        <a:lnTo>
                          <a:pt x="280163" y="49"/>
                        </a:lnTo>
                        <a:close/>
                      </a:path>
                    </a:pathLst>
                  </a:custGeom>
                  <a:solidFill>
                    <a:srgbClr val="4DBCE1"/>
                  </a:solidFill>
                  <a:ln w="9525" cap="flat">
                    <a:noFill/>
                    <a:prstDash val="solid"/>
                    <a:miter/>
                  </a:ln>
                </p:spPr>
                <p:txBody>
                  <a:bodyPr rtlCol="0" anchor="ctr"/>
                  <a:lstStyle/>
                  <a:p>
                    <a:endParaRPr lang="en-US"/>
                  </a:p>
                </p:txBody>
              </p:sp>
            </p:grpSp>
            <p:sp>
              <p:nvSpPr>
                <p:cNvPr id="43" name="Freeform: Shape 42">
                  <a:extLst>
                    <a:ext uri="{FF2B5EF4-FFF2-40B4-BE49-F238E27FC236}">
                      <a16:creationId xmlns:a16="http://schemas.microsoft.com/office/drawing/2014/main" id="{75E4044C-9F63-43BD-A8FF-1D49A8F5F0B4}"/>
                    </a:ext>
                  </a:extLst>
                </p:cNvPr>
                <p:cNvSpPr/>
                <p:nvPr/>
              </p:nvSpPr>
              <p:spPr>
                <a:xfrm>
                  <a:off x="1261863" y="2158471"/>
                  <a:ext cx="301658" cy="340783"/>
                </a:xfrm>
                <a:custGeom>
                  <a:avLst/>
                  <a:gdLst>
                    <a:gd name="connsiteX0" fmla="*/ 280141 w 301658"/>
                    <a:gd name="connsiteY0" fmla="*/ 44 h 340783"/>
                    <a:gd name="connsiteX1" fmla="*/ 301689 w 301658"/>
                    <a:gd name="connsiteY1" fmla="*/ 170436 h 340783"/>
                    <a:gd name="connsiteX2" fmla="*/ 280141 w 301658"/>
                    <a:gd name="connsiteY2" fmla="*/ 340827 h 340783"/>
                    <a:gd name="connsiteX3" fmla="*/ 30 w 301658"/>
                    <a:gd name="connsiteY3" fmla="*/ 340827 h 340783"/>
                    <a:gd name="connsiteX4" fmla="*/ 30 w 301658"/>
                    <a:gd name="connsiteY4" fmla="*/ 44 h 340783"/>
                    <a:gd name="connsiteX5" fmla="*/ 280141 w 301658"/>
                    <a:gd name="connsiteY5" fmla="*/ 44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41" y="44"/>
                      </a:moveTo>
                      <a:cubicBezTo>
                        <a:pt x="292042" y="44"/>
                        <a:pt x="301689" y="76331"/>
                        <a:pt x="301689" y="170436"/>
                      </a:cubicBezTo>
                      <a:cubicBezTo>
                        <a:pt x="301689" y="264541"/>
                        <a:pt x="292042" y="340827"/>
                        <a:pt x="280141" y="340827"/>
                      </a:cubicBezTo>
                      <a:lnTo>
                        <a:pt x="30" y="340827"/>
                      </a:lnTo>
                      <a:lnTo>
                        <a:pt x="30" y="44"/>
                      </a:lnTo>
                      <a:lnTo>
                        <a:pt x="280141" y="44"/>
                      </a:lnTo>
                      <a:close/>
                    </a:path>
                  </a:pathLst>
                </a:custGeom>
                <a:solidFill>
                  <a:srgbClr val="74C4DE"/>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C2200FD-46C6-4CDD-9EF4-2F9A055CF53A}"/>
                    </a:ext>
                  </a:extLst>
                </p:cNvPr>
                <p:cNvSpPr/>
                <p:nvPr/>
              </p:nvSpPr>
              <p:spPr>
                <a:xfrm>
                  <a:off x="1261863" y="2304520"/>
                  <a:ext cx="301658" cy="194733"/>
                </a:xfrm>
                <a:custGeom>
                  <a:avLst/>
                  <a:gdLst>
                    <a:gd name="connsiteX0" fmla="*/ 301470 w 301658"/>
                    <a:gd name="connsiteY0" fmla="*/ 44 h 194733"/>
                    <a:gd name="connsiteX1" fmla="*/ 301689 w 301658"/>
                    <a:gd name="connsiteY1" fmla="*/ 24386 h 194733"/>
                    <a:gd name="connsiteX2" fmla="*/ 280141 w 301658"/>
                    <a:gd name="connsiteY2" fmla="*/ 194778 h 194733"/>
                    <a:gd name="connsiteX3" fmla="*/ 30 w 301658"/>
                    <a:gd name="connsiteY3" fmla="*/ 194778 h 194733"/>
                    <a:gd name="connsiteX4" fmla="*/ 30 w 301658"/>
                    <a:gd name="connsiteY4" fmla="*/ 44 h 194733"/>
                    <a:gd name="connsiteX5" fmla="*/ 301470 w 301658"/>
                    <a:gd name="connsiteY5" fmla="*/ 44 h 1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194733">
                      <a:moveTo>
                        <a:pt x="301470" y="44"/>
                      </a:moveTo>
                      <a:cubicBezTo>
                        <a:pt x="301613" y="7995"/>
                        <a:pt x="301689" y="16121"/>
                        <a:pt x="301689" y="24386"/>
                      </a:cubicBezTo>
                      <a:cubicBezTo>
                        <a:pt x="301689" y="118491"/>
                        <a:pt x="292042" y="194778"/>
                        <a:pt x="280141" y="194778"/>
                      </a:cubicBezTo>
                      <a:lnTo>
                        <a:pt x="30" y="194778"/>
                      </a:lnTo>
                      <a:lnTo>
                        <a:pt x="30" y="44"/>
                      </a:lnTo>
                      <a:lnTo>
                        <a:pt x="301470" y="44"/>
                      </a:lnTo>
                      <a:close/>
                    </a:path>
                  </a:pathLst>
                </a:custGeom>
                <a:solidFill>
                  <a:srgbClr val="54B3D9"/>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A57F663-1773-4528-9171-7E9F1623D392}"/>
                    </a:ext>
                  </a:extLst>
                </p:cNvPr>
                <p:cNvSpPr/>
                <p:nvPr/>
              </p:nvSpPr>
              <p:spPr>
                <a:xfrm>
                  <a:off x="1111033" y="2109788"/>
                  <a:ext cx="201105" cy="438150"/>
                </a:xfrm>
                <a:custGeom>
                  <a:avLst/>
                  <a:gdLst>
                    <a:gd name="connsiteX0" fmla="*/ 150859 w 201105"/>
                    <a:gd name="connsiteY0" fmla="*/ 44 h 438150"/>
                    <a:gd name="connsiteX1" fmla="*/ 201135 w 201105"/>
                    <a:gd name="connsiteY1" fmla="*/ 219119 h 438150"/>
                    <a:gd name="connsiteX2" fmla="*/ 150859 w 201105"/>
                    <a:gd name="connsiteY2" fmla="*/ 438194 h 438150"/>
                    <a:gd name="connsiteX3" fmla="*/ 30 w 201105"/>
                    <a:gd name="connsiteY3" fmla="*/ 438194 h 438150"/>
                    <a:gd name="connsiteX4" fmla="*/ 30 w 201105"/>
                    <a:gd name="connsiteY4" fmla="*/ 44 h 438150"/>
                    <a:gd name="connsiteX5" fmla="*/ 150859 w 201105"/>
                    <a:gd name="connsiteY5" fmla="*/ 44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05" h="438150">
                      <a:moveTo>
                        <a:pt x="150859" y="44"/>
                      </a:moveTo>
                      <a:cubicBezTo>
                        <a:pt x="178626" y="44"/>
                        <a:pt x="201135" y="98128"/>
                        <a:pt x="201135" y="219119"/>
                      </a:cubicBezTo>
                      <a:cubicBezTo>
                        <a:pt x="201135" y="340110"/>
                        <a:pt x="178626" y="438194"/>
                        <a:pt x="150859" y="438194"/>
                      </a:cubicBezTo>
                      <a:lnTo>
                        <a:pt x="30" y="438194"/>
                      </a:lnTo>
                      <a:lnTo>
                        <a:pt x="30" y="44"/>
                      </a:lnTo>
                      <a:lnTo>
                        <a:pt x="150859" y="44"/>
                      </a:lnTo>
                      <a:close/>
                    </a:path>
                  </a:pathLst>
                </a:custGeom>
                <a:solidFill>
                  <a:srgbClr val="5CADD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3569906-FB1C-42E4-BBBE-6753320F726B}"/>
                    </a:ext>
                  </a:extLst>
                </p:cNvPr>
                <p:cNvSpPr/>
                <p:nvPr/>
              </p:nvSpPr>
              <p:spPr>
                <a:xfrm>
                  <a:off x="1111033" y="2353205"/>
                  <a:ext cx="201105" cy="194732"/>
                </a:xfrm>
                <a:custGeom>
                  <a:avLst/>
                  <a:gdLst>
                    <a:gd name="connsiteX0" fmla="*/ 201135 w 201105"/>
                    <a:gd name="connsiteY0" fmla="*/ 44 h 194732"/>
                    <a:gd name="connsiteX1" fmla="*/ 151328 w 201105"/>
                    <a:gd name="connsiteY1" fmla="*/ 194777 h 194732"/>
                    <a:gd name="connsiteX2" fmla="*/ 30 w 201105"/>
                    <a:gd name="connsiteY2" fmla="*/ 194777 h 194732"/>
                    <a:gd name="connsiteX3" fmla="*/ 30 w 201105"/>
                    <a:gd name="connsiteY3" fmla="*/ 44 h 194732"/>
                    <a:gd name="connsiteX4" fmla="*/ 201135 w 201105"/>
                    <a:gd name="connsiteY4" fmla="*/ 44 h 19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05" h="194732">
                      <a:moveTo>
                        <a:pt x="201135" y="44"/>
                      </a:moveTo>
                      <a:cubicBezTo>
                        <a:pt x="197318" y="110408"/>
                        <a:pt x="176472" y="194777"/>
                        <a:pt x="151328" y="194777"/>
                      </a:cubicBezTo>
                      <a:lnTo>
                        <a:pt x="30" y="194777"/>
                      </a:lnTo>
                      <a:lnTo>
                        <a:pt x="30" y="44"/>
                      </a:lnTo>
                      <a:lnTo>
                        <a:pt x="201135" y="44"/>
                      </a:lnTo>
                      <a:close/>
                    </a:path>
                  </a:pathLst>
                </a:custGeom>
                <a:solidFill>
                  <a:srgbClr val="3797C4"/>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A76E73B-4335-4BF8-89EC-DC5BC9D7C67E}"/>
                    </a:ext>
                  </a:extLst>
                </p:cNvPr>
                <p:cNvSpPr/>
                <p:nvPr/>
              </p:nvSpPr>
              <p:spPr>
                <a:xfrm>
                  <a:off x="1050252" y="2109788"/>
                  <a:ext cx="121563" cy="438150"/>
                </a:xfrm>
                <a:custGeom>
                  <a:avLst/>
                  <a:gdLst>
                    <a:gd name="connsiteX0" fmla="*/ 121594 w 121563"/>
                    <a:gd name="connsiteY0" fmla="*/ 219119 h 438150"/>
                    <a:gd name="connsiteX1" fmla="*/ 60812 w 121563"/>
                    <a:gd name="connsiteY1" fmla="*/ 438194 h 438150"/>
                    <a:gd name="connsiteX2" fmla="*/ 30 w 121563"/>
                    <a:gd name="connsiteY2" fmla="*/ 219119 h 438150"/>
                    <a:gd name="connsiteX3" fmla="*/ 60812 w 121563"/>
                    <a:gd name="connsiteY3" fmla="*/ 44 h 438150"/>
                    <a:gd name="connsiteX4" fmla="*/ 121594 w 121563"/>
                    <a:gd name="connsiteY4" fmla="*/ 21911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63" h="438150">
                      <a:moveTo>
                        <a:pt x="121594" y="219119"/>
                      </a:moveTo>
                      <a:cubicBezTo>
                        <a:pt x="121594" y="340111"/>
                        <a:pt x="94381" y="438194"/>
                        <a:pt x="60812" y="438194"/>
                      </a:cubicBezTo>
                      <a:cubicBezTo>
                        <a:pt x="27243" y="438194"/>
                        <a:pt x="30" y="340111"/>
                        <a:pt x="30" y="219119"/>
                      </a:cubicBezTo>
                      <a:cubicBezTo>
                        <a:pt x="30" y="98127"/>
                        <a:pt x="27243" y="44"/>
                        <a:pt x="60812" y="44"/>
                      </a:cubicBezTo>
                      <a:cubicBezTo>
                        <a:pt x="94381" y="44"/>
                        <a:pt x="121594" y="98127"/>
                        <a:pt x="121594" y="219119"/>
                      </a:cubicBezTo>
                      <a:close/>
                    </a:path>
                  </a:pathLst>
                </a:custGeom>
                <a:solidFill>
                  <a:srgbClr val="0070C8"/>
                </a:solidFill>
                <a:ln w="9525" cap="flat">
                  <a:noFill/>
                  <a:prstDash val="solid"/>
                  <a:miter/>
                </a:ln>
              </p:spPr>
              <p:txBody>
                <a:bodyPr rtlCol="0" anchor="ctr"/>
                <a:lstStyle/>
                <a:p>
                  <a:endParaRPr lang="en-US"/>
                </a:p>
              </p:txBody>
            </p:sp>
          </p:grpSp>
          <p:sp>
            <p:nvSpPr>
              <p:cNvPr id="48" name="Freeform: Shape 47">
                <a:extLst>
                  <a:ext uri="{FF2B5EF4-FFF2-40B4-BE49-F238E27FC236}">
                    <a16:creationId xmlns:a16="http://schemas.microsoft.com/office/drawing/2014/main" id="{28D35B43-225F-407A-9AB6-2DCAF842F1B3}"/>
                  </a:ext>
                </a:extLst>
              </p:cNvPr>
              <p:cNvSpPr/>
              <p:nvPr/>
            </p:nvSpPr>
            <p:spPr>
              <a:xfrm>
                <a:off x="1071263" y="2161948"/>
                <a:ext cx="73538" cy="344260"/>
              </a:xfrm>
              <a:custGeom>
                <a:avLst/>
                <a:gdLst>
                  <a:gd name="connsiteX0" fmla="*/ 73569 w 73538"/>
                  <a:gd name="connsiteY0" fmla="*/ 172174 h 344260"/>
                  <a:gd name="connsiteX1" fmla="*/ 36799 w 73538"/>
                  <a:gd name="connsiteY1" fmla="*/ 344304 h 344260"/>
                  <a:gd name="connsiteX2" fmla="*/ 30 w 73538"/>
                  <a:gd name="connsiteY2" fmla="*/ 172174 h 344260"/>
                  <a:gd name="connsiteX3" fmla="*/ 36799 w 73538"/>
                  <a:gd name="connsiteY3" fmla="*/ 44 h 344260"/>
                  <a:gd name="connsiteX4" fmla="*/ 73569 w 73538"/>
                  <a:gd name="connsiteY4" fmla="*/ 172174 h 34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38" h="344260">
                    <a:moveTo>
                      <a:pt x="73569" y="172174"/>
                    </a:moveTo>
                    <a:cubicBezTo>
                      <a:pt x="73569" y="267239"/>
                      <a:pt x="57106" y="344304"/>
                      <a:pt x="36799" y="344304"/>
                    </a:cubicBezTo>
                    <a:cubicBezTo>
                      <a:pt x="16492" y="344304"/>
                      <a:pt x="30" y="267239"/>
                      <a:pt x="30" y="172174"/>
                    </a:cubicBezTo>
                    <a:cubicBezTo>
                      <a:pt x="30" y="77109"/>
                      <a:pt x="16492" y="44"/>
                      <a:pt x="36799" y="44"/>
                    </a:cubicBezTo>
                    <a:cubicBezTo>
                      <a:pt x="57106" y="44"/>
                      <a:pt x="73569" y="77109"/>
                      <a:pt x="73569" y="172174"/>
                    </a:cubicBezTo>
                    <a:close/>
                  </a:path>
                </a:pathLst>
              </a:custGeom>
              <a:solidFill>
                <a:srgbClr val="ACABA9"/>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436EA2E-12D1-449C-A7BF-E15EA1547623}"/>
                  </a:ext>
                </a:extLst>
              </p:cNvPr>
              <p:cNvSpPr/>
              <p:nvPr/>
            </p:nvSpPr>
            <p:spPr>
              <a:xfrm>
                <a:off x="1113285" y="2205047"/>
                <a:ext cx="31516" cy="264771"/>
              </a:xfrm>
              <a:custGeom>
                <a:avLst/>
                <a:gdLst>
                  <a:gd name="connsiteX0" fmla="*/ 19114 w 31516"/>
                  <a:gd name="connsiteY0" fmla="*/ 44 h 264771"/>
                  <a:gd name="connsiteX1" fmla="*/ 31547 w 31516"/>
                  <a:gd name="connsiteY1" fmla="*/ 129075 h 264771"/>
                  <a:gd name="connsiteX2" fmla="*/ 17390 w 31516"/>
                  <a:gd name="connsiteY2" fmla="*/ 264815 h 264771"/>
                  <a:gd name="connsiteX3" fmla="*/ 30 w 31516"/>
                  <a:gd name="connsiteY3" fmla="*/ 134291 h 264771"/>
                  <a:gd name="connsiteX4" fmla="*/ 19114 w 31516"/>
                  <a:gd name="connsiteY4" fmla="*/ 44 h 26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6" h="264771">
                    <a:moveTo>
                      <a:pt x="19114" y="44"/>
                    </a:moveTo>
                    <a:cubicBezTo>
                      <a:pt x="26739" y="31582"/>
                      <a:pt x="31547" y="77700"/>
                      <a:pt x="31547" y="129075"/>
                    </a:cubicBezTo>
                    <a:cubicBezTo>
                      <a:pt x="31547" y="184222"/>
                      <a:pt x="26007" y="233312"/>
                      <a:pt x="17390" y="264815"/>
                    </a:cubicBezTo>
                    <a:cubicBezTo>
                      <a:pt x="7094" y="240786"/>
                      <a:pt x="30" y="191361"/>
                      <a:pt x="30" y="134291"/>
                    </a:cubicBezTo>
                    <a:cubicBezTo>
                      <a:pt x="30" y="74089"/>
                      <a:pt x="7890" y="22394"/>
                      <a:pt x="19114" y="44"/>
                    </a:cubicBezTo>
                    <a:close/>
                  </a:path>
                </a:pathLst>
              </a:custGeom>
              <a:solidFill>
                <a:srgbClr val="4A4A4A"/>
              </a:solidFill>
              <a:ln w="9525" cap="flat">
                <a:noFill/>
                <a:prstDash val="solid"/>
                <a:miter/>
              </a:ln>
            </p:spPr>
            <p:txBody>
              <a:bodyPr rtlCol="0" anchor="ctr"/>
              <a:lstStyle/>
              <a:p>
                <a:endParaRPr lang="en-US"/>
              </a:p>
            </p:txBody>
          </p:sp>
        </p:grpSp>
        <p:grpSp>
          <p:nvGrpSpPr>
            <p:cNvPr id="55" name="Graphic 53">
              <a:extLst>
                <a:ext uri="{FF2B5EF4-FFF2-40B4-BE49-F238E27FC236}">
                  <a16:creationId xmlns:a16="http://schemas.microsoft.com/office/drawing/2014/main" id="{F7479403-6630-45A6-8854-5FA09AD05E75}"/>
                </a:ext>
              </a:extLst>
            </p:cNvPr>
            <p:cNvGrpSpPr/>
            <p:nvPr/>
          </p:nvGrpSpPr>
          <p:grpSpPr>
            <a:xfrm>
              <a:off x="9156279" y="1999781"/>
              <a:ext cx="660094" cy="663032"/>
              <a:chOff x="9156279" y="2002005"/>
              <a:chExt cx="660094" cy="663032"/>
            </a:xfrm>
            <a:solidFill>
              <a:srgbClr val="161616"/>
            </a:solidFill>
          </p:grpSpPr>
          <p:sp>
            <p:nvSpPr>
              <p:cNvPr id="56" name="Freeform: Shape 55">
                <a:extLst>
                  <a:ext uri="{FF2B5EF4-FFF2-40B4-BE49-F238E27FC236}">
                    <a16:creationId xmlns:a16="http://schemas.microsoft.com/office/drawing/2014/main" id="{115B178A-B544-4687-8798-98E9F1DDE727}"/>
                  </a:ext>
                </a:extLst>
              </p:cNvPr>
              <p:cNvSpPr/>
              <p:nvPr/>
            </p:nvSpPr>
            <p:spPr>
              <a:xfrm>
                <a:off x="9376457" y="2356778"/>
                <a:ext cx="439916" cy="308259"/>
              </a:xfrm>
              <a:custGeom>
                <a:avLst/>
                <a:gdLst>
                  <a:gd name="connsiteX0" fmla="*/ 109874 w 439916"/>
                  <a:gd name="connsiteY0" fmla="*/ 44006 h 308259"/>
                  <a:gd name="connsiteX1" fmla="*/ 84087 w 439916"/>
                  <a:gd name="connsiteY1" fmla="*/ 49154 h 308259"/>
                  <a:gd name="connsiteX2" fmla="*/ 48882 w 439916"/>
                  <a:gd name="connsiteY2" fmla="*/ 84359 h 308259"/>
                  <a:gd name="connsiteX3" fmla="*/ 43866 w 439916"/>
                  <a:gd name="connsiteY3" fmla="*/ 110014 h 308259"/>
                  <a:gd name="connsiteX4" fmla="*/ 56583 w 439916"/>
                  <a:gd name="connsiteY4" fmla="*/ 149047 h 308259"/>
                  <a:gd name="connsiteX5" fmla="*/ 89939 w 439916"/>
                  <a:gd name="connsiteY5" fmla="*/ 172942 h 308259"/>
                  <a:gd name="connsiteX6" fmla="*/ 87871 w 439916"/>
                  <a:gd name="connsiteY6" fmla="*/ 198025 h 308259"/>
                  <a:gd name="connsiteX7" fmla="*/ 88223 w 439916"/>
                  <a:gd name="connsiteY7" fmla="*/ 208146 h 308259"/>
                  <a:gd name="connsiteX8" fmla="*/ 89235 w 439916"/>
                  <a:gd name="connsiteY8" fmla="*/ 217959 h 308259"/>
                  <a:gd name="connsiteX9" fmla="*/ 53503 w 439916"/>
                  <a:gd name="connsiteY9" fmla="*/ 204758 h 308259"/>
                  <a:gd name="connsiteX10" fmla="*/ 25119 w 439916"/>
                  <a:gd name="connsiteY10" fmla="*/ 180203 h 308259"/>
                  <a:gd name="connsiteX11" fmla="*/ 6549 w 439916"/>
                  <a:gd name="connsiteY11" fmla="*/ 147375 h 308259"/>
                  <a:gd name="connsiteX12" fmla="*/ 8661 w 439916"/>
                  <a:gd name="connsiteY12" fmla="*/ 67197 h 308259"/>
                  <a:gd name="connsiteX13" fmla="*/ 67056 w 439916"/>
                  <a:gd name="connsiteY13" fmla="*/ 8803 h 308259"/>
                  <a:gd name="connsiteX14" fmla="*/ 109874 w 439916"/>
                  <a:gd name="connsiteY14" fmla="*/ 2 h 308259"/>
                  <a:gd name="connsiteX15" fmla="*/ 197883 w 439916"/>
                  <a:gd name="connsiteY15" fmla="*/ 2 h 308259"/>
                  <a:gd name="connsiteX16" fmla="*/ 240524 w 439916"/>
                  <a:gd name="connsiteY16" fmla="*/ 8803 h 308259"/>
                  <a:gd name="connsiteX17" fmla="*/ 299096 w 439916"/>
                  <a:gd name="connsiteY17" fmla="*/ 67373 h 308259"/>
                  <a:gd name="connsiteX18" fmla="*/ 307897 w 439916"/>
                  <a:gd name="connsiteY18" fmla="*/ 110014 h 308259"/>
                  <a:gd name="connsiteX19" fmla="*/ 300856 w 439916"/>
                  <a:gd name="connsiteY19" fmla="*/ 146098 h 308259"/>
                  <a:gd name="connsiteX20" fmla="*/ 281758 w 439916"/>
                  <a:gd name="connsiteY20" fmla="*/ 178266 h 308259"/>
                  <a:gd name="connsiteX21" fmla="*/ 253726 w 439916"/>
                  <a:gd name="connsiteY21" fmla="*/ 203350 h 308259"/>
                  <a:gd name="connsiteX22" fmla="*/ 219886 w 439916"/>
                  <a:gd name="connsiteY22" fmla="*/ 217959 h 308259"/>
                  <a:gd name="connsiteX23" fmla="*/ 219886 w 439916"/>
                  <a:gd name="connsiteY23" fmla="*/ 172238 h 308259"/>
                  <a:gd name="connsiteX24" fmla="*/ 242901 w 439916"/>
                  <a:gd name="connsiteY24" fmla="*/ 164141 h 308259"/>
                  <a:gd name="connsiteX25" fmla="*/ 256102 w 439916"/>
                  <a:gd name="connsiteY25" fmla="*/ 151775 h 308259"/>
                  <a:gd name="connsiteX26" fmla="*/ 262307 w 439916"/>
                  <a:gd name="connsiteY26" fmla="*/ 134173 h 308259"/>
                  <a:gd name="connsiteX27" fmla="*/ 263891 w 439916"/>
                  <a:gd name="connsiteY27" fmla="*/ 110014 h 308259"/>
                  <a:gd name="connsiteX28" fmla="*/ 258743 w 439916"/>
                  <a:gd name="connsiteY28" fmla="*/ 84227 h 308259"/>
                  <a:gd name="connsiteX29" fmla="*/ 244617 w 439916"/>
                  <a:gd name="connsiteY29" fmla="*/ 63280 h 308259"/>
                  <a:gd name="connsiteX30" fmla="*/ 223186 w 439916"/>
                  <a:gd name="connsiteY30" fmla="*/ 48952 h 308259"/>
                  <a:gd name="connsiteX31" fmla="*/ 197883 w 439916"/>
                  <a:gd name="connsiteY31" fmla="*/ 44006 h 308259"/>
                  <a:gd name="connsiteX32" fmla="*/ 109874 w 439916"/>
                  <a:gd name="connsiteY32" fmla="*/ 44006 h 308259"/>
                  <a:gd name="connsiteX33" fmla="*/ 350538 w 439916"/>
                  <a:gd name="connsiteY33" fmla="*/ 90079 h 308259"/>
                  <a:gd name="connsiteX34" fmla="*/ 386447 w 439916"/>
                  <a:gd name="connsiteY34" fmla="*/ 103985 h 308259"/>
                  <a:gd name="connsiteX35" fmla="*/ 433180 w 439916"/>
                  <a:gd name="connsiteY35" fmla="*/ 160048 h 308259"/>
                  <a:gd name="connsiteX36" fmla="*/ 439913 w 439916"/>
                  <a:gd name="connsiteY36" fmla="*/ 198025 h 308259"/>
                  <a:gd name="connsiteX37" fmla="*/ 431112 w 439916"/>
                  <a:gd name="connsiteY37" fmla="*/ 240842 h 308259"/>
                  <a:gd name="connsiteX38" fmla="*/ 372497 w 439916"/>
                  <a:gd name="connsiteY38" fmla="*/ 299458 h 308259"/>
                  <a:gd name="connsiteX39" fmla="*/ 329724 w 439916"/>
                  <a:gd name="connsiteY39" fmla="*/ 308259 h 308259"/>
                  <a:gd name="connsiteX40" fmla="*/ 241713 w 439916"/>
                  <a:gd name="connsiteY40" fmla="*/ 308259 h 308259"/>
                  <a:gd name="connsiteX41" fmla="*/ 198719 w 439916"/>
                  <a:gd name="connsiteY41" fmla="*/ 299458 h 308259"/>
                  <a:gd name="connsiteX42" fmla="*/ 140678 w 439916"/>
                  <a:gd name="connsiteY42" fmla="*/ 241018 h 308259"/>
                  <a:gd name="connsiteX43" fmla="*/ 131877 w 439916"/>
                  <a:gd name="connsiteY43" fmla="*/ 198025 h 308259"/>
                  <a:gd name="connsiteX44" fmla="*/ 156608 w 439916"/>
                  <a:gd name="connsiteY44" fmla="*/ 128408 h 308259"/>
                  <a:gd name="connsiteX45" fmla="*/ 184461 w 439916"/>
                  <a:gd name="connsiteY45" fmla="*/ 104161 h 308259"/>
                  <a:gd name="connsiteX46" fmla="*/ 219666 w 439916"/>
                  <a:gd name="connsiteY46" fmla="*/ 90079 h 308259"/>
                  <a:gd name="connsiteX47" fmla="*/ 219666 w 439916"/>
                  <a:gd name="connsiteY47" fmla="*/ 135801 h 308259"/>
                  <a:gd name="connsiteX48" fmla="*/ 187674 w 439916"/>
                  <a:gd name="connsiteY48" fmla="*/ 159696 h 308259"/>
                  <a:gd name="connsiteX49" fmla="*/ 175880 w 439916"/>
                  <a:gd name="connsiteY49" fmla="*/ 198025 h 308259"/>
                  <a:gd name="connsiteX50" fmla="*/ 181029 w 439916"/>
                  <a:gd name="connsiteY50" fmla="*/ 223812 h 308259"/>
                  <a:gd name="connsiteX51" fmla="*/ 216233 w 439916"/>
                  <a:gd name="connsiteY51" fmla="*/ 259017 h 308259"/>
                  <a:gd name="connsiteX52" fmla="*/ 241889 w 439916"/>
                  <a:gd name="connsiteY52" fmla="*/ 264033 h 308259"/>
                  <a:gd name="connsiteX53" fmla="*/ 329900 w 439916"/>
                  <a:gd name="connsiteY53" fmla="*/ 264033 h 308259"/>
                  <a:gd name="connsiteX54" fmla="*/ 355687 w 439916"/>
                  <a:gd name="connsiteY54" fmla="*/ 258885 h 308259"/>
                  <a:gd name="connsiteX55" fmla="*/ 390891 w 439916"/>
                  <a:gd name="connsiteY55" fmla="*/ 223680 h 308259"/>
                  <a:gd name="connsiteX56" fmla="*/ 395908 w 439916"/>
                  <a:gd name="connsiteY56" fmla="*/ 198025 h 308259"/>
                  <a:gd name="connsiteX57" fmla="*/ 383190 w 439916"/>
                  <a:gd name="connsiteY57" fmla="*/ 158992 h 308259"/>
                  <a:gd name="connsiteX58" fmla="*/ 349834 w 439916"/>
                  <a:gd name="connsiteY58" fmla="*/ 135097 h 308259"/>
                  <a:gd name="connsiteX59" fmla="*/ 351902 w 439916"/>
                  <a:gd name="connsiteY59" fmla="*/ 110014 h 308259"/>
                  <a:gd name="connsiteX60" fmla="*/ 351550 w 439916"/>
                  <a:gd name="connsiteY60" fmla="*/ 99893 h 308259"/>
                  <a:gd name="connsiteX61" fmla="*/ 350538 w 439916"/>
                  <a:gd name="connsiteY61" fmla="*/ 90079 h 30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9916" h="308259">
                    <a:moveTo>
                      <a:pt x="109874" y="44006"/>
                    </a:moveTo>
                    <a:cubicBezTo>
                      <a:pt x="101017" y="43945"/>
                      <a:pt x="92241" y="45695"/>
                      <a:pt x="84087" y="49154"/>
                    </a:cubicBezTo>
                    <a:cubicBezTo>
                      <a:pt x="68193" y="55826"/>
                      <a:pt x="55552" y="68468"/>
                      <a:pt x="48882" y="84359"/>
                    </a:cubicBezTo>
                    <a:cubicBezTo>
                      <a:pt x="45491" y="92487"/>
                      <a:pt x="43785" y="101213"/>
                      <a:pt x="43866" y="110014"/>
                    </a:cubicBezTo>
                    <a:cubicBezTo>
                      <a:pt x="43585" y="124087"/>
                      <a:pt x="48066" y="137843"/>
                      <a:pt x="56583" y="149047"/>
                    </a:cubicBezTo>
                    <a:cubicBezTo>
                      <a:pt x="65059" y="160176"/>
                      <a:pt x="76679" y="168497"/>
                      <a:pt x="89939" y="172942"/>
                    </a:cubicBezTo>
                    <a:cubicBezTo>
                      <a:pt x="88543" y="181232"/>
                      <a:pt x="87851" y="189624"/>
                      <a:pt x="87871" y="198025"/>
                    </a:cubicBezTo>
                    <a:cubicBezTo>
                      <a:pt x="87871" y="201457"/>
                      <a:pt x="87871" y="204846"/>
                      <a:pt x="88223" y="208146"/>
                    </a:cubicBezTo>
                    <a:cubicBezTo>
                      <a:pt x="88575" y="211447"/>
                      <a:pt x="88751" y="214747"/>
                      <a:pt x="89235" y="217959"/>
                    </a:cubicBezTo>
                    <a:cubicBezTo>
                      <a:pt x="76575" y="215940"/>
                      <a:pt x="64435" y="211455"/>
                      <a:pt x="53503" y="204758"/>
                    </a:cubicBezTo>
                    <a:cubicBezTo>
                      <a:pt x="42691" y="198280"/>
                      <a:pt x="33088" y="189972"/>
                      <a:pt x="25119" y="180203"/>
                    </a:cubicBezTo>
                    <a:cubicBezTo>
                      <a:pt x="17162" y="170359"/>
                      <a:pt x="10887" y="159269"/>
                      <a:pt x="6549" y="147375"/>
                    </a:cubicBezTo>
                    <a:cubicBezTo>
                      <a:pt x="-2861" y="121337"/>
                      <a:pt x="-2107" y="92707"/>
                      <a:pt x="8661" y="67197"/>
                    </a:cubicBezTo>
                    <a:cubicBezTo>
                      <a:pt x="19754" y="40854"/>
                      <a:pt x="40713" y="19896"/>
                      <a:pt x="67056" y="8803"/>
                    </a:cubicBezTo>
                    <a:cubicBezTo>
                      <a:pt x="80580" y="2982"/>
                      <a:pt x="95151" y="-13"/>
                      <a:pt x="109874" y="2"/>
                    </a:cubicBezTo>
                    <a:lnTo>
                      <a:pt x="197883" y="2"/>
                    </a:lnTo>
                    <a:cubicBezTo>
                      <a:pt x="212559" y="-88"/>
                      <a:pt x="227085" y="2911"/>
                      <a:pt x="240524" y="8803"/>
                    </a:cubicBezTo>
                    <a:cubicBezTo>
                      <a:pt x="266756" y="20214"/>
                      <a:pt x="287685" y="41144"/>
                      <a:pt x="299096" y="67373"/>
                    </a:cubicBezTo>
                    <a:cubicBezTo>
                      <a:pt x="304970" y="80821"/>
                      <a:pt x="307967" y="95343"/>
                      <a:pt x="307897" y="110014"/>
                    </a:cubicBezTo>
                    <a:cubicBezTo>
                      <a:pt x="307888" y="122384"/>
                      <a:pt x="305499" y="134635"/>
                      <a:pt x="300856" y="146098"/>
                    </a:cubicBezTo>
                    <a:cubicBezTo>
                      <a:pt x="296200" y="157751"/>
                      <a:pt x="289758" y="168603"/>
                      <a:pt x="281758" y="178266"/>
                    </a:cubicBezTo>
                    <a:cubicBezTo>
                      <a:pt x="273722" y="187983"/>
                      <a:pt x="264274" y="196441"/>
                      <a:pt x="253726" y="203350"/>
                    </a:cubicBezTo>
                    <a:cubicBezTo>
                      <a:pt x="243411" y="210206"/>
                      <a:pt x="231952" y="215152"/>
                      <a:pt x="219886" y="217959"/>
                    </a:cubicBezTo>
                    <a:lnTo>
                      <a:pt x="219886" y="172238"/>
                    </a:lnTo>
                    <a:cubicBezTo>
                      <a:pt x="227934" y="170750"/>
                      <a:pt x="235697" y="168018"/>
                      <a:pt x="242901" y="164141"/>
                    </a:cubicBezTo>
                    <a:cubicBezTo>
                      <a:pt x="248265" y="161188"/>
                      <a:pt x="252806" y="156937"/>
                      <a:pt x="256102" y="151775"/>
                    </a:cubicBezTo>
                    <a:cubicBezTo>
                      <a:pt x="259346" y="146393"/>
                      <a:pt x="261458" y="140404"/>
                      <a:pt x="262307" y="134173"/>
                    </a:cubicBezTo>
                    <a:cubicBezTo>
                      <a:pt x="263420" y="126173"/>
                      <a:pt x="263949" y="118098"/>
                      <a:pt x="263891" y="110014"/>
                    </a:cubicBezTo>
                    <a:cubicBezTo>
                      <a:pt x="263949" y="101160"/>
                      <a:pt x="262197" y="92385"/>
                      <a:pt x="258743" y="84227"/>
                    </a:cubicBezTo>
                    <a:cubicBezTo>
                      <a:pt x="255420" y="76407"/>
                      <a:pt x="250624" y="69296"/>
                      <a:pt x="244617" y="63280"/>
                    </a:cubicBezTo>
                    <a:cubicBezTo>
                      <a:pt x="238496" y="57133"/>
                      <a:pt x="231208" y="52261"/>
                      <a:pt x="223186" y="48952"/>
                    </a:cubicBezTo>
                    <a:cubicBezTo>
                      <a:pt x="215164" y="45643"/>
                      <a:pt x="206565" y="43963"/>
                      <a:pt x="197883" y="44006"/>
                    </a:cubicBezTo>
                    <a:lnTo>
                      <a:pt x="109874" y="44006"/>
                    </a:lnTo>
                    <a:close/>
                    <a:moveTo>
                      <a:pt x="350538" y="90079"/>
                    </a:moveTo>
                    <a:cubicBezTo>
                      <a:pt x="363203" y="92676"/>
                      <a:pt x="375340" y="97376"/>
                      <a:pt x="386447" y="103985"/>
                    </a:cubicBezTo>
                    <a:cubicBezTo>
                      <a:pt x="407974" y="116786"/>
                      <a:pt x="424467" y="136571"/>
                      <a:pt x="433180" y="160048"/>
                    </a:cubicBezTo>
                    <a:cubicBezTo>
                      <a:pt x="437731" y="172189"/>
                      <a:pt x="440015" y="185061"/>
                      <a:pt x="439913" y="198025"/>
                    </a:cubicBezTo>
                    <a:cubicBezTo>
                      <a:pt x="439931" y="212749"/>
                      <a:pt x="436934" y="227319"/>
                      <a:pt x="431112" y="240842"/>
                    </a:cubicBezTo>
                    <a:cubicBezTo>
                      <a:pt x="420018" y="267312"/>
                      <a:pt x="398966" y="288364"/>
                      <a:pt x="372497" y="299458"/>
                    </a:cubicBezTo>
                    <a:cubicBezTo>
                      <a:pt x="358992" y="305284"/>
                      <a:pt x="344435" y="308281"/>
                      <a:pt x="329724" y="308259"/>
                    </a:cubicBezTo>
                    <a:lnTo>
                      <a:pt x="241713" y="308259"/>
                    </a:lnTo>
                    <a:cubicBezTo>
                      <a:pt x="226931" y="308312"/>
                      <a:pt x="212295" y="305315"/>
                      <a:pt x="198719" y="299458"/>
                    </a:cubicBezTo>
                    <a:cubicBezTo>
                      <a:pt x="172557" y="288201"/>
                      <a:pt x="151760" y="267259"/>
                      <a:pt x="140678" y="241018"/>
                    </a:cubicBezTo>
                    <a:cubicBezTo>
                      <a:pt x="134823" y="227447"/>
                      <a:pt x="131827" y="212811"/>
                      <a:pt x="131877" y="198025"/>
                    </a:cubicBezTo>
                    <a:cubicBezTo>
                      <a:pt x="131813" y="172660"/>
                      <a:pt x="140554" y="148052"/>
                      <a:pt x="156608" y="128408"/>
                    </a:cubicBezTo>
                    <a:cubicBezTo>
                      <a:pt x="164487" y="118841"/>
                      <a:pt x="173900" y="110648"/>
                      <a:pt x="184461" y="104161"/>
                    </a:cubicBezTo>
                    <a:cubicBezTo>
                      <a:pt x="195300" y="97481"/>
                      <a:pt x="207212" y="92720"/>
                      <a:pt x="219666" y="90079"/>
                    </a:cubicBezTo>
                    <a:lnTo>
                      <a:pt x="219666" y="135801"/>
                    </a:lnTo>
                    <a:cubicBezTo>
                      <a:pt x="206799" y="140290"/>
                      <a:pt x="195630" y="148633"/>
                      <a:pt x="187674" y="159696"/>
                    </a:cubicBezTo>
                    <a:cubicBezTo>
                      <a:pt x="179735" y="170878"/>
                      <a:pt x="175601" y="184317"/>
                      <a:pt x="175880" y="198025"/>
                    </a:cubicBezTo>
                    <a:cubicBezTo>
                      <a:pt x="175820" y="206883"/>
                      <a:pt x="177570" y="215658"/>
                      <a:pt x="181029" y="223812"/>
                    </a:cubicBezTo>
                    <a:cubicBezTo>
                      <a:pt x="187665" y="239733"/>
                      <a:pt x="200317" y="252385"/>
                      <a:pt x="216233" y="259017"/>
                    </a:cubicBezTo>
                    <a:cubicBezTo>
                      <a:pt x="224357" y="262414"/>
                      <a:pt x="233087" y="264121"/>
                      <a:pt x="241889" y="264033"/>
                    </a:cubicBezTo>
                    <a:lnTo>
                      <a:pt x="329900" y="264033"/>
                    </a:lnTo>
                    <a:cubicBezTo>
                      <a:pt x="338758" y="264095"/>
                      <a:pt x="347533" y="262339"/>
                      <a:pt x="355687" y="258885"/>
                    </a:cubicBezTo>
                    <a:cubicBezTo>
                      <a:pt x="371582" y="252218"/>
                      <a:pt x="384224" y="239575"/>
                      <a:pt x="390891" y="223680"/>
                    </a:cubicBezTo>
                    <a:cubicBezTo>
                      <a:pt x="394288" y="215561"/>
                      <a:pt x="395996" y="206830"/>
                      <a:pt x="395908" y="198025"/>
                    </a:cubicBezTo>
                    <a:cubicBezTo>
                      <a:pt x="396159" y="183961"/>
                      <a:pt x="391683" y="170213"/>
                      <a:pt x="383190" y="158992"/>
                    </a:cubicBezTo>
                    <a:cubicBezTo>
                      <a:pt x="374693" y="147894"/>
                      <a:pt x="363080" y="139577"/>
                      <a:pt x="349834" y="135097"/>
                    </a:cubicBezTo>
                    <a:cubicBezTo>
                      <a:pt x="351211" y="126811"/>
                      <a:pt x="351902" y="118419"/>
                      <a:pt x="351902" y="110014"/>
                    </a:cubicBezTo>
                    <a:cubicBezTo>
                      <a:pt x="351902" y="106582"/>
                      <a:pt x="351902" y="103193"/>
                      <a:pt x="351550" y="99893"/>
                    </a:cubicBezTo>
                    <a:cubicBezTo>
                      <a:pt x="351198" y="96592"/>
                      <a:pt x="350978" y="93292"/>
                      <a:pt x="350538" y="90079"/>
                    </a:cubicBezTo>
                    <a:close/>
                  </a:path>
                </a:pathLst>
              </a:custGeom>
              <a:solidFill>
                <a:srgbClr val="0066FF"/>
              </a:solidFill>
              <a:ln w="4345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AF9C733-83AA-4B05-8FCF-E68205473252}"/>
                  </a:ext>
                </a:extLst>
              </p:cNvPr>
              <p:cNvSpPr/>
              <p:nvPr/>
            </p:nvSpPr>
            <p:spPr>
              <a:xfrm>
                <a:off x="9156279" y="2002005"/>
                <a:ext cx="572071" cy="643228"/>
              </a:xfrm>
              <a:custGeom>
                <a:avLst/>
                <a:gdLst>
                  <a:gd name="connsiteX0" fmla="*/ 323088 w 572071"/>
                  <a:gd name="connsiteY0" fmla="*/ 619510 h 643228"/>
                  <a:gd name="connsiteX1" fmla="*/ 302406 w 572071"/>
                  <a:gd name="connsiteY1" fmla="*/ 616166 h 643228"/>
                  <a:gd name="connsiteX2" fmla="*/ 250831 w 572071"/>
                  <a:gd name="connsiteY2" fmla="*/ 597331 h 643228"/>
                  <a:gd name="connsiteX3" fmla="*/ 211226 w 572071"/>
                  <a:gd name="connsiteY3" fmla="*/ 562831 h 643228"/>
                  <a:gd name="connsiteX4" fmla="*/ 204802 w 572071"/>
                  <a:gd name="connsiteY4" fmla="*/ 553370 h 643228"/>
                  <a:gd name="connsiteX5" fmla="*/ 44006 w 572071"/>
                  <a:gd name="connsiteY5" fmla="*/ 473060 h 643228"/>
                  <a:gd name="connsiteX6" fmla="*/ 44006 w 572071"/>
                  <a:gd name="connsiteY6" fmla="*/ 192524 h 643228"/>
                  <a:gd name="connsiteX7" fmla="*/ 264033 w 572071"/>
                  <a:gd name="connsiteY7" fmla="*/ 302538 h 643228"/>
                  <a:gd name="connsiteX8" fmla="*/ 264033 w 572071"/>
                  <a:gd name="connsiteY8" fmla="*/ 326125 h 643228"/>
                  <a:gd name="connsiteX9" fmla="*/ 269930 w 572071"/>
                  <a:gd name="connsiteY9" fmla="*/ 322912 h 643228"/>
                  <a:gd name="connsiteX10" fmla="*/ 308039 w 572071"/>
                  <a:gd name="connsiteY10" fmla="*/ 312923 h 643228"/>
                  <a:gd name="connsiteX11" fmla="*/ 308039 w 572071"/>
                  <a:gd name="connsiteY11" fmla="*/ 302538 h 643228"/>
                  <a:gd name="connsiteX12" fmla="*/ 528066 w 572071"/>
                  <a:gd name="connsiteY12" fmla="*/ 192524 h 643228"/>
                  <a:gd name="connsiteX13" fmla="*/ 528066 w 572071"/>
                  <a:gd name="connsiteY13" fmla="*/ 357765 h 643228"/>
                  <a:gd name="connsiteX14" fmla="*/ 555966 w 572071"/>
                  <a:gd name="connsiteY14" fmla="*/ 396798 h 643228"/>
                  <a:gd name="connsiteX15" fmla="*/ 572072 w 572071"/>
                  <a:gd name="connsiteY15" fmla="*/ 400187 h 643228"/>
                  <a:gd name="connsiteX16" fmla="*/ 572072 w 572071"/>
                  <a:gd name="connsiteY16" fmla="*/ 143018 h 643228"/>
                  <a:gd name="connsiteX17" fmla="*/ 286036 w 572071"/>
                  <a:gd name="connsiteY17" fmla="*/ 0 h 643228"/>
                  <a:gd name="connsiteX18" fmla="*/ 0 w 572071"/>
                  <a:gd name="connsiteY18" fmla="*/ 143018 h 643228"/>
                  <a:gd name="connsiteX19" fmla="*/ 0 w 572071"/>
                  <a:gd name="connsiteY19" fmla="*/ 500563 h 643228"/>
                  <a:gd name="connsiteX20" fmla="*/ 286036 w 572071"/>
                  <a:gd name="connsiteY20" fmla="*/ 643229 h 643228"/>
                  <a:gd name="connsiteX21" fmla="*/ 325641 w 572071"/>
                  <a:gd name="connsiteY21" fmla="*/ 623558 h 643228"/>
                  <a:gd name="connsiteX22" fmla="*/ 323088 w 572071"/>
                  <a:gd name="connsiteY22" fmla="*/ 619510 h 643228"/>
                  <a:gd name="connsiteX23" fmla="*/ 286036 w 572071"/>
                  <a:gd name="connsiteY23" fmla="*/ 49506 h 643228"/>
                  <a:gd name="connsiteX24" fmla="*/ 500915 w 572071"/>
                  <a:gd name="connsiteY24" fmla="*/ 156748 h 643228"/>
                  <a:gd name="connsiteX25" fmla="*/ 286036 w 572071"/>
                  <a:gd name="connsiteY25" fmla="*/ 264033 h 643228"/>
                  <a:gd name="connsiteX26" fmla="*/ 71157 w 572071"/>
                  <a:gd name="connsiteY26" fmla="*/ 156748 h 643228"/>
                  <a:gd name="connsiteX27" fmla="*/ 286036 w 572071"/>
                  <a:gd name="connsiteY27" fmla="*/ 49506 h 64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2071" h="643228">
                    <a:moveTo>
                      <a:pt x="323088" y="619510"/>
                    </a:moveTo>
                    <a:lnTo>
                      <a:pt x="302406" y="616166"/>
                    </a:lnTo>
                    <a:cubicBezTo>
                      <a:pt x="284159" y="613274"/>
                      <a:pt x="266646" y="606880"/>
                      <a:pt x="250831" y="597331"/>
                    </a:cubicBezTo>
                    <a:cubicBezTo>
                      <a:pt x="235744" y="588196"/>
                      <a:pt x="222346" y="576521"/>
                      <a:pt x="211226" y="562831"/>
                    </a:cubicBezTo>
                    <a:cubicBezTo>
                      <a:pt x="208850" y="559839"/>
                      <a:pt x="206826" y="556494"/>
                      <a:pt x="204802" y="553370"/>
                    </a:cubicBezTo>
                    <a:lnTo>
                      <a:pt x="44006" y="473060"/>
                    </a:lnTo>
                    <a:lnTo>
                      <a:pt x="44006" y="192524"/>
                    </a:lnTo>
                    <a:lnTo>
                      <a:pt x="264033" y="302538"/>
                    </a:lnTo>
                    <a:lnTo>
                      <a:pt x="264033" y="326125"/>
                    </a:lnTo>
                    <a:cubicBezTo>
                      <a:pt x="266057" y="325113"/>
                      <a:pt x="267817" y="323793"/>
                      <a:pt x="269930" y="322912"/>
                    </a:cubicBezTo>
                    <a:cubicBezTo>
                      <a:pt x="282142" y="317934"/>
                      <a:pt x="294954" y="314576"/>
                      <a:pt x="308039" y="312923"/>
                    </a:cubicBezTo>
                    <a:lnTo>
                      <a:pt x="308039" y="302538"/>
                    </a:lnTo>
                    <a:lnTo>
                      <a:pt x="528066" y="192524"/>
                    </a:lnTo>
                    <a:lnTo>
                      <a:pt x="528066" y="357765"/>
                    </a:lnTo>
                    <a:cubicBezTo>
                      <a:pt x="539331" y="369253"/>
                      <a:pt x="548744" y="382421"/>
                      <a:pt x="555966" y="396798"/>
                    </a:cubicBezTo>
                    <a:lnTo>
                      <a:pt x="572072" y="400187"/>
                    </a:lnTo>
                    <a:lnTo>
                      <a:pt x="572072" y="143018"/>
                    </a:lnTo>
                    <a:lnTo>
                      <a:pt x="286036" y="0"/>
                    </a:lnTo>
                    <a:lnTo>
                      <a:pt x="0" y="143018"/>
                    </a:lnTo>
                    <a:lnTo>
                      <a:pt x="0" y="500563"/>
                    </a:lnTo>
                    <a:lnTo>
                      <a:pt x="286036" y="643229"/>
                    </a:lnTo>
                    <a:lnTo>
                      <a:pt x="325641" y="623558"/>
                    </a:lnTo>
                    <a:cubicBezTo>
                      <a:pt x="324761" y="622150"/>
                      <a:pt x="323792" y="620918"/>
                      <a:pt x="323088" y="619510"/>
                    </a:cubicBezTo>
                    <a:close/>
                    <a:moveTo>
                      <a:pt x="286036" y="49506"/>
                    </a:moveTo>
                    <a:lnTo>
                      <a:pt x="500915" y="156748"/>
                    </a:lnTo>
                    <a:lnTo>
                      <a:pt x="286036" y="264033"/>
                    </a:lnTo>
                    <a:lnTo>
                      <a:pt x="71157" y="156748"/>
                    </a:lnTo>
                    <a:lnTo>
                      <a:pt x="286036" y="49506"/>
                    </a:lnTo>
                    <a:close/>
                  </a:path>
                </a:pathLst>
              </a:custGeom>
              <a:solidFill>
                <a:srgbClr val="50E6FF"/>
              </a:solidFill>
              <a:ln w="43458" cap="flat">
                <a:noFill/>
                <a:prstDash val="solid"/>
                <a:miter/>
              </a:ln>
            </p:spPr>
            <p:txBody>
              <a:bodyPr rtlCol="0" anchor="ctr"/>
              <a:lstStyle/>
              <a:p>
                <a:endParaRPr lang="en-US"/>
              </a:p>
            </p:txBody>
          </p:sp>
        </p:grpSp>
      </p:grpSp>
      <p:sp>
        <p:nvSpPr>
          <p:cNvPr id="3" name="TextBox 2">
            <a:extLst>
              <a:ext uri="{FF2B5EF4-FFF2-40B4-BE49-F238E27FC236}">
                <a16:creationId xmlns:a16="http://schemas.microsoft.com/office/drawing/2014/main" id="{D20BB656-BC6A-4844-A21D-45F23CDA612A}"/>
              </a:ext>
            </a:extLst>
          </p:cNvPr>
          <p:cNvSpPr txBox="1"/>
          <p:nvPr/>
        </p:nvSpPr>
        <p:spPr>
          <a:xfrm>
            <a:off x="2198447" y="6373059"/>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Data Factory - Data Integration Service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2A4F282-95B2-4A4E-9291-29481FCD41EA}"/>
              </a:ext>
            </a:extLst>
          </p:cNvPr>
          <p:cNvSpPr txBox="1"/>
          <p:nvPr/>
        </p:nvSpPr>
        <p:spPr>
          <a:xfrm>
            <a:off x="764502" y="6373059"/>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46175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1">
            <a:extLst>
              <a:ext uri="{FF2B5EF4-FFF2-40B4-BE49-F238E27FC236}">
                <a16:creationId xmlns:a16="http://schemas.microsoft.com/office/drawing/2014/main" id="{1B3C72E8-609F-431F-99BE-CB2E7D5ACB8D}"/>
              </a:ext>
            </a:extLst>
          </p:cNvPr>
          <p:cNvGraphicFramePr>
            <a:graphicFrameLocks noGrp="1"/>
          </p:cNvGraphicFramePr>
          <p:nvPr>
            <p:extLst>
              <p:ext uri="{D42A27DB-BD31-4B8C-83A1-F6EECF244321}">
                <p14:modId xmlns:p14="http://schemas.microsoft.com/office/powerpoint/2010/main" val="2508149335"/>
              </p:ext>
            </p:extLst>
          </p:nvPr>
        </p:nvGraphicFramePr>
        <p:xfrm>
          <a:off x="265652" y="634146"/>
          <a:ext cx="11660696" cy="5589708"/>
        </p:xfrm>
        <a:graphic>
          <a:graphicData uri="http://schemas.openxmlformats.org/drawingml/2006/table">
            <a:tbl>
              <a:tblPr firstRow="1" bandRow="1">
                <a:tableStyleId>{5C22544A-7EE6-4342-B048-85BDC9FD1C3A}</a:tableStyleId>
              </a:tblPr>
              <a:tblGrid>
                <a:gridCol w="2915174">
                  <a:extLst>
                    <a:ext uri="{9D8B030D-6E8A-4147-A177-3AD203B41FA5}">
                      <a16:colId xmlns:a16="http://schemas.microsoft.com/office/drawing/2014/main" val="1472850559"/>
                    </a:ext>
                  </a:extLst>
                </a:gridCol>
                <a:gridCol w="2915174">
                  <a:extLst>
                    <a:ext uri="{9D8B030D-6E8A-4147-A177-3AD203B41FA5}">
                      <a16:colId xmlns:a16="http://schemas.microsoft.com/office/drawing/2014/main" val="1899267153"/>
                    </a:ext>
                  </a:extLst>
                </a:gridCol>
                <a:gridCol w="2915174">
                  <a:extLst>
                    <a:ext uri="{9D8B030D-6E8A-4147-A177-3AD203B41FA5}">
                      <a16:colId xmlns:a16="http://schemas.microsoft.com/office/drawing/2014/main" val="199633674"/>
                    </a:ext>
                  </a:extLst>
                </a:gridCol>
                <a:gridCol w="2915174">
                  <a:extLst>
                    <a:ext uri="{9D8B030D-6E8A-4147-A177-3AD203B41FA5}">
                      <a16:colId xmlns:a16="http://schemas.microsoft.com/office/drawing/2014/main" val="60019529"/>
                    </a:ext>
                  </a:extLst>
                </a:gridCol>
              </a:tblGrid>
              <a:tr h="64008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31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850E0"/>
                          </a:solidFill>
                          <a:latin typeface="Segoe UI Semibold" panose="020B0702040204020203" pitchFamily="34" charset="0"/>
                          <a:cs typeface="Segoe UI Semibold" panose="020B0702040204020203" pitchFamily="34" charset="0"/>
                        </a:rPr>
                        <a:t>Cost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Speed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Global Scale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Productivity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1721099">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Cloud computing eliminates the capital expense of buying hardware and software and setting up and running on-site datacenters—the racks of servers, the round-the-clock electricity for power and cooling, and the IT experts for managing the infrastructure. It adds up fast.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1000" b="0" i="0" dirty="0">
                          <a:solidFill>
                            <a:srgbClr val="4C4C51"/>
                          </a:solidFill>
                          <a:effectLst/>
                          <a:latin typeface="Segoe UI" panose="020B0502040204020203" pitchFamily="34" charset="0"/>
                          <a:cs typeface="Segoe UI" panose="020B0502040204020203" pitchFamily="34" charset="0"/>
                        </a:rPr>
                        <a:t>Most cloud computing services are provided self service and on demand, so even vast amounts of computing resources can be provisioned in minutes, typically with just a few mouse clicks, giving businesses a lot of flexibility and taking the pressure off capacity planning.</a:t>
                      </a:r>
                      <a:endParaRPr lang="en-US" sz="1000" dirty="0">
                        <a:solidFill>
                          <a:srgbClr val="4C4C5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The benefits of cloud computing services include the ability to scale elastically. In cloud speak, that means delivering the right amount of IT resources—for example, more or less computing power, storage, bandwidth—right when they’re needed, and from the right geographic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On-site datacenters typically require a lot of “racking and stacking”—hardware setup, software patching, and other time-consuming IT management chores. Cloud computing removes the need for many of these tasks, so IT teams can spend time on achieving more important business goals.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r h="64008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endParaRPr lang="en-US" sz="1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286463"/>
                  </a:ext>
                </a:extLst>
              </a:tr>
              <a:tr h="31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850E0"/>
                          </a:solidFill>
                          <a:latin typeface="Segoe UI Semibold" panose="020B0702040204020203" pitchFamily="34" charset="0"/>
                          <a:cs typeface="Segoe UI Semibold" panose="020B0702040204020203" pitchFamily="34" charset="0"/>
                        </a:rPr>
                        <a:t>Performance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Reliability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Security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Segoe UI Semibold" panose="020B0702040204020203" pitchFamily="34" charset="0"/>
                        <a:cs typeface="Segoe UI Semibold" panose="020B07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557325"/>
                  </a:ext>
                </a:extLst>
              </a:tr>
              <a:tr h="1957649">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The biggest cloud computing services run on a worldwide network of secure datacenters, which are regularly upgraded to the latest generation of fast and efficient computing hardware. This offers several benefits over a single corporate datacenter, including reduced network latency for applications and greater economies of scale.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1000" dirty="0">
                          <a:solidFill>
                            <a:srgbClr val="4C4C51"/>
                          </a:solidFill>
                          <a:latin typeface="Segoe UI" panose="020B0502040204020203" pitchFamily="34" charset="0"/>
                          <a:cs typeface="Segoe UI" panose="020B0502040204020203" pitchFamily="34" charset="0"/>
                        </a:rPr>
                        <a:t>Cloud computing makes data backup, disaster recovery, and business continuity easier and less expensive because data can be mirrored at multiple redundant sites on the cloud provider’s network.</a:t>
                      </a:r>
                    </a:p>
                    <a:p>
                      <a:pPr>
                        <a:lnSpc>
                          <a:spcPct val="150000"/>
                        </a:lnSpc>
                      </a:pPr>
                      <a:endParaRPr lang="en-US" sz="1000" dirty="0">
                        <a:solidFill>
                          <a:srgbClr val="4C4C5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Many cloud providers offer a broad set of policies, technologies, and controls that strengthen your security posture overall, helping protect your data, apps, and infrastructure from potential threats.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131045"/>
                  </a:ext>
                </a:extLst>
              </a:tr>
            </a:tbl>
          </a:graphicData>
        </a:graphic>
      </p:graphicFrame>
      <p:pic>
        <p:nvPicPr>
          <p:cNvPr id="23" name="Graphic 22">
            <a:extLst>
              <a:ext uri="{FF2B5EF4-FFF2-40B4-BE49-F238E27FC236}">
                <a16:creationId xmlns:a16="http://schemas.microsoft.com/office/drawing/2014/main" id="{45C20326-5A92-4AE4-9BDE-4FFD37BE6C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542" y="724916"/>
            <a:ext cx="457200" cy="457200"/>
          </a:xfrm>
          <a:prstGeom prst="rect">
            <a:avLst/>
          </a:prstGeom>
        </p:spPr>
      </p:pic>
      <p:pic>
        <p:nvPicPr>
          <p:cNvPr id="24" name="Graphic 23">
            <a:extLst>
              <a:ext uri="{FF2B5EF4-FFF2-40B4-BE49-F238E27FC236}">
                <a16:creationId xmlns:a16="http://schemas.microsoft.com/office/drawing/2014/main" id="{B7C552F9-14C3-43FA-8B0F-586DF6FFD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6134" y="753491"/>
            <a:ext cx="457200" cy="400050"/>
          </a:xfrm>
          <a:prstGeom prst="rect">
            <a:avLst/>
          </a:prstGeom>
        </p:spPr>
      </p:pic>
      <p:pic>
        <p:nvPicPr>
          <p:cNvPr id="25" name="Graphic 24">
            <a:extLst>
              <a:ext uri="{FF2B5EF4-FFF2-40B4-BE49-F238E27FC236}">
                <a16:creationId xmlns:a16="http://schemas.microsoft.com/office/drawing/2014/main" id="{866FCF06-4767-4573-8EF4-5D57CFE687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02726" y="724916"/>
            <a:ext cx="457200" cy="457200"/>
          </a:xfrm>
          <a:prstGeom prst="rect">
            <a:avLst/>
          </a:prstGeom>
        </p:spPr>
      </p:pic>
      <p:pic>
        <p:nvPicPr>
          <p:cNvPr id="26" name="Graphic 25">
            <a:extLst>
              <a:ext uri="{FF2B5EF4-FFF2-40B4-BE49-F238E27FC236}">
                <a16:creationId xmlns:a16="http://schemas.microsoft.com/office/drawing/2014/main" id="{83E70D74-9017-4796-80FE-8B4D4A3ECF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9319" y="724916"/>
            <a:ext cx="457200" cy="457200"/>
          </a:xfrm>
          <a:prstGeom prst="rect">
            <a:avLst/>
          </a:prstGeom>
        </p:spPr>
      </p:pic>
      <p:pic>
        <p:nvPicPr>
          <p:cNvPr id="27" name="Graphic 26">
            <a:extLst>
              <a:ext uri="{FF2B5EF4-FFF2-40B4-BE49-F238E27FC236}">
                <a16:creationId xmlns:a16="http://schemas.microsoft.com/office/drawing/2014/main" id="{7C26B249-4FE2-47B7-9EDE-A2E08D2CBD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9542" y="3403607"/>
            <a:ext cx="457200" cy="457200"/>
          </a:xfrm>
          <a:prstGeom prst="rect">
            <a:avLst/>
          </a:prstGeom>
        </p:spPr>
      </p:pic>
      <p:pic>
        <p:nvPicPr>
          <p:cNvPr id="28" name="Graphic 27">
            <a:extLst>
              <a:ext uri="{FF2B5EF4-FFF2-40B4-BE49-F238E27FC236}">
                <a16:creationId xmlns:a16="http://schemas.microsoft.com/office/drawing/2014/main" id="{F8474A69-3252-4A66-8D3B-8DBC7DFCA19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6433" y="3403607"/>
            <a:ext cx="381000" cy="457200"/>
          </a:xfrm>
          <a:prstGeom prst="rect">
            <a:avLst/>
          </a:prstGeom>
        </p:spPr>
      </p:pic>
      <p:pic>
        <p:nvPicPr>
          <p:cNvPr id="29" name="Graphic 28">
            <a:extLst>
              <a:ext uri="{FF2B5EF4-FFF2-40B4-BE49-F238E27FC236}">
                <a16:creationId xmlns:a16="http://schemas.microsoft.com/office/drawing/2014/main" id="{F8A1B491-651D-4165-ACF8-3A751FE4D7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07123" y="3403607"/>
            <a:ext cx="371475" cy="457200"/>
          </a:xfrm>
          <a:prstGeom prst="rect">
            <a:avLst/>
          </a:prstGeom>
        </p:spPr>
      </p:pic>
      <p:sp>
        <p:nvSpPr>
          <p:cNvPr id="35" name="TextBox 34">
            <a:extLst>
              <a:ext uri="{FF2B5EF4-FFF2-40B4-BE49-F238E27FC236}">
                <a16:creationId xmlns:a16="http://schemas.microsoft.com/office/drawing/2014/main" id="{948E607D-8049-4C02-9A54-49EF59CBE877}"/>
              </a:ext>
            </a:extLst>
          </p:cNvPr>
          <p:cNvSpPr txBox="1"/>
          <p:nvPr/>
        </p:nvSpPr>
        <p:spPr>
          <a:xfrm>
            <a:off x="1699597" y="6223854"/>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16">
                  <a:extLst>
                    <a:ext uri="{A12FA001-AC4F-418D-AE19-62706E023703}">
                      <ahyp:hlinkClr xmlns:ahyp="http://schemas.microsoft.com/office/drawing/2018/hyperlinkcolor" val="tx"/>
                    </a:ext>
                  </a:extLst>
                </a:hlinkClick>
              </a:rPr>
              <a:t>What Is Cloud Computing? A Beginner’s Guide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EF5BDA80-6326-4B05-BE90-BB7B21D67A36}"/>
              </a:ext>
            </a:extLst>
          </p:cNvPr>
          <p:cNvSpPr txBox="1"/>
          <p:nvPr/>
        </p:nvSpPr>
        <p:spPr>
          <a:xfrm>
            <a:off x="265652" y="6223854"/>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276342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What is a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Cloud Provider?</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buNone/>
            </a:pPr>
            <a:r>
              <a:rPr lang="en-US" sz="1200" dirty="0">
                <a:solidFill>
                  <a:schemeClr val="bg1">
                    <a:lumMod val="95000"/>
                  </a:schemeClr>
                </a:solidFill>
                <a:latin typeface="Segoe UI" panose="020B0502040204020203" pitchFamily="34" charset="0"/>
                <a:cs typeface="Segoe UI" panose="020B0502040204020203" pitchFamily="34" charset="0"/>
              </a:rPr>
              <a:t>The cloud provider is responsible for the physical hardware required to execute your work, and for keeping it up-to-date. The computing services offered tend to vary by cloud provider. However, typically they include:</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Compute power </a:t>
            </a:r>
            <a:r>
              <a:rPr lang="en-US" sz="1200" dirty="0">
                <a:solidFill>
                  <a:schemeClr val="bg1">
                    <a:lumMod val="95000"/>
                  </a:schemeClr>
                </a:solidFill>
                <a:latin typeface="Segoe UI" panose="020B0502040204020203" pitchFamily="34" charset="0"/>
                <a:cs typeface="Segoe UI" panose="020B0502040204020203" pitchFamily="34" charset="0"/>
              </a:rPr>
              <a:t>- such as Linux servers or web applications used for computation and processing tasks</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Storage</a:t>
            </a:r>
            <a:r>
              <a:rPr lang="en-US" sz="1200" dirty="0">
                <a:solidFill>
                  <a:schemeClr val="bg1">
                    <a:lumMod val="95000"/>
                  </a:schemeClr>
                </a:solidFill>
                <a:latin typeface="Segoe UI" panose="020B0502040204020203" pitchFamily="34" charset="0"/>
                <a:cs typeface="Segoe UI" panose="020B0502040204020203" pitchFamily="34" charset="0"/>
              </a:rPr>
              <a:t> - such as files and databases</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Networking</a:t>
            </a:r>
            <a:r>
              <a:rPr lang="en-US" sz="1200" dirty="0">
                <a:solidFill>
                  <a:schemeClr val="bg1">
                    <a:lumMod val="95000"/>
                  </a:schemeClr>
                </a:solidFill>
                <a:latin typeface="Segoe UI" panose="020B0502040204020203" pitchFamily="34" charset="0"/>
                <a:cs typeface="Segoe UI" panose="020B0502040204020203" pitchFamily="34" charset="0"/>
              </a:rPr>
              <a:t> - such as secure connections between the cloud provider and your company</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Analytics</a:t>
            </a:r>
            <a:r>
              <a:rPr lang="en-US" sz="1200" dirty="0">
                <a:solidFill>
                  <a:schemeClr val="bg1">
                    <a:lumMod val="95000"/>
                  </a:schemeClr>
                </a:solidFill>
                <a:latin typeface="Segoe UI" panose="020B0502040204020203" pitchFamily="34" charset="0"/>
                <a:cs typeface="Segoe UI" panose="020B0502040204020203" pitchFamily="34" charset="0"/>
              </a:rPr>
              <a:t> - such as visualizing telemetry and performance data</a:t>
            </a:r>
          </a:p>
          <a:p>
            <a:pPr marL="0" indent="0">
              <a:lnSpc>
                <a:spcPct val="150000"/>
              </a:lnSpc>
              <a:buNone/>
            </a:pPr>
            <a:endParaRPr lang="en-US" sz="1600" dirty="0">
              <a:solidFill>
                <a:schemeClr val="bg1">
                  <a:lumMod val="75000"/>
                </a:schemeClr>
              </a:solidFill>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latin typeface="Segoe UI" panose="020B0502040204020203" pitchFamily="34" charset="0"/>
                <a:cs typeface="Segoe UI" panose="020B0502040204020203" pitchFamily="34" charset="0"/>
              </a:rPr>
              <a:t>Overview:</a:t>
            </a:r>
          </a:p>
        </p:txBody>
      </p:sp>
      <p:sp>
        <p:nvSpPr>
          <p:cNvPr id="10" name="Content Placeholder 4">
            <a:extLst>
              <a:ext uri="{FF2B5EF4-FFF2-40B4-BE49-F238E27FC236}">
                <a16:creationId xmlns:a16="http://schemas.microsoft.com/office/drawing/2014/main" id="{8A2B9DF0-B1AA-4A29-8D10-7BEA334092A5}"/>
              </a:ext>
            </a:extLst>
          </p:cNvPr>
          <p:cNvSpPr txBox="1">
            <a:spLocks/>
          </p:cNvSpPr>
          <p:nvPr/>
        </p:nvSpPr>
        <p:spPr>
          <a:xfrm>
            <a:off x="6172202" y="2411720"/>
            <a:ext cx="5181600" cy="403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Freeform: Shape 2">
            <a:extLst>
              <a:ext uri="{FF2B5EF4-FFF2-40B4-BE49-F238E27FC236}">
                <a16:creationId xmlns:a16="http://schemas.microsoft.com/office/drawing/2014/main" id="{748ECC43-A07C-4B75-B562-8C171538F0AB}"/>
              </a:ext>
            </a:extLst>
          </p:cNvPr>
          <p:cNvSpPr/>
          <p:nvPr/>
        </p:nvSpPr>
        <p:spPr>
          <a:xfrm>
            <a:off x="8298866" y="2506244"/>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2850E0"/>
          </a:solidFill>
          <a:ln w="9525" cap="flat">
            <a:noFill/>
            <a:prstDash val="solid"/>
            <a:miter/>
          </a:ln>
        </p:spPr>
        <p:txBody>
          <a:bodyPr rtlCol="0" anchor="ctr"/>
          <a:lstStyle/>
          <a:p>
            <a:pPr algn="ctr"/>
            <a:r>
              <a:rPr lang="en-US" sz="1400" b="1" dirty="0">
                <a:solidFill>
                  <a:schemeClr val="bg1">
                    <a:lumMod val="95000"/>
                  </a:schemeClr>
                </a:solidFill>
                <a:latin typeface="Segoe UI" panose="020B0502040204020203" pitchFamily="34" charset="0"/>
                <a:cs typeface="Segoe UI" panose="020B0502040204020203" pitchFamily="34" charset="0"/>
              </a:rPr>
              <a:t>Amazon Web Services</a:t>
            </a:r>
          </a:p>
        </p:txBody>
      </p:sp>
      <p:sp>
        <p:nvSpPr>
          <p:cNvPr id="6" name="Freeform: Shape 5">
            <a:extLst>
              <a:ext uri="{FF2B5EF4-FFF2-40B4-BE49-F238E27FC236}">
                <a16:creationId xmlns:a16="http://schemas.microsoft.com/office/drawing/2014/main" id="{C28F8A62-E73D-46A9-8954-02773C64C27F}"/>
              </a:ext>
            </a:extLst>
          </p:cNvPr>
          <p:cNvSpPr/>
          <p:nvPr/>
        </p:nvSpPr>
        <p:spPr>
          <a:xfrm>
            <a:off x="10400139" y="2947926"/>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2850E0"/>
          </a:solidFill>
          <a:ln w="9525" cap="flat">
            <a:noFill/>
            <a:prstDash val="solid"/>
            <a:miter/>
          </a:ln>
        </p:spPr>
        <p:txBody>
          <a:bodyPr rtlCol="0" anchor="ctr"/>
          <a:lstStyle/>
          <a:p>
            <a:pPr algn="ctr"/>
            <a:r>
              <a:rPr lang="en-US" sz="1400" b="1" dirty="0">
                <a:solidFill>
                  <a:schemeClr val="bg1">
                    <a:lumMod val="95000"/>
                  </a:schemeClr>
                </a:solidFill>
                <a:latin typeface="Segoe UI" panose="020B0502040204020203" pitchFamily="34" charset="0"/>
                <a:cs typeface="Segoe UI" panose="020B0502040204020203" pitchFamily="34" charset="0"/>
              </a:rPr>
              <a:t>Google Cloud</a:t>
            </a:r>
          </a:p>
        </p:txBody>
      </p:sp>
      <p:sp>
        <p:nvSpPr>
          <p:cNvPr id="8" name="Freeform: Shape 7">
            <a:extLst>
              <a:ext uri="{FF2B5EF4-FFF2-40B4-BE49-F238E27FC236}">
                <a16:creationId xmlns:a16="http://schemas.microsoft.com/office/drawing/2014/main" id="{DC1D97D1-DA74-4F3A-AABD-9CF850568D7E}"/>
              </a:ext>
            </a:extLst>
          </p:cNvPr>
          <p:cNvSpPr/>
          <p:nvPr/>
        </p:nvSpPr>
        <p:spPr>
          <a:xfrm>
            <a:off x="9005429" y="3941561"/>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50E6FF"/>
          </a:solidFill>
          <a:ln w="9525" cap="flat">
            <a:noFill/>
            <a:prstDash val="solid"/>
            <a:miter/>
          </a:ln>
        </p:spPr>
        <p:txBody>
          <a:bodyPr rtlCol="0" anchor="ctr"/>
          <a:lstStyle/>
          <a:p>
            <a:pPr algn="ctr"/>
            <a:r>
              <a:rPr lang="en-US" sz="1400" b="1" dirty="0">
                <a:latin typeface="Segoe UI" panose="020B0502040204020203" pitchFamily="34" charset="0"/>
                <a:cs typeface="Segoe UI" panose="020B0502040204020203" pitchFamily="34" charset="0"/>
              </a:rPr>
              <a:t>Microsoft Azure</a:t>
            </a:r>
          </a:p>
        </p:txBody>
      </p:sp>
      <p:sp>
        <p:nvSpPr>
          <p:cNvPr id="14" name="Freeform: Shape 13">
            <a:extLst>
              <a:ext uri="{FF2B5EF4-FFF2-40B4-BE49-F238E27FC236}">
                <a16:creationId xmlns:a16="http://schemas.microsoft.com/office/drawing/2014/main" id="{B26FD1E7-BA9F-4E60-92A0-26070085FE5E}"/>
              </a:ext>
            </a:extLst>
          </p:cNvPr>
          <p:cNvSpPr/>
          <p:nvPr/>
        </p:nvSpPr>
        <p:spPr>
          <a:xfrm>
            <a:off x="9778985" y="1437493"/>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2850E0"/>
          </a:solidFill>
          <a:ln w="9525" cap="flat">
            <a:noFill/>
            <a:prstDash val="solid"/>
            <a:miter/>
          </a:ln>
        </p:spPr>
        <p:txBody>
          <a:bodyPr rtlCol="0" anchor="ctr"/>
          <a:lstStyle/>
          <a:p>
            <a:pPr algn="ctr"/>
            <a:r>
              <a:rPr lang="en-US" sz="1400" b="1" dirty="0">
                <a:solidFill>
                  <a:schemeClr val="bg1">
                    <a:lumMod val="95000"/>
                  </a:schemeClr>
                </a:solidFill>
                <a:latin typeface="Segoe UI" panose="020B0502040204020203" pitchFamily="34" charset="0"/>
                <a:cs typeface="Segoe UI" panose="020B0502040204020203" pitchFamily="34" charset="0"/>
              </a:rPr>
              <a:t>Salesforce</a:t>
            </a:r>
          </a:p>
        </p:txBody>
      </p:sp>
      <p:sp>
        <p:nvSpPr>
          <p:cNvPr id="16" name="TextBox 15">
            <a:extLst>
              <a:ext uri="{FF2B5EF4-FFF2-40B4-BE49-F238E27FC236}">
                <a16:creationId xmlns:a16="http://schemas.microsoft.com/office/drawing/2014/main" id="{FC647071-9198-4C12-A9D2-0FC7DFB1017C}"/>
              </a:ext>
            </a:extLst>
          </p:cNvPr>
          <p:cNvSpPr txBox="1"/>
          <p:nvPr/>
        </p:nvSpPr>
        <p:spPr>
          <a:xfrm>
            <a:off x="2272145" y="6219326"/>
            <a:ext cx="5708072" cy="307777"/>
          </a:xfrm>
          <a:prstGeom prst="rect">
            <a:avLst/>
          </a:prstGeom>
          <a:noFill/>
        </p:spPr>
        <p:txBody>
          <a:bodyPr wrap="square">
            <a:spAutoFit/>
          </a:bodyPr>
          <a:lstStyle/>
          <a:p>
            <a:r>
              <a:rPr lang="en-US" sz="1400" dirty="0">
                <a:solidFill>
                  <a:srgbClr val="50E6FF"/>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What Is Cloud Computing? A Beginner’s Guide | Microsoft Azure</a:t>
            </a:r>
            <a:endParaRPr lang="en-US" sz="1400" dirty="0">
              <a:solidFill>
                <a:srgbClr val="50E6FF"/>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0CF7AF6F-28DB-4D4E-809E-35A6DC70CB42}"/>
              </a:ext>
            </a:extLst>
          </p:cNvPr>
          <p:cNvSpPr txBox="1"/>
          <p:nvPr/>
        </p:nvSpPr>
        <p:spPr>
          <a:xfrm>
            <a:off x="838200" y="6219326"/>
            <a:ext cx="1433945" cy="307777"/>
          </a:xfrm>
          <a:prstGeom prst="rect">
            <a:avLst/>
          </a:prstGeom>
          <a:no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145843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1">
            <a:extLst>
              <a:ext uri="{FF2B5EF4-FFF2-40B4-BE49-F238E27FC236}">
                <a16:creationId xmlns:a16="http://schemas.microsoft.com/office/drawing/2014/main" id="{1B3C72E8-609F-431F-99BE-CB2E7D5ACB8D}"/>
              </a:ext>
            </a:extLst>
          </p:cNvPr>
          <p:cNvGraphicFramePr>
            <a:graphicFrameLocks noGrp="1"/>
          </p:cNvGraphicFramePr>
          <p:nvPr>
            <p:extLst>
              <p:ext uri="{D42A27DB-BD31-4B8C-83A1-F6EECF244321}">
                <p14:modId xmlns:p14="http://schemas.microsoft.com/office/powerpoint/2010/main" val="2909062235"/>
              </p:ext>
            </p:extLst>
          </p:nvPr>
        </p:nvGraphicFramePr>
        <p:xfrm>
          <a:off x="269147" y="2486721"/>
          <a:ext cx="2915174" cy="4341596"/>
        </p:xfrm>
        <a:graphic>
          <a:graphicData uri="http://schemas.openxmlformats.org/drawingml/2006/table">
            <a:tbl>
              <a:tblPr firstRow="1" bandRow="1">
                <a:tableStyleId>{5C22544A-7EE6-4342-B048-85BDC9FD1C3A}</a:tableStyleId>
              </a:tblPr>
              <a:tblGrid>
                <a:gridCol w="2915174">
                  <a:extLst>
                    <a:ext uri="{9D8B030D-6E8A-4147-A177-3AD203B41FA5}">
                      <a16:colId xmlns:a16="http://schemas.microsoft.com/office/drawing/2014/main" val="1472850559"/>
                    </a:ext>
                  </a:extLst>
                </a:gridCol>
              </a:tblGrid>
              <a:tr h="481714">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237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Future-Ready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129527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Continuous innovation from Microsoft supports your development today, and your product visions for tomorrow.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r h="48171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286463"/>
                  </a:ext>
                </a:extLst>
              </a:tr>
              <a:tr h="237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Build on Your Terms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557325"/>
                  </a:ext>
                </a:extLst>
              </a:tr>
              <a:tr h="1473296">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With a commitment to open source, and support for all languages and frameworks, build how you want, and deploy where you want to.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131045"/>
                  </a:ext>
                </a:extLst>
              </a:tr>
            </a:tbl>
          </a:graphicData>
        </a:graphic>
      </p:graphicFrame>
      <p:sp>
        <p:nvSpPr>
          <p:cNvPr id="10" name="Title 3">
            <a:extLst>
              <a:ext uri="{FF2B5EF4-FFF2-40B4-BE49-F238E27FC236}">
                <a16:creationId xmlns:a16="http://schemas.microsoft.com/office/drawing/2014/main" id="{5D7BB3EE-1CF5-40A8-9205-047DE3927AA0}"/>
              </a:ext>
            </a:extLst>
          </p:cNvPr>
          <p:cNvSpPr>
            <a:spLocks noGrp="1"/>
          </p:cNvSpPr>
          <p:nvPr>
            <p:ph type="title"/>
          </p:nvPr>
        </p:nvSpPr>
        <p:spPr>
          <a:xfrm>
            <a:off x="838200" y="629174"/>
            <a:ext cx="10515600" cy="835011"/>
          </a:xfrm>
        </p:spPr>
        <p:txBody>
          <a:bodyPr/>
          <a:lstStyle/>
          <a:p>
            <a:pPr algn="ctr"/>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a:t>
            </a:r>
          </a:p>
        </p:txBody>
      </p:sp>
      <p:sp>
        <p:nvSpPr>
          <p:cNvPr id="11" name="Content Placeholder 4">
            <a:extLst>
              <a:ext uri="{FF2B5EF4-FFF2-40B4-BE49-F238E27FC236}">
                <a16:creationId xmlns:a16="http://schemas.microsoft.com/office/drawing/2014/main" id="{2A21858D-AFCB-4226-B11C-6889778C85E2}"/>
              </a:ext>
            </a:extLst>
          </p:cNvPr>
          <p:cNvSpPr>
            <a:spLocks noGrp="1"/>
          </p:cNvSpPr>
          <p:nvPr>
            <p:ph sz="half" idx="1"/>
          </p:nvPr>
        </p:nvSpPr>
        <p:spPr>
          <a:xfrm>
            <a:off x="3184321" y="1464185"/>
            <a:ext cx="5823358" cy="1186736"/>
          </a:xfrm>
        </p:spPr>
        <p:txBody>
          <a:bodyPr>
            <a:normAutofit/>
          </a:bodyPr>
          <a:lstStyle/>
          <a:p>
            <a:pPr marL="0" indent="0" algn="ctr">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Microsoft Azure is an ever-expanding set of cloud services to help your organization meet your business challenges. It’s the freedom to build, manage, and deploy applications on a massive, global network using your favorite tools and frameworks.</a:t>
            </a:r>
          </a:p>
        </p:txBody>
      </p:sp>
      <p:graphicFrame>
        <p:nvGraphicFramePr>
          <p:cNvPr id="3" name="Table 11">
            <a:extLst>
              <a:ext uri="{FF2B5EF4-FFF2-40B4-BE49-F238E27FC236}">
                <a16:creationId xmlns:a16="http://schemas.microsoft.com/office/drawing/2014/main" id="{E0200CB3-DB8D-4233-A0F3-F2A61AABA24A}"/>
              </a:ext>
            </a:extLst>
          </p:cNvPr>
          <p:cNvGraphicFramePr>
            <a:graphicFrameLocks noGrp="1"/>
          </p:cNvGraphicFramePr>
          <p:nvPr>
            <p:extLst>
              <p:ext uri="{D42A27DB-BD31-4B8C-83A1-F6EECF244321}">
                <p14:modId xmlns:p14="http://schemas.microsoft.com/office/powerpoint/2010/main" val="4236865536"/>
              </p:ext>
            </p:extLst>
          </p:nvPr>
        </p:nvGraphicFramePr>
        <p:xfrm>
          <a:off x="9007679" y="2486721"/>
          <a:ext cx="2915174" cy="4341596"/>
        </p:xfrm>
        <a:graphic>
          <a:graphicData uri="http://schemas.openxmlformats.org/drawingml/2006/table">
            <a:tbl>
              <a:tblPr firstRow="1" bandRow="1">
                <a:tableStyleId>{5C22544A-7EE6-4342-B048-85BDC9FD1C3A}</a:tableStyleId>
              </a:tblPr>
              <a:tblGrid>
                <a:gridCol w="2915174">
                  <a:extLst>
                    <a:ext uri="{9D8B030D-6E8A-4147-A177-3AD203B41FA5}">
                      <a16:colId xmlns:a16="http://schemas.microsoft.com/office/drawing/2014/main" val="1472850559"/>
                    </a:ext>
                  </a:extLst>
                </a:gridCol>
              </a:tblGrid>
              <a:tr h="481714">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237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Operate Hybrid Seamlessly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1295272">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On-premises, in the cloud, and at the edge—we’ll meet you where you are. Integrate and manage your environments with services designed for hybrid cloud.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r h="481714">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286463"/>
                  </a:ext>
                </a:extLst>
              </a:tr>
              <a:tr h="237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Trust Your Cloud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557325"/>
                  </a:ext>
                </a:extLst>
              </a:tr>
              <a:tr h="1473296">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Get security from the ground up, backed by a team of experts, and proactive compliance trusted by enterprises, governments, and startups.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131045"/>
                  </a:ext>
                </a:extLst>
              </a:tr>
            </a:tbl>
          </a:graphicData>
        </a:graphic>
      </p:graphicFrame>
      <p:grpSp>
        <p:nvGrpSpPr>
          <p:cNvPr id="20" name="Graphic 6">
            <a:extLst>
              <a:ext uri="{FF2B5EF4-FFF2-40B4-BE49-F238E27FC236}">
                <a16:creationId xmlns:a16="http://schemas.microsoft.com/office/drawing/2014/main" id="{172C631E-ACFB-40F0-AB0C-79487BADC391}"/>
              </a:ext>
            </a:extLst>
          </p:cNvPr>
          <p:cNvGrpSpPr/>
          <p:nvPr/>
        </p:nvGrpSpPr>
        <p:grpSpPr>
          <a:xfrm>
            <a:off x="4597824" y="3085267"/>
            <a:ext cx="2996352" cy="2996352"/>
            <a:chOff x="4597824" y="3085267"/>
            <a:chExt cx="2996352" cy="2996352"/>
          </a:xfrm>
        </p:grpSpPr>
        <p:sp>
          <p:nvSpPr>
            <p:cNvPr id="21" name="Freeform: Shape 20">
              <a:extLst>
                <a:ext uri="{FF2B5EF4-FFF2-40B4-BE49-F238E27FC236}">
                  <a16:creationId xmlns:a16="http://schemas.microsoft.com/office/drawing/2014/main" id="{EA1A9F59-CE60-4687-B7CA-C10C9016A3D8}"/>
                </a:ext>
              </a:extLst>
            </p:cNvPr>
            <p:cNvSpPr/>
            <p:nvPr/>
          </p:nvSpPr>
          <p:spPr>
            <a:xfrm>
              <a:off x="4597824" y="3085683"/>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5631EA2A-C6BA-4B99-8E60-3774E01CF638}"/>
                </a:ext>
              </a:extLst>
            </p:cNvPr>
            <p:cNvSpPr/>
            <p:nvPr/>
          </p:nvSpPr>
          <p:spPr>
            <a:xfrm>
              <a:off x="6170076" y="3085267"/>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50E6FF"/>
            </a:solidFill>
            <a:ln w="415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B489F56-41C4-4F01-8693-33E3D6C3FE4A}"/>
                </a:ext>
              </a:extLst>
            </p:cNvPr>
            <p:cNvSpPr/>
            <p:nvPr/>
          </p:nvSpPr>
          <p:spPr>
            <a:xfrm>
              <a:off x="4597824" y="4657519"/>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162D7F"/>
            </a:solidFill>
            <a:ln w="415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60BFCA-291C-4F9C-8251-D6EB7F966726}"/>
                </a:ext>
              </a:extLst>
            </p:cNvPr>
            <p:cNvSpPr/>
            <p:nvPr/>
          </p:nvSpPr>
          <p:spPr>
            <a:xfrm>
              <a:off x="6170076" y="4657519"/>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4C4C51"/>
            </a:solidFill>
            <a:ln w="41540" cap="flat">
              <a:noFill/>
              <a:prstDash val="solid"/>
              <a:miter/>
            </a:ln>
          </p:spPr>
          <p:txBody>
            <a:bodyPr rtlCol="0" anchor="ctr"/>
            <a:lstStyle/>
            <a:p>
              <a:endParaRPr lang="en-US"/>
            </a:p>
          </p:txBody>
        </p:sp>
      </p:grpSp>
      <p:pic>
        <p:nvPicPr>
          <p:cNvPr id="6" name="Graphic 5">
            <a:extLst>
              <a:ext uri="{FF2B5EF4-FFF2-40B4-BE49-F238E27FC236}">
                <a16:creationId xmlns:a16="http://schemas.microsoft.com/office/drawing/2014/main" id="{C26E015D-2516-49D4-A8D4-EDCF350948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2486721"/>
            <a:ext cx="419100" cy="457200"/>
          </a:xfrm>
          <a:prstGeom prst="rect">
            <a:avLst/>
          </a:prstGeom>
        </p:spPr>
      </p:pic>
      <p:pic>
        <p:nvPicPr>
          <p:cNvPr id="7" name="Graphic 6">
            <a:extLst>
              <a:ext uri="{FF2B5EF4-FFF2-40B4-BE49-F238E27FC236}">
                <a16:creationId xmlns:a16="http://schemas.microsoft.com/office/drawing/2014/main" id="{E35D7144-5D87-4E12-B4DA-0B5BAE9986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1000" y="4623444"/>
            <a:ext cx="457200" cy="400050"/>
          </a:xfrm>
          <a:prstGeom prst="rect">
            <a:avLst/>
          </a:prstGeom>
        </p:spPr>
      </p:pic>
      <p:pic>
        <p:nvPicPr>
          <p:cNvPr id="8" name="Graphic 7">
            <a:extLst>
              <a:ext uri="{FF2B5EF4-FFF2-40B4-BE49-F238E27FC236}">
                <a16:creationId xmlns:a16="http://schemas.microsoft.com/office/drawing/2014/main" id="{57D53299-5B0F-42AF-993B-81B2300FB9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53800" y="2501402"/>
            <a:ext cx="457200" cy="457200"/>
          </a:xfrm>
          <a:prstGeom prst="rect">
            <a:avLst/>
          </a:prstGeom>
        </p:spPr>
      </p:pic>
      <p:pic>
        <p:nvPicPr>
          <p:cNvPr id="9" name="Graphic 8">
            <a:extLst>
              <a:ext uri="{FF2B5EF4-FFF2-40B4-BE49-F238E27FC236}">
                <a16:creationId xmlns:a16="http://schemas.microsoft.com/office/drawing/2014/main" id="{6238BC06-6E87-4CC9-81E7-0197716045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53800" y="4594869"/>
            <a:ext cx="457200" cy="457200"/>
          </a:xfrm>
          <a:prstGeom prst="rect">
            <a:avLst/>
          </a:prstGeom>
        </p:spPr>
      </p:pic>
      <p:sp>
        <p:nvSpPr>
          <p:cNvPr id="13" name="TextBox 12">
            <a:extLst>
              <a:ext uri="{FF2B5EF4-FFF2-40B4-BE49-F238E27FC236}">
                <a16:creationId xmlns:a16="http://schemas.microsoft.com/office/drawing/2014/main" id="{91DBE908-2E06-48A0-9F27-33E53C5E3E03}"/>
              </a:ext>
            </a:extLst>
          </p:cNvPr>
          <p:cNvSpPr txBox="1"/>
          <p:nvPr/>
        </p:nvSpPr>
        <p:spPr>
          <a:xfrm>
            <a:off x="1703092" y="6378774"/>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10">
                  <a:extLst>
                    <a:ext uri="{A12FA001-AC4F-418D-AE19-62706E023703}">
                      <ahyp:hlinkClr xmlns:ahyp="http://schemas.microsoft.com/office/drawing/2018/hyperlinkcolor" val="tx"/>
                    </a:ext>
                  </a:extLst>
                </a:hlinkClick>
              </a:rPr>
              <a:t>What is Azure—Microsoft Cloud Services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31502F36-C217-4C36-8A2B-22DA2F8706BF}"/>
              </a:ext>
            </a:extLst>
          </p:cNvPr>
          <p:cNvSpPr txBox="1"/>
          <p:nvPr/>
        </p:nvSpPr>
        <p:spPr>
          <a:xfrm>
            <a:off x="269147" y="6378774"/>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330942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Account Services</a:t>
            </a:r>
          </a:p>
        </p:txBody>
      </p:sp>
    </p:spTree>
    <p:extLst>
      <p:ext uri="{BB962C8B-B14F-4D97-AF65-F5344CB8AC3E}">
        <p14:creationId xmlns:p14="http://schemas.microsoft.com/office/powerpoint/2010/main" val="327787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Azure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Subscriptions</a:t>
            </a:r>
          </a:p>
        </p:txBody>
      </p:sp>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429999545"/>
              </p:ext>
            </p:extLst>
          </p:nvPr>
        </p:nvGraphicFramePr>
        <p:xfrm>
          <a:off x="838200" y="2121995"/>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Free Subscription</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Pay-As-You-Go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Enterprise Agreements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Student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An Azure free subscription includes a $200 credit to spend on any service for the first 30 days, free access to the most popular Azure products for 12 months, and access to more than 25 products that are always free. This is an excellent way for new users to get started. To set up a free subscription, you need a phone number, a credit card, and a Microsoft account.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A Pay-As-You-Go (PAYG) subscription charges you monthly for the services you used in that billing period. This subscription type is appropriate for a wide range of users, from individuals to small businesses, and many large organizations as well.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An Enterprise Agreement provides flexibility to buy cloud services and software licenses under one agreement, with discounts for new licenses and Software Assurance. It’s targeted at enterprise-scale organizations.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An Azure for Students subscription includes $100 in Azure credits to be used within the first 12months plus select free services without requiring a credit card at sign-up. You must verify your student status through your organizational email address.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sp>
        <p:nvSpPr>
          <p:cNvPr id="2" name="TextBox 1">
            <a:extLst>
              <a:ext uri="{FF2B5EF4-FFF2-40B4-BE49-F238E27FC236}">
                <a16:creationId xmlns:a16="http://schemas.microsoft.com/office/drawing/2014/main" id="{82C8A440-A77F-4434-8477-BE6EC96E7BF2}"/>
              </a:ext>
            </a:extLst>
          </p:cNvPr>
          <p:cNvSpPr txBox="1"/>
          <p:nvPr/>
        </p:nvSpPr>
        <p:spPr>
          <a:xfrm>
            <a:off x="2272145" y="6356527"/>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Subscriptions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6" name="Graphic 5">
            <a:extLst>
              <a:ext uri="{FF2B5EF4-FFF2-40B4-BE49-F238E27FC236}">
                <a16:creationId xmlns:a16="http://schemas.microsoft.com/office/drawing/2014/main" id="{72EEDF21-491B-4480-810E-DCE4DF0B2A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0463" y="2326376"/>
            <a:ext cx="576072" cy="576072"/>
          </a:xfrm>
          <a:prstGeom prst="rect">
            <a:avLst/>
          </a:prstGeom>
        </p:spPr>
      </p:pic>
      <p:pic>
        <p:nvPicPr>
          <p:cNvPr id="9" name="Graphic 8">
            <a:extLst>
              <a:ext uri="{FF2B5EF4-FFF2-40B4-BE49-F238E27FC236}">
                <a16:creationId xmlns:a16="http://schemas.microsoft.com/office/drawing/2014/main" id="{5DEECC44-DEAC-4C70-94C5-79AE8AFF35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5353" y="2326376"/>
            <a:ext cx="576072" cy="576072"/>
          </a:xfrm>
          <a:prstGeom prst="rect">
            <a:avLst/>
          </a:prstGeom>
        </p:spPr>
      </p:pic>
      <p:pic>
        <p:nvPicPr>
          <p:cNvPr id="10" name="Graphic 9">
            <a:extLst>
              <a:ext uri="{FF2B5EF4-FFF2-40B4-BE49-F238E27FC236}">
                <a16:creationId xmlns:a16="http://schemas.microsoft.com/office/drawing/2014/main" id="{7B731E00-5503-43FA-AB0F-AD8E73EA2B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5131" y="2326376"/>
            <a:ext cx="576072" cy="576072"/>
          </a:xfrm>
          <a:prstGeom prst="rect">
            <a:avLst/>
          </a:prstGeom>
        </p:spPr>
      </p:pic>
      <p:pic>
        <p:nvPicPr>
          <p:cNvPr id="12" name="Graphic 11">
            <a:extLst>
              <a:ext uri="{FF2B5EF4-FFF2-40B4-BE49-F238E27FC236}">
                <a16:creationId xmlns:a16="http://schemas.microsoft.com/office/drawing/2014/main" id="{BF4D272F-F673-4904-A5FF-B00EED5A40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0242" y="2326376"/>
            <a:ext cx="576072" cy="576072"/>
          </a:xfrm>
          <a:prstGeom prst="rect">
            <a:avLst/>
          </a:prstGeom>
        </p:spPr>
      </p:pic>
    </p:spTree>
    <p:extLst>
      <p:ext uri="{BB962C8B-B14F-4D97-AF65-F5344CB8AC3E}">
        <p14:creationId xmlns:p14="http://schemas.microsoft.com/office/powerpoint/2010/main" val="195888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Creating an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Account</a:t>
            </a:r>
            <a:endParaRPr lang="en-US" b="1"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7" name="Graphic 6">
            <a:extLst>
              <a:ext uri="{FF2B5EF4-FFF2-40B4-BE49-F238E27FC236}">
                <a16:creationId xmlns:a16="http://schemas.microsoft.com/office/drawing/2014/main" id="{755A95A3-0462-4BFB-805B-B70F6151AF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8599" y="2018144"/>
            <a:ext cx="612648" cy="612648"/>
          </a:xfrm>
          <a:prstGeom prst="rect">
            <a:avLst/>
          </a:prstGeom>
        </p:spPr>
      </p:pic>
      <p:graphicFrame>
        <p:nvGraphicFramePr>
          <p:cNvPr id="13" name="Table 11">
            <a:extLst>
              <a:ext uri="{FF2B5EF4-FFF2-40B4-BE49-F238E27FC236}">
                <a16:creationId xmlns:a16="http://schemas.microsoft.com/office/drawing/2014/main" id="{8B14356F-8907-4AFD-A62A-1FCFDFC05025}"/>
              </a:ext>
            </a:extLst>
          </p:cNvPr>
          <p:cNvGraphicFramePr>
            <a:graphicFrameLocks noGrp="1"/>
          </p:cNvGraphicFramePr>
          <p:nvPr>
            <p:extLst>
              <p:ext uri="{D42A27DB-BD31-4B8C-83A1-F6EECF244321}">
                <p14:modId xmlns:p14="http://schemas.microsoft.com/office/powerpoint/2010/main" val="87640570"/>
              </p:ext>
            </p:extLst>
          </p:nvPr>
        </p:nvGraphicFramePr>
        <p:xfrm>
          <a:off x="428887" y="2338282"/>
          <a:ext cx="2152073" cy="1465704"/>
        </p:xfrm>
        <a:graphic>
          <a:graphicData uri="http://schemas.openxmlformats.org/drawingml/2006/table">
            <a:tbl>
              <a:tblPr firstRow="1" bandRow="1">
                <a:tableStyleId>{5C22544A-7EE6-4342-B048-85BDC9FD1C3A}</a:tableStyleId>
              </a:tblPr>
              <a:tblGrid>
                <a:gridCol w="2152073">
                  <a:extLst>
                    <a:ext uri="{9D8B030D-6E8A-4147-A177-3AD203B41FA5}">
                      <a16:colId xmlns:a16="http://schemas.microsoft.com/office/drawing/2014/main" val="1472850559"/>
                    </a:ext>
                  </a:extLst>
                </a:gridCol>
              </a:tblGrid>
              <a:tr h="295715">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18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Step 1: Visit URL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7951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In a web browser, go to </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i="0" u="sng" dirty="0">
                          <a:solidFill>
                            <a:srgbClr val="2850E0"/>
                          </a:solidFill>
                          <a:effectLst/>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Microsoft Azure</a:t>
                      </a:r>
                      <a:r>
                        <a:rPr lang="en-US" sz="1000" b="1" i="0" u="sng" dirty="0">
                          <a:solidFill>
                            <a:srgbClr val="2850E0"/>
                          </a:solidFill>
                          <a:effectLst/>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graphicFrame>
        <p:nvGraphicFramePr>
          <p:cNvPr id="9" name="Table 11">
            <a:extLst>
              <a:ext uri="{FF2B5EF4-FFF2-40B4-BE49-F238E27FC236}">
                <a16:creationId xmlns:a16="http://schemas.microsoft.com/office/drawing/2014/main" id="{596A46A6-DA2E-4715-AB87-D2529E699A47}"/>
              </a:ext>
            </a:extLst>
          </p:cNvPr>
          <p:cNvGraphicFramePr>
            <a:graphicFrameLocks noGrp="1"/>
          </p:cNvGraphicFramePr>
          <p:nvPr>
            <p:extLst>
              <p:ext uri="{D42A27DB-BD31-4B8C-83A1-F6EECF244321}">
                <p14:modId xmlns:p14="http://schemas.microsoft.com/office/powerpoint/2010/main" val="3342495597"/>
              </p:ext>
            </p:extLst>
          </p:nvPr>
        </p:nvGraphicFramePr>
        <p:xfrm>
          <a:off x="3060553" y="2338282"/>
          <a:ext cx="3278909" cy="1648016"/>
        </p:xfrm>
        <a:graphic>
          <a:graphicData uri="http://schemas.openxmlformats.org/drawingml/2006/table">
            <a:tbl>
              <a:tblPr firstRow="1" bandRow="1">
                <a:tableStyleId>{5C22544A-7EE6-4342-B048-85BDC9FD1C3A}</a:tableStyleId>
              </a:tblPr>
              <a:tblGrid>
                <a:gridCol w="3278909">
                  <a:extLst>
                    <a:ext uri="{9D8B030D-6E8A-4147-A177-3AD203B41FA5}">
                      <a16:colId xmlns:a16="http://schemas.microsoft.com/office/drawing/2014/main" val="1472850559"/>
                    </a:ext>
                  </a:extLst>
                </a:gridCol>
              </a:tblGrid>
              <a:tr h="295715">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18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Step 2: Sign In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7951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Scroll down through the page to learn more about the benefits and free services available. Select </a:t>
                      </a:r>
                      <a:r>
                        <a:rPr lang="en-US" sz="1000" b="1" i="0" dirty="0">
                          <a:solidFill>
                            <a:srgbClr val="2850E0"/>
                          </a:solidFill>
                          <a:effectLst/>
                          <a:latin typeface="Segoe UI" panose="020B0502040204020203" pitchFamily="34" charset="0"/>
                          <a:cs typeface="Segoe UI" panose="020B0502040204020203" pitchFamily="34" charset="0"/>
                        </a:rPr>
                        <a:t>Start</a:t>
                      </a:r>
                      <a:r>
                        <a:rPr lang="en-US" sz="1000" b="0" i="0" dirty="0">
                          <a:solidFill>
                            <a:srgbClr val="4C4C51"/>
                          </a:solidFill>
                          <a:effectLst/>
                          <a:latin typeface="Segoe UI" panose="020B0502040204020203" pitchFamily="34" charset="0"/>
                          <a:cs typeface="Segoe UI" panose="020B0502040204020203" pitchFamily="34" charset="0"/>
                        </a:rPr>
                        <a:t> free. Sign in with your </a:t>
                      </a:r>
                      <a:r>
                        <a:rPr lang="en-US" sz="1000" b="1" i="0" dirty="0">
                          <a:solidFill>
                            <a:srgbClr val="2850E0"/>
                          </a:solidFill>
                          <a:effectLst/>
                          <a:latin typeface="Segoe UI" panose="020B0502040204020203" pitchFamily="34" charset="0"/>
                          <a:cs typeface="Segoe UI" panose="020B0502040204020203" pitchFamily="34" charset="0"/>
                        </a:rPr>
                        <a:t>Microsoft or GitHub</a:t>
                      </a:r>
                      <a:r>
                        <a:rPr lang="en-US" sz="1000" b="0" i="0" dirty="0">
                          <a:solidFill>
                            <a:srgbClr val="4C4C51"/>
                          </a:solidFill>
                          <a:effectLst/>
                          <a:latin typeface="Segoe UI" panose="020B0502040204020203" pitchFamily="34" charset="0"/>
                          <a:cs typeface="Segoe UI" panose="020B0502040204020203" pitchFamily="34" charset="0"/>
                        </a:rPr>
                        <a:t> account or</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create a free Microsoft 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pic>
        <p:nvPicPr>
          <p:cNvPr id="16" name="Graphic 15">
            <a:extLst>
              <a:ext uri="{FF2B5EF4-FFF2-40B4-BE49-F238E27FC236}">
                <a16:creationId xmlns:a16="http://schemas.microsoft.com/office/drawing/2014/main" id="{DF7E529F-F743-4FD1-87C4-3D71BC3532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93682" y="2031958"/>
            <a:ext cx="612648" cy="612648"/>
          </a:xfrm>
          <a:prstGeom prst="rect">
            <a:avLst/>
          </a:prstGeom>
        </p:spPr>
      </p:pic>
      <p:graphicFrame>
        <p:nvGraphicFramePr>
          <p:cNvPr id="18" name="Table 11">
            <a:extLst>
              <a:ext uri="{FF2B5EF4-FFF2-40B4-BE49-F238E27FC236}">
                <a16:creationId xmlns:a16="http://schemas.microsoft.com/office/drawing/2014/main" id="{B34F0BF8-5927-4DC1-AB47-5F99C3894B50}"/>
              </a:ext>
            </a:extLst>
          </p:cNvPr>
          <p:cNvGraphicFramePr>
            <a:graphicFrameLocks noGrp="1"/>
          </p:cNvGraphicFramePr>
          <p:nvPr>
            <p:extLst>
              <p:ext uri="{D42A27DB-BD31-4B8C-83A1-F6EECF244321}">
                <p14:modId xmlns:p14="http://schemas.microsoft.com/office/powerpoint/2010/main" val="1077960669"/>
              </p:ext>
            </p:extLst>
          </p:nvPr>
        </p:nvGraphicFramePr>
        <p:xfrm>
          <a:off x="7067126" y="2344783"/>
          <a:ext cx="4111042" cy="2105216"/>
        </p:xfrm>
        <a:graphic>
          <a:graphicData uri="http://schemas.openxmlformats.org/drawingml/2006/table">
            <a:tbl>
              <a:tblPr firstRow="1" bandRow="1">
                <a:tableStyleId>{5C22544A-7EE6-4342-B048-85BDC9FD1C3A}</a:tableStyleId>
              </a:tblPr>
              <a:tblGrid>
                <a:gridCol w="4111042">
                  <a:extLst>
                    <a:ext uri="{9D8B030D-6E8A-4147-A177-3AD203B41FA5}">
                      <a16:colId xmlns:a16="http://schemas.microsoft.com/office/drawing/2014/main" val="1472850559"/>
                    </a:ext>
                  </a:extLst>
                </a:gridCol>
              </a:tblGrid>
              <a:tr h="295715">
                <a:tc>
                  <a:txBody>
                    <a:bodyPr/>
                    <a:lstStyle/>
                    <a:p>
                      <a:pPr algn="l"/>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18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Step 3: Provide Info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7951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On the About you page, select your correct country or region. </a:t>
                      </a:r>
                      <a:r>
                        <a:rPr lang="en-US" sz="1000" b="1" i="0" dirty="0">
                          <a:solidFill>
                            <a:srgbClr val="2850E0"/>
                          </a:solidFill>
                          <a:effectLst/>
                          <a:latin typeface="Segoe UI" panose="020B0502040204020203" pitchFamily="34" charset="0"/>
                          <a:cs typeface="Segoe UI" panose="020B0502040204020203" pitchFamily="34" charset="0"/>
                        </a:rPr>
                        <a:t>Enter your first and last name, email address, and phone number.</a:t>
                      </a:r>
                      <a:r>
                        <a:rPr lang="en-US" sz="1000" b="0" i="0" dirty="0">
                          <a:solidFill>
                            <a:srgbClr val="4C4C51"/>
                          </a:solidFill>
                          <a:effectLst/>
                          <a:latin typeface="Segoe UI" panose="020B0502040204020203" pitchFamily="34" charset="0"/>
                          <a:cs typeface="Segoe UI" panose="020B0502040204020203" pitchFamily="34" charset="0"/>
                        </a:rPr>
                        <a:t> Depending on your country, you might see additional fields, such as a VAT number. </a:t>
                      </a:r>
                      <a:r>
                        <a:rPr lang="en-US" sz="1000" b="1" i="0" dirty="0">
                          <a:solidFill>
                            <a:srgbClr val="2850E0"/>
                          </a:solidFill>
                          <a:effectLst/>
                          <a:latin typeface="Segoe UI" panose="020B0502040204020203" pitchFamily="34" charset="0"/>
                          <a:cs typeface="Segoe UI" panose="020B0502040204020203" pitchFamily="34" charset="0"/>
                        </a:rPr>
                        <a:t>Select Next</a:t>
                      </a:r>
                      <a:r>
                        <a:rPr lang="en-US" sz="1000" b="0" i="0" dirty="0">
                          <a:solidFill>
                            <a:srgbClr val="4C4C51"/>
                          </a:solidFill>
                          <a:effectLst/>
                          <a:latin typeface="Segoe UI" panose="020B0502040204020203" pitchFamily="34" charset="0"/>
                          <a:cs typeface="Segoe UI" panose="020B0502040204020203" pitchFamily="34" charset="0"/>
                        </a:rPr>
                        <a:t> to continue. On the Identity verification by phone screen, select your country code, and type the number of a telephone to which you have immediate access.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graphicFrame>
        <p:nvGraphicFramePr>
          <p:cNvPr id="22" name="Table 21">
            <a:extLst>
              <a:ext uri="{FF2B5EF4-FFF2-40B4-BE49-F238E27FC236}">
                <a16:creationId xmlns:a16="http://schemas.microsoft.com/office/drawing/2014/main" id="{2928EA39-C2C6-4346-ACAD-AFA6DB509879}"/>
              </a:ext>
            </a:extLst>
          </p:cNvPr>
          <p:cNvGraphicFramePr/>
          <p:nvPr>
            <p:extLst>
              <p:ext uri="{D42A27DB-BD31-4B8C-83A1-F6EECF244321}">
                <p14:modId xmlns:p14="http://schemas.microsoft.com/office/powerpoint/2010/main" val="2411697317"/>
              </p:ext>
            </p:extLst>
          </p:nvPr>
        </p:nvGraphicFramePr>
        <p:xfrm>
          <a:off x="283112" y="4890806"/>
          <a:ext cx="2443622" cy="1876616"/>
        </p:xfrm>
        <a:graphic>
          <a:graphicData uri="http://schemas.openxmlformats.org/drawingml/2006/table">
            <a:tbl>
              <a:tblPr firstRow="1" bandRow="1"/>
              <a:tblGrid>
                <a:gridCol w="2443622">
                  <a:extLst>
                    <a:ext uri="{9D8B030D-6E8A-4147-A177-3AD203B41FA5}">
                      <a16:colId xmlns:a16="http://schemas.microsoft.com/office/drawing/2014/main" val="775291253"/>
                    </a:ext>
                  </a:extLst>
                </a:gridCol>
              </a:tblGrid>
              <a:tr h="295656">
                <a:tc>
                  <a:txBody>
                    <a:bodyPr/>
                    <a:lstStyle/>
                    <a:p>
                      <a:pPr algn="ctr" fontAlgn="t">
                        <a:spcBef>
                          <a:spcPts val="0"/>
                        </a:spcBef>
                        <a:spcAft>
                          <a:spcPts val="0"/>
                        </a:spcAft>
                      </a:pPr>
                      <a:endParaRPr lang="en-US" sz="1800" b="0" i="0" u="none" strike="noStrike" dirty="0">
                        <a:effectLst/>
                        <a:latin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val="3295351550"/>
                  </a:ext>
                </a:extLst>
              </a:tr>
              <a:tr h="187071">
                <a:tc>
                  <a:txBody>
                    <a:bodyPr/>
                    <a:lstStyle/>
                    <a:p>
                      <a:pPr marL="0" marR="0" indent="0" algn="ctr" rtl="0" eaLnBrk="1" fontAlgn="auto" latinLnBrk="0" hangingPunct="1">
                        <a:spcBef>
                          <a:spcPts val="0"/>
                        </a:spcBef>
                        <a:spcAft>
                          <a:spcPts val="0"/>
                        </a:spcAft>
                      </a:pPr>
                      <a:r>
                        <a:rPr lang="en-US" sz="1400" b="0" i="0" u="none" strike="noStrike" dirty="0">
                          <a:solidFill>
                            <a:schemeClr val="tx1"/>
                          </a:solidFill>
                          <a:effectLst/>
                          <a:latin typeface="Segoe UI Semibold" panose="020B0702040204020203" pitchFamily="34" charset="0"/>
                          <a:cs typeface="Segoe UI Semibold" panose="020B0702040204020203" pitchFamily="34" charset="0"/>
                        </a:rPr>
                        <a:t>Step 4: Verify Identity</a:t>
                      </a: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932528803"/>
                  </a:ext>
                </a:extLst>
              </a:tr>
              <a:tr h="795147">
                <a:tc>
                  <a:txBody>
                    <a:bodyPr/>
                    <a:lstStyle/>
                    <a:p>
                      <a:pPr marL="0" marR="0" indent="0" algn="ctr" rtl="0" eaLnBrk="1" fontAlgn="auto" latinLnBrk="0" hangingPunct="1">
                        <a:lnSpc>
                          <a:spcPct val="150000"/>
                        </a:lnSpc>
                        <a:spcBef>
                          <a:spcPts val="0"/>
                        </a:spcBef>
                        <a:spcAft>
                          <a:spcPts val="0"/>
                        </a:spcAft>
                      </a:pPr>
                      <a:r>
                        <a:rPr lang="en-US" sz="1000" b="0" i="0" u="none" strike="noStrike" dirty="0">
                          <a:solidFill>
                            <a:srgbClr val="4C4C51"/>
                          </a:solidFill>
                          <a:effectLst/>
                          <a:latin typeface="Segoe UI" panose="020B0502040204020203" pitchFamily="34" charset="0"/>
                          <a:cs typeface="Segoe UI" panose="020B0502040204020203" pitchFamily="34" charset="0"/>
                        </a:rPr>
                        <a:t>You have the option of text or callback </a:t>
                      </a:r>
                    </a:p>
                    <a:p>
                      <a:pPr marL="0" marR="0" indent="0" algn="ctr" rtl="0" eaLnBrk="1" fontAlgn="auto" latinLnBrk="0" hangingPunct="1">
                        <a:lnSpc>
                          <a:spcPct val="150000"/>
                        </a:lnSpc>
                        <a:spcBef>
                          <a:spcPts val="0"/>
                        </a:spcBef>
                        <a:spcAft>
                          <a:spcPts val="0"/>
                        </a:spcAft>
                      </a:pPr>
                      <a:r>
                        <a:rPr lang="en-US" sz="1000" b="0" i="0" u="none" strike="noStrike" dirty="0">
                          <a:solidFill>
                            <a:srgbClr val="4C4C51"/>
                          </a:solidFill>
                          <a:effectLst/>
                          <a:latin typeface="Segoe UI" panose="020B0502040204020203" pitchFamily="34" charset="0"/>
                          <a:cs typeface="Segoe UI" panose="020B0502040204020203" pitchFamily="34" charset="0"/>
                        </a:rPr>
                        <a:t>to obtain a </a:t>
                      </a:r>
                      <a:r>
                        <a:rPr lang="en-US" sz="1000" b="1" i="0" u="none" strike="noStrike" dirty="0">
                          <a:solidFill>
                            <a:srgbClr val="2850E0"/>
                          </a:solidFill>
                          <a:effectLst/>
                          <a:latin typeface="Segoe UI" panose="020B0502040204020203" pitchFamily="34" charset="0"/>
                          <a:cs typeface="Segoe UI" panose="020B0502040204020203" pitchFamily="34" charset="0"/>
                        </a:rPr>
                        <a:t>verification code</a:t>
                      </a:r>
                      <a:r>
                        <a:rPr lang="en-US" sz="1000" b="0" i="0" u="none" strike="noStrike" dirty="0">
                          <a:solidFill>
                            <a:srgbClr val="4C4C51"/>
                          </a:solidFill>
                          <a:effectLst/>
                          <a:latin typeface="Segoe UI" panose="020B0502040204020203" pitchFamily="34" charset="0"/>
                          <a:cs typeface="Segoe UI" panose="020B0502040204020203" pitchFamily="34" charset="0"/>
                        </a:rPr>
                        <a:t>. Select the relevant button, type the  code in the </a:t>
                      </a:r>
                    </a:p>
                    <a:p>
                      <a:pPr marL="0" marR="0" indent="0" algn="ctr" rtl="0" eaLnBrk="1" fontAlgn="auto" latinLnBrk="0" hangingPunct="1">
                        <a:lnSpc>
                          <a:spcPct val="150000"/>
                        </a:lnSpc>
                        <a:spcBef>
                          <a:spcPts val="0"/>
                        </a:spcBef>
                        <a:spcAft>
                          <a:spcPts val="0"/>
                        </a:spcAft>
                      </a:pPr>
                      <a:r>
                        <a:rPr lang="en-US" sz="1000" b="0" i="0" u="none" strike="noStrike" dirty="0">
                          <a:solidFill>
                            <a:srgbClr val="4C4C51"/>
                          </a:solidFill>
                          <a:effectLst/>
                          <a:latin typeface="Segoe UI" panose="020B0502040204020203" pitchFamily="34" charset="0"/>
                          <a:cs typeface="Segoe UI" panose="020B0502040204020203" pitchFamily="34" charset="0"/>
                        </a:rPr>
                        <a:t>Verification code box and select</a:t>
                      </a:r>
                    </a:p>
                    <a:p>
                      <a:pPr marL="0" marR="0" indent="0" algn="ctr" rtl="0" eaLnBrk="1" fontAlgn="auto" latinLnBrk="0" hangingPunct="1">
                        <a:lnSpc>
                          <a:spcPct val="150000"/>
                        </a:lnSpc>
                        <a:spcBef>
                          <a:spcPts val="0"/>
                        </a:spcBef>
                        <a:spcAft>
                          <a:spcPts val="0"/>
                        </a:spcAft>
                      </a:pPr>
                      <a:r>
                        <a:rPr lang="en-US" sz="1000" b="1" i="0" u="none" strike="noStrike" dirty="0">
                          <a:solidFill>
                            <a:srgbClr val="2850E0"/>
                          </a:solidFill>
                          <a:effectLst/>
                          <a:latin typeface="Segoe UI" panose="020B0502040204020203" pitchFamily="34" charset="0"/>
                          <a:cs typeface="Segoe UI" panose="020B0502040204020203" pitchFamily="34" charset="0"/>
                        </a:rPr>
                        <a:t>Verify code</a:t>
                      </a:r>
                      <a:r>
                        <a:rPr lang="en-US" sz="1000" b="0" i="0" u="none" strike="noStrike" dirty="0">
                          <a:solidFill>
                            <a:srgbClr val="4C4C51"/>
                          </a:solidFill>
                          <a:effectLst/>
                          <a:latin typeface="Segoe UI" panose="020B0502040204020203" pitchFamily="34" charset="0"/>
                          <a:cs typeface="Segoe UI" panose="020B0502040204020203" pitchFamily="34" charset="0"/>
                        </a:rPr>
                        <a:t>.</a:t>
                      </a:r>
                    </a:p>
                  </a:txBody>
                  <a:tcPr>
                    <a:lnL>
                      <a:noFill/>
                    </a:lnL>
                    <a:lnR>
                      <a:noFill/>
                    </a:lnR>
                    <a:lnT>
                      <a:noFill/>
                    </a:lnT>
                    <a:lnB>
                      <a:noFill/>
                    </a:lnB>
                  </a:tcPr>
                </a:tc>
                <a:extLst>
                  <a:ext uri="{0D108BD9-81ED-4DB2-BD59-A6C34878D82A}">
                    <a16:rowId xmlns:a16="http://schemas.microsoft.com/office/drawing/2014/main" val="1422171243"/>
                  </a:ext>
                </a:extLst>
              </a:tr>
            </a:tbl>
          </a:graphicData>
        </a:graphic>
      </p:graphicFrame>
      <p:graphicFrame>
        <p:nvGraphicFramePr>
          <p:cNvPr id="26" name="Table 25">
            <a:extLst>
              <a:ext uri="{FF2B5EF4-FFF2-40B4-BE49-F238E27FC236}">
                <a16:creationId xmlns:a16="http://schemas.microsoft.com/office/drawing/2014/main" id="{04213C69-DB8C-4924-AF8D-DFE307889D9C}"/>
              </a:ext>
            </a:extLst>
          </p:cNvPr>
          <p:cNvGraphicFramePr/>
          <p:nvPr>
            <p:extLst>
              <p:ext uri="{D42A27DB-BD31-4B8C-83A1-F6EECF244321}">
                <p14:modId xmlns:p14="http://schemas.microsoft.com/office/powerpoint/2010/main" val="572965597"/>
              </p:ext>
            </p:extLst>
          </p:nvPr>
        </p:nvGraphicFramePr>
        <p:xfrm>
          <a:off x="3360734" y="4890806"/>
          <a:ext cx="2678545" cy="1780413"/>
        </p:xfrm>
        <a:graphic>
          <a:graphicData uri="http://schemas.openxmlformats.org/drawingml/2006/table">
            <a:tbl>
              <a:tblPr firstRow="1" bandRow="1"/>
              <a:tblGrid>
                <a:gridCol w="2678545">
                  <a:extLst>
                    <a:ext uri="{9D8B030D-6E8A-4147-A177-3AD203B41FA5}">
                      <a16:colId xmlns:a16="http://schemas.microsoft.com/office/drawing/2014/main" val="775291253"/>
                    </a:ext>
                  </a:extLst>
                </a:gridCol>
              </a:tblGrid>
              <a:tr h="295656">
                <a:tc>
                  <a:txBody>
                    <a:bodyPr/>
                    <a:lstStyle/>
                    <a:p>
                      <a:pPr algn="ctr" fontAlgn="t">
                        <a:spcBef>
                          <a:spcPts val="0"/>
                        </a:spcBef>
                        <a:spcAft>
                          <a:spcPts val="0"/>
                        </a:spcAft>
                      </a:pP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3295351550"/>
                  </a:ext>
                </a:extLst>
              </a:tr>
              <a:tr h="187071">
                <a:tc>
                  <a:txBody>
                    <a:bodyPr/>
                    <a:lstStyle/>
                    <a:p>
                      <a:pPr marL="0" marR="0" indent="0" algn="ctr" rtl="0" eaLnBrk="1" fontAlgn="auto" latinLnBrk="0" hangingPunct="1">
                        <a:spcBef>
                          <a:spcPts val="0"/>
                        </a:spcBef>
                        <a:spcAft>
                          <a:spcPts val="0"/>
                        </a:spcAft>
                      </a:pPr>
                      <a:r>
                        <a:rPr lang="en-US" sz="1400" b="0" i="0" u="none" strike="noStrike" dirty="0">
                          <a:solidFill>
                            <a:schemeClr val="tx1"/>
                          </a:solidFill>
                          <a:effectLst/>
                          <a:latin typeface="Segoe UI Semibold" panose="020B0702040204020203" pitchFamily="34" charset="0"/>
                          <a:cs typeface="Segoe UI Semibold" panose="020B0702040204020203" pitchFamily="34" charset="0"/>
                        </a:rPr>
                        <a:t>Step 5: Agree to Terms</a:t>
                      </a: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932528803"/>
                  </a:ext>
                </a:extLst>
              </a:tr>
              <a:tr h="795147">
                <a:tc>
                  <a:txBody>
                    <a:bodyPr/>
                    <a:lstStyle/>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If the verification code is correct, you're asked</a:t>
                      </a:r>
                    </a:p>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to enter details of a </a:t>
                      </a:r>
                      <a:r>
                        <a:rPr lang="en-US" sz="1000" b="1" i="0" u="none" strike="noStrike" kern="1200" dirty="0">
                          <a:solidFill>
                            <a:srgbClr val="2850E0"/>
                          </a:solidFill>
                          <a:effectLst/>
                          <a:latin typeface="Segoe UI" panose="020B0502040204020203" pitchFamily="34" charset="0"/>
                          <a:ea typeface="+mn-ea"/>
                          <a:cs typeface="Segoe UI" panose="020B0502040204020203" pitchFamily="34" charset="0"/>
                        </a:rPr>
                        <a:t>valid credit card</a:t>
                      </a: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 Enter the card information and select Next. The last step is to review the agreement and privacy </a:t>
                      </a:r>
                    </a:p>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statement then select </a:t>
                      </a:r>
                      <a:r>
                        <a:rPr lang="en-US" sz="1000" b="1" i="0" u="none" strike="noStrike" kern="1200" dirty="0">
                          <a:solidFill>
                            <a:srgbClr val="2850E0"/>
                          </a:solidFill>
                          <a:effectLst/>
                          <a:latin typeface="Segoe UI" panose="020B0502040204020203" pitchFamily="34" charset="0"/>
                          <a:ea typeface="+mn-ea"/>
                          <a:cs typeface="Segoe UI" panose="020B0502040204020203" pitchFamily="34" charset="0"/>
                        </a:rPr>
                        <a:t>Sign up</a:t>
                      </a: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a:t>
                      </a:r>
                    </a:p>
                  </a:txBody>
                  <a:tcPr marL="9525" marR="9525" marT="9525" marB="0" anchor="ctr">
                    <a:lnL>
                      <a:noFill/>
                    </a:lnL>
                    <a:lnR>
                      <a:noFill/>
                    </a:lnR>
                    <a:lnT>
                      <a:noFill/>
                    </a:lnT>
                    <a:lnB>
                      <a:noFill/>
                    </a:lnB>
                  </a:tcPr>
                </a:tc>
                <a:extLst>
                  <a:ext uri="{0D108BD9-81ED-4DB2-BD59-A6C34878D82A}">
                    <a16:rowId xmlns:a16="http://schemas.microsoft.com/office/drawing/2014/main" val="1422171243"/>
                  </a:ext>
                </a:extLst>
              </a:tr>
            </a:tbl>
          </a:graphicData>
        </a:graphic>
      </p:graphicFrame>
      <p:pic>
        <p:nvPicPr>
          <p:cNvPr id="30" name="Graphic 29">
            <a:extLst>
              <a:ext uri="{FF2B5EF4-FFF2-40B4-BE49-F238E27FC236}">
                <a16:creationId xmlns:a16="http://schemas.microsoft.com/office/drawing/2014/main" id="{3198131E-6318-4034-954E-E65C5FCEDA0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98599" y="4563350"/>
            <a:ext cx="612648" cy="612648"/>
          </a:xfrm>
          <a:prstGeom prst="rect">
            <a:avLst/>
          </a:prstGeom>
        </p:spPr>
      </p:pic>
      <p:pic>
        <p:nvPicPr>
          <p:cNvPr id="32" name="Graphic 31">
            <a:extLst>
              <a:ext uri="{FF2B5EF4-FFF2-40B4-BE49-F238E27FC236}">
                <a16:creationId xmlns:a16="http://schemas.microsoft.com/office/drawing/2014/main" id="{A131F6E2-D9C0-4641-A4AC-2DE1B37BE8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16323" y="2022872"/>
            <a:ext cx="612648" cy="612648"/>
          </a:xfrm>
          <a:prstGeom prst="rect">
            <a:avLst/>
          </a:prstGeom>
        </p:spPr>
      </p:pic>
      <p:pic>
        <p:nvPicPr>
          <p:cNvPr id="42" name="Graphic 41">
            <a:extLst>
              <a:ext uri="{FF2B5EF4-FFF2-40B4-BE49-F238E27FC236}">
                <a16:creationId xmlns:a16="http://schemas.microsoft.com/office/drawing/2014/main" id="{F8569ADC-C468-4725-8C2A-75142FAD146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16323" y="4584482"/>
            <a:ext cx="612648" cy="612648"/>
          </a:xfrm>
          <a:prstGeom prst="rect">
            <a:avLst/>
          </a:prstGeom>
        </p:spPr>
      </p:pic>
      <p:pic>
        <p:nvPicPr>
          <p:cNvPr id="46" name="Graphic 45">
            <a:extLst>
              <a:ext uri="{FF2B5EF4-FFF2-40B4-BE49-F238E27FC236}">
                <a16:creationId xmlns:a16="http://schemas.microsoft.com/office/drawing/2014/main" id="{D72BF503-68E5-4A76-895E-9B35DD2C3C2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12079" y="4503162"/>
            <a:ext cx="775854" cy="775854"/>
          </a:xfrm>
          <a:prstGeom prst="rect">
            <a:avLst/>
          </a:prstGeom>
        </p:spPr>
      </p:pic>
      <p:graphicFrame>
        <p:nvGraphicFramePr>
          <p:cNvPr id="48" name="Table 47">
            <a:extLst>
              <a:ext uri="{FF2B5EF4-FFF2-40B4-BE49-F238E27FC236}">
                <a16:creationId xmlns:a16="http://schemas.microsoft.com/office/drawing/2014/main" id="{B465ED8E-3D41-49AB-860E-65CD26BB0E80}"/>
              </a:ext>
            </a:extLst>
          </p:cNvPr>
          <p:cNvGraphicFramePr/>
          <p:nvPr>
            <p:extLst>
              <p:ext uri="{D42A27DB-BD31-4B8C-83A1-F6EECF244321}">
                <p14:modId xmlns:p14="http://schemas.microsoft.com/office/powerpoint/2010/main" val="3094924033"/>
              </p:ext>
            </p:extLst>
          </p:nvPr>
        </p:nvGraphicFramePr>
        <p:xfrm>
          <a:off x="7783375" y="4890806"/>
          <a:ext cx="2678545" cy="1465707"/>
        </p:xfrm>
        <a:graphic>
          <a:graphicData uri="http://schemas.openxmlformats.org/drawingml/2006/table">
            <a:tbl>
              <a:tblPr firstRow="1" bandRow="1"/>
              <a:tblGrid>
                <a:gridCol w="2678545">
                  <a:extLst>
                    <a:ext uri="{9D8B030D-6E8A-4147-A177-3AD203B41FA5}">
                      <a16:colId xmlns:a16="http://schemas.microsoft.com/office/drawing/2014/main" val="775291253"/>
                    </a:ext>
                  </a:extLst>
                </a:gridCol>
              </a:tblGrid>
              <a:tr h="295656">
                <a:tc>
                  <a:txBody>
                    <a:bodyPr/>
                    <a:lstStyle/>
                    <a:p>
                      <a:pPr algn="ctr" fontAlgn="t">
                        <a:spcBef>
                          <a:spcPts val="0"/>
                        </a:spcBef>
                        <a:spcAft>
                          <a:spcPts val="0"/>
                        </a:spcAft>
                      </a:pPr>
                      <a:endParaRPr lang="en-US" sz="1800" b="0" i="0" u="none" strike="noStrike" dirty="0">
                        <a:effectLst/>
                        <a:latin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val="3295351550"/>
                  </a:ext>
                </a:extLst>
              </a:tr>
              <a:tr h="187071">
                <a:tc>
                  <a:txBody>
                    <a:bodyPr/>
                    <a:lstStyle/>
                    <a:p>
                      <a:pPr marL="0" marR="0" indent="0" algn="ctr" rtl="0" eaLnBrk="1" fontAlgn="auto" latinLnBrk="0" hangingPunct="1">
                        <a:spcBef>
                          <a:spcPts val="0"/>
                        </a:spcBef>
                        <a:spcAft>
                          <a:spcPts val="0"/>
                        </a:spcAft>
                      </a:pPr>
                      <a:r>
                        <a:rPr lang="en-US" sz="1400" b="0" i="0" u="none" strike="noStrike" dirty="0">
                          <a:solidFill>
                            <a:schemeClr val="tx1"/>
                          </a:solidFill>
                          <a:effectLst/>
                          <a:latin typeface="Segoe UI Semibold" panose="020B0702040204020203" pitchFamily="34" charset="0"/>
                          <a:cs typeface="Segoe UI Semibold" panose="020B0702040204020203" pitchFamily="34" charset="0"/>
                        </a:rPr>
                        <a:t>Step 5: Go to Azure Portal</a:t>
                      </a: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932528803"/>
                  </a:ext>
                </a:extLst>
              </a:tr>
              <a:tr h="795147">
                <a:tc>
                  <a:txBody>
                    <a:bodyPr/>
                    <a:lstStyle/>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You have successfully set up a free account and should be on the </a:t>
                      </a:r>
                      <a:r>
                        <a:rPr lang="en-US" sz="1000" b="1" i="0" u="none" strike="noStrike" kern="1200" dirty="0">
                          <a:solidFill>
                            <a:srgbClr val="2850E0"/>
                          </a:solidFill>
                          <a:effectLst/>
                          <a:latin typeface="Segoe UI" panose="020B0502040204020203" pitchFamily="34" charset="0"/>
                          <a:ea typeface="+mn-ea"/>
                          <a:cs typeface="Segoe UI" panose="020B0502040204020203" pitchFamily="34" charset="0"/>
                          <a:hlinkClick r:id="rId15">
                            <a:extLst>
                              <a:ext uri="{A12FA001-AC4F-418D-AE19-62706E023703}">
                                <ahyp:hlinkClr xmlns:ahyp="http://schemas.microsoft.com/office/drawing/2018/hyperlinkcolor" val="tx"/>
                              </a:ext>
                            </a:extLst>
                          </a:hlinkClick>
                        </a:rPr>
                        <a:t>Azure portal</a:t>
                      </a: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 home page.</a:t>
                      </a:r>
                    </a:p>
                  </a:txBody>
                  <a:tcPr marL="9525" marR="9525" marT="9525" marB="0">
                    <a:lnL>
                      <a:noFill/>
                    </a:lnL>
                    <a:lnR>
                      <a:noFill/>
                    </a:lnR>
                    <a:lnT>
                      <a:noFill/>
                    </a:lnT>
                    <a:lnB>
                      <a:noFill/>
                    </a:lnB>
                  </a:tcPr>
                </a:tc>
                <a:extLst>
                  <a:ext uri="{0D108BD9-81ED-4DB2-BD59-A6C34878D82A}">
                    <a16:rowId xmlns:a16="http://schemas.microsoft.com/office/drawing/2014/main" val="1422171243"/>
                  </a:ext>
                </a:extLst>
              </a:tr>
            </a:tbl>
          </a:graphicData>
        </a:graphic>
      </p:graphicFrame>
    </p:spTree>
    <p:extLst>
      <p:ext uri="{BB962C8B-B14F-4D97-AF65-F5344CB8AC3E}">
        <p14:creationId xmlns:p14="http://schemas.microsoft.com/office/powerpoint/2010/main" val="154648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are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Resource Groups?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 resource group is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Generally, add resources that share the same lifecycle to the same resource group so you can easily deploy, update, and delete them as a group.</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 resource group stores metadata about the resources. Therefore, when you specify a location for the resource group, you are specifying where that metadata is stored. For compliance reasons, you may need to ensure that your data is stored in a particular region.</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hlinkClick r:id="rId2"/>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Resource Groups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2" name="Graphic 1">
            <a:extLst>
              <a:ext uri="{FF2B5EF4-FFF2-40B4-BE49-F238E27FC236}">
                <a16:creationId xmlns:a16="http://schemas.microsoft.com/office/drawing/2014/main" id="{AB4F412F-D342-4CA6-BAF9-74AD153E2B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8780" y="2584708"/>
            <a:ext cx="2817542" cy="2817542"/>
          </a:xfrm>
          <a:prstGeom prst="rect">
            <a:avLst/>
          </a:prstGeom>
        </p:spPr>
      </p:pic>
    </p:spTree>
    <p:extLst>
      <p:ext uri="{BB962C8B-B14F-4D97-AF65-F5344CB8AC3E}">
        <p14:creationId xmlns:p14="http://schemas.microsoft.com/office/powerpoint/2010/main" val="28362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2223</Words>
  <Application>Microsoft Office PowerPoint</Application>
  <PresentationFormat>Widescreen</PresentationFormat>
  <Paragraphs>162</Paragraphs>
  <Slides>20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Segoe UI</vt:lpstr>
      <vt:lpstr>Segoe UI Black</vt:lpstr>
      <vt:lpstr>Segoe UI Semibold</vt:lpstr>
      <vt:lpstr>Office Theme</vt:lpstr>
      <vt:lpstr>Microsoft Azure Introduction</vt:lpstr>
      <vt:lpstr>What is Cloud Computing?</vt:lpstr>
      <vt:lpstr>PowerPoint Presentation</vt:lpstr>
      <vt:lpstr>What is a Cloud Provider?</vt:lpstr>
      <vt:lpstr>What is Azure?</vt:lpstr>
      <vt:lpstr>Microsoft Azure Account Services</vt:lpstr>
      <vt:lpstr>Azure Subscriptions</vt:lpstr>
      <vt:lpstr>Creating an Azure Account</vt:lpstr>
      <vt:lpstr>What are Azure Resource Groups?</vt:lpstr>
      <vt:lpstr>Azure Accounts &amp; Subscriptions</vt:lpstr>
      <vt:lpstr>Microsoft Azure Authentication</vt:lpstr>
      <vt:lpstr>Accessing your Azure Resources</vt:lpstr>
      <vt:lpstr>Role-Based Access Control (RBAC)</vt:lpstr>
      <vt:lpstr>Microsoft Azure Data Services</vt:lpstr>
      <vt:lpstr>What is Azure SQL?</vt:lpstr>
      <vt:lpstr>SQL Services</vt:lpstr>
      <vt:lpstr>What is Azure NoSQL?</vt:lpstr>
      <vt:lpstr>Types of NoSQL Databases</vt:lpstr>
      <vt:lpstr>What is Azure Data Factory?</vt:lpstr>
      <vt:lpstr>Azure Data Factory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Introduction</dc:title>
  <dc:creator>Alex Reed</dc:creator>
  <cp:lastModifiedBy>Alex Reed</cp:lastModifiedBy>
  <cp:revision>2</cp:revision>
  <dcterms:created xsi:type="dcterms:W3CDTF">2020-08-30T01:52:00Z</dcterms:created>
  <dcterms:modified xsi:type="dcterms:W3CDTF">2020-08-31T17:41:04Z</dcterms:modified>
</cp:coreProperties>
</file>