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Poppins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SLIDES_API54440764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SLIDES_API54440764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SLIDES_API154325496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SLIDES_API154325496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SLIDES_API154325496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SLIDES_API154325496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SLIDES_API154325496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SLIDES_API154325496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SLIDES_API154325496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SLIDES_API154325496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SLIDES_API154325496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SLIDES_API154325496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SLIDES_API154325496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SLIDES_API154325496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SLIDES_API154325496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SLIDES_API154325496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SLIDES_API154325496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SLIDES_API154325496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SLIDES_API154325496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SLIDES_API154325496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SLIDES_API154325496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SLIDES_API154325496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SLIDES_API154325496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SLIDES_API154325496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SLIDES_API154325496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SLIDES_API154325496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SLIDES_API154325496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SLIDES_API154325496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2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5000" y="3873500"/>
            <a:ext cx="37890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907" y="-3175"/>
            <a:ext cx="2627851" cy="13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3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pic>
        <p:nvPicPr>
          <p:cNvPr id="279" name="Google Shape;2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988525" y="-85188"/>
            <a:ext cx="2345976" cy="9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9836377">
            <a:off x="-573296" y="4641094"/>
            <a:ext cx="2870942" cy="766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300849">
            <a:off x="-112907" y="4567550"/>
            <a:ext cx="11906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-10388246">
            <a:off x="2583943" y="4567550"/>
            <a:ext cx="11906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320689">
            <a:off x="7769750" y="4534037"/>
            <a:ext cx="1374245" cy="8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337296">
            <a:off x="4952318" y="4665500"/>
            <a:ext cx="1413732" cy="851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1_1_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7" name="Google Shape;287;p14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8" name="Google Shape;288;p14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289" name="Google Shape;28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4235475"/>
            <a:ext cx="2709029" cy="9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585625" y="-3175"/>
            <a:ext cx="2627851" cy="13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800" y="-85188"/>
            <a:ext cx="2345976" cy="9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836377">
            <a:off x="6972479" y="4641094"/>
            <a:ext cx="2870942" cy="766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9998548">
            <a:off x="8810788" y="-117643"/>
            <a:ext cx="554150" cy="14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-272725" y="4489036"/>
            <a:ext cx="1128850" cy="107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20696">
            <a:off x="2785692" y="78550"/>
            <a:ext cx="1216391" cy="73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10388246">
            <a:off x="2895343" y="2229575"/>
            <a:ext cx="11906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2944">
            <a:off x="2939563" y="4350700"/>
            <a:ext cx="11906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5"/>
          <p:cNvSpPr/>
          <p:nvPr>
            <p:ph idx="2" type="pic"/>
          </p:nvPr>
        </p:nvSpPr>
        <p:spPr>
          <a:xfrm>
            <a:off x="-12" y="100"/>
            <a:ext cx="3432300" cy="5143500"/>
          </a:xfrm>
          <a:prstGeom prst="roundRect">
            <a:avLst>
              <a:gd fmla="val 9810" name="adj"/>
            </a:avLst>
          </a:prstGeom>
          <a:noFill/>
          <a:ln>
            <a:noFill/>
          </a:ln>
        </p:spPr>
      </p:sp>
      <p:sp>
        <p:nvSpPr>
          <p:cNvPr id="300" name="Google Shape;30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1" name="Google Shape;301;p15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2" name="Google Shape;302;p15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303" name="Google Shape;3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8190" y="4025297"/>
            <a:ext cx="750560" cy="19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670289" y="-85201"/>
            <a:ext cx="2664211" cy="10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_2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09876">
            <a:off x="5215077" y="-98308"/>
            <a:ext cx="1223696" cy="737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588713">
            <a:off x="5203942" y="4121300"/>
            <a:ext cx="11906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01202">
            <a:off x="5056300" y="2124075"/>
            <a:ext cx="14859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0" name="Google Shape;310;p16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11" name="Google Shape;311;p16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12" name="Google Shape;3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-12371" y="3972287"/>
            <a:ext cx="3560400" cy="119337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6"/>
          <p:cNvSpPr/>
          <p:nvPr>
            <p:ph idx="2" type="pic"/>
          </p:nvPr>
        </p:nvSpPr>
        <p:spPr>
          <a:xfrm>
            <a:off x="5711663" y="100"/>
            <a:ext cx="3432300" cy="5143500"/>
          </a:xfrm>
          <a:prstGeom prst="roundRect">
            <a:avLst>
              <a:gd fmla="val 9810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6" name="Google Shape;316;p17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17" name="Google Shape;317;p1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8" name="Google Shape;318;p17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19" name="Google Shape;31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300849">
            <a:off x="-112907" y="4567550"/>
            <a:ext cx="11906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10388246">
            <a:off x="5354843" y="4683125"/>
            <a:ext cx="11906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0689">
            <a:off x="2351625" y="4677400"/>
            <a:ext cx="1374245" cy="8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37296">
            <a:off x="7921143" y="4665500"/>
            <a:ext cx="1413732" cy="851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123222">
            <a:off x="3753056" y="-388938"/>
            <a:ext cx="11906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0696">
            <a:off x="7969543" y="-307741"/>
            <a:ext cx="1216391" cy="73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2224">
            <a:off x="-217777" y="-225666"/>
            <a:ext cx="11906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635" r="16635" t="0"/>
          <a:stretch/>
        </p:blipFill>
        <p:spPr>
          <a:xfrm>
            <a:off x="-12" y="10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386" name="Google Shape;386;p27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Week 1-2: Set up project structure and environment, implement user authentication and CRUD APIs for blog posts, create data models and database schema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Week 3: Implement user reading history functionality, develop markdown processing on the server, begin image upload functionality (if time allows)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Week 4: Finalize all API endpoints, implement error handling and logging, optimize database queries, conduct thorough testing and bug fixing, prepare documentation and API guides</a:t>
            </a:r>
            <a:endParaRPr/>
          </a:p>
        </p:txBody>
      </p:sp>
      <p:sp>
        <p:nvSpPr>
          <p:cNvPr id="387" name="Google Shape;387;p27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 Timeline (27 days)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following are some of the API Endpoints: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API Endpoints (Preview)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POST /api/auth/signup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POST /api/auth/login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GET /api/posts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POST /api/posts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PUT /api/posts/:id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DELETE /api/posts/:id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GET /api/users/:id/readinghistory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BlogWave's backend will provide a solid foundation for a feature-rich blog platform. By focusing on scalability, security, and essential blogging features, we aim to create a backend that can support a wide range of frontend applications and user needs.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0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 you. Please feel free to ask any questions. 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BlogWave: Empowering Content Creation</a:t>
            </a:r>
            <a:endParaRPr/>
          </a:p>
        </p:txBody>
      </p:sp>
      <p:sp>
        <p:nvSpPr>
          <p:cNvPr id="335" name="Google Shape;335;p19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This presentation introduces BlogWave, a robust backend infrastructure for a modern blog platform. It covers team members, project description, learning objectives, technologies used, third-party services, key features and challenges, project timeline, API endpoints, and the conclusion. It aims to empower users to create, manage, and share their content seamlessly with a scalable, secure, and feature-rich backend that supports a user-friendly frontend interface.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Content Creation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BlogWave: Empowering Content Creation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635" r="16635" t="0"/>
          <a:stretch/>
        </p:blipFill>
        <p:spPr>
          <a:xfrm>
            <a:off x="-12" y="10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347" name="Google Shape;347;p21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Johanne Essiere</a:t>
            </a:r>
            <a:endParaRPr/>
          </a:p>
        </p:txBody>
      </p:sp>
      <p:sp>
        <p:nvSpPr>
          <p:cNvPr id="348" name="Google Shape;348;p21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Team Member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BlogWave is a robust backend infrastructure for a modern blog platform. It empowers users to create, manage, and share their content seamlessly. Our focus is on building a scalable, secure, and feature-rich backend that will support a user-friendly frontend interface.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 Description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Learning Objectives</a:t>
            </a:r>
            <a:endParaRPr/>
          </a:p>
        </p:txBody>
      </p:sp>
      <p:sp>
        <p:nvSpPr>
          <p:cNvPr id="360" name="Google Shape;360;p23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Master Node.js and Express.js for serverside development.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Gain proficiency in MongoDB for efficient data management.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Implement secure user authentication and authorization.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Develop RESTful APIs for seamless frontendbackend communication.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Learn best practices for scalable and maintainable backend architecture.</a:t>
            </a:r>
            <a:endParaRPr/>
          </a:p>
        </p:txBody>
      </p:sp>
      <p:pic>
        <p:nvPicPr>
          <p:cNvPr id="361" name="Google Shape;361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44" r="27744" t="0"/>
          <a:stretch/>
        </p:blipFill>
        <p:spPr>
          <a:xfrm>
            <a:off x="5711663" y="100"/>
            <a:ext cx="3432300" cy="51435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Node.js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Express.js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MongoDB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JSON Web Tokens (JWT) for authentication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Mongoose ODM</a:t>
            </a:r>
            <a:endParaRPr/>
          </a:p>
        </p:txBody>
      </p:sp>
      <p:sp>
        <p:nvSpPr>
          <p:cNvPr id="367" name="Google Shape;367;p24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Technologies Used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6875" r="26875" t="0"/>
          <a:stretch/>
        </p:blipFill>
        <p:spPr>
          <a:xfrm>
            <a:off x="-12" y="10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373" name="Google Shape;373;p25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MongoDB Atlas for cloud database hosting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AWS S3 (for image upload functionality, if time permits)</a:t>
            </a:r>
            <a:endParaRPr/>
          </a:p>
        </p:txBody>
      </p:sp>
      <p:sp>
        <p:nvSpPr>
          <p:cNvPr id="374" name="Google Shape;374;p25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Third-Party Services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User Authentication System  Challenge: Implementing secure login/signup with JWT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CRUD Operations for Blog Posts  Challenge: Efficient data modeling and query optimization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User Reading History  Challenge: Tracking and managing user interactions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Markdown Processing  Challenge: Server-side markdown parsing and storage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Image Upload (Bonus)  Challenge: Handling and storing image files securely</a:t>
            </a:r>
            <a:endParaRPr/>
          </a:p>
        </p:txBody>
      </p:sp>
      <p:sp>
        <p:nvSpPr>
          <p:cNvPr id="380" name="Google Shape;380;p26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Key Features and Challenges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