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. Roco" initials="MR" lastIdx="0" clrIdx="0">
    <p:extLst>
      <p:ext uri="{19B8F6BF-5375-455C-9EA6-DF929625EA0E}">
        <p15:presenceInfo xmlns:p15="http://schemas.microsoft.com/office/powerpoint/2012/main" userId="Mr. Ro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6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69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76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7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81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1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3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01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0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2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45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2BBE-9357-4096-8E51-1AF560C0354D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0493-684B-4B2E-BE39-AE31CCFBBE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523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 &lt;strong&gt;wallpaper&lt;/strong&gt;: assorted area mat, singer, &lt;strong&gt;Radiohead&lt;/strong&gt;, multi colored, text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300" y="0"/>
            <a:ext cx="12420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5788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Johan</a:t>
            </a:r>
            <a:endParaRPr lang="en-PH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 descr="Accordo: Il Boss DS1 di &lt;strong&gt;Kurt&lt;/strong&gt; &lt;strong&gt;Cobain&lt;/strong&gt; venduto all'asta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6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11" y="2914073"/>
            <a:ext cx="7636200" cy="40090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918" y="2780230"/>
            <a:ext cx="9144000" cy="16557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Rodriguez</a:t>
            </a:r>
            <a:endParaRPr lang="en-PH" sz="115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0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 &lt;strong&gt;wallpaper&lt;/strong&gt;: assorted area mat, singer, &lt;strong&gt;Radiohead&lt;/strong&gt;, multi colored, text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05211" cy="6923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20270"/>
            <a:ext cx="2214282" cy="4571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Johan</a:t>
            </a:r>
            <a:endParaRPr lang="en-PH" sz="4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 descr="Accordo: Il Boss DS1 di &lt;strong&gt;Kurt&lt;/strong&gt; &lt;strong&gt;Cobain&lt;/strong&gt; venduto all'asta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6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11" y="2914073"/>
            <a:ext cx="7636200" cy="40090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40976" y="865989"/>
            <a:ext cx="4701988" cy="1025287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Rodriguez</a:t>
            </a:r>
            <a:endParaRPr lang="en-PH" sz="5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93" y="1686259"/>
            <a:ext cx="42896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I’m 18 years old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Living in </a:t>
            </a:r>
            <a:r>
              <a:rPr lang="en-US" sz="2000" dirty="0" err="1" smtClean="0">
                <a:solidFill>
                  <a:srgbClr val="FF0000"/>
                </a:solidFill>
                <a:latin typeface="Eras Medium ITC" panose="020B0602030504020804" pitchFamily="34" charset="0"/>
              </a:rPr>
              <a:t>Mariveles</a:t>
            </a:r>
            <a:r>
              <a:rPr lang="en-US" sz="2000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, Bataan</a:t>
            </a:r>
          </a:p>
          <a:p>
            <a:endParaRPr lang="en-PH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9859" y="2671144"/>
            <a:ext cx="336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Eras Medium ITC" panose="020B0602030504020804" pitchFamily="34" charset="0"/>
              </a:rPr>
              <a:t>My hobby is to play guitar</a:t>
            </a:r>
            <a:endParaRPr lang="en-PH" sz="2000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2434" y="228599"/>
            <a:ext cx="348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About my life</a:t>
            </a:r>
            <a:endParaRPr lang="en-PH" sz="36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0729" y="1117859"/>
            <a:ext cx="368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I want  to spend my life in happy aspect because life is short enjoy it</a:t>
            </a:r>
            <a:endParaRPr lang="en-PH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4294" y="3617259"/>
            <a:ext cx="4074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My family</a:t>
            </a:r>
            <a:endParaRPr lang="en-PH" sz="44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018" y="4949993"/>
            <a:ext cx="4881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Light SemiCondensed" panose="020B0502040204020203" pitchFamily="34" charset="0"/>
              </a:rPr>
              <a:t>Were a little family that live in the peaceful place called 54</a:t>
            </a:r>
          </a:p>
          <a:p>
            <a:r>
              <a:rPr lang="en-US" sz="2400" dirty="0" smtClean="0">
                <a:latin typeface="Bahnschrift Light SemiCondensed" panose="020B0502040204020203" pitchFamily="34" charset="0"/>
              </a:rPr>
              <a:t>I have a 2 brothers and 1 sister and I am the youngest</a:t>
            </a:r>
            <a:endParaRPr lang="en-PH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16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Light SemiCondensed</vt:lpstr>
      <vt:lpstr>Baskerville Old Face</vt:lpstr>
      <vt:lpstr>Calibri</vt:lpstr>
      <vt:lpstr>Calibri Light</vt:lpstr>
      <vt:lpstr>Eras Medium ITC</vt:lpstr>
      <vt:lpstr>Office Theme</vt:lpstr>
      <vt:lpstr>Johan</vt:lpstr>
      <vt:lpstr>Johan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</dc:title>
  <dc:creator>Mr. Roco</dc:creator>
  <cp:lastModifiedBy>Mr. Roco</cp:lastModifiedBy>
  <cp:revision>4</cp:revision>
  <dcterms:created xsi:type="dcterms:W3CDTF">2023-05-03T13:08:52Z</dcterms:created>
  <dcterms:modified xsi:type="dcterms:W3CDTF">2023-05-03T13:41:28Z</dcterms:modified>
</cp:coreProperties>
</file>