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300" r:id="rId3"/>
    <p:sldId id="258" r:id="rId4"/>
    <p:sldId id="260" r:id="rId5"/>
    <p:sldId id="301" r:id="rId6"/>
    <p:sldId id="257" r:id="rId7"/>
    <p:sldId id="259" r:id="rId8"/>
  </p:sldIdLst>
  <p:sldSz cx="9144000" cy="5143500" type="screen16x9"/>
  <p:notesSz cx="6858000" cy="9144000"/>
  <p:embeddedFontLst>
    <p:embeddedFont>
      <p:font typeface="Cambay" panose="020B0604020202020204" charset="0"/>
      <p:regular r:id="rId10"/>
      <p:bold r:id="rId11"/>
      <p:italic r:id="rId12"/>
      <p:boldItalic r:id="rId13"/>
    </p:embeddedFont>
    <p:embeddedFont>
      <p:font typeface="Concert One" pitchFamily="2" charset="0"/>
      <p:regular r:id="rId14"/>
    </p:embeddedFont>
    <p:embeddedFont>
      <p:font typeface="Roboto Condensed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872AC3-A346-496C-A201-7E783475076A}">
  <a:tblStyle styleId="{A0872AC3-A346-496C-A201-7E78347507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1" name="Google Shape;228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48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9" name="Google Shape;237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1" name="Google Shape;228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9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1" name="Google Shape;228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ge12480e5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4" name="Google Shape;2304;ge12480e5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1825" y="-333538"/>
            <a:ext cx="11077117" cy="5471425"/>
            <a:chOff x="-231825" y="-333538"/>
            <a:chExt cx="11077117" cy="5471425"/>
          </a:xfrm>
        </p:grpSpPr>
        <p:sp>
          <p:nvSpPr>
            <p:cNvPr id="10" name="Google Shape;10;p2"/>
            <p:cNvSpPr/>
            <p:nvPr/>
          </p:nvSpPr>
          <p:spPr>
            <a:xfrm>
              <a:off x="-231825" y="1256300"/>
              <a:ext cx="5796007" cy="3845544"/>
            </a:xfrm>
            <a:custGeom>
              <a:avLst/>
              <a:gdLst/>
              <a:ahLst/>
              <a:cxnLst/>
              <a:rect l="l" t="t" r="r" b="b"/>
              <a:pathLst>
                <a:path w="66859" h="44361" extrusionOk="0">
                  <a:moveTo>
                    <a:pt x="43403" y="1"/>
                  </a:moveTo>
                  <a:cubicBezTo>
                    <a:pt x="43319" y="1"/>
                    <a:pt x="43231" y="9"/>
                    <a:pt x="43140" y="26"/>
                  </a:cubicBezTo>
                  <a:cubicBezTo>
                    <a:pt x="42022" y="231"/>
                    <a:pt x="40881" y="528"/>
                    <a:pt x="39785" y="848"/>
                  </a:cubicBezTo>
                  <a:cubicBezTo>
                    <a:pt x="31705" y="3222"/>
                    <a:pt x="24058" y="6851"/>
                    <a:pt x="16458" y="10457"/>
                  </a:cubicBezTo>
                  <a:cubicBezTo>
                    <a:pt x="13467" y="11872"/>
                    <a:pt x="10500" y="13288"/>
                    <a:pt x="7533" y="14680"/>
                  </a:cubicBezTo>
                  <a:lnTo>
                    <a:pt x="8537" y="13949"/>
                  </a:lnTo>
                  <a:lnTo>
                    <a:pt x="8537" y="13949"/>
                  </a:lnTo>
                  <a:cubicBezTo>
                    <a:pt x="6460" y="14657"/>
                    <a:pt x="4588" y="15958"/>
                    <a:pt x="3196" y="17647"/>
                  </a:cubicBezTo>
                  <a:cubicBezTo>
                    <a:pt x="2671" y="18286"/>
                    <a:pt x="2260" y="19313"/>
                    <a:pt x="3036" y="19793"/>
                  </a:cubicBezTo>
                  <a:cubicBezTo>
                    <a:pt x="3208" y="19895"/>
                    <a:pt x="3417" y="19947"/>
                    <a:pt x="3627" y="19947"/>
                  </a:cubicBezTo>
                  <a:cubicBezTo>
                    <a:pt x="3697" y="19947"/>
                    <a:pt x="3767" y="19941"/>
                    <a:pt x="3835" y="19930"/>
                  </a:cubicBezTo>
                  <a:cubicBezTo>
                    <a:pt x="9838" y="18720"/>
                    <a:pt x="15134" y="14566"/>
                    <a:pt x="21228" y="14497"/>
                  </a:cubicBezTo>
                  <a:cubicBezTo>
                    <a:pt x="22004" y="14497"/>
                    <a:pt x="23031" y="14840"/>
                    <a:pt x="22872" y="15639"/>
                  </a:cubicBezTo>
                  <a:cubicBezTo>
                    <a:pt x="22849" y="15821"/>
                    <a:pt x="22757" y="15981"/>
                    <a:pt x="22643" y="16095"/>
                  </a:cubicBezTo>
                  <a:cubicBezTo>
                    <a:pt x="20794" y="18355"/>
                    <a:pt x="18284" y="19930"/>
                    <a:pt x="15910" y="21596"/>
                  </a:cubicBezTo>
                  <a:cubicBezTo>
                    <a:pt x="12326" y="24107"/>
                    <a:pt x="8925" y="26891"/>
                    <a:pt x="5753" y="29904"/>
                  </a:cubicBezTo>
                  <a:cubicBezTo>
                    <a:pt x="3196" y="32324"/>
                    <a:pt x="662" y="35086"/>
                    <a:pt x="92" y="38624"/>
                  </a:cubicBezTo>
                  <a:cubicBezTo>
                    <a:pt x="1" y="39103"/>
                    <a:pt x="23" y="39605"/>
                    <a:pt x="160" y="40084"/>
                  </a:cubicBezTo>
                  <a:cubicBezTo>
                    <a:pt x="617" y="41489"/>
                    <a:pt x="1911" y="41854"/>
                    <a:pt x="3232" y="41854"/>
                  </a:cubicBezTo>
                  <a:cubicBezTo>
                    <a:pt x="3628" y="41854"/>
                    <a:pt x="4027" y="41821"/>
                    <a:pt x="4406" y="41773"/>
                  </a:cubicBezTo>
                  <a:cubicBezTo>
                    <a:pt x="14403" y="40472"/>
                    <a:pt x="23214" y="34789"/>
                    <a:pt x="32732" y="31479"/>
                  </a:cubicBezTo>
                  <a:cubicBezTo>
                    <a:pt x="33244" y="31305"/>
                    <a:pt x="33828" y="31154"/>
                    <a:pt x="34367" y="31154"/>
                  </a:cubicBezTo>
                  <a:cubicBezTo>
                    <a:pt x="34886" y="31154"/>
                    <a:pt x="35364" y="31293"/>
                    <a:pt x="35699" y="31685"/>
                  </a:cubicBezTo>
                  <a:cubicBezTo>
                    <a:pt x="31385" y="37140"/>
                    <a:pt x="23465" y="38099"/>
                    <a:pt x="18033" y="42435"/>
                  </a:cubicBezTo>
                  <a:cubicBezTo>
                    <a:pt x="17713" y="42686"/>
                    <a:pt x="17530" y="43052"/>
                    <a:pt x="17553" y="43417"/>
                  </a:cubicBezTo>
                  <a:cubicBezTo>
                    <a:pt x="17604" y="44126"/>
                    <a:pt x="18304" y="44361"/>
                    <a:pt x="19017" y="44361"/>
                  </a:cubicBezTo>
                  <a:cubicBezTo>
                    <a:pt x="19267" y="44361"/>
                    <a:pt x="19519" y="44332"/>
                    <a:pt x="19744" y="44284"/>
                  </a:cubicBezTo>
                  <a:cubicBezTo>
                    <a:pt x="25337" y="43189"/>
                    <a:pt x="30541" y="40678"/>
                    <a:pt x="35562" y="37984"/>
                  </a:cubicBezTo>
                  <a:cubicBezTo>
                    <a:pt x="42912" y="34058"/>
                    <a:pt x="50056" y="29745"/>
                    <a:pt x="56973" y="25043"/>
                  </a:cubicBezTo>
                  <a:cubicBezTo>
                    <a:pt x="56973" y="25043"/>
                    <a:pt x="56995" y="25043"/>
                    <a:pt x="56995" y="25020"/>
                  </a:cubicBezTo>
                  <a:cubicBezTo>
                    <a:pt x="58717" y="23851"/>
                    <a:pt x="57807" y="21278"/>
                    <a:pt x="55905" y="21278"/>
                  </a:cubicBezTo>
                  <a:cubicBezTo>
                    <a:pt x="55764" y="21278"/>
                    <a:pt x="55617" y="21292"/>
                    <a:pt x="55466" y="21322"/>
                  </a:cubicBezTo>
                  <a:cubicBezTo>
                    <a:pt x="54599" y="21482"/>
                    <a:pt x="53754" y="21687"/>
                    <a:pt x="52910" y="21915"/>
                  </a:cubicBezTo>
                  <a:cubicBezTo>
                    <a:pt x="43026" y="24632"/>
                    <a:pt x="33645" y="28946"/>
                    <a:pt x="23739" y="31593"/>
                  </a:cubicBezTo>
                  <a:cubicBezTo>
                    <a:pt x="21276" y="32243"/>
                    <a:pt x="18736" y="32803"/>
                    <a:pt x="16206" y="32803"/>
                  </a:cubicBezTo>
                  <a:cubicBezTo>
                    <a:pt x="15360" y="32803"/>
                    <a:pt x="14514" y="32741"/>
                    <a:pt x="13673" y="32598"/>
                  </a:cubicBezTo>
                  <a:cubicBezTo>
                    <a:pt x="12943" y="32484"/>
                    <a:pt x="12030" y="32073"/>
                    <a:pt x="12235" y="31251"/>
                  </a:cubicBezTo>
                  <a:cubicBezTo>
                    <a:pt x="12281" y="31114"/>
                    <a:pt x="12349" y="30977"/>
                    <a:pt x="12440" y="30840"/>
                  </a:cubicBezTo>
                  <a:cubicBezTo>
                    <a:pt x="13924" y="28763"/>
                    <a:pt x="16047" y="27257"/>
                    <a:pt x="18192" y="25841"/>
                  </a:cubicBezTo>
                  <a:cubicBezTo>
                    <a:pt x="26181" y="20523"/>
                    <a:pt x="34809" y="16141"/>
                    <a:pt x="43802" y="12785"/>
                  </a:cubicBezTo>
                  <a:cubicBezTo>
                    <a:pt x="44950" y="12363"/>
                    <a:pt x="46173" y="11954"/>
                    <a:pt x="47379" y="11954"/>
                  </a:cubicBezTo>
                  <a:cubicBezTo>
                    <a:pt x="47803" y="11954"/>
                    <a:pt x="48225" y="12005"/>
                    <a:pt x="48641" y="12123"/>
                  </a:cubicBezTo>
                  <a:cubicBezTo>
                    <a:pt x="43255" y="17990"/>
                    <a:pt x="33873" y="19017"/>
                    <a:pt x="28897" y="25225"/>
                  </a:cubicBezTo>
                  <a:cubicBezTo>
                    <a:pt x="29173" y="25457"/>
                    <a:pt x="29519" y="25539"/>
                    <a:pt x="29882" y="25539"/>
                  </a:cubicBezTo>
                  <a:cubicBezTo>
                    <a:pt x="30270" y="25539"/>
                    <a:pt x="30678" y="25445"/>
                    <a:pt x="31043" y="25339"/>
                  </a:cubicBezTo>
                  <a:cubicBezTo>
                    <a:pt x="34946" y="24266"/>
                    <a:pt x="38598" y="22463"/>
                    <a:pt x="42205" y="20637"/>
                  </a:cubicBezTo>
                  <a:cubicBezTo>
                    <a:pt x="50262" y="16506"/>
                    <a:pt x="58137" y="12055"/>
                    <a:pt x="65829" y="7307"/>
                  </a:cubicBezTo>
                  <a:cubicBezTo>
                    <a:pt x="65852" y="7307"/>
                    <a:pt x="65852" y="7284"/>
                    <a:pt x="65852" y="7284"/>
                  </a:cubicBezTo>
                  <a:cubicBezTo>
                    <a:pt x="66859" y="6671"/>
                    <a:pt x="66375" y="5176"/>
                    <a:pt x="65266" y="5176"/>
                  </a:cubicBezTo>
                  <a:cubicBezTo>
                    <a:pt x="65219" y="5176"/>
                    <a:pt x="65170" y="5179"/>
                    <a:pt x="65121" y="5185"/>
                  </a:cubicBezTo>
                  <a:cubicBezTo>
                    <a:pt x="64733" y="5230"/>
                    <a:pt x="64322" y="5299"/>
                    <a:pt x="63934" y="5367"/>
                  </a:cubicBezTo>
                  <a:cubicBezTo>
                    <a:pt x="52613" y="7376"/>
                    <a:pt x="41406" y="10023"/>
                    <a:pt x="30381" y="13288"/>
                  </a:cubicBezTo>
                  <a:cubicBezTo>
                    <a:pt x="29311" y="13602"/>
                    <a:pt x="28187" y="13928"/>
                    <a:pt x="27091" y="13928"/>
                  </a:cubicBezTo>
                  <a:cubicBezTo>
                    <a:pt x="26597" y="13928"/>
                    <a:pt x="26109" y="13861"/>
                    <a:pt x="25633" y="13698"/>
                  </a:cubicBezTo>
                  <a:cubicBezTo>
                    <a:pt x="26250" y="12283"/>
                    <a:pt x="27596" y="11347"/>
                    <a:pt x="28897" y="10503"/>
                  </a:cubicBezTo>
                  <a:cubicBezTo>
                    <a:pt x="33668" y="7421"/>
                    <a:pt x="38667" y="4705"/>
                    <a:pt x="43848" y="2377"/>
                  </a:cubicBezTo>
                  <a:cubicBezTo>
                    <a:pt x="43848" y="2377"/>
                    <a:pt x="43871" y="2354"/>
                    <a:pt x="43871" y="2354"/>
                  </a:cubicBezTo>
                  <a:cubicBezTo>
                    <a:pt x="45132" y="1798"/>
                    <a:pt x="44651" y="1"/>
                    <a:pt x="43403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64100" y="46600"/>
              <a:ext cx="5281192" cy="3503964"/>
            </a:xfrm>
            <a:custGeom>
              <a:avLst/>
              <a:gdLst/>
              <a:ahLst/>
              <a:cxnLst/>
              <a:rect l="l" t="t" r="r" b="b"/>
              <a:pathLst>
                <a:path w="66859" h="44361" extrusionOk="0">
                  <a:moveTo>
                    <a:pt x="43403" y="1"/>
                  </a:moveTo>
                  <a:cubicBezTo>
                    <a:pt x="43319" y="1"/>
                    <a:pt x="43231" y="9"/>
                    <a:pt x="43140" y="26"/>
                  </a:cubicBezTo>
                  <a:cubicBezTo>
                    <a:pt x="42022" y="231"/>
                    <a:pt x="40881" y="528"/>
                    <a:pt x="39785" y="848"/>
                  </a:cubicBezTo>
                  <a:cubicBezTo>
                    <a:pt x="31705" y="3222"/>
                    <a:pt x="24058" y="6851"/>
                    <a:pt x="16458" y="10457"/>
                  </a:cubicBezTo>
                  <a:cubicBezTo>
                    <a:pt x="13467" y="11872"/>
                    <a:pt x="10500" y="13288"/>
                    <a:pt x="7533" y="14680"/>
                  </a:cubicBezTo>
                  <a:lnTo>
                    <a:pt x="8537" y="13949"/>
                  </a:lnTo>
                  <a:lnTo>
                    <a:pt x="8537" y="13949"/>
                  </a:lnTo>
                  <a:cubicBezTo>
                    <a:pt x="6460" y="14657"/>
                    <a:pt x="4588" y="15958"/>
                    <a:pt x="3196" y="17647"/>
                  </a:cubicBezTo>
                  <a:cubicBezTo>
                    <a:pt x="2671" y="18286"/>
                    <a:pt x="2260" y="19313"/>
                    <a:pt x="3036" y="19793"/>
                  </a:cubicBezTo>
                  <a:cubicBezTo>
                    <a:pt x="3208" y="19895"/>
                    <a:pt x="3417" y="19947"/>
                    <a:pt x="3627" y="19947"/>
                  </a:cubicBezTo>
                  <a:cubicBezTo>
                    <a:pt x="3697" y="19947"/>
                    <a:pt x="3767" y="19941"/>
                    <a:pt x="3835" y="19930"/>
                  </a:cubicBezTo>
                  <a:cubicBezTo>
                    <a:pt x="9838" y="18720"/>
                    <a:pt x="15134" y="14566"/>
                    <a:pt x="21228" y="14497"/>
                  </a:cubicBezTo>
                  <a:cubicBezTo>
                    <a:pt x="22004" y="14497"/>
                    <a:pt x="23031" y="14840"/>
                    <a:pt x="22872" y="15639"/>
                  </a:cubicBezTo>
                  <a:cubicBezTo>
                    <a:pt x="22849" y="15821"/>
                    <a:pt x="22757" y="15981"/>
                    <a:pt x="22643" y="16095"/>
                  </a:cubicBezTo>
                  <a:cubicBezTo>
                    <a:pt x="20794" y="18355"/>
                    <a:pt x="18284" y="19930"/>
                    <a:pt x="15910" y="21596"/>
                  </a:cubicBezTo>
                  <a:cubicBezTo>
                    <a:pt x="12326" y="24107"/>
                    <a:pt x="8925" y="26891"/>
                    <a:pt x="5753" y="29904"/>
                  </a:cubicBezTo>
                  <a:cubicBezTo>
                    <a:pt x="3196" y="32324"/>
                    <a:pt x="662" y="35086"/>
                    <a:pt x="92" y="38624"/>
                  </a:cubicBezTo>
                  <a:cubicBezTo>
                    <a:pt x="1" y="39103"/>
                    <a:pt x="23" y="39605"/>
                    <a:pt x="160" y="40084"/>
                  </a:cubicBezTo>
                  <a:cubicBezTo>
                    <a:pt x="617" y="41489"/>
                    <a:pt x="1911" y="41854"/>
                    <a:pt x="3232" y="41854"/>
                  </a:cubicBezTo>
                  <a:cubicBezTo>
                    <a:pt x="3628" y="41854"/>
                    <a:pt x="4027" y="41821"/>
                    <a:pt x="4406" y="41773"/>
                  </a:cubicBezTo>
                  <a:cubicBezTo>
                    <a:pt x="14403" y="40472"/>
                    <a:pt x="23214" y="34789"/>
                    <a:pt x="32732" y="31479"/>
                  </a:cubicBezTo>
                  <a:cubicBezTo>
                    <a:pt x="33244" y="31305"/>
                    <a:pt x="33828" y="31154"/>
                    <a:pt x="34367" y="31154"/>
                  </a:cubicBezTo>
                  <a:cubicBezTo>
                    <a:pt x="34886" y="31154"/>
                    <a:pt x="35364" y="31293"/>
                    <a:pt x="35699" y="31685"/>
                  </a:cubicBezTo>
                  <a:cubicBezTo>
                    <a:pt x="31385" y="37140"/>
                    <a:pt x="23465" y="38099"/>
                    <a:pt x="18033" y="42435"/>
                  </a:cubicBezTo>
                  <a:cubicBezTo>
                    <a:pt x="17713" y="42686"/>
                    <a:pt x="17530" y="43052"/>
                    <a:pt x="17553" y="43417"/>
                  </a:cubicBezTo>
                  <a:cubicBezTo>
                    <a:pt x="17604" y="44126"/>
                    <a:pt x="18304" y="44361"/>
                    <a:pt x="19017" y="44361"/>
                  </a:cubicBezTo>
                  <a:cubicBezTo>
                    <a:pt x="19267" y="44361"/>
                    <a:pt x="19519" y="44332"/>
                    <a:pt x="19744" y="44284"/>
                  </a:cubicBezTo>
                  <a:cubicBezTo>
                    <a:pt x="25337" y="43189"/>
                    <a:pt x="30541" y="40678"/>
                    <a:pt x="35562" y="37984"/>
                  </a:cubicBezTo>
                  <a:cubicBezTo>
                    <a:pt x="42912" y="34058"/>
                    <a:pt x="50056" y="29745"/>
                    <a:pt x="56973" y="25043"/>
                  </a:cubicBezTo>
                  <a:cubicBezTo>
                    <a:pt x="56973" y="25043"/>
                    <a:pt x="56995" y="25043"/>
                    <a:pt x="56995" y="25020"/>
                  </a:cubicBezTo>
                  <a:cubicBezTo>
                    <a:pt x="58717" y="23851"/>
                    <a:pt x="57807" y="21278"/>
                    <a:pt x="55905" y="21278"/>
                  </a:cubicBezTo>
                  <a:cubicBezTo>
                    <a:pt x="55764" y="21278"/>
                    <a:pt x="55617" y="21292"/>
                    <a:pt x="55466" y="21322"/>
                  </a:cubicBezTo>
                  <a:cubicBezTo>
                    <a:pt x="54599" y="21482"/>
                    <a:pt x="53754" y="21687"/>
                    <a:pt x="52910" y="21915"/>
                  </a:cubicBezTo>
                  <a:cubicBezTo>
                    <a:pt x="43026" y="24632"/>
                    <a:pt x="33645" y="28946"/>
                    <a:pt x="23739" y="31593"/>
                  </a:cubicBezTo>
                  <a:cubicBezTo>
                    <a:pt x="21276" y="32243"/>
                    <a:pt x="18736" y="32803"/>
                    <a:pt x="16206" y="32803"/>
                  </a:cubicBezTo>
                  <a:cubicBezTo>
                    <a:pt x="15360" y="32803"/>
                    <a:pt x="14514" y="32741"/>
                    <a:pt x="13673" y="32598"/>
                  </a:cubicBezTo>
                  <a:cubicBezTo>
                    <a:pt x="12943" y="32484"/>
                    <a:pt x="12030" y="32073"/>
                    <a:pt x="12235" y="31251"/>
                  </a:cubicBezTo>
                  <a:cubicBezTo>
                    <a:pt x="12281" y="31114"/>
                    <a:pt x="12349" y="30977"/>
                    <a:pt x="12440" y="30840"/>
                  </a:cubicBezTo>
                  <a:cubicBezTo>
                    <a:pt x="13924" y="28763"/>
                    <a:pt x="16047" y="27257"/>
                    <a:pt x="18192" y="25841"/>
                  </a:cubicBezTo>
                  <a:cubicBezTo>
                    <a:pt x="26181" y="20523"/>
                    <a:pt x="34809" y="16141"/>
                    <a:pt x="43802" y="12785"/>
                  </a:cubicBezTo>
                  <a:cubicBezTo>
                    <a:pt x="44950" y="12363"/>
                    <a:pt x="46173" y="11954"/>
                    <a:pt x="47379" y="11954"/>
                  </a:cubicBezTo>
                  <a:cubicBezTo>
                    <a:pt x="47803" y="11954"/>
                    <a:pt x="48225" y="12005"/>
                    <a:pt x="48641" y="12123"/>
                  </a:cubicBezTo>
                  <a:cubicBezTo>
                    <a:pt x="43255" y="17990"/>
                    <a:pt x="33873" y="19017"/>
                    <a:pt x="28897" y="25225"/>
                  </a:cubicBezTo>
                  <a:cubicBezTo>
                    <a:pt x="29173" y="25457"/>
                    <a:pt x="29519" y="25539"/>
                    <a:pt x="29882" y="25539"/>
                  </a:cubicBezTo>
                  <a:cubicBezTo>
                    <a:pt x="30270" y="25539"/>
                    <a:pt x="30678" y="25445"/>
                    <a:pt x="31043" y="25339"/>
                  </a:cubicBezTo>
                  <a:cubicBezTo>
                    <a:pt x="34946" y="24266"/>
                    <a:pt x="38598" y="22463"/>
                    <a:pt x="42205" y="20637"/>
                  </a:cubicBezTo>
                  <a:cubicBezTo>
                    <a:pt x="50262" y="16506"/>
                    <a:pt x="58137" y="12055"/>
                    <a:pt x="65829" y="7307"/>
                  </a:cubicBezTo>
                  <a:cubicBezTo>
                    <a:pt x="65852" y="7307"/>
                    <a:pt x="65852" y="7284"/>
                    <a:pt x="65852" y="7284"/>
                  </a:cubicBezTo>
                  <a:cubicBezTo>
                    <a:pt x="66859" y="6671"/>
                    <a:pt x="66375" y="5176"/>
                    <a:pt x="65266" y="5176"/>
                  </a:cubicBezTo>
                  <a:cubicBezTo>
                    <a:pt x="65219" y="5176"/>
                    <a:pt x="65170" y="5179"/>
                    <a:pt x="65121" y="5185"/>
                  </a:cubicBezTo>
                  <a:cubicBezTo>
                    <a:pt x="64733" y="5230"/>
                    <a:pt x="64322" y="5299"/>
                    <a:pt x="63934" y="5367"/>
                  </a:cubicBezTo>
                  <a:cubicBezTo>
                    <a:pt x="52613" y="7376"/>
                    <a:pt x="41406" y="10023"/>
                    <a:pt x="30381" y="13288"/>
                  </a:cubicBezTo>
                  <a:cubicBezTo>
                    <a:pt x="29311" y="13602"/>
                    <a:pt x="28187" y="13928"/>
                    <a:pt x="27091" y="13928"/>
                  </a:cubicBezTo>
                  <a:cubicBezTo>
                    <a:pt x="26597" y="13928"/>
                    <a:pt x="26109" y="13861"/>
                    <a:pt x="25633" y="13698"/>
                  </a:cubicBezTo>
                  <a:cubicBezTo>
                    <a:pt x="26250" y="12283"/>
                    <a:pt x="27596" y="11347"/>
                    <a:pt x="28897" y="10503"/>
                  </a:cubicBezTo>
                  <a:cubicBezTo>
                    <a:pt x="33668" y="7421"/>
                    <a:pt x="38667" y="4705"/>
                    <a:pt x="43848" y="2377"/>
                  </a:cubicBezTo>
                  <a:cubicBezTo>
                    <a:pt x="43848" y="2377"/>
                    <a:pt x="43871" y="2354"/>
                    <a:pt x="43871" y="2354"/>
                  </a:cubicBezTo>
                  <a:cubicBezTo>
                    <a:pt x="45132" y="1798"/>
                    <a:pt x="44651" y="1"/>
                    <a:pt x="43403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27534" y="-333538"/>
              <a:ext cx="6285932" cy="2155127"/>
            </a:xfrm>
            <a:custGeom>
              <a:avLst/>
              <a:gdLst/>
              <a:ahLst/>
              <a:cxnLst/>
              <a:rect l="l" t="t" r="r" b="b"/>
              <a:pathLst>
                <a:path w="88631" h="30386" extrusionOk="0">
                  <a:moveTo>
                    <a:pt x="48448" y="1"/>
                  </a:moveTo>
                  <a:cubicBezTo>
                    <a:pt x="48106" y="1"/>
                    <a:pt x="47761" y="32"/>
                    <a:pt x="47431" y="75"/>
                  </a:cubicBezTo>
                  <a:cubicBezTo>
                    <a:pt x="43665" y="600"/>
                    <a:pt x="40081" y="2061"/>
                    <a:pt x="36543" y="3522"/>
                  </a:cubicBezTo>
                  <a:cubicBezTo>
                    <a:pt x="30723" y="5919"/>
                    <a:pt x="24903" y="8361"/>
                    <a:pt x="19082" y="10803"/>
                  </a:cubicBezTo>
                  <a:cubicBezTo>
                    <a:pt x="15772" y="12196"/>
                    <a:pt x="12440" y="13588"/>
                    <a:pt x="9153" y="15049"/>
                  </a:cubicBezTo>
                  <a:cubicBezTo>
                    <a:pt x="6323" y="16327"/>
                    <a:pt x="3424" y="17719"/>
                    <a:pt x="1347" y="20048"/>
                  </a:cubicBezTo>
                  <a:cubicBezTo>
                    <a:pt x="639" y="20846"/>
                    <a:pt x="0" y="21942"/>
                    <a:pt x="343" y="22969"/>
                  </a:cubicBezTo>
                  <a:cubicBezTo>
                    <a:pt x="523" y="23537"/>
                    <a:pt x="1178" y="23879"/>
                    <a:pt x="1759" y="23879"/>
                  </a:cubicBezTo>
                  <a:cubicBezTo>
                    <a:pt x="2205" y="23879"/>
                    <a:pt x="2607" y="23677"/>
                    <a:pt x="2716" y="23220"/>
                  </a:cubicBezTo>
                  <a:lnTo>
                    <a:pt x="2077" y="23106"/>
                  </a:lnTo>
                  <a:cubicBezTo>
                    <a:pt x="10112" y="18861"/>
                    <a:pt x="18466" y="15209"/>
                    <a:pt x="27071" y="12218"/>
                  </a:cubicBezTo>
                  <a:cubicBezTo>
                    <a:pt x="30061" y="11191"/>
                    <a:pt x="33143" y="10210"/>
                    <a:pt x="36338" y="10119"/>
                  </a:cubicBezTo>
                  <a:cubicBezTo>
                    <a:pt x="36407" y="10114"/>
                    <a:pt x="36478" y="10112"/>
                    <a:pt x="36549" y="10112"/>
                  </a:cubicBezTo>
                  <a:cubicBezTo>
                    <a:pt x="36876" y="10112"/>
                    <a:pt x="37213" y="10167"/>
                    <a:pt x="37456" y="10392"/>
                  </a:cubicBezTo>
                  <a:cubicBezTo>
                    <a:pt x="38096" y="10963"/>
                    <a:pt x="37456" y="12013"/>
                    <a:pt x="36817" y="12606"/>
                  </a:cubicBezTo>
                  <a:cubicBezTo>
                    <a:pt x="29810" y="19066"/>
                    <a:pt x="21068" y="23266"/>
                    <a:pt x="13284" y="28744"/>
                  </a:cubicBezTo>
                  <a:cubicBezTo>
                    <a:pt x="12965" y="28972"/>
                    <a:pt x="12600" y="29269"/>
                    <a:pt x="12600" y="29657"/>
                  </a:cubicBezTo>
                  <a:cubicBezTo>
                    <a:pt x="12600" y="30194"/>
                    <a:pt x="13180" y="30386"/>
                    <a:pt x="13769" y="30386"/>
                  </a:cubicBezTo>
                  <a:cubicBezTo>
                    <a:pt x="13981" y="30386"/>
                    <a:pt x="14193" y="30361"/>
                    <a:pt x="14380" y="30319"/>
                  </a:cubicBezTo>
                  <a:cubicBezTo>
                    <a:pt x="29194" y="26872"/>
                    <a:pt x="42615" y="19043"/>
                    <a:pt x="57246" y="14843"/>
                  </a:cubicBezTo>
                  <a:cubicBezTo>
                    <a:pt x="58595" y="14455"/>
                    <a:pt x="59995" y="14105"/>
                    <a:pt x="61388" y="14105"/>
                  </a:cubicBezTo>
                  <a:cubicBezTo>
                    <a:pt x="61881" y="14105"/>
                    <a:pt x="62372" y="14149"/>
                    <a:pt x="62861" y="14250"/>
                  </a:cubicBezTo>
                  <a:cubicBezTo>
                    <a:pt x="62907" y="14889"/>
                    <a:pt x="62336" y="15391"/>
                    <a:pt x="61811" y="15779"/>
                  </a:cubicBezTo>
                  <a:cubicBezTo>
                    <a:pt x="57292" y="18883"/>
                    <a:pt x="51608" y="20390"/>
                    <a:pt x="48002" y="24521"/>
                  </a:cubicBezTo>
                  <a:cubicBezTo>
                    <a:pt x="48317" y="24899"/>
                    <a:pt x="48785" y="25027"/>
                    <a:pt x="49283" y="25027"/>
                  </a:cubicBezTo>
                  <a:cubicBezTo>
                    <a:pt x="49688" y="25027"/>
                    <a:pt x="50112" y="24943"/>
                    <a:pt x="50490" y="24841"/>
                  </a:cubicBezTo>
                  <a:cubicBezTo>
                    <a:pt x="60738" y="22239"/>
                    <a:pt x="70804" y="19020"/>
                    <a:pt x="80642" y="15186"/>
                  </a:cubicBezTo>
                  <a:cubicBezTo>
                    <a:pt x="81760" y="14752"/>
                    <a:pt x="83084" y="13976"/>
                    <a:pt x="82902" y="12789"/>
                  </a:cubicBezTo>
                  <a:lnTo>
                    <a:pt x="82902" y="12789"/>
                  </a:lnTo>
                  <a:cubicBezTo>
                    <a:pt x="76465" y="13040"/>
                    <a:pt x="70713" y="17194"/>
                    <a:pt x="64299" y="17628"/>
                  </a:cubicBezTo>
                  <a:cubicBezTo>
                    <a:pt x="68248" y="13839"/>
                    <a:pt x="72881" y="10758"/>
                    <a:pt x="77903" y="8566"/>
                  </a:cubicBezTo>
                  <a:cubicBezTo>
                    <a:pt x="81692" y="6923"/>
                    <a:pt x="85846" y="5645"/>
                    <a:pt x="88631" y="2609"/>
                  </a:cubicBezTo>
                  <a:cubicBezTo>
                    <a:pt x="87888" y="2484"/>
                    <a:pt x="87142" y="2429"/>
                    <a:pt x="86395" y="2429"/>
                  </a:cubicBezTo>
                  <a:cubicBezTo>
                    <a:pt x="83859" y="2429"/>
                    <a:pt x="81312" y="3063"/>
                    <a:pt x="78862" y="3750"/>
                  </a:cubicBezTo>
                  <a:cubicBezTo>
                    <a:pt x="72744" y="5485"/>
                    <a:pt x="66764" y="7631"/>
                    <a:pt x="60784" y="9799"/>
                  </a:cubicBezTo>
                  <a:cubicBezTo>
                    <a:pt x="51814" y="13017"/>
                    <a:pt x="42843" y="16259"/>
                    <a:pt x="33873" y="19500"/>
                  </a:cubicBezTo>
                  <a:cubicBezTo>
                    <a:pt x="36612" y="16852"/>
                    <a:pt x="39967" y="14912"/>
                    <a:pt x="43072" y="12675"/>
                  </a:cubicBezTo>
                  <a:cubicBezTo>
                    <a:pt x="46153" y="10438"/>
                    <a:pt x="49120" y="7745"/>
                    <a:pt x="50581" y="4207"/>
                  </a:cubicBezTo>
                  <a:cubicBezTo>
                    <a:pt x="51060" y="3043"/>
                    <a:pt x="51311" y="1559"/>
                    <a:pt x="50421" y="669"/>
                  </a:cubicBezTo>
                  <a:cubicBezTo>
                    <a:pt x="49920" y="152"/>
                    <a:pt x="49194" y="1"/>
                    <a:pt x="48448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102525" y="3778550"/>
              <a:ext cx="3074841" cy="1359337"/>
            </a:xfrm>
            <a:custGeom>
              <a:avLst/>
              <a:gdLst/>
              <a:ahLst/>
              <a:cxnLst/>
              <a:rect l="l" t="t" r="r" b="b"/>
              <a:pathLst>
                <a:path w="42501" h="18789" extrusionOk="0">
                  <a:moveTo>
                    <a:pt x="40778" y="0"/>
                  </a:moveTo>
                  <a:cubicBezTo>
                    <a:pt x="40694" y="0"/>
                    <a:pt x="40606" y="8"/>
                    <a:pt x="40515" y="26"/>
                  </a:cubicBezTo>
                  <a:cubicBezTo>
                    <a:pt x="39374" y="231"/>
                    <a:pt x="38255" y="528"/>
                    <a:pt x="37137" y="847"/>
                  </a:cubicBezTo>
                  <a:cubicBezTo>
                    <a:pt x="29080" y="3221"/>
                    <a:pt x="21433" y="6828"/>
                    <a:pt x="13832" y="10434"/>
                  </a:cubicBezTo>
                  <a:cubicBezTo>
                    <a:pt x="10842" y="11849"/>
                    <a:pt x="7875" y="13264"/>
                    <a:pt x="4908" y="14680"/>
                  </a:cubicBezTo>
                  <a:lnTo>
                    <a:pt x="5912" y="13949"/>
                  </a:lnTo>
                  <a:lnTo>
                    <a:pt x="5912" y="13949"/>
                  </a:lnTo>
                  <a:cubicBezTo>
                    <a:pt x="3835" y="14657"/>
                    <a:pt x="1963" y="15958"/>
                    <a:pt x="571" y="17647"/>
                  </a:cubicBezTo>
                  <a:cubicBezTo>
                    <a:pt x="320" y="17966"/>
                    <a:pt x="69" y="18377"/>
                    <a:pt x="0" y="18788"/>
                  </a:cubicBezTo>
                  <a:lnTo>
                    <a:pt x="5067" y="18788"/>
                  </a:lnTo>
                  <a:cubicBezTo>
                    <a:pt x="9564" y="17099"/>
                    <a:pt x="13832" y="14543"/>
                    <a:pt x="18603" y="14497"/>
                  </a:cubicBezTo>
                  <a:cubicBezTo>
                    <a:pt x="19379" y="14497"/>
                    <a:pt x="20406" y="14817"/>
                    <a:pt x="20246" y="15638"/>
                  </a:cubicBezTo>
                  <a:cubicBezTo>
                    <a:pt x="20223" y="15798"/>
                    <a:pt x="20132" y="15958"/>
                    <a:pt x="20018" y="16095"/>
                  </a:cubicBezTo>
                  <a:cubicBezTo>
                    <a:pt x="19196" y="17099"/>
                    <a:pt x="18238" y="17966"/>
                    <a:pt x="17211" y="18788"/>
                  </a:cubicBezTo>
                  <a:lnTo>
                    <a:pt x="27573" y="18788"/>
                  </a:lnTo>
                  <a:cubicBezTo>
                    <a:pt x="31978" y="16506"/>
                    <a:pt x="36521" y="14520"/>
                    <a:pt x="41177" y="12785"/>
                  </a:cubicBezTo>
                  <a:cubicBezTo>
                    <a:pt x="41611" y="12625"/>
                    <a:pt x="42044" y="12466"/>
                    <a:pt x="42501" y="12329"/>
                  </a:cubicBezTo>
                  <a:lnTo>
                    <a:pt x="42501" y="9293"/>
                  </a:lnTo>
                  <a:cubicBezTo>
                    <a:pt x="37548" y="10503"/>
                    <a:pt x="32640" y="11826"/>
                    <a:pt x="27756" y="13287"/>
                  </a:cubicBezTo>
                  <a:cubicBezTo>
                    <a:pt x="26686" y="13602"/>
                    <a:pt x="25562" y="13927"/>
                    <a:pt x="24466" y="13927"/>
                  </a:cubicBezTo>
                  <a:cubicBezTo>
                    <a:pt x="23972" y="13927"/>
                    <a:pt x="23483" y="13861"/>
                    <a:pt x="23008" y="13698"/>
                  </a:cubicBezTo>
                  <a:cubicBezTo>
                    <a:pt x="23624" y="12283"/>
                    <a:pt x="24971" y="11347"/>
                    <a:pt x="26249" y="10503"/>
                  </a:cubicBezTo>
                  <a:cubicBezTo>
                    <a:pt x="31020" y="7421"/>
                    <a:pt x="36041" y="4705"/>
                    <a:pt x="41200" y="2377"/>
                  </a:cubicBezTo>
                  <a:cubicBezTo>
                    <a:pt x="41223" y="2354"/>
                    <a:pt x="41246" y="2354"/>
                    <a:pt x="41246" y="2354"/>
                  </a:cubicBezTo>
                  <a:cubicBezTo>
                    <a:pt x="42486" y="1798"/>
                    <a:pt x="42023" y="0"/>
                    <a:pt x="4077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624900" y="251300"/>
            <a:ext cx="8141500" cy="3797400"/>
            <a:chOff x="624900" y="251300"/>
            <a:chExt cx="8141500" cy="3797400"/>
          </a:xfrm>
        </p:grpSpPr>
        <p:sp>
          <p:nvSpPr>
            <p:cNvPr id="15" name="Google Shape;15;p2"/>
            <p:cNvSpPr/>
            <p:nvPr/>
          </p:nvSpPr>
          <p:spPr>
            <a:xfrm>
              <a:off x="4251050" y="3954200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71900" y="1318700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111900" y="10478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4000">
                  <a:srgbClr val="ED8CDC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102525" y="7810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4000">
                  <a:srgbClr val="ED8CDC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008575" y="9662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4000">
                  <a:srgbClr val="ED8CDC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244000" y="72362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4000">
                  <a:srgbClr val="ED8CDC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64100" y="2513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4000">
                  <a:srgbClr val="ED8CDC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6025" y="151712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4000">
                  <a:srgbClr val="ED8CDC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64000" y="8218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12850" y="8626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04800" y="10886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17425" y="40925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10575" y="45005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4900" y="360452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76625" y="3863388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18875" y="346922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14150" y="38226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66450" y="17480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4000">
                  <a:srgbClr val="ED8CDC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205200" y="194862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4000">
                  <a:srgbClr val="ED8CDC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3614161" y="4336198"/>
            <a:ext cx="1845262" cy="1359340"/>
          </a:xfrm>
          <a:custGeom>
            <a:avLst/>
            <a:gdLst/>
            <a:ahLst/>
            <a:cxnLst/>
            <a:rect l="l" t="t" r="r" b="b"/>
            <a:pathLst>
              <a:path w="133256" h="98165" extrusionOk="0">
                <a:moveTo>
                  <a:pt x="30473" y="1"/>
                </a:moveTo>
                <a:cubicBezTo>
                  <a:pt x="30473" y="1"/>
                  <a:pt x="31343" y="69"/>
                  <a:pt x="33082" y="220"/>
                </a:cubicBezTo>
                <a:lnTo>
                  <a:pt x="33082" y="220"/>
                </a:lnTo>
                <a:cubicBezTo>
                  <a:pt x="32212" y="138"/>
                  <a:pt x="31343" y="65"/>
                  <a:pt x="30473" y="1"/>
                </a:cubicBezTo>
                <a:close/>
                <a:moveTo>
                  <a:pt x="71918" y="51577"/>
                </a:moveTo>
                <a:lnTo>
                  <a:pt x="71946" y="51608"/>
                </a:lnTo>
                <a:cubicBezTo>
                  <a:pt x="71954" y="51617"/>
                  <a:pt x="71963" y="51625"/>
                  <a:pt x="71971" y="51633"/>
                </a:cubicBezTo>
                <a:lnTo>
                  <a:pt x="71971" y="51633"/>
                </a:lnTo>
                <a:cubicBezTo>
                  <a:pt x="71953" y="51614"/>
                  <a:pt x="71936" y="51596"/>
                  <a:pt x="71918" y="51577"/>
                </a:cubicBezTo>
                <a:close/>
                <a:moveTo>
                  <a:pt x="71971" y="51633"/>
                </a:moveTo>
                <a:cubicBezTo>
                  <a:pt x="72155" y="51828"/>
                  <a:pt x="72332" y="52023"/>
                  <a:pt x="72494" y="52225"/>
                </a:cubicBezTo>
                <a:cubicBezTo>
                  <a:pt x="72622" y="52395"/>
                  <a:pt x="72750" y="52546"/>
                  <a:pt x="72878" y="52695"/>
                </a:cubicBezTo>
                <a:lnTo>
                  <a:pt x="72878" y="52695"/>
                </a:lnTo>
                <a:lnTo>
                  <a:pt x="72768" y="52544"/>
                </a:lnTo>
                <a:lnTo>
                  <a:pt x="72380" y="52065"/>
                </a:lnTo>
                <a:cubicBezTo>
                  <a:pt x="72250" y="51913"/>
                  <a:pt x="72120" y="51782"/>
                  <a:pt x="71971" y="51633"/>
                </a:cubicBezTo>
                <a:close/>
                <a:moveTo>
                  <a:pt x="72878" y="52695"/>
                </a:moveTo>
                <a:lnTo>
                  <a:pt x="72951" y="52795"/>
                </a:lnTo>
                <a:cubicBezTo>
                  <a:pt x="72962" y="52807"/>
                  <a:pt x="72974" y="52818"/>
                  <a:pt x="72987" y="52829"/>
                </a:cubicBezTo>
                <a:lnTo>
                  <a:pt x="72987" y="52829"/>
                </a:lnTo>
                <a:lnTo>
                  <a:pt x="72905" y="52727"/>
                </a:lnTo>
                <a:cubicBezTo>
                  <a:pt x="72896" y="52716"/>
                  <a:pt x="72887" y="52706"/>
                  <a:pt x="72878" y="52695"/>
                </a:cubicBezTo>
                <a:close/>
                <a:moveTo>
                  <a:pt x="72987" y="52829"/>
                </a:moveTo>
                <a:lnTo>
                  <a:pt x="72996" y="52841"/>
                </a:lnTo>
                <a:cubicBezTo>
                  <a:pt x="73010" y="52869"/>
                  <a:pt x="73042" y="52889"/>
                  <a:pt x="73059" y="52910"/>
                </a:cubicBezTo>
                <a:lnTo>
                  <a:pt x="73059" y="52910"/>
                </a:lnTo>
                <a:cubicBezTo>
                  <a:pt x="73044" y="52882"/>
                  <a:pt x="73016" y="52855"/>
                  <a:pt x="72987" y="52829"/>
                </a:cubicBezTo>
                <a:close/>
                <a:moveTo>
                  <a:pt x="73059" y="52910"/>
                </a:moveTo>
                <a:cubicBezTo>
                  <a:pt x="73065" y="52923"/>
                  <a:pt x="73068" y="52935"/>
                  <a:pt x="73068" y="52948"/>
                </a:cubicBezTo>
                <a:lnTo>
                  <a:pt x="73068" y="52948"/>
                </a:lnTo>
                <a:cubicBezTo>
                  <a:pt x="73072" y="52934"/>
                  <a:pt x="73068" y="52922"/>
                  <a:pt x="73059" y="52910"/>
                </a:cubicBezTo>
                <a:close/>
                <a:moveTo>
                  <a:pt x="73068" y="52948"/>
                </a:moveTo>
                <a:lnTo>
                  <a:pt x="73068" y="52948"/>
                </a:lnTo>
                <a:cubicBezTo>
                  <a:pt x="73067" y="52951"/>
                  <a:pt x="73066" y="52953"/>
                  <a:pt x="73065" y="52955"/>
                </a:cubicBezTo>
                <a:cubicBezTo>
                  <a:pt x="73006" y="53014"/>
                  <a:pt x="72964" y="53073"/>
                  <a:pt x="72910" y="53147"/>
                </a:cubicBezTo>
                <a:lnTo>
                  <a:pt x="72910" y="53147"/>
                </a:lnTo>
                <a:cubicBezTo>
                  <a:pt x="72946" y="53107"/>
                  <a:pt x="72983" y="53066"/>
                  <a:pt x="73019" y="53024"/>
                </a:cubicBezTo>
                <a:cubicBezTo>
                  <a:pt x="73053" y="52997"/>
                  <a:pt x="73067" y="52972"/>
                  <a:pt x="73068" y="52948"/>
                </a:cubicBezTo>
                <a:close/>
                <a:moveTo>
                  <a:pt x="72910" y="53147"/>
                </a:moveTo>
                <a:cubicBezTo>
                  <a:pt x="72841" y="53221"/>
                  <a:pt x="72771" y="53290"/>
                  <a:pt x="72696" y="53359"/>
                </a:cubicBezTo>
                <a:lnTo>
                  <a:pt x="72696" y="53359"/>
                </a:lnTo>
                <a:cubicBezTo>
                  <a:pt x="72759" y="53303"/>
                  <a:pt x="72821" y="53244"/>
                  <a:pt x="72882" y="53183"/>
                </a:cubicBezTo>
                <a:cubicBezTo>
                  <a:pt x="72892" y="53171"/>
                  <a:pt x="72901" y="53158"/>
                  <a:pt x="72910" y="53147"/>
                </a:cubicBezTo>
                <a:close/>
                <a:moveTo>
                  <a:pt x="67975" y="53503"/>
                </a:moveTo>
                <a:lnTo>
                  <a:pt x="67975" y="53503"/>
                </a:lnTo>
                <a:cubicBezTo>
                  <a:pt x="68245" y="53727"/>
                  <a:pt x="68542" y="53901"/>
                  <a:pt x="68856" y="54027"/>
                </a:cubicBezTo>
                <a:lnTo>
                  <a:pt x="68856" y="54027"/>
                </a:lnTo>
                <a:cubicBezTo>
                  <a:pt x="68562" y="53898"/>
                  <a:pt x="68332" y="53770"/>
                  <a:pt x="68203" y="53663"/>
                </a:cubicBezTo>
                <a:cubicBezTo>
                  <a:pt x="68066" y="53572"/>
                  <a:pt x="67975" y="53503"/>
                  <a:pt x="67975" y="53503"/>
                </a:cubicBezTo>
                <a:close/>
                <a:moveTo>
                  <a:pt x="68856" y="54027"/>
                </a:moveTo>
                <a:lnTo>
                  <a:pt x="68856" y="54027"/>
                </a:lnTo>
                <a:cubicBezTo>
                  <a:pt x="68874" y="54035"/>
                  <a:pt x="68892" y="54043"/>
                  <a:pt x="68911" y="54051"/>
                </a:cubicBezTo>
                <a:cubicBezTo>
                  <a:pt x="68928" y="54057"/>
                  <a:pt x="68945" y="54062"/>
                  <a:pt x="68963" y="54068"/>
                </a:cubicBezTo>
                <a:lnTo>
                  <a:pt x="68963" y="54068"/>
                </a:lnTo>
                <a:cubicBezTo>
                  <a:pt x="68927" y="54055"/>
                  <a:pt x="68891" y="54041"/>
                  <a:pt x="68856" y="54027"/>
                </a:cubicBezTo>
                <a:close/>
                <a:moveTo>
                  <a:pt x="72696" y="53359"/>
                </a:moveTo>
                <a:cubicBezTo>
                  <a:pt x="72475" y="53555"/>
                  <a:pt x="72241" y="53721"/>
                  <a:pt x="71992" y="53845"/>
                </a:cubicBezTo>
                <a:cubicBezTo>
                  <a:pt x="71661" y="54017"/>
                  <a:pt x="71330" y="54129"/>
                  <a:pt x="71009" y="54197"/>
                </a:cubicBezTo>
                <a:lnTo>
                  <a:pt x="71009" y="54197"/>
                </a:lnTo>
                <a:cubicBezTo>
                  <a:pt x="71583" y="54077"/>
                  <a:pt x="72131" y="53831"/>
                  <a:pt x="72585" y="53457"/>
                </a:cubicBezTo>
                <a:cubicBezTo>
                  <a:pt x="72624" y="53425"/>
                  <a:pt x="72661" y="53392"/>
                  <a:pt x="72696" y="53359"/>
                </a:cubicBezTo>
                <a:close/>
                <a:moveTo>
                  <a:pt x="71009" y="54197"/>
                </a:moveTo>
                <a:cubicBezTo>
                  <a:pt x="70880" y="54224"/>
                  <a:pt x="70748" y="54244"/>
                  <a:pt x="70617" y="54258"/>
                </a:cubicBezTo>
                <a:lnTo>
                  <a:pt x="70617" y="54258"/>
                </a:lnTo>
                <a:cubicBezTo>
                  <a:pt x="70745" y="54245"/>
                  <a:pt x="70876" y="54225"/>
                  <a:pt x="71009" y="54197"/>
                </a:cubicBezTo>
                <a:close/>
                <a:moveTo>
                  <a:pt x="68963" y="54068"/>
                </a:moveTo>
                <a:cubicBezTo>
                  <a:pt x="69356" y="54211"/>
                  <a:pt x="69773" y="54280"/>
                  <a:pt x="70198" y="54280"/>
                </a:cubicBezTo>
                <a:cubicBezTo>
                  <a:pt x="70233" y="54280"/>
                  <a:pt x="70268" y="54280"/>
                  <a:pt x="70303" y="54279"/>
                </a:cubicBezTo>
                <a:cubicBezTo>
                  <a:pt x="70408" y="54276"/>
                  <a:pt x="70512" y="54269"/>
                  <a:pt x="70617" y="54258"/>
                </a:cubicBezTo>
                <a:lnTo>
                  <a:pt x="70617" y="54258"/>
                </a:lnTo>
                <a:cubicBezTo>
                  <a:pt x="70478" y="54272"/>
                  <a:pt x="70343" y="54279"/>
                  <a:pt x="70212" y="54279"/>
                </a:cubicBezTo>
                <a:cubicBezTo>
                  <a:pt x="69713" y="54279"/>
                  <a:pt x="69297" y="54176"/>
                  <a:pt x="68963" y="54068"/>
                </a:cubicBezTo>
                <a:close/>
                <a:moveTo>
                  <a:pt x="33082" y="220"/>
                </a:moveTo>
                <a:cubicBezTo>
                  <a:pt x="37734" y="656"/>
                  <a:pt x="42379" y="1330"/>
                  <a:pt x="46975" y="2215"/>
                </a:cubicBezTo>
                <a:cubicBezTo>
                  <a:pt x="52431" y="3265"/>
                  <a:pt x="57817" y="4657"/>
                  <a:pt x="63113" y="6369"/>
                </a:cubicBezTo>
                <a:cubicBezTo>
                  <a:pt x="68386" y="8058"/>
                  <a:pt x="73590" y="10067"/>
                  <a:pt x="78611" y="12418"/>
                </a:cubicBezTo>
                <a:cubicBezTo>
                  <a:pt x="83633" y="14791"/>
                  <a:pt x="88518" y="17462"/>
                  <a:pt x="93151" y="20475"/>
                </a:cubicBezTo>
                <a:cubicBezTo>
                  <a:pt x="97830" y="23488"/>
                  <a:pt x="102213" y="26889"/>
                  <a:pt x="106344" y="30564"/>
                </a:cubicBezTo>
                <a:cubicBezTo>
                  <a:pt x="108421" y="32412"/>
                  <a:pt x="110361" y="34353"/>
                  <a:pt x="112279" y="36361"/>
                </a:cubicBezTo>
                <a:lnTo>
                  <a:pt x="113671" y="37891"/>
                </a:lnTo>
                <a:cubicBezTo>
                  <a:pt x="114128" y="38393"/>
                  <a:pt x="114607" y="38895"/>
                  <a:pt x="115041" y="39443"/>
                </a:cubicBezTo>
                <a:cubicBezTo>
                  <a:pt x="115908" y="40493"/>
                  <a:pt x="116821" y="41543"/>
                  <a:pt x="117665" y="42638"/>
                </a:cubicBezTo>
                <a:cubicBezTo>
                  <a:pt x="121044" y="46975"/>
                  <a:pt x="124102" y="51608"/>
                  <a:pt x="126613" y="56470"/>
                </a:cubicBezTo>
                <a:cubicBezTo>
                  <a:pt x="129101" y="61332"/>
                  <a:pt x="130973" y="66559"/>
                  <a:pt x="131429" y="71923"/>
                </a:cubicBezTo>
                <a:cubicBezTo>
                  <a:pt x="131635" y="74594"/>
                  <a:pt x="131475" y="77287"/>
                  <a:pt x="130881" y="79889"/>
                </a:cubicBezTo>
                <a:cubicBezTo>
                  <a:pt x="130607" y="81190"/>
                  <a:pt x="130197" y="82468"/>
                  <a:pt x="129694" y="83678"/>
                </a:cubicBezTo>
                <a:cubicBezTo>
                  <a:pt x="129466" y="84317"/>
                  <a:pt x="129147" y="84888"/>
                  <a:pt x="128873" y="85481"/>
                </a:cubicBezTo>
                <a:cubicBezTo>
                  <a:pt x="128553" y="86052"/>
                  <a:pt x="128234" y="86645"/>
                  <a:pt x="127868" y="87193"/>
                </a:cubicBezTo>
                <a:cubicBezTo>
                  <a:pt x="127161" y="88289"/>
                  <a:pt x="126339" y="89316"/>
                  <a:pt x="125403" y="90229"/>
                </a:cubicBezTo>
                <a:cubicBezTo>
                  <a:pt x="124467" y="91119"/>
                  <a:pt x="123463" y="91941"/>
                  <a:pt x="122322" y="92625"/>
                </a:cubicBezTo>
                <a:cubicBezTo>
                  <a:pt x="121226" y="93310"/>
                  <a:pt x="120062" y="93881"/>
                  <a:pt x="118807" y="94337"/>
                </a:cubicBezTo>
                <a:lnTo>
                  <a:pt x="118350" y="94497"/>
                </a:lnTo>
                <a:lnTo>
                  <a:pt x="117894" y="94657"/>
                </a:lnTo>
                <a:cubicBezTo>
                  <a:pt x="117574" y="94748"/>
                  <a:pt x="117255" y="94862"/>
                  <a:pt x="116958" y="94954"/>
                </a:cubicBezTo>
                <a:cubicBezTo>
                  <a:pt x="116319" y="95113"/>
                  <a:pt x="115680" y="95273"/>
                  <a:pt x="115018" y="95387"/>
                </a:cubicBezTo>
                <a:cubicBezTo>
                  <a:pt x="114379" y="95547"/>
                  <a:pt x="113717" y="95616"/>
                  <a:pt x="113078" y="95730"/>
                </a:cubicBezTo>
                <a:cubicBezTo>
                  <a:pt x="112416" y="95775"/>
                  <a:pt x="111754" y="95867"/>
                  <a:pt x="111092" y="95912"/>
                </a:cubicBezTo>
                <a:cubicBezTo>
                  <a:pt x="110209" y="95973"/>
                  <a:pt x="109316" y="96004"/>
                  <a:pt x="108427" y="96004"/>
                </a:cubicBezTo>
                <a:cubicBezTo>
                  <a:pt x="107982" y="96004"/>
                  <a:pt x="107539" y="95996"/>
                  <a:pt x="107097" y="95981"/>
                </a:cubicBezTo>
                <a:cubicBezTo>
                  <a:pt x="104427" y="95890"/>
                  <a:pt x="101756" y="95593"/>
                  <a:pt x="99086" y="95159"/>
                </a:cubicBezTo>
                <a:cubicBezTo>
                  <a:pt x="93790" y="94269"/>
                  <a:pt x="88586" y="92854"/>
                  <a:pt x="83473" y="91165"/>
                </a:cubicBezTo>
                <a:cubicBezTo>
                  <a:pt x="78360" y="89453"/>
                  <a:pt x="73316" y="87467"/>
                  <a:pt x="68317" y="85458"/>
                </a:cubicBezTo>
                <a:cubicBezTo>
                  <a:pt x="63318" y="83427"/>
                  <a:pt x="58365" y="81350"/>
                  <a:pt x="53526" y="79113"/>
                </a:cubicBezTo>
                <a:cubicBezTo>
                  <a:pt x="43826" y="74662"/>
                  <a:pt x="34467" y="69572"/>
                  <a:pt x="26159" y="63249"/>
                </a:cubicBezTo>
                <a:cubicBezTo>
                  <a:pt x="21982" y="60099"/>
                  <a:pt x="18101" y="56653"/>
                  <a:pt x="14586" y="52864"/>
                </a:cubicBezTo>
                <a:lnTo>
                  <a:pt x="13285" y="51449"/>
                </a:lnTo>
                <a:cubicBezTo>
                  <a:pt x="12852" y="50969"/>
                  <a:pt x="12441" y="50490"/>
                  <a:pt x="12030" y="50011"/>
                </a:cubicBezTo>
                <a:cubicBezTo>
                  <a:pt x="11208" y="49029"/>
                  <a:pt x="10432" y="48025"/>
                  <a:pt x="9702" y="46998"/>
                </a:cubicBezTo>
                <a:cubicBezTo>
                  <a:pt x="8218" y="44944"/>
                  <a:pt x="6940" y="42798"/>
                  <a:pt x="5981" y="40538"/>
                </a:cubicBezTo>
                <a:cubicBezTo>
                  <a:pt x="5023" y="38279"/>
                  <a:pt x="4383" y="35950"/>
                  <a:pt x="4224" y="33554"/>
                </a:cubicBezTo>
                <a:cubicBezTo>
                  <a:pt x="4064" y="31180"/>
                  <a:pt x="4315" y="28783"/>
                  <a:pt x="5045" y="26592"/>
                </a:cubicBezTo>
                <a:cubicBezTo>
                  <a:pt x="5433" y="25496"/>
                  <a:pt x="5936" y="24469"/>
                  <a:pt x="6552" y="23511"/>
                </a:cubicBezTo>
                <a:cubicBezTo>
                  <a:pt x="6689" y="23282"/>
                  <a:pt x="6849" y="23054"/>
                  <a:pt x="7031" y="22826"/>
                </a:cubicBezTo>
                <a:lnTo>
                  <a:pt x="7282" y="22483"/>
                </a:lnTo>
                <a:cubicBezTo>
                  <a:pt x="7374" y="22369"/>
                  <a:pt x="7465" y="22278"/>
                  <a:pt x="7556" y="22164"/>
                </a:cubicBezTo>
                <a:cubicBezTo>
                  <a:pt x="7762" y="21958"/>
                  <a:pt x="7944" y="21730"/>
                  <a:pt x="8127" y="21525"/>
                </a:cubicBezTo>
                <a:lnTo>
                  <a:pt x="8743" y="20931"/>
                </a:lnTo>
                <a:cubicBezTo>
                  <a:pt x="10432" y="19425"/>
                  <a:pt x="12532" y="18284"/>
                  <a:pt x="14769" y="17530"/>
                </a:cubicBezTo>
                <a:cubicBezTo>
                  <a:pt x="15340" y="17302"/>
                  <a:pt x="15910" y="17165"/>
                  <a:pt x="16481" y="16983"/>
                </a:cubicBezTo>
                <a:cubicBezTo>
                  <a:pt x="17074" y="16846"/>
                  <a:pt x="17645" y="16686"/>
                  <a:pt x="18261" y="16572"/>
                </a:cubicBezTo>
                <a:cubicBezTo>
                  <a:pt x="19425" y="16321"/>
                  <a:pt x="20658" y="16138"/>
                  <a:pt x="21868" y="16001"/>
                </a:cubicBezTo>
                <a:cubicBezTo>
                  <a:pt x="23077" y="15864"/>
                  <a:pt x="24310" y="15773"/>
                  <a:pt x="25543" y="15704"/>
                </a:cubicBezTo>
                <a:cubicBezTo>
                  <a:pt x="26798" y="15682"/>
                  <a:pt x="28030" y="15659"/>
                  <a:pt x="29286" y="15636"/>
                </a:cubicBezTo>
                <a:cubicBezTo>
                  <a:pt x="34262" y="15636"/>
                  <a:pt x="39215" y="15887"/>
                  <a:pt x="44077" y="16640"/>
                </a:cubicBezTo>
                <a:lnTo>
                  <a:pt x="45926" y="16868"/>
                </a:lnTo>
                <a:lnTo>
                  <a:pt x="47729" y="17211"/>
                </a:lnTo>
                <a:lnTo>
                  <a:pt x="49532" y="17553"/>
                </a:lnTo>
                <a:cubicBezTo>
                  <a:pt x="50148" y="17667"/>
                  <a:pt x="50742" y="17736"/>
                  <a:pt x="51335" y="17896"/>
                </a:cubicBezTo>
                <a:cubicBezTo>
                  <a:pt x="52545" y="18192"/>
                  <a:pt x="53732" y="18466"/>
                  <a:pt x="54919" y="18740"/>
                </a:cubicBezTo>
                <a:lnTo>
                  <a:pt x="55809" y="18946"/>
                </a:lnTo>
                <a:lnTo>
                  <a:pt x="56676" y="19197"/>
                </a:lnTo>
                <a:lnTo>
                  <a:pt x="58434" y="19699"/>
                </a:lnTo>
                <a:cubicBezTo>
                  <a:pt x="60808" y="20338"/>
                  <a:pt x="63067" y="21182"/>
                  <a:pt x="65373" y="21958"/>
                </a:cubicBezTo>
                <a:cubicBezTo>
                  <a:pt x="66491" y="22392"/>
                  <a:pt x="67610" y="22849"/>
                  <a:pt x="68751" y="23282"/>
                </a:cubicBezTo>
                <a:cubicBezTo>
                  <a:pt x="69299" y="23511"/>
                  <a:pt x="69869" y="23716"/>
                  <a:pt x="70417" y="23944"/>
                </a:cubicBezTo>
                <a:lnTo>
                  <a:pt x="72060" y="24698"/>
                </a:lnTo>
                <a:cubicBezTo>
                  <a:pt x="76489" y="26615"/>
                  <a:pt x="80666" y="28943"/>
                  <a:pt x="84706" y="31431"/>
                </a:cubicBezTo>
                <a:cubicBezTo>
                  <a:pt x="85710" y="32070"/>
                  <a:pt x="86692" y="32709"/>
                  <a:pt x="87696" y="33348"/>
                </a:cubicBezTo>
                <a:cubicBezTo>
                  <a:pt x="88198" y="33668"/>
                  <a:pt x="88654" y="34033"/>
                  <a:pt x="89157" y="34375"/>
                </a:cubicBezTo>
                <a:lnTo>
                  <a:pt x="90572" y="35403"/>
                </a:lnTo>
                <a:lnTo>
                  <a:pt x="92010" y="36430"/>
                </a:lnTo>
                <a:cubicBezTo>
                  <a:pt x="92489" y="36772"/>
                  <a:pt x="92946" y="37160"/>
                  <a:pt x="93402" y="37525"/>
                </a:cubicBezTo>
                <a:cubicBezTo>
                  <a:pt x="94315" y="38256"/>
                  <a:pt x="95228" y="38986"/>
                  <a:pt x="96141" y="39717"/>
                </a:cubicBezTo>
                <a:cubicBezTo>
                  <a:pt x="97031" y="40493"/>
                  <a:pt x="97899" y="41269"/>
                  <a:pt x="98766" y="42045"/>
                </a:cubicBezTo>
                <a:lnTo>
                  <a:pt x="100067" y="43209"/>
                </a:lnTo>
                <a:cubicBezTo>
                  <a:pt x="100501" y="43597"/>
                  <a:pt x="100912" y="44008"/>
                  <a:pt x="101323" y="44396"/>
                </a:cubicBezTo>
                <a:cubicBezTo>
                  <a:pt x="102989" y="46016"/>
                  <a:pt x="104541" y="47705"/>
                  <a:pt x="105979" y="49463"/>
                </a:cubicBezTo>
                <a:cubicBezTo>
                  <a:pt x="107417" y="51198"/>
                  <a:pt x="108718" y="53046"/>
                  <a:pt x="109814" y="54987"/>
                </a:cubicBezTo>
                <a:cubicBezTo>
                  <a:pt x="110909" y="56904"/>
                  <a:pt x="111799" y="58913"/>
                  <a:pt x="112416" y="60990"/>
                </a:cubicBezTo>
                <a:cubicBezTo>
                  <a:pt x="113032" y="63067"/>
                  <a:pt x="113329" y="65190"/>
                  <a:pt x="113306" y="67312"/>
                </a:cubicBezTo>
                <a:cubicBezTo>
                  <a:pt x="113306" y="69435"/>
                  <a:pt x="112941" y="71558"/>
                  <a:pt x="112279" y="73544"/>
                </a:cubicBezTo>
                <a:cubicBezTo>
                  <a:pt x="111594" y="75529"/>
                  <a:pt x="110612" y="77355"/>
                  <a:pt x="109289" y="78908"/>
                </a:cubicBezTo>
                <a:cubicBezTo>
                  <a:pt x="107965" y="80460"/>
                  <a:pt x="106344" y="81669"/>
                  <a:pt x="104495" y="82491"/>
                </a:cubicBezTo>
                <a:cubicBezTo>
                  <a:pt x="102669" y="83336"/>
                  <a:pt x="100615" y="83746"/>
                  <a:pt x="98561" y="83929"/>
                </a:cubicBezTo>
                <a:cubicBezTo>
                  <a:pt x="97913" y="83979"/>
                  <a:pt x="97263" y="84002"/>
                  <a:pt x="96611" y="84002"/>
                </a:cubicBezTo>
                <a:cubicBezTo>
                  <a:pt x="95173" y="84002"/>
                  <a:pt x="93729" y="83889"/>
                  <a:pt x="92284" y="83701"/>
                </a:cubicBezTo>
                <a:cubicBezTo>
                  <a:pt x="90184" y="83427"/>
                  <a:pt x="88084" y="83016"/>
                  <a:pt x="86007" y="82514"/>
                </a:cubicBezTo>
                <a:cubicBezTo>
                  <a:pt x="84980" y="82240"/>
                  <a:pt x="83930" y="82012"/>
                  <a:pt x="82903" y="81715"/>
                </a:cubicBezTo>
                <a:cubicBezTo>
                  <a:pt x="81875" y="81441"/>
                  <a:pt x="80848" y="81144"/>
                  <a:pt x="79844" y="80848"/>
                </a:cubicBezTo>
                <a:cubicBezTo>
                  <a:pt x="63592" y="75940"/>
                  <a:pt x="49235" y="67381"/>
                  <a:pt x="37845" y="56835"/>
                </a:cubicBezTo>
                <a:cubicBezTo>
                  <a:pt x="37138" y="56174"/>
                  <a:pt x="36407" y="55534"/>
                  <a:pt x="35723" y="54850"/>
                </a:cubicBezTo>
                <a:cubicBezTo>
                  <a:pt x="35038" y="54165"/>
                  <a:pt x="34353" y="53480"/>
                  <a:pt x="33691" y="52795"/>
                </a:cubicBezTo>
                <a:cubicBezTo>
                  <a:pt x="32344" y="51426"/>
                  <a:pt x="31089" y="50034"/>
                  <a:pt x="30062" y="48527"/>
                </a:cubicBezTo>
                <a:cubicBezTo>
                  <a:pt x="29035" y="47043"/>
                  <a:pt x="28259" y="45423"/>
                  <a:pt x="27985" y="43734"/>
                </a:cubicBezTo>
                <a:cubicBezTo>
                  <a:pt x="27825" y="42912"/>
                  <a:pt x="27825" y="42068"/>
                  <a:pt x="27939" y="41246"/>
                </a:cubicBezTo>
                <a:cubicBezTo>
                  <a:pt x="28076" y="40424"/>
                  <a:pt x="28327" y="39625"/>
                  <a:pt x="28692" y="38849"/>
                </a:cubicBezTo>
                <a:cubicBezTo>
                  <a:pt x="29080" y="38119"/>
                  <a:pt x="29560" y="37411"/>
                  <a:pt x="30130" y="36772"/>
                </a:cubicBezTo>
                <a:cubicBezTo>
                  <a:pt x="30701" y="36133"/>
                  <a:pt x="31340" y="35562"/>
                  <a:pt x="32025" y="35060"/>
                </a:cubicBezTo>
                <a:cubicBezTo>
                  <a:pt x="33417" y="34079"/>
                  <a:pt x="35015" y="33325"/>
                  <a:pt x="36658" y="32937"/>
                </a:cubicBezTo>
                <a:cubicBezTo>
                  <a:pt x="37480" y="32732"/>
                  <a:pt x="38348" y="32618"/>
                  <a:pt x="39192" y="32549"/>
                </a:cubicBezTo>
                <a:cubicBezTo>
                  <a:pt x="39700" y="32496"/>
                  <a:pt x="40200" y="32474"/>
                  <a:pt x="40702" y="32474"/>
                </a:cubicBezTo>
                <a:cubicBezTo>
                  <a:pt x="41057" y="32474"/>
                  <a:pt x="41412" y="32485"/>
                  <a:pt x="41771" y="32504"/>
                </a:cubicBezTo>
                <a:cubicBezTo>
                  <a:pt x="43506" y="32572"/>
                  <a:pt x="45218" y="32823"/>
                  <a:pt x="46907" y="33189"/>
                </a:cubicBezTo>
                <a:cubicBezTo>
                  <a:pt x="48596" y="33531"/>
                  <a:pt x="50262" y="33965"/>
                  <a:pt x="51929" y="34421"/>
                </a:cubicBezTo>
                <a:cubicBezTo>
                  <a:pt x="53595" y="34855"/>
                  <a:pt x="55238" y="35311"/>
                  <a:pt x="56859" y="35791"/>
                </a:cubicBezTo>
                <a:cubicBezTo>
                  <a:pt x="60100" y="36726"/>
                  <a:pt x="63273" y="37754"/>
                  <a:pt x="66309" y="38918"/>
                </a:cubicBezTo>
                <a:cubicBezTo>
                  <a:pt x="72403" y="41223"/>
                  <a:pt x="78041" y="44122"/>
                  <a:pt x="82720" y="47888"/>
                </a:cubicBezTo>
                <a:cubicBezTo>
                  <a:pt x="83907" y="48824"/>
                  <a:pt x="85002" y="49828"/>
                  <a:pt x="86052" y="50855"/>
                </a:cubicBezTo>
                <a:cubicBezTo>
                  <a:pt x="86577" y="51403"/>
                  <a:pt x="87080" y="51928"/>
                  <a:pt x="87582" y="52453"/>
                </a:cubicBezTo>
                <a:cubicBezTo>
                  <a:pt x="88061" y="52978"/>
                  <a:pt x="88472" y="53549"/>
                  <a:pt x="88860" y="54142"/>
                </a:cubicBezTo>
                <a:cubicBezTo>
                  <a:pt x="89613" y="55352"/>
                  <a:pt x="90207" y="56630"/>
                  <a:pt x="90595" y="57977"/>
                </a:cubicBezTo>
                <a:cubicBezTo>
                  <a:pt x="90983" y="59301"/>
                  <a:pt x="91188" y="60670"/>
                  <a:pt x="91005" y="61994"/>
                </a:cubicBezTo>
                <a:cubicBezTo>
                  <a:pt x="90937" y="62656"/>
                  <a:pt x="90754" y="63272"/>
                  <a:pt x="90458" y="63843"/>
                </a:cubicBezTo>
                <a:cubicBezTo>
                  <a:pt x="90161" y="64413"/>
                  <a:pt x="89727" y="64893"/>
                  <a:pt x="89225" y="65281"/>
                </a:cubicBezTo>
                <a:cubicBezTo>
                  <a:pt x="88723" y="65646"/>
                  <a:pt x="88152" y="65943"/>
                  <a:pt x="87536" y="66080"/>
                </a:cubicBezTo>
                <a:cubicBezTo>
                  <a:pt x="86997" y="66220"/>
                  <a:pt x="86423" y="66289"/>
                  <a:pt x="85859" y="66289"/>
                </a:cubicBezTo>
                <a:cubicBezTo>
                  <a:pt x="85779" y="66289"/>
                  <a:pt x="85699" y="66288"/>
                  <a:pt x="85619" y="66285"/>
                </a:cubicBezTo>
                <a:cubicBezTo>
                  <a:pt x="84341" y="66262"/>
                  <a:pt x="83039" y="66034"/>
                  <a:pt x="81761" y="65851"/>
                </a:cubicBezTo>
                <a:cubicBezTo>
                  <a:pt x="81122" y="65737"/>
                  <a:pt x="80483" y="65623"/>
                  <a:pt x="79867" y="65509"/>
                </a:cubicBezTo>
                <a:cubicBezTo>
                  <a:pt x="79250" y="65372"/>
                  <a:pt x="78634" y="65235"/>
                  <a:pt x="78018" y="65098"/>
                </a:cubicBezTo>
                <a:cubicBezTo>
                  <a:pt x="73110" y="63911"/>
                  <a:pt x="68682" y="62085"/>
                  <a:pt x="64756" y="59894"/>
                </a:cubicBezTo>
                <a:cubicBezTo>
                  <a:pt x="62793" y="58798"/>
                  <a:pt x="60967" y="57612"/>
                  <a:pt x="59255" y="56379"/>
                </a:cubicBezTo>
                <a:cubicBezTo>
                  <a:pt x="57566" y="55124"/>
                  <a:pt x="55991" y="53823"/>
                  <a:pt x="54599" y="52453"/>
                </a:cubicBezTo>
                <a:cubicBezTo>
                  <a:pt x="53937" y="51745"/>
                  <a:pt x="53344" y="50969"/>
                  <a:pt x="52910" y="50148"/>
                </a:cubicBezTo>
                <a:cubicBezTo>
                  <a:pt x="52499" y="49326"/>
                  <a:pt x="52180" y="48436"/>
                  <a:pt x="52180" y="47546"/>
                </a:cubicBezTo>
                <a:cubicBezTo>
                  <a:pt x="52202" y="47317"/>
                  <a:pt x="52202" y="47112"/>
                  <a:pt x="52271" y="46906"/>
                </a:cubicBezTo>
                <a:cubicBezTo>
                  <a:pt x="52294" y="46792"/>
                  <a:pt x="52294" y="46678"/>
                  <a:pt x="52339" y="46587"/>
                </a:cubicBezTo>
                <a:lnTo>
                  <a:pt x="52476" y="46290"/>
                </a:lnTo>
                <a:cubicBezTo>
                  <a:pt x="52499" y="46176"/>
                  <a:pt x="52591" y="46108"/>
                  <a:pt x="52636" y="46016"/>
                </a:cubicBezTo>
                <a:cubicBezTo>
                  <a:pt x="52705" y="45925"/>
                  <a:pt x="52750" y="45834"/>
                  <a:pt x="52819" y="45742"/>
                </a:cubicBezTo>
                <a:cubicBezTo>
                  <a:pt x="52979" y="45605"/>
                  <a:pt x="53115" y="45446"/>
                  <a:pt x="53298" y="45309"/>
                </a:cubicBezTo>
                <a:cubicBezTo>
                  <a:pt x="53983" y="44807"/>
                  <a:pt x="54850" y="44647"/>
                  <a:pt x="55649" y="44578"/>
                </a:cubicBezTo>
                <a:cubicBezTo>
                  <a:pt x="55790" y="44575"/>
                  <a:pt x="55930" y="44574"/>
                  <a:pt x="56069" y="44574"/>
                </a:cubicBezTo>
                <a:cubicBezTo>
                  <a:pt x="59235" y="44574"/>
                  <a:pt x="62100" y="45308"/>
                  <a:pt x="64482" y="46336"/>
                </a:cubicBezTo>
                <a:cubicBezTo>
                  <a:pt x="65715" y="46861"/>
                  <a:pt x="66856" y="47477"/>
                  <a:pt x="67861" y="48139"/>
                </a:cubicBezTo>
                <a:cubicBezTo>
                  <a:pt x="68842" y="48801"/>
                  <a:pt x="69732" y="49486"/>
                  <a:pt x="70508" y="50171"/>
                </a:cubicBezTo>
                <a:cubicBezTo>
                  <a:pt x="70896" y="50513"/>
                  <a:pt x="71239" y="50878"/>
                  <a:pt x="71581" y="51220"/>
                </a:cubicBezTo>
                <a:cubicBezTo>
                  <a:pt x="71694" y="51342"/>
                  <a:pt x="71807" y="51460"/>
                  <a:pt x="71918" y="51577"/>
                </a:cubicBezTo>
                <a:lnTo>
                  <a:pt x="71918" y="51577"/>
                </a:lnTo>
                <a:lnTo>
                  <a:pt x="71536" y="51152"/>
                </a:lnTo>
                <a:lnTo>
                  <a:pt x="71102" y="50718"/>
                </a:lnTo>
                <a:lnTo>
                  <a:pt x="70645" y="50285"/>
                </a:lnTo>
                <a:lnTo>
                  <a:pt x="70189" y="49874"/>
                </a:lnTo>
                <a:cubicBezTo>
                  <a:pt x="67678" y="47705"/>
                  <a:pt x="64711" y="46130"/>
                  <a:pt x="61538" y="45263"/>
                </a:cubicBezTo>
                <a:cubicBezTo>
                  <a:pt x="59940" y="44829"/>
                  <a:pt x="58320" y="44555"/>
                  <a:pt x="56676" y="44510"/>
                </a:cubicBezTo>
                <a:cubicBezTo>
                  <a:pt x="56465" y="44498"/>
                  <a:pt x="56255" y="44491"/>
                  <a:pt x="56044" y="44491"/>
                </a:cubicBezTo>
                <a:cubicBezTo>
                  <a:pt x="55434" y="44491"/>
                  <a:pt x="54828" y="44551"/>
                  <a:pt x="54234" y="44738"/>
                </a:cubicBezTo>
                <a:cubicBezTo>
                  <a:pt x="53458" y="44966"/>
                  <a:pt x="52727" y="45491"/>
                  <a:pt x="52385" y="46245"/>
                </a:cubicBezTo>
                <a:cubicBezTo>
                  <a:pt x="51997" y="46998"/>
                  <a:pt x="51997" y="47865"/>
                  <a:pt x="52202" y="48664"/>
                </a:cubicBezTo>
                <a:cubicBezTo>
                  <a:pt x="52385" y="49463"/>
                  <a:pt x="52750" y="50193"/>
                  <a:pt x="53184" y="50901"/>
                </a:cubicBezTo>
                <a:cubicBezTo>
                  <a:pt x="53618" y="51586"/>
                  <a:pt x="54143" y="52225"/>
                  <a:pt x="54713" y="52818"/>
                </a:cubicBezTo>
                <a:cubicBezTo>
                  <a:pt x="55307" y="53389"/>
                  <a:pt x="55923" y="53914"/>
                  <a:pt x="56516" y="54462"/>
                </a:cubicBezTo>
                <a:cubicBezTo>
                  <a:pt x="59004" y="56562"/>
                  <a:pt x="61675" y="58433"/>
                  <a:pt x="64505" y="60077"/>
                </a:cubicBezTo>
                <a:cubicBezTo>
                  <a:pt x="67313" y="61697"/>
                  <a:pt x="70280" y="63021"/>
                  <a:pt x="73316" y="64117"/>
                </a:cubicBezTo>
                <a:cubicBezTo>
                  <a:pt x="76374" y="65190"/>
                  <a:pt x="79524" y="65988"/>
                  <a:pt x="82697" y="66468"/>
                </a:cubicBezTo>
                <a:cubicBezTo>
                  <a:pt x="83496" y="66605"/>
                  <a:pt x="84295" y="66719"/>
                  <a:pt x="85094" y="66764"/>
                </a:cubicBezTo>
                <a:cubicBezTo>
                  <a:pt x="85368" y="66787"/>
                  <a:pt x="85642" y="66800"/>
                  <a:pt x="85915" y="66800"/>
                </a:cubicBezTo>
                <a:cubicBezTo>
                  <a:pt x="86463" y="66800"/>
                  <a:pt x="87011" y="66749"/>
                  <a:pt x="87559" y="66628"/>
                </a:cubicBezTo>
                <a:cubicBezTo>
                  <a:pt x="87947" y="66536"/>
                  <a:pt x="88358" y="66422"/>
                  <a:pt x="88723" y="66239"/>
                </a:cubicBezTo>
                <a:cubicBezTo>
                  <a:pt x="89111" y="66057"/>
                  <a:pt x="89453" y="65829"/>
                  <a:pt x="89796" y="65578"/>
                </a:cubicBezTo>
                <a:cubicBezTo>
                  <a:pt x="90435" y="65030"/>
                  <a:pt x="90937" y="64322"/>
                  <a:pt x="91234" y="63546"/>
                </a:cubicBezTo>
                <a:cubicBezTo>
                  <a:pt x="91553" y="62770"/>
                  <a:pt x="91690" y="61948"/>
                  <a:pt x="91690" y="61127"/>
                </a:cubicBezTo>
                <a:cubicBezTo>
                  <a:pt x="91713" y="60305"/>
                  <a:pt x="91645" y="59506"/>
                  <a:pt x="91462" y="58707"/>
                </a:cubicBezTo>
                <a:cubicBezTo>
                  <a:pt x="91142" y="57109"/>
                  <a:pt x="90526" y="55580"/>
                  <a:pt x="89727" y="54188"/>
                </a:cubicBezTo>
                <a:cubicBezTo>
                  <a:pt x="89316" y="53480"/>
                  <a:pt x="88860" y="52818"/>
                  <a:pt x="88335" y="52179"/>
                </a:cubicBezTo>
                <a:cubicBezTo>
                  <a:pt x="87810" y="51563"/>
                  <a:pt x="87262" y="51015"/>
                  <a:pt x="86714" y="50422"/>
                </a:cubicBezTo>
                <a:cubicBezTo>
                  <a:pt x="85596" y="49280"/>
                  <a:pt x="84432" y="48185"/>
                  <a:pt x="83199" y="47180"/>
                </a:cubicBezTo>
                <a:cubicBezTo>
                  <a:pt x="78269" y="43118"/>
                  <a:pt x="72563" y="40196"/>
                  <a:pt x="66719" y="37868"/>
                </a:cubicBezTo>
                <a:cubicBezTo>
                  <a:pt x="63798" y="36704"/>
                  <a:pt x="60830" y="35699"/>
                  <a:pt x="57863" y="34763"/>
                </a:cubicBezTo>
                <a:cubicBezTo>
                  <a:pt x="56357" y="34307"/>
                  <a:pt x="54873" y="33850"/>
                  <a:pt x="53367" y="33440"/>
                </a:cubicBezTo>
                <a:cubicBezTo>
                  <a:pt x="51883" y="33006"/>
                  <a:pt x="50399" y="32572"/>
                  <a:pt x="48870" y="32184"/>
                </a:cubicBezTo>
                <a:cubicBezTo>
                  <a:pt x="46151" y="31504"/>
                  <a:pt x="43338" y="30955"/>
                  <a:pt x="40467" y="30955"/>
                </a:cubicBezTo>
                <a:cubicBezTo>
                  <a:pt x="40157" y="30955"/>
                  <a:pt x="39846" y="30961"/>
                  <a:pt x="39534" y="30974"/>
                </a:cubicBezTo>
                <a:cubicBezTo>
                  <a:pt x="37959" y="31043"/>
                  <a:pt x="36339" y="31294"/>
                  <a:pt x="34810" y="31796"/>
                </a:cubicBezTo>
                <a:cubicBezTo>
                  <a:pt x="33280" y="32344"/>
                  <a:pt x="31842" y="33097"/>
                  <a:pt x="30564" y="34079"/>
                </a:cubicBezTo>
                <a:cubicBezTo>
                  <a:pt x="29263" y="35060"/>
                  <a:pt x="28145" y="36293"/>
                  <a:pt x="27323" y="37731"/>
                </a:cubicBezTo>
                <a:cubicBezTo>
                  <a:pt x="27117" y="38073"/>
                  <a:pt x="26958" y="38461"/>
                  <a:pt x="26775" y="38826"/>
                </a:cubicBezTo>
                <a:cubicBezTo>
                  <a:pt x="26615" y="39214"/>
                  <a:pt x="26501" y="39625"/>
                  <a:pt x="26364" y="40013"/>
                </a:cubicBezTo>
                <a:cubicBezTo>
                  <a:pt x="26182" y="40835"/>
                  <a:pt x="26045" y="41657"/>
                  <a:pt x="26045" y="42501"/>
                </a:cubicBezTo>
                <a:cubicBezTo>
                  <a:pt x="26022" y="42912"/>
                  <a:pt x="26090" y="43323"/>
                  <a:pt x="26113" y="43734"/>
                </a:cubicBezTo>
                <a:cubicBezTo>
                  <a:pt x="26182" y="44145"/>
                  <a:pt x="26250" y="44555"/>
                  <a:pt x="26341" y="44944"/>
                </a:cubicBezTo>
                <a:cubicBezTo>
                  <a:pt x="26524" y="45742"/>
                  <a:pt x="26821" y="46518"/>
                  <a:pt x="27163" y="47249"/>
                </a:cubicBezTo>
                <a:cubicBezTo>
                  <a:pt x="27825" y="48733"/>
                  <a:pt x="28715" y="50034"/>
                  <a:pt x="29674" y="51266"/>
                </a:cubicBezTo>
                <a:cubicBezTo>
                  <a:pt x="30655" y="52476"/>
                  <a:pt x="31683" y="53640"/>
                  <a:pt x="32755" y="54713"/>
                </a:cubicBezTo>
                <a:lnTo>
                  <a:pt x="34330" y="56356"/>
                </a:lnTo>
                <a:cubicBezTo>
                  <a:pt x="34855" y="56904"/>
                  <a:pt x="35426" y="57406"/>
                  <a:pt x="35974" y="57931"/>
                </a:cubicBezTo>
                <a:lnTo>
                  <a:pt x="37617" y="59506"/>
                </a:lnTo>
                <a:lnTo>
                  <a:pt x="39306" y="61013"/>
                </a:lnTo>
                <a:cubicBezTo>
                  <a:pt x="40425" y="62040"/>
                  <a:pt x="41612" y="62975"/>
                  <a:pt x="42776" y="63934"/>
                </a:cubicBezTo>
                <a:cubicBezTo>
                  <a:pt x="52111" y="71581"/>
                  <a:pt x="62656" y="77492"/>
                  <a:pt x="73681" y="81624"/>
                </a:cubicBezTo>
                <a:cubicBezTo>
                  <a:pt x="76443" y="82674"/>
                  <a:pt x="79228" y="83564"/>
                  <a:pt x="82058" y="84386"/>
                </a:cubicBezTo>
                <a:cubicBezTo>
                  <a:pt x="82743" y="84591"/>
                  <a:pt x="83473" y="84751"/>
                  <a:pt x="84181" y="84933"/>
                </a:cubicBezTo>
                <a:lnTo>
                  <a:pt x="86303" y="85481"/>
                </a:lnTo>
                <a:cubicBezTo>
                  <a:pt x="87719" y="85824"/>
                  <a:pt x="89157" y="86143"/>
                  <a:pt x="90617" y="86394"/>
                </a:cubicBezTo>
                <a:cubicBezTo>
                  <a:pt x="92697" y="86719"/>
                  <a:pt x="94811" y="86952"/>
                  <a:pt x="96944" y="86952"/>
                </a:cubicBezTo>
                <a:cubicBezTo>
                  <a:pt x="97807" y="86952"/>
                  <a:pt x="98674" y="86913"/>
                  <a:pt x="99542" y="86828"/>
                </a:cubicBezTo>
                <a:cubicBezTo>
                  <a:pt x="101049" y="86668"/>
                  <a:pt x="102578" y="86394"/>
                  <a:pt x="104039" y="85915"/>
                </a:cubicBezTo>
                <a:cubicBezTo>
                  <a:pt x="105500" y="85436"/>
                  <a:pt x="106915" y="84774"/>
                  <a:pt x="108239" y="83906"/>
                </a:cubicBezTo>
                <a:lnTo>
                  <a:pt x="109197" y="83244"/>
                </a:lnTo>
                <a:cubicBezTo>
                  <a:pt x="109494" y="83016"/>
                  <a:pt x="109791" y="82742"/>
                  <a:pt x="110087" y="82491"/>
                </a:cubicBezTo>
                <a:cubicBezTo>
                  <a:pt x="110247" y="82377"/>
                  <a:pt x="110384" y="82240"/>
                  <a:pt x="110521" y="82103"/>
                </a:cubicBezTo>
                <a:lnTo>
                  <a:pt x="110932" y="81692"/>
                </a:lnTo>
                <a:cubicBezTo>
                  <a:pt x="111206" y="81418"/>
                  <a:pt x="111480" y="81144"/>
                  <a:pt x="111731" y="80848"/>
                </a:cubicBezTo>
                <a:cubicBezTo>
                  <a:pt x="112735" y="79661"/>
                  <a:pt x="113557" y="78360"/>
                  <a:pt x="114264" y="76990"/>
                </a:cubicBezTo>
                <a:cubicBezTo>
                  <a:pt x="115588" y="74251"/>
                  <a:pt x="116342" y="71284"/>
                  <a:pt x="116501" y="68294"/>
                </a:cubicBezTo>
                <a:cubicBezTo>
                  <a:pt x="116570" y="67541"/>
                  <a:pt x="116524" y="66810"/>
                  <a:pt x="116524" y="66057"/>
                </a:cubicBezTo>
                <a:cubicBezTo>
                  <a:pt x="116524" y="65692"/>
                  <a:pt x="116479" y="65304"/>
                  <a:pt x="116456" y="64938"/>
                </a:cubicBezTo>
                <a:lnTo>
                  <a:pt x="116410" y="64391"/>
                </a:lnTo>
                <a:lnTo>
                  <a:pt x="116342" y="63820"/>
                </a:lnTo>
                <a:lnTo>
                  <a:pt x="116182" y="62724"/>
                </a:lnTo>
                <a:lnTo>
                  <a:pt x="115954" y="61629"/>
                </a:lnTo>
                <a:cubicBezTo>
                  <a:pt x="115885" y="61241"/>
                  <a:pt x="115794" y="60898"/>
                  <a:pt x="115702" y="60533"/>
                </a:cubicBezTo>
                <a:cubicBezTo>
                  <a:pt x="115588" y="60191"/>
                  <a:pt x="115520" y="59826"/>
                  <a:pt x="115383" y="59483"/>
                </a:cubicBezTo>
                <a:cubicBezTo>
                  <a:pt x="114949" y="58091"/>
                  <a:pt x="114401" y="56721"/>
                  <a:pt x="113785" y="55397"/>
                </a:cubicBezTo>
                <a:cubicBezTo>
                  <a:pt x="113146" y="54096"/>
                  <a:pt x="112484" y="52818"/>
                  <a:pt x="111708" y="51608"/>
                </a:cubicBezTo>
                <a:cubicBezTo>
                  <a:pt x="111320" y="50992"/>
                  <a:pt x="110909" y="50422"/>
                  <a:pt x="110521" y="49828"/>
                </a:cubicBezTo>
                <a:cubicBezTo>
                  <a:pt x="110087" y="49235"/>
                  <a:pt x="109677" y="48664"/>
                  <a:pt x="109243" y="48093"/>
                </a:cubicBezTo>
                <a:cubicBezTo>
                  <a:pt x="108376" y="46975"/>
                  <a:pt x="107463" y="45902"/>
                  <a:pt x="106527" y="44852"/>
                </a:cubicBezTo>
                <a:cubicBezTo>
                  <a:pt x="104632" y="42775"/>
                  <a:pt x="102646" y="40812"/>
                  <a:pt x="100569" y="39009"/>
                </a:cubicBezTo>
                <a:cubicBezTo>
                  <a:pt x="98561" y="37114"/>
                  <a:pt x="96392" y="35448"/>
                  <a:pt x="94247" y="33713"/>
                </a:cubicBezTo>
                <a:cubicBezTo>
                  <a:pt x="93151" y="32915"/>
                  <a:pt x="92033" y="32116"/>
                  <a:pt x="90937" y="31317"/>
                </a:cubicBezTo>
                <a:lnTo>
                  <a:pt x="90115" y="30701"/>
                </a:lnTo>
                <a:lnTo>
                  <a:pt x="89248" y="30153"/>
                </a:lnTo>
                <a:lnTo>
                  <a:pt x="87559" y="29034"/>
                </a:lnTo>
                <a:lnTo>
                  <a:pt x="85847" y="27916"/>
                </a:lnTo>
                <a:cubicBezTo>
                  <a:pt x="85276" y="27573"/>
                  <a:pt x="84683" y="27231"/>
                  <a:pt x="84089" y="26889"/>
                </a:cubicBezTo>
                <a:lnTo>
                  <a:pt x="82355" y="25884"/>
                </a:lnTo>
                <a:cubicBezTo>
                  <a:pt x="81761" y="25542"/>
                  <a:pt x="81191" y="25177"/>
                  <a:pt x="80574" y="24880"/>
                </a:cubicBezTo>
                <a:cubicBezTo>
                  <a:pt x="79387" y="24264"/>
                  <a:pt x="78200" y="23648"/>
                  <a:pt x="77014" y="23031"/>
                </a:cubicBezTo>
                <a:cubicBezTo>
                  <a:pt x="76420" y="22712"/>
                  <a:pt x="75804" y="22438"/>
                  <a:pt x="75188" y="22164"/>
                </a:cubicBezTo>
                <a:lnTo>
                  <a:pt x="73362" y="21319"/>
                </a:lnTo>
                <a:cubicBezTo>
                  <a:pt x="68477" y="19151"/>
                  <a:pt x="63501" y="17279"/>
                  <a:pt x="58434" y="15910"/>
                </a:cubicBezTo>
                <a:cubicBezTo>
                  <a:pt x="53367" y="14517"/>
                  <a:pt x="48254" y="13399"/>
                  <a:pt x="43118" y="12806"/>
                </a:cubicBezTo>
                <a:cubicBezTo>
                  <a:pt x="42479" y="12737"/>
                  <a:pt x="41840" y="12646"/>
                  <a:pt x="41201" y="12554"/>
                </a:cubicBezTo>
                <a:cubicBezTo>
                  <a:pt x="40539" y="12509"/>
                  <a:pt x="39900" y="12440"/>
                  <a:pt x="39261" y="12395"/>
                </a:cubicBezTo>
                <a:cubicBezTo>
                  <a:pt x="38621" y="12349"/>
                  <a:pt x="37982" y="12281"/>
                  <a:pt x="37343" y="12235"/>
                </a:cubicBezTo>
                <a:cubicBezTo>
                  <a:pt x="36704" y="12189"/>
                  <a:pt x="36065" y="12121"/>
                  <a:pt x="35426" y="12098"/>
                </a:cubicBezTo>
                <a:cubicBezTo>
                  <a:pt x="34148" y="12075"/>
                  <a:pt x="32869" y="12029"/>
                  <a:pt x="31591" y="11984"/>
                </a:cubicBezTo>
                <a:cubicBezTo>
                  <a:pt x="31272" y="11984"/>
                  <a:pt x="30952" y="11961"/>
                  <a:pt x="30633" y="11961"/>
                </a:cubicBezTo>
                <a:lnTo>
                  <a:pt x="29674" y="11984"/>
                </a:lnTo>
                <a:cubicBezTo>
                  <a:pt x="29035" y="12007"/>
                  <a:pt x="28396" y="12007"/>
                  <a:pt x="27757" y="12029"/>
                </a:cubicBezTo>
                <a:cubicBezTo>
                  <a:pt x="25246" y="12029"/>
                  <a:pt x="22667" y="12212"/>
                  <a:pt x="20133" y="12554"/>
                </a:cubicBezTo>
                <a:cubicBezTo>
                  <a:pt x="18855" y="12760"/>
                  <a:pt x="17576" y="12988"/>
                  <a:pt x="16321" y="13308"/>
                </a:cubicBezTo>
                <a:cubicBezTo>
                  <a:pt x="15043" y="13604"/>
                  <a:pt x="13787" y="14015"/>
                  <a:pt x="12578" y="14495"/>
                </a:cubicBezTo>
                <a:cubicBezTo>
                  <a:pt x="11345" y="14974"/>
                  <a:pt x="10158" y="15567"/>
                  <a:pt x="9017" y="16275"/>
                </a:cubicBezTo>
                <a:cubicBezTo>
                  <a:pt x="8720" y="16435"/>
                  <a:pt x="8446" y="16640"/>
                  <a:pt x="8172" y="16823"/>
                </a:cubicBezTo>
                <a:lnTo>
                  <a:pt x="7762" y="17120"/>
                </a:lnTo>
                <a:cubicBezTo>
                  <a:pt x="7625" y="17211"/>
                  <a:pt x="7488" y="17325"/>
                  <a:pt x="7351" y="17416"/>
                </a:cubicBezTo>
                <a:lnTo>
                  <a:pt x="6575" y="18055"/>
                </a:lnTo>
                <a:lnTo>
                  <a:pt x="5821" y="18763"/>
                </a:lnTo>
                <a:cubicBezTo>
                  <a:pt x="5707" y="18877"/>
                  <a:pt x="5593" y="18991"/>
                  <a:pt x="5479" y="19128"/>
                </a:cubicBezTo>
                <a:lnTo>
                  <a:pt x="5137" y="19493"/>
                </a:lnTo>
                <a:cubicBezTo>
                  <a:pt x="4908" y="19767"/>
                  <a:pt x="4680" y="19996"/>
                  <a:pt x="4475" y="20269"/>
                </a:cubicBezTo>
                <a:lnTo>
                  <a:pt x="3858" y="21091"/>
                </a:lnTo>
                <a:cubicBezTo>
                  <a:pt x="3676" y="21365"/>
                  <a:pt x="3493" y="21662"/>
                  <a:pt x="3311" y="21936"/>
                </a:cubicBezTo>
                <a:cubicBezTo>
                  <a:pt x="2603" y="23100"/>
                  <a:pt x="2055" y="24332"/>
                  <a:pt x="1644" y="25588"/>
                </a:cubicBezTo>
                <a:cubicBezTo>
                  <a:pt x="1" y="30655"/>
                  <a:pt x="480" y="36087"/>
                  <a:pt x="2329" y="40766"/>
                </a:cubicBezTo>
                <a:cubicBezTo>
                  <a:pt x="3219" y="43118"/>
                  <a:pt x="4406" y="45286"/>
                  <a:pt x="5730" y="47317"/>
                </a:cubicBezTo>
                <a:cubicBezTo>
                  <a:pt x="7077" y="49349"/>
                  <a:pt x="8560" y="51243"/>
                  <a:pt x="10135" y="53024"/>
                </a:cubicBezTo>
                <a:cubicBezTo>
                  <a:pt x="13285" y="56539"/>
                  <a:pt x="16641" y="59780"/>
                  <a:pt x="20179" y="62724"/>
                </a:cubicBezTo>
                <a:cubicBezTo>
                  <a:pt x="23739" y="65669"/>
                  <a:pt x="27460" y="68271"/>
                  <a:pt x="31226" y="70690"/>
                </a:cubicBezTo>
                <a:cubicBezTo>
                  <a:pt x="35015" y="73110"/>
                  <a:pt x="38895" y="75233"/>
                  <a:pt x="42776" y="77241"/>
                </a:cubicBezTo>
                <a:cubicBezTo>
                  <a:pt x="44716" y="78246"/>
                  <a:pt x="46679" y="79159"/>
                  <a:pt x="48619" y="80094"/>
                </a:cubicBezTo>
                <a:cubicBezTo>
                  <a:pt x="50582" y="80985"/>
                  <a:pt x="52522" y="81898"/>
                  <a:pt x="54462" y="82719"/>
                </a:cubicBezTo>
                <a:cubicBezTo>
                  <a:pt x="58365" y="84431"/>
                  <a:pt x="62246" y="86006"/>
                  <a:pt x="66103" y="87513"/>
                </a:cubicBezTo>
                <a:cubicBezTo>
                  <a:pt x="69961" y="89019"/>
                  <a:pt x="73772" y="90503"/>
                  <a:pt x="77584" y="91849"/>
                </a:cubicBezTo>
                <a:cubicBezTo>
                  <a:pt x="85208" y="94543"/>
                  <a:pt x="92877" y="96711"/>
                  <a:pt x="100569" y="97670"/>
                </a:cubicBezTo>
                <a:cubicBezTo>
                  <a:pt x="102979" y="97971"/>
                  <a:pt x="105397" y="98164"/>
                  <a:pt x="107801" y="98164"/>
                </a:cubicBezTo>
                <a:cubicBezTo>
                  <a:pt x="109224" y="98164"/>
                  <a:pt x="110642" y="98096"/>
                  <a:pt x="112050" y="97944"/>
                </a:cubicBezTo>
                <a:cubicBezTo>
                  <a:pt x="115839" y="97533"/>
                  <a:pt x="119583" y="96529"/>
                  <a:pt x="122824" y="94588"/>
                </a:cubicBezTo>
                <a:cubicBezTo>
                  <a:pt x="124445" y="93607"/>
                  <a:pt x="125928" y="92420"/>
                  <a:pt x="127161" y="91051"/>
                </a:cubicBezTo>
                <a:cubicBezTo>
                  <a:pt x="128416" y="89681"/>
                  <a:pt x="129466" y="88152"/>
                  <a:pt x="130311" y="86554"/>
                </a:cubicBezTo>
                <a:cubicBezTo>
                  <a:pt x="131977" y="83336"/>
                  <a:pt x="132821" y="79821"/>
                  <a:pt x="133027" y="76374"/>
                </a:cubicBezTo>
                <a:cubicBezTo>
                  <a:pt x="133255" y="72904"/>
                  <a:pt x="132799" y="69481"/>
                  <a:pt x="131931" y="66285"/>
                </a:cubicBezTo>
                <a:cubicBezTo>
                  <a:pt x="131064" y="63067"/>
                  <a:pt x="129831" y="60054"/>
                  <a:pt x="128416" y="57201"/>
                </a:cubicBezTo>
                <a:cubicBezTo>
                  <a:pt x="125540" y="51540"/>
                  <a:pt x="122071" y="46473"/>
                  <a:pt x="118373" y="41931"/>
                </a:cubicBezTo>
                <a:cubicBezTo>
                  <a:pt x="114698" y="37366"/>
                  <a:pt x="110704" y="33371"/>
                  <a:pt x="106664" y="29833"/>
                </a:cubicBezTo>
                <a:cubicBezTo>
                  <a:pt x="98538" y="22780"/>
                  <a:pt x="90115" y="17645"/>
                  <a:pt x="82263" y="13787"/>
                </a:cubicBezTo>
                <a:cubicBezTo>
                  <a:pt x="74389" y="9952"/>
                  <a:pt x="67062" y="7305"/>
                  <a:pt x="60648" y="5456"/>
                </a:cubicBezTo>
                <a:cubicBezTo>
                  <a:pt x="54211" y="3584"/>
                  <a:pt x="48687" y="2420"/>
                  <a:pt x="44191" y="1667"/>
                </a:cubicBezTo>
                <a:cubicBezTo>
                  <a:pt x="39694" y="891"/>
                  <a:pt x="36270" y="548"/>
                  <a:pt x="33965" y="297"/>
                </a:cubicBezTo>
                <a:cubicBezTo>
                  <a:pt x="33649" y="269"/>
                  <a:pt x="33355" y="244"/>
                  <a:pt x="33082" y="220"/>
                </a:cubicBezTo>
                <a:close/>
              </a:path>
            </a:pathLst>
          </a:custGeom>
          <a:solidFill>
            <a:srgbClr val="950E6F">
              <a:alpha val="46880"/>
            </a:srgbClr>
          </a:solidFill>
          <a:ln>
            <a:noFill/>
          </a:ln>
          <a:effectLst>
            <a:outerShdw blurRad="571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561350" y="-1386725"/>
            <a:ext cx="2824800" cy="2824800"/>
            <a:chOff x="2502950" y="-1081925"/>
            <a:chExt cx="2824800" cy="2824800"/>
          </a:xfrm>
        </p:grpSpPr>
        <p:sp>
          <p:nvSpPr>
            <p:cNvPr id="36" name="Google Shape;36;p2"/>
            <p:cNvSpPr/>
            <p:nvPr/>
          </p:nvSpPr>
          <p:spPr>
            <a:xfrm>
              <a:off x="2502950" y="-1081925"/>
              <a:ext cx="2824800" cy="2824800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2952200" y="-514344"/>
              <a:ext cx="1926243" cy="1689591"/>
              <a:chOff x="2649975" y="-361512"/>
              <a:chExt cx="1464823" cy="128486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2649975" y="-361512"/>
                <a:ext cx="1464823" cy="1284860"/>
              </a:xfrm>
              <a:custGeom>
                <a:avLst/>
                <a:gdLst/>
                <a:ahLst/>
                <a:cxnLst/>
                <a:rect l="l" t="t" r="r" b="b"/>
                <a:pathLst>
                  <a:path w="23328" h="20462" extrusionOk="0">
                    <a:moveTo>
                      <a:pt x="11664" y="0"/>
                    </a:moveTo>
                    <a:cubicBezTo>
                      <a:pt x="9770" y="0"/>
                      <a:pt x="7875" y="525"/>
                      <a:pt x="6163" y="1621"/>
                    </a:cubicBezTo>
                    <a:cubicBezTo>
                      <a:pt x="1393" y="4657"/>
                      <a:pt x="0" y="10979"/>
                      <a:pt x="3036" y="15750"/>
                    </a:cubicBezTo>
                    <a:cubicBezTo>
                      <a:pt x="4999" y="18796"/>
                      <a:pt x="8305" y="20461"/>
                      <a:pt x="11677" y="20461"/>
                    </a:cubicBezTo>
                    <a:cubicBezTo>
                      <a:pt x="13560" y="20461"/>
                      <a:pt x="15464" y="19942"/>
                      <a:pt x="17165" y="18854"/>
                    </a:cubicBezTo>
                    <a:cubicBezTo>
                      <a:pt x="21935" y="15818"/>
                      <a:pt x="23328" y="9496"/>
                      <a:pt x="20292" y="4725"/>
                    </a:cubicBezTo>
                    <a:cubicBezTo>
                      <a:pt x="18352" y="1667"/>
                      <a:pt x="15042" y="0"/>
                      <a:pt x="1166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36000">
                    <a:srgbClr val="47A3A2"/>
                  </a:gs>
                  <a:gs pos="72000">
                    <a:schemeClr val="accent6"/>
                  </a:gs>
                  <a:gs pos="100000">
                    <a:schemeClr val="accent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dist="133350" dir="504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822375" y="-31597"/>
                <a:ext cx="113278" cy="104424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663" extrusionOk="0">
                    <a:moveTo>
                      <a:pt x="646" y="0"/>
                    </a:moveTo>
                    <a:cubicBezTo>
                      <a:pt x="544" y="0"/>
                      <a:pt x="441" y="14"/>
                      <a:pt x="343" y="42"/>
                    </a:cubicBezTo>
                    <a:lnTo>
                      <a:pt x="479" y="78"/>
                    </a:lnTo>
                    <a:lnTo>
                      <a:pt x="479" y="78"/>
                    </a:lnTo>
                    <a:cubicBezTo>
                      <a:pt x="456" y="88"/>
                      <a:pt x="433" y="98"/>
                      <a:pt x="411" y="110"/>
                    </a:cubicBezTo>
                    <a:cubicBezTo>
                      <a:pt x="137" y="270"/>
                      <a:pt x="0" y="635"/>
                      <a:pt x="69" y="932"/>
                    </a:cubicBezTo>
                    <a:cubicBezTo>
                      <a:pt x="137" y="1252"/>
                      <a:pt x="388" y="1526"/>
                      <a:pt x="708" y="1617"/>
                    </a:cubicBezTo>
                    <a:cubicBezTo>
                      <a:pt x="799" y="1640"/>
                      <a:pt x="891" y="1662"/>
                      <a:pt x="982" y="1662"/>
                    </a:cubicBezTo>
                    <a:cubicBezTo>
                      <a:pt x="1484" y="1640"/>
                      <a:pt x="1804" y="1001"/>
                      <a:pt x="1598" y="567"/>
                    </a:cubicBezTo>
                    <a:cubicBezTo>
                      <a:pt x="1435" y="204"/>
                      <a:pt x="1041" y="0"/>
                      <a:pt x="646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894963" y="125825"/>
                <a:ext cx="62604" cy="60030"/>
              </a:xfrm>
              <a:custGeom>
                <a:avLst/>
                <a:gdLst/>
                <a:ahLst/>
                <a:cxnLst/>
                <a:rect l="l" t="t" r="r" b="b"/>
                <a:pathLst>
                  <a:path w="997" h="956" extrusionOk="0">
                    <a:moveTo>
                      <a:pt x="214" y="0"/>
                    </a:moveTo>
                    <a:cubicBezTo>
                      <a:pt x="180" y="40"/>
                      <a:pt x="152" y="86"/>
                      <a:pt x="128" y="135"/>
                    </a:cubicBezTo>
                    <a:lnTo>
                      <a:pt x="128" y="135"/>
                    </a:lnTo>
                    <a:cubicBezTo>
                      <a:pt x="92" y="161"/>
                      <a:pt x="59" y="192"/>
                      <a:pt x="31" y="228"/>
                    </a:cubicBezTo>
                    <a:lnTo>
                      <a:pt x="101" y="200"/>
                    </a:lnTo>
                    <a:lnTo>
                      <a:pt x="101" y="200"/>
                    </a:lnTo>
                    <a:cubicBezTo>
                      <a:pt x="1" y="478"/>
                      <a:pt x="58" y="828"/>
                      <a:pt x="328" y="936"/>
                    </a:cubicBezTo>
                    <a:cubicBezTo>
                      <a:pt x="365" y="949"/>
                      <a:pt x="403" y="955"/>
                      <a:pt x="441" y="955"/>
                    </a:cubicBezTo>
                    <a:cubicBezTo>
                      <a:pt x="726" y="955"/>
                      <a:pt x="997" y="602"/>
                      <a:pt x="876" y="320"/>
                    </a:cubicBezTo>
                    <a:cubicBezTo>
                      <a:pt x="807" y="158"/>
                      <a:pt x="645" y="67"/>
                      <a:pt x="475" y="51"/>
                    </a:cubicBezTo>
                    <a:lnTo>
                      <a:pt x="475" y="51"/>
                    </a:lnTo>
                    <a:lnTo>
                      <a:pt x="488" y="46"/>
                    </a:lnTo>
                    <a:cubicBezTo>
                      <a:pt x="397" y="23"/>
                      <a:pt x="305" y="0"/>
                      <a:pt x="214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702002" y="22593"/>
                <a:ext cx="321058" cy="445827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710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51" y="526"/>
                      <a:pt x="502" y="1051"/>
                      <a:pt x="731" y="1598"/>
                    </a:cubicBezTo>
                    <a:cubicBezTo>
                      <a:pt x="1347" y="2991"/>
                      <a:pt x="1917" y="4429"/>
                      <a:pt x="2876" y="5593"/>
                    </a:cubicBezTo>
                    <a:cubicBezTo>
                      <a:pt x="3378" y="6209"/>
                      <a:pt x="3995" y="6734"/>
                      <a:pt x="4702" y="7099"/>
                    </a:cubicBezTo>
                    <a:cubicBezTo>
                      <a:pt x="4930" y="6346"/>
                      <a:pt x="5067" y="5593"/>
                      <a:pt x="5113" y="4794"/>
                    </a:cubicBezTo>
                    <a:cubicBezTo>
                      <a:pt x="4839" y="4725"/>
                      <a:pt x="4565" y="4588"/>
                      <a:pt x="4314" y="4429"/>
                    </a:cubicBezTo>
                    <a:cubicBezTo>
                      <a:pt x="3835" y="4109"/>
                      <a:pt x="3447" y="3653"/>
                      <a:pt x="3104" y="3151"/>
                    </a:cubicBezTo>
                    <a:cubicBezTo>
                      <a:pt x="2671" y="2511"/>
                      <a:pt x="2305" y="1827"/>
                      <a:pt x="1963" y="1119"/>
                    </a:cubicBezTo>
                    <a:cubicBezTo>
                      <a:pt x="1895" y="1051"/>
                      <a:pt x="1826" y="982"/>
                      <a:pt x="1735" y="936"/>
                    </a:cubicBezTo>
                    <a:cubicBezTo>
                      <a:pt x="1210" y="548"/>
                      <a:pt x="525" y="343"/>
                      <a:pt x="0" y="1"/>
                    </a:cubicBezTo>
                    <a:close/>
                  </a:path>
                </a:pathLst>
              </a:custGeom>
              <a:solidFill>
                <a:srgbClr val="227386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386657" y="-360068"/>
                <a:ext cx="283822" cy="293869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4680" extrusionOk="0">
                    <a:moveTo>
                      <a:pt x="617" y="0"/>
                    </a:moveTo>
                    <a:cubicBezTo>
                      <a:pt x="252" y="251"/>
                      <a:pt x="1" y="594"/>
                      <a:pt x="115" y="1005"/>
                    </a:cubicBezTo>
                    <a:cubicBezTo>
                      <a:pt x="183" y="1256"/>
                      <a:pt x="343" y="1438"/>
                      <a:pt x="526" y="1598"/>
                    </a:cubicBezTo>
                    <a:cubicBezTo>
                      <a:pt x="1416" y="2420"/>
                      <a:pt x="2511" y="2990"/>
                      <a:pt x="3379" y="3812"/>
                    </a:cubicBezTo>
                    <a:cubicBezTo>
                      <a:pt x="3653" y="4086"/>
                      <a:pt x="3904" y="4360"/>
                      <a:pt x="4132" y="4679"/>
                    </a:cubicBezTo>
                    <a:cubicBezTo>
                      <a:pt x="4109" y="4223"/>
                      <a:pt x="4200" y="3766"/>
                      <a:pt x="4360" y="3356"/>
                    </a:cubicBezTo>
                    <a:cubicBezTo>
                      <a:pt x="4406" y="3241"/>
                      <a:pt x="4474" y="3127"/>
                      <a:pt x="4520" y="3013"/>
                    </a:cubicBezTo>
                    <a:cubicBezTo>
                      <a:pt x="4383" y="2876"/>
                      <a:pt x="4246" y="2716"/>
                      <a:pt x="4086" y="2602"/>
                    </a:cubicBezTo>
                    <a:cubicBezTo>
                      <a:pt x="3744" y="2306"/>
                      <a:pt x="3333" y="2009"/>
                      <a:pt x="3196" y="1575"/>
                    </a:cubicBezTo>
                    <a:cubicBezTo>
                      <a:pt x="3105" y="1233"/>
                      <a:pt x="3196" y="890"/>
                      <a:pt x="3379" y="571"/>
                    </a:cubicBezTo>
                    <a:cubicBezTo>
                      <a:pt x="2489" y="274"/>
                      <a:pt x="1553" y="69"/>
                      <a:pt x="617" y="0"/>
                    </a:cubicBezTo>
                    <a:close/>
                  </a:path>
                </a:pathLst>
              </a:custGeom>
              <a:solidFill>
                <a:srgbClr val="227386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644672" y="-170872"/>
                <a:ext cx="180654" cy="263791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4201" extrusionOk="0">
                    <a:moveTo>
                      <a:pt x="411" y="0"/>
                    </a:moveTo>
                    <a:cubicBezTo>
                      <a:pt x="365" y="114"/>
                      <a:pt x="297" y="228"/>
                      <a:pt x="251" y="343"/>
                    </a:cubicBezTo>
                    <a:cubicBezTo>
                      <a:pt x="91" y="753"/>
                      <a:pt x="0" y="1210"/>
                      <a:pt x="23" y="1666"/>
                    </a:cubicBezTo>
                    <a:cubicBezTo>
                      <a:pt x="365" y="2100"/>
                      <a:pt x="639" y="2579"/>
                      <a:pt x="913" y="3082"/>
                    </a:cubicBezTo>
                    <a:cubicBezTo>
                      <a:pt x="1438" y="3424"/>
                      <a:pt x="2123" y="3629"/>
                      <a:pt x="2648" y="4017"/>
                    </a:cubicBezTo>
                    <a:cubicBezTo>
                      <a:pt x="2739" y="4063"/>
                      <a:pt x="2808" y="4132"/>
                      <a:pt x="2876" y="4200"/>
                    </a:cubicBezTo>
                    <a:cubicBezTo>
                      <a:pt x="2169" y="2694"/>
                      <a:pt x="1529" y="1164"/>
                      <a:pt x="411" y="0"/>
                    </a:cubicBezTo>
                    <a:close/>
                  </a:path>
                </a:pathLst>
              </a:custGeom>
              <a:solidFill>
                <a:srgbClr val="227386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" name="Google Shape;44;p2"/>
              <p:cNvGrpSpPr/>
              <p:nvPr/>
            </p:nvGrpSpPr>
            <p:grpSpPr>
              <a:xfrm>
                <a:off x="2744541" y="-352910"/>
                <a:ext cx="1229791" cy="1275632"/>
                <a:chOff x="2744541" y="-352910"/>
                <a:chExt cx="1229791" cy="1275632"/>
              </a:xfrm>
            </p:grpSpPr>
            <p:sp>
              <p:nvSpPr>
                <p:cNvPr id="45" name="Google Shape;45;p2"/>
                <p:cNvSpPr/>
                <p:nvPr/>
              </p:nvSpPr>
              <p:spPr>
                <a:xfrm>
                  <a:off x="3044124" y="-352910"/>
                  <a:ext cx="930208" cy="1206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4" h="19220" extrusionOk="0">
                      <a:moveTo>
                        <a:pt x="3789" y="0"/>
                      </a:moveTo>
                      <a:lnTo>
                        <a:pt x="3789" y="0"/>
                      </a:lnTo>
                      <a:cubicBezTo>
                        <a:pt x="2488" y="206"/>
                        <a:pt x="1210" y="662"/>
                        <a:pt x="0" y="1416"/>
                      </a:cubicBezTo>
                      <a:cubicBezTo>
                        <a:pt x="571" y="2374"/>
                        <a:pt x="366" y="3721"/>
                        <a:pt x="662" y="4862"/>
                      </a:cubicBezTo>
                      <a:cubicBezTo>
                        <a:pt x="982" y="6049"/>
                        <a:pt x="1849" y="6985"/>
                        <a:pt x="2831" y="7693"/>
                      </a:cubicBezTo>
                      <a:cubicBezTo>
                        <a:pt x="3812" y="8400"/>
                        <a:pt x="4931" y="8925"/>
                        <a:pt x="5958" y="9564"/>
                      </a:cubicBezTo>
                      <a:cubicBezTo>
                        <a:pt x="7647" y="10660"/>
                        <a:pt x="9130" y="12143"/>
                        <a:pt x="9929" y="13992"/>
                      </a:cubicBezTo>
                      <a:cubicBezTo>
                        <a:pt x="10637" y="15636"/>
                        <a:pt x="10728" y="17576"/>
                        <a:pt x="10043" y="19219"/>
                      </a:cubicBezTo>
                      <a:cubicBezTo>
                        <a:pt x="10340" y="19059"/>
                        <a:pt x="10614" y="18900"/>
                        <a:pt x="10888" y="18717"/>
                      </a:cubicBezTo>
                      <a:cubicBezTo>
                        <a:pt x="12714" y="17576"/>
                        <a:pt x="14015" y="15955"/>
                        <a:pt x="14814" y="14106"/>
                      </a:cubicBezTo>
                      <a:cubicBezTo>
                        <a:pt x="13604" y="13947"/>
                        <a:pt x="12463" y="13330"/>
                        <a:pt x="11596" y="12486"/>
                      </a:cubicBezTo>
                      <a:cubicBezTo>
                        <a:pt x="10500" y="11459"/>
                        <a:pt x="9747" y="10112"/>
                        <a:pt x="9085" y="8742"/>
                      </a:cubicBezTo>
                      <a:cubicBezTo>
                        <a:pt x="8720" y="7966"/>
                        <a:pt x="8377" y="7168"/>
                        <a:pt x="7875" y="6460"/>
                      </a:cubicBezTo>
                      <a:cubicBezTo>
                        <a:pt x="6665" y="4794"/>
                        <a:pt x="4634" y="3789"/>
                        <a:pt x="3675" y="1963"/>
                      </a:cubicBezTo>
                      <a:cubicBezTo>
                        <a:pt x="3356" y="1393"/>
                        <a:pt x="3219" y="640"/>
                        <a:pt x="3630" y="137"/>
                      </a:cubicBezTo>
                      <a:cubicBezTo>
                        <a:pt x="3675" y="92"/>
                        <a:pt x="3744" y="46"/>
                        <a:pt x="3789" y="0"/>
                      </a:cubicBezTo>
                      <a:close/>
                    </a:path>
                  </a:pathLst>
                </a:custGeom>
                <a:solidFill>
                  <a:srgbClr val="227386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2770348" y="-153667"/>
                  <a:ext cx="817056" cy="1076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2" h="17142" extrusionOk="0">
                      <a:moveTo>
                        <a:pt x="2215" y="0"/>
                      </a:moveTo>
                      <a:cubicBezTo>
                        <a:pt x="1188" y="1119"/>
                        <a:pt x="434" y="2465"/>
                        <a:pt x="1" y="3880"/>
                      </a:cubicBezTo>
                      <a:cubicBezTo>
                        <a:pt x="1051" y="4154"/>
                        <a:pt x="2055" y="4520"/>
                        <a:pt x="2854" y="5273"/>
                      </a:cubicBezTo>
                      <a:cubicBezTo>
                        <a:pt x="3288" y="5684"/>
                        <a:pt x="3607" y="6186"/>
                        <a:pt x="4041" y="6619"/>
                      </a:cubicBezTo>
                      <a:cubicBezTo>
                        <a:pt x="4726" y="7327"/>
                        <a:pt x="5593" y="7784"/>
                        <a:pt x="6392" y="8377"/>
                      </a:cubicBezTo>
                      <a:cubicBezTo>
                        <a:pt x="7921" y="9473"/>
                        <a:pt x="9176" y="11002"/>
                        <a:pt x="9816" y="12759"/>
                      </a:cubicBezTo>
                      <a:cubicBezTo>
                        <a:pt x="10318" y="14175"/>
                        <a:pt x="10432" y="15704"/>
                        <a:pt x="10112" y="17142"/>
                      </a:cubicBezTo>
                      <a:cubicBezTo>
                        <a:pt x="11071" y="17119"/>
                        <a:pt x="12030" y="16959"/>
                        <a:pt x="12988" y="16640"/>
                      </a:cubicBezTo>
                      <a:cubicBezTo>
                        <a:pt x="12965" y="16526"/>
                        <a:pt x="12943" y="16389"/>
                        <a:pt x="12920" y="16275"/>
                      </a:cubicBezTo>
                      <a:cubicBezTo>
                        <a:pt x="12851" y="15590"/>
                        <a:pt x="12965" y="14928"/>
                        <a:pt x="12988" y="14243"/>
                      </a:cubicBezTo>
                      <a:cubicBezTo>
                        <a:pt x="13011" y="13033"/>
                        <a:pt x="12760" y="11801"/>
                        <a:pt x="12121" y="10751"/>
                      </a:cubicBezTo>
                      <a:cubicBezTo>
                        <a:pt x="10386" y="7852"/>
                        <a:pt x="6186" y="7144"/>
                        <a:pt x="4474" y="4223"/>
                      </a:cubicBezTo>
                      <a:cubicBezTo>
                        <a:pt x="3927" y="3264"/>
                        <a:pt x="3698" y="2169"/>
                        <a:pt x="3196" y="1210"/>
                      </a:cubicBezTo>
                      <a:cubicBezTo>
                        <a:pt x="2945" y="753"/>
                        <a:pt x="2626" y="320"/>
                        <a:pt x="2215" y="0"/>
                      </a:cubicBezTo>
                      <a:close/>
                    </a:path>
                  </a:pathLst>
                </a:custGeom>
                <a:solidFill>
                  <a:srgbClr val="227386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2744541" y="171664"/>
                  <a:ext cx="530408" cy="739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7" h="11779" extrusionOk="0">
                      <a:moveTo>
                        <a:pt x="92" y="0"/>
                      </a:moveTo>
                      <a:cubicBezTo>
                        <a:pt x="46" y="206"/>
                        <a:pt x="24" y="434"/>
                        <a:pt x="1" y="662"/>
                      </a:cubicBezTo>
                      <a:cubicBezTo>
                        <a:pt x="617" y="845"/>
                        <a:pt x="1211" y="1187"/>
                        <a:pt x="1690" y="1621"/>
                      </a:cubicBezTo>
                      <a:cubicBezTo>
                        <a:pt x="2489" y="2351"/>
                        <a:pt x="3082" y="3264"/>
                        <a:pt x="3607" y="4200"/>
                      </a:cubicBezTo>
                      <a:cubicBezTo>
                        <a:pt x="4269" y="5364"/>
                        <a:pt x="4863" y="6528"/>
                        <a:pt x="5388" y="7761"/>
                      </a:cubicBezTo>
                      <a:cubicBezTo>
                        <a:pt x="5684" y="8400"/>
                        <a:pt x="5958" y="9131"/>
                        <a:pt x="5707" y="9792"/>
                      </a:cubicBezTo>
                      <a:cubicBezTo>
                        <a:pt x="5570" y="10135"/>
                        <a:pt x="5319" y="10409"/>
                        <a:pt x="5022" y="10591"/>
                      </a:cubicBezTo>
                      <a:cubicBezTo>
                        <a:pt x="6004" y="11162"/>
                        <a:pt x="7077" y="11573"/>
                        <a:pt x="8195" y="11778"/>
                      </a:cubicBezTo>
                      <a:cubicBezTo>
                        <a:pt x="7944" y="10546"/>
                        <a:pt x="8446" y="9131"/>
                        <a:pt x="8035" y="7875"/>
                      </a:cubicBezTo>
                      <a:cubicBezTo>
                        <a:pt x="7533" y="6323"/>
                        <a:pt x="5821" y="5570"/>
                        <a:pt x="4817" y="4269"/>
                      </a:cubicBezTo>
                      <a:cubicBezTo>
                        <a:pt x="4406" y="3744"/>
                        <a:pt x="4109" y="3105"/>
                        <a:pt x="3744" y="2557"/>
                      </a:cubicBezTo>
                      <a:cubicBezTo>
                        <a:pt x="2877" y="1301"/>
                        <a:pt x="1553" y="388"/>
                        <a:pt x="92" y="0"/>
                      </a:cubicBezTo>
                      <a:close/>
                    </a:path>
                  </a:pathLst>
                </a:custGeom>
                <a:solidFill>
                  <a:srgbClr val="227386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8" name="Google Shape;48;p2"/>
            <p:cNvSpPr/>
            <p:nvPr/>
          </p:nvSpPr>
          <p:spPr>
            <a:xfrm>
              <a:off x="3738075" y="-156275"/>
              <a:ext cx="571800" cy="571800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508850" y="-108525"/>
            <a:ext cx="1820100" cy="1820100"/>
            <a:chOff x="-508850" y="-108525"/>
            <a:chExt cx="1820100" cy="1820100"/>
          </a:xfrm>
        </p:grpSpPr>
        <p:sp>
          <p:nvSpPr>
            <p:cNvPr id="50" name="Google Shape;50;p2"/>
            <p:cNvSpPr/>
            <p:nvPr/>
          </p:nvSpPr>
          <p:spPr>
            <a:xfrm>
              <a:off x="-508850" y="-108525"/>
              <a:ext cx="1820100" cy="1820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2"/>
            <p:cNvGrpSpPr/>
            <p:nvPr/>
          </p:nvGrpSpPr>
          <p:grpSpPr>
            <a:xfrm>
              <a:off x="-115134" y="346640"/>
              <a:ext cx="1032561" cy="909660"/>
              <a:chOff x="2413375" y="2469750"/>
              <a:chExt cx="507875" cy="447425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2413375" y="2469750"/>
                <a:ext cx="507875" cy="447425"/>
              </a:xfrm>
              <a:custGeom>
                <a:avLst/>
                <a:gdLst/>
                <a:ahLst/>
                <a:cxnLst/>
                <a:rect l="l" t="t" r="r" b="b"/>
                <a:pathLst>
                  <a:path w="20315" h="17897" extrusionOk="0">
                    <a:moveTo>
                      <a:pt x="10157" y="0"/>
                    </a:moveTo>
                    <a:cubicBezTo>
                      <a:pt x="6665" y="0"/>
                      <a:pt x="3333" y="2077"/>
                      <a:pt x="1917" y="5524"/>
                    </a:cubicBezTo>
                    <a:cubicBezTo>
                      <a:pt x="0" y="10066"/>
                      <a:pt x="2168" y="15316"/>
                      <a:pt x="6734" y="17210"/>
                    </a:cubicBezTo>
                    <a:cubicBezTo>
                      <a:pt x="7850" y="17676"/>
                      <a:pt x="9008" y="17896"/>
                      <a:pt x="10149" y="17896"/>
                    </a:cubicBezTo>
                    <a:cubicBezTo>
                      <a:pt x="13653" y="17896"/>
                      <a:pt x="16991" y="15821"/>
                      <a:pt x="18420" y="12394"/>
                    </a:cubicBezTo>
                    <a:cubicBezTo>
                      <a:pt x="20315" y="7829"/>
                      <a:pt x="18146" y="2602"/>
                      <a:pt x="13604" y="685"/>
                    </a:cubicBezTo>
                    <a:cubicBezTo>
                      <a:pt x="12463" y="228"/>
                      <a:pt x="11299" y="0"/>
                      <a:pt x="1015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682125" y="2552475"/>
                <a:ext cx="177500" cy="81675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3267" extrusionOk="0">
                    <a:moveTo>
                      <a:pt x="5258" y="191"/>
                    </a:moveTo>
                    <a:cubicBezTo>
                      <a:pt x="5278" y="196"/>
                      <a:pt x="5299" y="201"/>
                      <a:pt x="5319" y="206"/>
                    </a:cubicBezTo>
                    <a:cubicBezTo>
                      <a:pt x="5299" y="201"/>
                      <a:pt x="5278" y="196"/>
                      <a:pt x="5258" y="191"/>
                    </a:cubicBezTo>
                    <a:close/>
                    <a:moveTo>
                      <a:pt x="1" y="1"/>
                    </a:moveTo>
                    <a:cubicBezTo>
                      <a:pt x="1713" y="1028"/>
                      <a:pt x="3493" y="1964"/>
                      <a:pt x="5319" y="2786"/>
                    </a:cubicBezTo>
                    <a:cubicBezTo>
                      <a:pt x="5865" y="3026"/>
                      <a:pt x="6433" y="3266"/>
                      <a:pt x="7021" y="3266"/>
                    </a:cubicBezTo>
                    <a:cubicBezTo>
                      <a:pt x="7047" y="3266"/>
                      <a:pt x="7073" y="3266"/>
                      <a:pt x="7099" y="3265"/>
                    </a:cubicBezTo>
                    <a:cubicBezTo>
                      <a:pt x="6049" y="2649"/>
                      <a:pt x="5022" y="2010"/>
                      <a:pt x="3972" y="1393"/>
                    </a:cubicBezTo>
                    <a:cubicBezTo>
                      <a:pt x="3767" y="1256"/>
                      <a:pt x="3516" y="1074"/>
                      <a:pt x="3562" y="823"/>
                    </a:cubicBezTo>
                    <a:cubicBezTo>
                      <a:pt x="3584" y="686"/>
                      <a:pt x="3676" y="572"/>
                      <a:pt x="3790" y="503"/>
                    </a:cubicBezTo>
                    <a:cubicBezTo>
                      <a:pt x="4102" y="273"/>
                      <a:pt x="4485" y="149"/>
                      <a:pt x="4872" y="149"/>
                    </a:cubicBezTo>
                    <a:cubicBezTo>
                      <a:pt x="5001" y="149"/>
                      <a:pt x="5130" y="163"/>
                      <a:pt x="5258" y="191"/>
                    </a:cubicBezTo>
                    <a:lnTo>
                      <a:pt x="5258" y="191"/>
                    </a:lnTo>
                    <a:cubicBezTo>
                      <a:pt x="4846" y="93"/>
                      <a:pt x="4406" y="4"/>
                      <a:pt x="3987" y="4"/>
                    </a:cubicBezTo>
                    <a:cubicBezTo>
                      <a:pt x="3561" y="4"/>
                      <a:pt x="3157" y="96"/>
                      <a:pt x="2831" y="366"/>
                    </a:cubicBezTo>
                    <a:cubicBezTo>
                      <a:pt x="2717" y="457"/>
                      <a:pt x="2626" y="549"/>
                      <a:pt x="2489" y="617"/>
                    </a:cubicBezTo>
                    <a:cubicBezTo>
                      <a:pt x="2417" y="648"/>
                      <a:pt x="2340" y="660"/>
                      <a:pt x="2263" y="660"/>
                    </a:cubicBezTo>
                    <a:cubicBezTo>
                      <a:pt x="2169" y="660"/>
                      <a:pt x="2074" y="642"/>
                      <a:pt x="1987" y="617"/>
                    </a:cubicBezTo>
                    <a:cubicBezTo>
                      <a:pt x="1370" y="526"/>
                      <a:pt x="777" y="320"/>
                      <a:pt x="229" y="4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562300" y="2542775"/>
                <a:ext cx="15922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128" extrusionOk="0">
                    <a:moveTo>
                      <a:pt x="4510" y="2823"/>
                    </a:moveTo>
                    <a:cubicBezTo>
                      <a:pt x="4642" y="2859"/>
                      <a:pt x="4774" y="2892"/>
                      <a:pt x="4908" y="2923"/>
                    </a:cubicBezTo>
                    <a:lnTo>
                      <a:pt x="5171" y="2914"/>
                    </a:lnTo>
                    <a:lnTo>
                      <a:pt x="5171" y="2914"/>
                    </a:lnTo>
                    <a:cubicBezTo>
                      <a:pt x="4950" y="2893"/>
                      <a:pt x="4730" y="2860"/>
                      <a:pt x="4510" y="2823"/>
                    </a:cubicBezTo>
                    <a:close/>
                    <a:moveTo>
                      <a:pt x="6369" y="2877"/>
                    </a:moveTo>
                    <a:lnTo>
                      <a:pt x="5171" y="2914"/>
                    </a:lnTo>
                    <a:lnTo>
                      <a:pt x="5171" y="2914"/>
                    </a:lnTo>
                    <a:cubicBezTo>
                      <a:pt x="5341" y="2931"/>
                      <a:pt x="5511" y="2941"/>
                      <a:pt x="5680" y="2941"/>
                    </a:cubicBezTo>
                    <a:cubicBezTo>
                      <a:pt x="5911" y="2941"/>
                      <a:pt x="6140" y="2923"/>
                      <a:pt x="6369" y="2877"/>
                    </a:cubicBezTo>
                    <a:close/>
                    <a:moveTo>
                      <a:pt x="0" y="1"/>
                    </a:moveTo>
                    <a:cubicBezTo>
                      <a:pt x="92" y="366"/>
                      <a:pt x="274" y="708"/>
                      <a:pt x="503" y="1005"/>
                    </a:cubicBezTo>
                    <a:cubicBezTo>
                      <a:pt x="662" y="1188"/>
                      <a:pt x="845" y="1348"/>
                      <a:pt x="982" y="1553"/>
                    </a:cubicBezTo>
                    <a:cubicBezTo>
                      <a:pt x="1233" y="2032"/>
                      <a:pt x="1119" y="2626"/>
                      <a:pt x="913" y="3128"/>
                    </a:cubicBezTo>
                    <a:cubicBezTo>
                      <a:pt x="1407" y="2727"/>
                      <a:pt x="2036" y="2597"/>
                      <a:pt x="2680" y="2597"/>
                    </a:cubicBezTo>
                    <a:cubicBezTo>
                      <a:pt x="2990" y="2597"/>
                      <a:pt x="3303" y="2627"/>
                      <a:pt x="3607" y="2671"/>
                    </a:cubicBezTo>
                    <a:cubicBezTo>
                      <a:pt x="3906" y="2716"/>
                      <a:pt x="4207" y="2773"/>
                      <a:pt x="4510" y="2823"/>
                    </a:cubicBezTo>
                    <a:lnTo>
                      <a:pt x="4510" y="2823"/>
                    </a:lnTo>
                    <a:cubicBezTo>
                      <a:pt x="3152" y="2457"/>
                      <a:pt x="1879" y="1810"/>
                      <a:pt x="777" y="937"/>
                    </a:cubicBezTo>
                    <a:cubicBezTo>
                      <a:pt x="457" y="686"/>
                      <a:pt x="160" y="389"/>
                      <a:pt x="0" y="1"/>
                    </a:cubicBez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670725" y="2742500"/>
                <a:ext cx="186050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288" extrusionOk="0">
                    <a:moveTo>
                      <a:pt x="0" y="1"/>
                    </a:moveTo>
                    <a:lnTo>
                      <a:pt x="548" y="252"/>
                    </a:lnTo>
                    <a:cubicBezTo>
                      <a:pt x="576" y="251"/>
                      <a:pt x="604" y="250"/>
                      <a:pt x="632" y="250"/>
                    </a:cubicBezTo>
                    <a:lnTo>
                      <a:pt x="632" y="250"/>
                    </a:lnTo>
                    <a:cubicBezTo>
                      <a:pt x="1130" y="455"/>
                      <a:pt x="1614" y="691"/>
                      <a:pt x="2032" y="1028"/>
                    </a:cubicBezTo>
                    <a:cubicBezTo>
                      <a:pt x="2716" y="1576"/>
                      <a:pt x="3173" y="2397"/>
                      <a:pt x="3310" y="3288"/>
                    </a:cubicBezTo>
                    <a:cubicBezTo>
                      <a:pt x="3646" y="2660"/>
                      <a:pt x="4202" y="2054"/>
                      <a:pt x="4892" y="2054"/>
                    </a:cubicBezTo>
                    <a:cubicBezTo>
                      <a:pt x="4905" y="2054"/>
                      <a:pt x="4918" y="2055"/>
                      <a:pt x="4931" y="2055"/>
                    </a:cubicBezTo>
                    <a:cubicBezTo>
                      <a:pt x="5387" y="2055"/>
                      <a:pt x="5798" y="2329"/>
                      <a:pt x="6254" y="2375"/>
                    </a:cubicBezTo>
                    <a:cubicBezTo>
                      <a:pt x="6298" y="2379"/>
                      <a:pt x="6341" y="2382"/>
                      <a:pt x="6385" y="2382"/>
                    </a:cubicBezTo>
                    <a:cubicBezTo>
                      <a:pt x="6748" y="2382"/>
                      <a:pt x="7095" y="2221"/>
                      <a:pt x="7441" y="2078"/>
                    </a:cubicBezTo>
                    <a:cubicBezTo>
                      <a:pt x="5729" y="1690"/>
                      <a:pt x="4018" y="1188"/>
                      <a:pt x="2351" y="640"/>
                    </a:cubicBezTo>
                    <a:cubicBezTo>
                      <a:pt x="1788" y="445"/>
                      <a:pt x="1225" y="250"/>
                      <a:pt x="643" y="250"/>
                    </a:cubicBezTo>
                    <a:cubicBezTo>
                      <a:pt x="639" y="250"/>
                      <a:pt x="636" y="250"/>
                      <a:pt x="632" y="250"/>
                    </a:cubicBezTo>
                    <a:lnTo>
                      <a:pt x="632" y="250"/>
                    </a:lnTo>
                    <a:cubicBezTo>
                      <a:pt x="422" y="163"/>
                      <a:pt x="210" y="82"/>
                      <a:pt x="0" y="1"/>
                    </a:cubicBezTo>
                    <a:close/>
                  </a:path>
                </a:pathLst>
              </a:custGeom>
              <a:solidFill>
                <a:srgbClr val="950E6F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465850" y="2753350"/>
                <a:ext cx="1912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7648" h="3813" extrusionOk="0">
                    <a:moveTo>
                      <a:pt x="3858" y="0"/>
                    </a:moveTo>
                    <a:cubicBezTo>
                      <a:pt x="3545" y="335"/>
                      <a:pt x="3079" y="554"/>
                      <a:pt x="2600" y="554"/>
                    </a:cubicBezTo>
                    <a:cubicBezTo>
                      <a:pt x="2556" y="554"/>
                      <a:pt x="2511" y="552"/>
                      <a:pt x="2466" y="548"/>
                    </a:cubicBezTo>
                    <a:cubicBezTo>
                      <a:pt x="2078" y="525"/>
                      <a:pt x="1713" y="343"/>
                      <a:pt x="1325" y="297"/>
                    </a:cubicBezTo>
                    <a:cubicBezTo>
                      <a:pt x="1208" y="280"/>
                      <a:pt x="1092" y="271"/>
                      <a:pt x="976" y="271"/>
                    </a:cubicBezTo>
                    <a:cubicBezTo>
                      <a:pt x="638" y="271"/>
                      <a:pt x="307" y="344"/>
                      <a:pt x="1" y="480"/>
                    </a:cubicBezTo>
                    <a:lnTo>
                      <a:pt x="458" y="434"/>
                    </a:lnTo>
                    <a:cubicBezTo>
                      <a:pt x="2192" y="685"/>
                      <a:pt x="3744" y="1575"/>
                      <a:pt x="5228" y="2443"/>
                    </a:cubicBezTo>
                    <a:cubicBezTo>
                      <a:pt x="6050" y="2899"/>
                      <a:pt x="6849" y="3356"/>
                      <a:pt x="7647" y="3812"/>
                    </a:cubicBezTo>
                    <a:lnTo>
                      <a:pt x="5548" y="1849"/>
                    </a:lnTo>
                    <a:cubicBezTo>
                      <a:pt x="5160" y="1507"/>
                      <a:pt x="4771" y="1142"/>
                      <a:pt x="4406" y="799"/>
                    </a:cubicBezTo>
                    <a:cubicBezTo>
                      <a:pt x="4155" y="571"/>
                      <a:pt x="3904" y="320"/>
                      <a:pt x="3858" y="0"/>
                    </a:cubicBez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561150" y="2646075"/>
                <a:ext cx="332150" cy="69625"/>
              </a:xfrm>
              <a:custGeom>
                <a:avLst/>
                <a:gdLst/>
                <a:ahLst/>
                <a:cxnLst/>
                <a:rect l="l" t="t" r="r" b="b"/>
                <a:pathLst>
                  <a:path w="13286" h="278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37" y="662"/>
                      <a:pt x="2032" y="1164"/>
                      <a:pt x="3151" y="1461"/>
                    </a:cubicBezTo>
                    <a:cubicBezTo>
                      <a:pt x="4292" y="1758"/>
                      <a:pt x="5479" y="1872"/>
                      <a:pt x="6643" y="1872"/>
                    </a:cubicBezTo>
                    <a:cubicBezTo>
                      <a:pt x="7490" y="1872"/>
                      <a:pt x="8312" y="1824"/>
                      <a:pt x="9128" y="1824"/>
                    </a:cubicBezTo>
                    <a:cubicBezTo>
                      <a:pt x="9434" y="1824"/>
                      <a:pt x="9739" y="1830"/>
                      <a:pt x="10044" y="1849"/>
                    </a:cubicBezTo>
                    <a:cubicBezTo>
                      <a:pt x="11162" y="1940"/>
                      <a:pt x="12304" y="2169"/>
                      <a:pt x="13285" y="2785"/>
                    </a:cubicBezTo>
                    <a:cubicBezTo>
                      <a:pt x="12441" y="1986"/>
                      <a:pt x="11254" y="1552"/>
                      <a:pt x="10112" y="1393"/>
                    </a:cubicBezTo>
                    <a:cubicBezTo>
                      <a:pt x="9434" y="1288"/>
                      <a:pt x="8763" y="1266"/>
                      <a:pt x="8104" y="1266"/>
                    </a:cubicBezTo>
                    <a:cubicBezTo>
                      <a:pt x="7610" y="1266"/>
                      <a:pt x="7122" y="1278"/>
                      <a:pt x="6643" y="1278"/>
                    </a:cubicBezTo>
                    <a:cubicBezTo>
                      <a:pt x="6529" y="1281"/>
                      <a:pt x="6415" y="1282"/>
                      <a:pt x="6301" y="1282"/>
                    </a:cubicBezTo>
                    <a:cubicBezTo>
                      <a:pt x="5278" y="1282"/>
                      <a:pt x="4271" y="1189"/>
                      <a:pt x="3265" y="1005"/>
                    </a:cubicBezTo>
                    <a:cubicBezTo>
                      <a:pt x="2146" y="799"/>
                      <a:pt x="1051" y="480"/>
                      <a:pt x="1" y="0"/>
                    </a:cubicBezTo>
                    <a:close/>
                  </a:path>
                </a:pathLst>
              </a:custGeom>
              <a:solidFill>
                <a:srgbClr val="B109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557175" y="2849225"/>
                <a:ext cx="41100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346" extrusionOk="0">
                    <a:moveTo>
                      <a:pt x="841" y="1"/>
                    </a:moveTo>
                    <a:cubicBezTo>
                      <a:pt x="751" y="1"/>
                      <a:pt x="660" y="16"/>
                      <a:pt x="571" y="46"/>
                    </a:cubicBezTo>
                    <a:cubicBezTo>
                      <a:pt x="479" y="69"/>
                      <a:pt x="411" y="91"/>
                      <a:pt x="342" y="137"/>
                    </a:cubicBezTo>
                    <a:cubicBezTo>
                      <a:pt x="0" y="411"/>
                      <a:pt x="91" y="1004"/>
                      <a:pt x="457" y="1233"/>
                    </a:cubicBezTo>
                    <a:cubicBezTo>
                      <a:pt x="580" y="1310"/>
                      <a:pt x="721" y="1345"/>
                      <a:pt x="864" y="1345"/>
                    </a:cubicBezTo>
                    <a:cubicBezTo>
                      <a:pt x="1145" y="1345"/>
                      <a:pt x="1431" y="1208"/>
                      <a:pt x="1598" y="982"/>
                    </a:cubicBezTo>
                    <a:lnTo>
                      <a:pt x="1598" y="982"/>
                    </a:lnTo>
                    <a:lnTo>
                      <a:pt x="1512" y="1011"/>
                    </a:lnTo>
                    <a:lnTo>
                      <a:pt x="1512" y="1011"/>
                    </a:lnTo>
                    <a:cubicBezTo>
                      <a:pt x="1518" y="1001"/>
                      <a:pt x="1524" y="991"/>
                      <a:pt x="1529" y="982"/>
                    </a:cubicBezTo>
                    <a:cubicBezTo>
                      <a:pt x="1643" y="708"/>
                      <a:pt x="1575" y="388"/>
                      <a:pt x="1370" y="205"/>
                    </a:cubicBezTo>
                    <a:cubicBezTo>
                      <a:pt x="1215" y="67"/>
                      <a:pt x="1030" y="1"/>
                      <a:pt x="841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525775" y="2826750"/>
                <a:ext cx="23425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773" extrusionOk="0">
                    <a:moveTo>
                      <a:pt x="421" y="0"/>
                    </a:moveTo>
                    <a:cubicBezTo>
                      <a:pt x="396" y="0"/>
                      <a:pt x="369" y="3"/>
                      <a:pt x="343" y="9"/>
                    </a:cubicBezTo>
                    <a:cubicBezTo>
                      <a:pt x="69" y="100"/>
                      <a:pt x="1" y="557"/>
                      <a:pt x="252" y="716"/>
                    </a:cubicBezTo>
                    <a:cubicBezTo>
                      <a:pt x="318" y="755"/>
                      <a:pt x="389" y="772"/>
                      <a:pt x="459" y="772"/>
                    </a:cubicBezTo>
                    <a:cubicBezTo>
                      <a:pt x="549" y="772"/>
                      <a:pt x="638" y="744"/>
                      <a:pt x="715" y="696"/>
                    </a:cubicBezTo>
                    <a:lnTo>
                      <a:pt x="715" y="696"/>
                    </a:lnTo>
                    <a:lnTo>
                      <a:pt x="685" y="739"/>
                    </a:lnTo>
                    <a:cubicBezTo>
                      <a:pt x="754" y="694"/>
                      <a:pt x="845" y="671"/>
                      <a:pt x="914" y="625"/>
                    </a:cubicBezTo>
                    <a:cubicBezTo>
                      <a:pt x="917" y="578"/>
                      <a:pt x="914" y="529"/>
                      <a:pt x="905" y="481"/>
                    </a:cubicBezTo>
                    <a:lnTo>
                      <a:pt x="905" y="481"/>
                    </a:lnTo>
                    <a:cubicBezTo>
                      <a:pt x="920" y="447"/>
                      <a:pt x="931" y="411"/>
                      <a:pt x="936" y="374"/>
                    </a:cubicBezTo>
                    <a:lnTo>
                      <a:pt x="936" y="374"/>
                    </a:lnTo>
                    <a:lnTo>
                      <a:pt x="895" y="435"/>
                    </a:lnTo>
                    <a:lnTo>
                      <a:pt x="895" y="435"/>
                    </a:lnTo>
                    <a:cubicBezTo>
                      <a:pt x="834" y="205"/>
                      <a:pt x="645" y="0"/>
                      <a:pt x="421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615950" y="2640200"/>
                <a:ext cx="12555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1733" extrusionOk="0">
                    <a:moveTo>
                      <a:pt x="3390" y="0"/>
                    </a:moveTo>
                    <a:cubicBezTo>
                      <a:pt x="3333" y="0"/>
                      <a:pt x="3275" y="2"/>
                      <a:pt x="3218" y="7"/>
                    </a:cubicBezTo>
                    <a:cubicBezTo>
                      <a:pt x="2671" y="53"/>
                      <a:pt x="2146" y="304"/>
                      <a:pt x="1666" y="600"/>
                    </a:cubicBezTo>
                    <a:cubicBezTo>
                      <a:pt x="1206" y="861"/>
                      <a:pt x="727" y="1192"/>
                      <a:pt x="216" y="1192"/>
                    </a:cubicBezTo>
                    <a:cubicBezTo>
                      <a:pt x="145" y="1192"/>
                      <a:pt x="73" y="1185"/>
                      <a:pt x="0" y="1171"/>
                    </a:cubicBezTo>
                    <a:lnTo>
                      <a:pt x="0" y="1171"/>
                    </a:lnTo>
                    <a:lnTo>
                      <a:pt x="183" y="1285"/>
                    </a:lnTo>
                    <a:cubicBezTo>
                      <a:pt x="252" y="1275"/>
                      <a:pt x="320" y="1270"/>
                      <a:pt x="388" y="1270"/>
                    </a:cubicBezTo>
                    <a:cubicBezTo>
                      <a:pt x="770" y="1270"/>
                      <a:pt x="1138" y="1417"/>
                      <a:pt x="1507" y="1513"/>
                    </a:cubicBezTo>
                    <a:cubicBezTo>
                      <a:pt x="2156" y="1692"/>
                      <a:pt x="2817" y="1732"/>
                      <a:pt x="3481" y="1732"/>
                    </a:cubicBezTo>
                    <a:cubicBezTo>
                      <a:pt x="3751" y="1732"/>
                      <a:pt x="4021" y="1725"/>
                      <a:pt x="4291" y="1719"/>
                    </a:cubicBezTo>
                    <a:cubicBezTo>
                      <a:pt x="4474" y="1696"/>
                      <a:pt x="4656" y="1696"/>
                      <a:pt x="4793" y="1605"/>
                    </a:cubicBezTo>
                    <a:cubicBezTo>
                      <a:pt x="4953" y="1491"/>
                      <a:pt x="5022" y="1285"/>
                      <a:pt x="5022" y="1080"/>
                    </a:cubicBezTo>
                    <a:cubicBezTo>
                      <a:pt x="4999" y="874"/>
                      <a:pt x="4885" y="715"/>
                      <a:pt x="4748" y="555"/>
                    </a:cubicBezTo>
                    <a:cubicBezTo>
                      <a:pt x="4419" y="185"/>
                      <a:pt x="3905" y="0"/>
                      <a:pt x="3390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679275" y="2472750"/>
                <a:ext cx="827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811" extrusionOk="0">
                    <a:moveTo>
                      <a:pt x="1330" y="0"/>
                    </a:moveTo>
                    <a:cubicBezTo>
                      <a:pt x="1285" y="0"/>
                      <a:pt x="1245" y="17"/>
                      <a:pt x="1233" y="63"/>
                    </a:cubicBezTo>
                    <a:lnTo>
                      <a:pt x="1279" y="86"/>
                    </a:lnTo>
                    <a:cubicBezTo>
                      <a:pt x="1222" y="57"/>
                      <a:pt x="1156" y="44"/>
                      <a:pt x="1089" y="44"/>
                    </a:cubicBezTo>
                    <a:cubicBezTo>
                      <a:pt x="997" y="44"/>
                      <a:pt x="902" y="69"/>
                      <a:pt x="822" y="108"/>
                    </a:cubicBezTo>
                    <a:cubicBezTo>
                      <a:pt x="822" y="497"/>
                      <a:pt x="526" y="793"/>
                      <a:pt x="229" y="1022"/>
                    </a:cubicBezTo>
                    <a:cubicBezTo>
                      <a:pt x="160" y="1067"/>
                      <a:pt x="69" y="1113"/>
                      <a:pt x="46" y="1204"/>
                    </a:cubicBezTo>
                    <a:cubicBezTo>
                      <a:pt x="1" y="1341"/>
                      <a:pt x="92" y="1478"/>
                      <a:pt x="183" y="1592"/>
                    </a:cubicBezTo>
                    <a:lnTo>
                      <a:pt x="936" y="2574"/>
                    </a:lnTo>
                    <a:cubicBezTo>
                      <a:pt x="1005" y="2642"/>
                      <a:pt x="1051" y="2711"/>
                      <a:pt x="1119" y="2756"/>
                    </a:cubicBezTo>
                    <a:cubicBezTo>
                      <a:pt x="1191" y="2798"/>
                      <a:pt x="1269" y="2811"/>
                      <a:pt x="1346" y="2811"/>
                    </a:cubicBezTo>
                    <a:cubicBezTo>
                      <a:pt x="1440" y="2811"/>
                      <a:pt x="1534" y="2792"/>
                      <a:pt x="1621" y="2779"/>
                    </a:cubicBezTo>
                    <a:cubicBezTo>
                      <a:pt x="2078" y="2688"/>
                      <a:pt x="2511" y="2642"/>
                      <a:pt x="2968" y="2642"/>
                    </a:cubicBezTo>
                    <a:cubicBezTo>
                      <a:pt x="3036" y="2642"/>
                      <a:pt x="3082" y="2642"/>
                      <a:pt x="3128" y="2596"/>
                    </a:cubicBezTo>
                    <a:cubicBezTo>
                      <a:pt x="3151" y="2574"/>
                      <a:pt x="3173" y="2528"/>
                      <a:pt x="3173" y="2482"/>
                    </a:cubicBezTo>
                    <a:cubicBezTo>
                      <a:pt x="3219" y="2231"/>
                      <a:pt x="3242" y="2003"/>
                      <a:pt x="3265" y="1752"/>
                    </a:cubicBezTo>
                    <a:cubicBezTo>
                      <a:pt x="3288" y="1592"/>
                      <a:pt x="3310" y="1410"/>
                      <a:pt x="3265" y="1273"/>
                    </a:cubicBezTo>
                    <a:cubicBezTo>
                      <a:pt x="3173" y="1113"/>
                      <a:pt x="3014" y="999"/>
                      <a:pt x="2854" y="907"/>
                    </a:cubicBezTo>
                    <a:cubicBezTo>
                      <a:pt x="2397" y="611"/>
                      <a:pt x="1918" y="337"/>
                      <a:pt x="1461" y="40"/>
                    </a:cubicBezTo>
                    <a:cubicBezTo>
                      <a:pt x="1427" y="17"/>
                      <a:pt x="1376" y="0"/>
                      <a:pt x="1330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778025" y="2514250"/>
                <a:ext cx="23975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59" h="937" extrusionOk="0">
                    <a:moveTo>
                      <a:pt x="410" y="1"/>
                    </a:moveTo>
                    <a:cubicBezTo>
                      <a:pt x="251" y="1"/>
                      <a:pt x="68" y="138"/>
                      <a:pt x="45" y="297"/>
                    </a:cubicBezTo>
                    <a:lnTo>
                      <a:pt x="111" y="223"/>
                    </a:lnTo>
                    <a:lnTo>
                      <a:pt x="111" y="223"/>
                    </a:lnTo>
                    <a:cubicBezTo>
                      <a:pt x="44" y="313"/>
                      <a:pt x="0" y="413"/>
                      <a:pt x="45" y="503"/>
                    </a:cubicBezTo>
                    <a:cubicBezTo>
                      <a:pt x="136" y="754"/>
                      <a:pt x="570" y="708"/>
                      <a:pt x="684" y="936"/>
                    </a:cubicBezTo>
                    <a:cubicBezTo>
                      <a:pt x="912" y="822"/>
                      <a:pt x="958" y="457"/>
                      <a:pt x="821" y="252"/>
                    </a:cubicBezTo>
                    <a:cubicBezTo>
                      <a:pt x="730" y="92"/>
                      <a:pt x="570" y="1"/>
                      <a:pt x="410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764300" y="2642075"/>
                <a:ext cx="251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028" extrusionOk="0">
                    <a:moveTo>
                      <a:pt x="252" y="0"/>
                    </a:moveTo>
                    <a:cubicBezTo>
                      <a:pt x="206" y="0"/>
                      <a:pt x="115" y="0"/>
                      <a:pt x="69" y="46"/>
                    </a:cubicBezTo>
                    <a:cubicBezTo>
                      <a:pt x="46" y="92"/>
                      <a:pt x="23" y="137"/>
                      <a:pt x="23" y="183"/>
                    </a:cubicBezTo>
                    <a:cubicBezTo>
                      <a:pt x="1" y="388"/>
                      <a:pt x="1" y="594"/>
                      <a:pt x="46" y="799"/>
                    </a:cubicBezTo>
                    <a:lnTo>
                      <a:pt x="69" y="548"/>
                    </a:lnTo>
                    <a:cubicBezTo>
                      <a:pt x="69" y="640"/>
                      <a:pt x="92" y="731"/>
                      <a:pt x="92" y="822"/>
                    </a:cubicBezTo>
                    <a:cubicBezTo>
                      <a:pt x="92" y="868"/>
                      <a:pt x="92" y="913"/>
                      <a:pt x="138" y="936"/>
                    </a:cubicBezTo>
                    <a:cubicBezTo>
                      <a:pt x="160" y="959"/>
                      <a:pt x="183" y="982"/>
                      <a:pt x="229" y="982"/>
                    </a:cubicBezTo>
                    <a:cubicBezTo>
                      <a:pt x="389" y="1005"/>
                      <a:pt x="526" y="1028"/>
                      <a:pt x="685" y="1028"/>
                    </a:cubicBezTo>
                    <a:cubicBezTo>
                      <a:pt x="708" y="1028"/>
                      <a:pt x="754" y="1028"/>
                      <a:pt x="800" y="1005"/>
                    </a:cubicBezTo>
                    <a:cubicBezTo>
                      <a:pt x="822" y="1005"/>
                      <a:pt x="845" y="959"/>
                      <a:pt x="845" y="936"/>
                    </a:cubicBezTo>
                    <a:cubicBezTo>
                      <a:pt x="1005" y="525"/>
                      <a:pt x="685" y="23"/>
                      <a:pt x="252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615375" y="2615675"/>
                <a:ext cx="3940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202" extrusionOk="0">
                    <a:moveTo>
                      <a:pt x="961" y="1"/>
                    </a:moveTo>
                    <a:cubicBezTo>
                      <a:pt x="806" y="1"/>
                      <a:pt x="717" y="218"/>
                      <a:pt x="571" y="280"/>
                    </a:cubicBezTo>
                    <a:cubicBezTo>
                      <a:pt x="525" y="303"/>
                      <a:pt x="474" y="309"/>
                      <a:pt x="420" y="309"/>
                    </a:cubicBezTo>
                    <a:cubicBezTo>
                      <a:pt x="365" y="309"/>
                      <a:pt x="308" y="303"/>
                      <a:pt x="251" y="303"/>
                    </a:cubicBezTo>
                    <a:cubicBezTo>
                      <a:pt x="137" y="326"/>
                      <a:pt x="23" y="372"/>
                      <a:pt x="23" y="486"/>
                    </a:cubicBezTo>
                    <a:cubicBezTo>
                      <a:pt x="0" y="554"/>
                      <a:pt x="69" y="623"/>
                      <a:pt x="114" y="668"/>
                    </a:cubicBezTo>
                    <a:cubicBezTo>
                      <a:pt x="228" y="805"/>
                      <a:pt x="343" y="920"/>
                      <a:pt x="457" y="1034"/>
                    </a:cubicBezTo>
                    <a:cubicBezTo>
                      <a:pt x="502" y="1102"/>
                      <a:pt x="571" y="1171"/>
                      <a:pt x="662" y="1193"/>
                    </a:cubicBezTo>
                    <a:cubicBezTo>
                      <a:pt x="681" y="1199"/>
                      <a:pt x="700" y="1201"/>
                      <a:pt x="719" y="1201"/>
                    </a:cubicBezTo>
                    <a:cubicBezTo>
                      <a:pt x="859" y="1201"/>
                      <a:pt x="993" y="1063"/>
                      <a:pt x="1073" y="942"/>
                    </a:cubicBezTo>
                    <a:cubicBezTo>
                      <a:pt x="1164" y="783"/>
                      <a:pt x="1256" y="600"/>
                      <a:pt x="1415" y="531"/>
                    </a:cubicBezTo>
                    <a:lnTo>
                      <a:pt x="1575" y="531"/>
                    </a:lnTo>
                    <a:cubicBezTo>
                      <a:pt x="1415" y="395"/>
                      <a:pt x="1278" y="235"/>
                      <a:pt x="1141" y="98"/>
                    </a:cubicBezTo>
                    <a:cubicBezTo>
                      <a:pt x="1096" y="52"/>
                      <a:pt x="1050" y="29"/>
                      <a:pt x="1005" y="7"/>
                    </a:cubicBezTo>
                    <a:cubicBezTo>
                      <a:pt x="989" y="3"/>
                      <a:pt x="975" y="1"/>
                      <a:pt x="961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586825" y="2731675"/>
                <a:ext cx="6395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1876" extrusionOk="0">
                    <a:moveTo>
                      <a:pt x="1" y="365"/>
                    </a:moveTo>
                    <a:cubicBezTo>
                      <a:pt x="19" y="404"/>
                      <a:pt x="36" y="443"/>
                      <a:pt x="54" y="481"/>
                    </a:cubicBezTo>
                    <a:lnTo>
                      <a:pt x="54" y="481"/>
                    </a:lnTo>
                    <a:lnTo>
                      <a:pt x="184" y="388"/>
                    </a:lnTo>
                    <a:cubicBezTo>
                      <a:pt x="115" y="365"/>
                      <a:pt x="69" y="365"/>
                      <a:pt x="1" y="365"/>
                    </a:cubicBezTo>
                    <a:close/>
                    <a:moveTo>
                      <a:pt x="54" y="481"/>
                    </a:moveTo>
                    <a:lnTo>
                      <a:pt x="24" y="502"/>
                    </a:lnTo>
                    <a:cubicBezTo>
                      <a:pt x="38" y="504"/>
                      <a:pt x="52" y="506"/>
                      <a:pt x="67" y="508"/>
                    </a:cubicBezTo>
                    <a:lnTo>
                      <a:pt x="67" y="508"/>
                    </a:lnTo>
                    <a:cubicBezTo>
                      <a:pt x="63" y="499"/>
                      <a:pt x="58" y="490"/>
                      <a:pt x="54" y="481"/>
                    </a:cubicBezTo>
                    <a:close/>
                    <a:moveTo>
                      <a:pt x="1736" y="0"/>
                    </a:moveTo>
                    <a:cubicBezTo>
                      <a:pt x="1191" y="84"/>
                      <a:pt x="705" y="513"/>
                      <a:pt x="170" y="513"/>
                    </a:cubicBezTo>
                    <a:cubicBezTo>
                      <a:pt x="136" y="513"/>
                      <a:pt x="101" y="511"/>
                      <a:pt x="67" y="508"/>
                    </a:cubicBezTo>
                    <a:lnTo>
                      <a:pt x="67" y="508"/>
                    </a:lnTo>
                    <a:cubicBezTo>
                      <a:pt x="159" y="705"/>
                      <a:pt x="251" y="893"/>
                      <a:pt x="343" y="1096"/>
                    </a:cubicBezTo>
                    <a:cubicBezTo>
                      <a:pt x="366" y="1164"/>
                      <a:pt x="389" y="1210"/>
                      <a:pt x="412" y="1233"/>
                    </a:cubicBezTo>
                    <a:cubicBezTo>
                      <a:pt x="457" y="1301"/>
                      <a:pt x="549" y="1347"/>
                      <a:pt x="617" y="1392"/>
                    </a:cubicBezTo>
                    <a:cubicBezTo>
                      <a:pt x="845" y="1529"/>
                      <a:pt x="1074" y="1643"/>
                      <a:pt x="1302" y="1780"/>
                    </a:cubicBezTo>
                    <a:cubicBezTo>
                      <a:pt x="1348" y="1826"/>
                      <a:pt x="1416" y="1872"/>
                      <a:pt x="1507" y="1872"/>
                    </a:cubicBezTo>
                    <a:cubicBezTo>
                      <a:pt x="1522" y="1874"/>
                      <a:pt x="1536" y="1875"/>
                      <a:pt x="1551" y="1875"/>
                    </a:cubicBezTo>
                    <a:cubicBezTo>
                      <a:pt x="1673" y="1875"/>
                      <a:pt x="1793" y="1794"/>
                      <a:pt x="1895" y="1712"/>
                    </a:cubicBezTo>
                    <a:cubicBezTo>
                      <a:pt x="2078" y="1598"/>
                      <a:pt x="2238" y="1484"/>
                      <a:pt x="2398" y="1370"/>
                    </a:cubicBezTo>
                    <a:cubicBezTo>
                      <a:pt x="2443" y="1347"/>
                      <a:pt x="2512" y="1278"/>
                      <a:pt x="2535" y="1210"/>
                    </a:cubicBezTo>
                    <a:cubicBezTo>
                      <a:pt x="2557" y="1141"/>
                      <a:pt x="2512" y="1050"/>
                      <a:pt x="2466" y="959"/>
                    </a:cubicBezTo>
                    <a:cubicBezTo>
                      <a:pt x="2306" y="685"/>
                      <a:pt x="2147" y="411"/>
                      <a:pt x="1987" y="137"/>
                    </a:cubicBezTo>
                    <a:cubicBezTo>
                      <a:pt x="1964" y="91"/>
                      <a:pt x="1918" y="46"/>
                      <a:pt x="1873" y="23"/>
                    </a:cubicBezTo>
                    <a:cubicBezTo>
                      <a:pt x="1827" y="0"/>
                      <a:pt x="1781" y="0"/>
                      <a:pt x="1736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702675" y="2795625"/>
                <a:ext cx="3427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195" extrusionOk="0">
                    <a:moveTo>
                      <a:pt x="673" y="1"/>
                    </a:moveTo>
                    <a:cubicBezTo>
                      <a:pt x="528" y="1"/>
                      <a:pt x="378" y="45"/>
                      <a:pt x="297" y="158"/>
                    </a:cubicBezTo>
                    <a:cubicBezTo>
                      <a:pt x="270" y="185"/>
                      <a:pt x="259" y="221"/>
                      <a:pt x="264" y="250"/>
                    </a:cubicBezTo>
                    <a:lnTo>
                      <a:pt x="264" y="250"/>
                    </a:lnTo>
                    <a:cubicBezTo>
                      <a:pt x="178" y="319"/>
                      <a:pt x="103" y="401"/>
                      <a:pt x="46" y="501"/>
                    </a:cubicBezTo>
                    <a:cubicBezTo>
                      <a:pt x="23" y="523"/>
                      <a:pt x="0" y="569"/>
                      <a:pt x="23" y="615"/>
                    </a:cubicBezTo>
                    <a:cubicBezTo>
                      <a:pt x="23" y="660"/>
                      <a:pt x="69" y="683"/>
                      <a:pt x="115" y="706"/>
                    </a:cubicBezTo>
                    <a:cubicBezTo>
                      <a:pt x="366" y="866"/>
                      <a:pt x="640" y="1003"/>
                      <a:pt x="891" y="1163"/>
                    </a:cubicBezTo>
                    <a:cubicBezTo>
                      <a:pt x="923" y="1179"/>
                      <a:pt x="944" y="1195"/>
                      <a:pt x="969" y="1195"/>
                    </a:cubicBezTo>
                    <a:cubicBezTo>
                      <a:pt x="980" y="1195"/>
                      <a:pt x="991" y="1192"/>
                      <a:pt x="1005" y="1185"/>
                    </a:cubicBezTo>
                    <a:cubicBezTo>
                      <a:pt x="1050" y="1185"/>
                      <a:pt x="1073" y="1140"/>
                      <a:pt x="1096" y="1117"/>
                    </a:cubicBezTo>
                    <a:cubicBezTo>
                      <a:pt x="1233" y="866"/>
                      <a:pt x="1324" y="592"/>
                      <a:pt x="1370" y="318"/>
                    </a:cubicBezTo>
                    <a:cubicBezTo>
                      <a:pt x="1210" y="204"/>
                      <a:pt x="1050" y="67"/>
                      <a:pt x="845" y="21"/>
                    </a:cubicBezTo>
                    <a:cubicBezTo>
                      <a:pt x="792" y="8"/>
                      <a:pt x="733" y="1"/>
                      <a:pt x="673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476125" y="2709975"/>
                <a:ext cx="39975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279" extrusionOk="0">
                    <a:moveTo>
                      <a:pt x="1142" y="1"/>
                    </a:moveTo>
                    <a:cubicBezTo>
                      <a:pt x="1096" y="1"/>
                      <a:pt x="1051" y="1"/>
                      <a:pt x="1005" y="23"/>
                    </a:cubicBezTo>
                    <a:cubicBezTo>
                      <a:pt x="708" y="138"/>
                      <a:pt x="412" y="252"/>
                      <a:pt x="115" y="366"/>
                    </a:cubicBezTo>
                    <a:lnTo>
                      <a:pt x="138" y="138"/>
                    </a:lnTo>
                    <a:cubicBezTo>
                      <a:pt x="129" y="135"/>
                      <a:pt x="120" y="133"/>
                      <a:pt x="111" y="133"/>
                    </a:cubicBezTo>
                    <a:cubicBezTo>
                      <a:pt x="53" y="133"/>
                      <a:pt x="1" y="195"/>
                      <a:pt x="1" y="275"/>
                    </a:cubicBezTo>
                    <a:cubicBezTo>
                      <a:pt x="1" y="343"/>
                      <a:pt x="47" y="412"/>
                      <a:pt x="92" y="457"/>
                    </a:cubicBezTo>
                    <a:cubicBezTo>
                      <a:pt x="298" y="708"/>
                      <a:pt x="503" y="959"/>
                      <a:pt x="708" y="1210"/>
                    </a:cubicBezTo>
                    <a:cubicBezTo>
                      <a:pt x="731" y="1233"/>
                      <a:pt x="754" y="1279"/>
                      <a:pt x="800" y="1279"/>
                    </a:cubicBezTo>
                    <a:cubicBezTo>
                      <a:pt x="823" y="1279"/>
                      <a:pt x="868" y="1256"/>
                      <a:pt x="891" y="1233"/>
                    </a:cubicBezTo>
                    <a:cubicBezTo>
                      <a:pt x="1074" y="1119"/>
                      <a:pt x="1279" y="1005"/>
                      <a:pt x="1484" y="914"/>
                    </a:cubicBezTo>
                    <a:cubicBezTo>
                      <a:pt x="1507" y="891"/>
                      <a:pt x="1530" y="868"/>
                      <a:pt x="1553" y="822"/>
                    </a:cubicBezTo>
                    <a:cubicBezTo>
                      <a:pt x="1599" y="777"/>
                      <a:pt x="1553" y="708"/>
                      <a:pt x="1530" y="640"/>
                    </a:cubicBezTo>
                    <a:cubicBezTo>
                      <a:pt x="1439" y="480"/>
                      <a:pt x="1348" y="320"/>
                      <a:pt x="1279" y="138"/>
                    </a:cubicBezTo>
                    <a:cubicBezTo>
                      <a:pt x="1233" y="92"/>
                      <a:pt x="1211" y="23"/>
                      <a:pt x="1142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610800" y="2878150"/>
                <a:ext cx="3482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52" extrusionOk="0">
                    <a:moveTo>
                      <a:pt x="770" y="1"/>
                    </a:moveTo>
                    <a:cubicBezTo>
                      <a:pt x="757" y="1"/>
                      <a:pt x="744" y="3"/>
                      <a:pt x="731" y="7"/>
                    </a:cubicBezTo>
                    <a:cubicBezTo>
                      <a:pt x="685" y="7"/>
                      <a:pt x="640" y="53"/>
                      <a:pt x="594" y="98"/>
                    </a:cubicBezTo>
                    <a:cubicBezTo>
                      <a:pt x="434" y="235"/>
                      <a:pt x="252" y="350"/>
                      <a:pt x="69" y="441"/>
                    </a:cubicBezTo>
                    <a:lnTo>
                      <a:pt x="160" y="235"/>
                    </a:lnTo>
                    <a:lnTo>
                      <a:pt x="160" y="235"/>
                    </a:lnTo>
                    <a:cubicBezTo>
                      <a:pt x="92" y="281"/>
                      <a:pt x="46" y="327"/>
                      <a:pt x="1" y="372"/>
                    </a:cubicBezTo>
                    <a:cubicBezTo>
                      <a:pt x="160" y="669"/>
                      <a:pt x="434" y="920"/>
                      <a:pt x="754" y="1034"/>
                    </a:cubicBezTo>
                    <a:cubicBezTo>
                      <a:pt x="777" y="1046"/>
                      <a:pt x="805" y="1051"/>
                      <a:pt x="834" y="1051"/>
                    </a:cubicBezTo>
                    <a:cubicBezTo>
                      <a:pt x="862" y="1051"/>
                      <a:pt x="891" y="1046"/>
                      <a:pt x="914" y="1034"/>
                    </a:cubicBezTo>
                    <a:cubicBezTo>
                      <a:pt x="959" y="1011"/>
                      <a:pt x="982" y="966"/>
                      <a:pt x="1005" y="920"/>
                    </a:cubicBezTo>
                    <a:cubicBezTo>
                      <a:pt x="1096" y="806"/>
                      <a:pt x="1233" y="783"/>
                      <a:pt x="1302" y="692"/>
                    </a:cubicBezTo>
                    <a:cubicBezTo>
                      <a:pt x="1393" y="578"/>
                      <a:pt x="1370" y="395"/>
                      <a:pt x="1279" y="304"/>
                    </a:cubicBezTo>
                    <a:cubicBezTo>
                      <a:pt x="1188" y="190"/>
                      <a:pt x="1051" y="121"/>
                      <a:pt x="936" y="53"/>
                    </a:cubicBezTo>
                    <a:cubicBezTo>
                      <a:pt x="881" y="34"/>
                      <a:pt x="826" y="1"/>
                      <a:pt x="770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88125" y="2819975"/>
                <a:ext cx="188900" cy="97200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3888" extrusionOk="0">
                    <a:moveTo>
                      <a:pt x="1025" y="0"/>
                    </a:moveTo>
                    <a:cubicBezTo>
                      <a:pt x="973" y="0"/>
                      <a:pt x="920" y="2"/>
                      <a:pt x="868" y="6"/>
                    </a:cubicBezTo>
                    <a:cubicBezTo>
                      <a:pt x="571" y="29"/>
                      <a:pt x="274" y="120"/>
                      <a:pt x="0" y="257"/>
                    </a:cubicBezTo>
                    <a:cubicBezTo>
                      <a:pt x="913" y="1512"/>
                      <a:pt x="2191" y="2540"/>
                      <a:pt x="3744" y="3201"/>
                    </a:cubicBezTo>
                    <a:cubicBezTo>
                      <a:pt x="4876" y="3659"/>
                      <a:pt x="6051" y="3888"/>
                      <a:pt x="7188" y="3888"/>
                    </a:cubicBezTo>
                    <a:cubicBezTo>
                      <a:pt x="7242" y="3888"/>
                      <a:pt x="7296" y="3887"/>
                      <a:pt x="7350" y="3886"/>
                    </a:cubicBezTo>
                    <a:cubicBezTo>
                      <a:pt x="7373" y="3863"/>
                      <a:pt x="7373" y="3841"/>
                      <a:pt x="7396" y="3795"/>
                    </a:cubicBezTo>
                    <a:cubicBezTo>
                      <a:pt x="7533" y="3361"/>
                      <a:pt x="7555" y="2859"/>
                      <a:pt x="7487" y="2403"/>
                    </a:cubicBezTo>
                    <a:cubicBezTo>
                      <a:pt x="6095" y="2129"/>
                      <a:pt x="4885" y="1330"/>
                      <a:pt x="3607" y="622"/>
                    </a:cubicBezTo>
                    <a:cubicBezTo>
                      <a:pt x="2745" y="515"/>
                      <a:pt x="1904" y="0"/>
                      <a:pt x="1025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627925" y="2830375"/>
                <a:ext cx="3370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595" extrusionOk="0">
                    <a:moveTo>
                      <a:pt x="754" y="138"/>
                    </a:moveTo>
                    <a:cubicBezTo>
                      <a:pt x="503" y="24"/>
                      <a:pt x="251" y="1"/>
                      <a:pt x="0" y="1"/>
                    </a:cubicBezTo>
                    <a:cubicBezTo>
                      <a:pt x="434" y="229"/>
                      <a:pt x="891" y="434"/>
                      <a:pt x="1347" y="594"/>
                    </a:cubicBezTo>
                    <a:cubicBezTo>
                      <a:pt x="1187" y="389"/>
                      <a:pt x="982" y="229"/>
                      <a:pt x="754" y="138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441900" y="2566175"/>
                <a:ext cx="447975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17919" h="9360" extrusionOk="0">
                    <a:moveTo>
                      <a:pt x="10797" y="4771"/>
                    </a:moveTo>
                    <a:cubicBezTo>
                      <a:pt x="8742" y="4726"/>
                      <a:pt x="6597" y="4246"/>
                      <a:pt x="4771" y="3196"/>
                    </a:cubicBezTo>
                    <a:cubicBezTo>
                      <a:pt x="3424" y="2397"/>
                      <a:pt x="2306" y="1279"/>
                      <a:pt x="1667" y="1"/>
                    </a:cubicBezTo>
                    <a:cubicBezTo>
                      <a:pt x="1324" y="503"/>
                      <a:pt x="1005" y="1051"/>
                      <a:pt x="776" y="1644"/>
                    </a:cubicBezTo>
                    <a:cubicBezTo>
                      <a:pt x="206" y="2968"/>
                      <a:pt x="0" y="4360"/>
                      <a:pt x="92" y="5707"/>
                    </a:cubicBezTo>
                    <a:cubicBezTo>
                      <a:pt x="1256" y="4954"/>
                      <a:pt x="2876" y="4817"/>
                      <a:pt x="4406" y="5114"/>
                    </a:cubicBezTo>
                    <a:cubicBezTo>
                      <a:pt x="5935" y="5433"/>
                      <a:pt x="7396" y="6118"/>
                      <a:pt x="8788" y="6871"/>
                    </a:cubicBezTo>
                    <a:cubicBezTo>
                      <a:pt x="9587" y="7305"/>
                      <a:pt x="10386" y="7761"/>
                      <a:pt x="11230" y="8081"/>
                    </a:cubicBezTo>
                    <a:cubicBezTo>
                      <a:pt x="13056" y="8743"/>
                      <a:pt x="15088" y="8674"/>
                      <a:pt x="16891" y="9359"/>
                    </a:cubicBezTo>
                    <a:cubicBezTo>
                      <a:pt x="17028" y="9085"/>
                      <a:pt x="17165" y="8811"/>
                      <a:pt x="17279" y="8537"/>
                    </a:cubicBezTo>
                    <a:cubicBezTo>
                      <a:pt x="17644" y="7670"/>
                      <a:pt x="17850" y="6780"/>
                      <a:pt x="17918" y="5890"/>
                    </a:cubicBezTo>
                    <a:cubicBezTo>
                      <a:pt x="16937" y="5182"/>
                      <a:pt x="15704" y="4885"/>
                      <a:pt x="14494" y="4794"/>
                    </a:cubicBezTo>
                    <a:cubicBezTo>
                      <a:pt x="13262" y="4703"/>
                      <a:pt x="12029" y="4794"/>
                      <a:pt x="10797" y="4771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441900" y="2566175"/>
                <a:ext cx="447975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17919" h="9360" extrusionOk="0">
                    <a:moveTo>
                      <a:pt x="10797" y="4771"/>
                    </a:moveTo>
                    <a:cubicBezTo>
                      <a:pt x="8742" y="4726"/>
                      <a:pt x="6597" y="4246"/>
                      <a:pt x="4771" y="3196"/>
                    </a:cubicBezTo>
                    <a:cubicBezTo>
                      <a:pt x="3424" y="2397"/>
                      <a:pt x="2306" y="1279"/>
                      <a:pt x="1667" y="1"/>
                    </a:cubicBezTo>
                    <a:cubicBezTo>
                      <a:pt x="1324" y="503"/>
                      <a:pt x="1005" y="1051"/>
                      <a:pt x="776" y="1644"/>
                    </a:cubicBezTo>
                    <a:cubicBezTo>
                      <a:pt x="206" y="2968"/>
                      <a:pt x="0" y="4360"/>
                      <a:pt x="92" y="5707"/>
                    </a:cubicBezTo>
                    <a:cubicBezTo>
                      <a:pt x="1256" y="4954"/>
                      <a:pt x="2876" y="4817"/>
                      <a:pt x="4406" y="5114"/>
                    </a:cubicBezTo>
                    <a:cubicBezTo>
                      <a:pt x="5935" y="5433"/>
                      <a:pt x="7396" y="6118"/>
                      <a:pt x="8788" y="6871"/>
                    </a:cubicBezTo>
                    <a:cubicBezTo>
                      <a:pt x="9587" y="7305"/>
                      <a:pt x="10386" y="7761"/>
                      <a:pt x="11230" y="8081"/>
                    </a:cubicBezTo>
                    <a:cubicBezTo>
                      <a:pt x="13056" y="8743"/>
                      <a:pt x="15088" y="8674"/>
                      <a:pt x="16891" y="9359"/>
                    </a:cubicBezTo>
                    <a:cubicBezTo>
                      <a:pt x="17028" y="9085"/>
                      <a:pt x="17165" y="8811"/>
                      <a:pt x="17279" y="8537"/>
                    </a:cubicBezTo>
                    <a:cubicBezTo>
                      <a:pt x="17644" y="7670"/>
                      <a:pt x="17850" y="6780"/>
                      <a:pt x="17918" y="5890"/>
                    </a:cubicBezTo>
                    <a:cubicBezTo>
                      <a:pt x="16937" y="5182"/>
                      <a:pt x="15704" y="4885"/>
                      <a:pt x="14494" y="4794"/>
                    </a:cubicBezTo>
                    <a:cubicBezTo>
                      <a:pt x="13262" y="4703"/>
                      <a:pt x="12029" y="4794"/>
                      <a:pt x="10797" y="47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4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541750" y="2473750"/>
                <a:ext cx="3469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7556" extrusionOk="0">
                    <a:moveTo>
                      <a:pt x="9473" y="5181"/>
                    </a:moveTo>
                    <a:cubicBezTo>
                      <a:pt x="7990" y="4474"/>
                      <a:pt x="6552" y="3698"/>
                      <a:pt x="5136" y="2830"/>
                    </a:cubicBezTo>
                    <a:cubicBezTo>
                      <a:pt x="4383" y="2374"/>
                      <a:pt x="3584" y="1826"/>
                      <a:pt x="3356" y="959"/>
                    </a:cubicBezTo>
                    <a:cubicBezTo>
                      <a:pt x="3288" y="639"/>
                      <a:pt x="3288" y="320"/>
                      <a:pt x="3379" y="0"/>
                    </a:cubicBezTo>
                    <a:cubicBezTo>
                      <a:pt x="2169" y="228"/>
                      <a:pt x="1005" y="708"/>
                      <a:pt x="1" y="1392"/>
                    </a:cubicBezTo>
                    <a:cubicBezTo>
                      <a:pt x="777" y="2465"/>
                      <a:pt x="1279" y="3789"/>
                      <a:pt x="2329" y="4588"/>
                    </a:cubicBezTo>
                    <a:cubicBezTo>
                      <a:pt x="3950" y="5820"/>
                      <a:pt x="6255" y="5387"/>
                      <a:pt x="8195" y="5980"/>
                    </a:cubicBezTo>
                    <a:cubicBezTo>
                      <a:pt x="9017" y="6231"/>
                      <a:pt x="9747" y="6665"/>
                      <a:pt x="10546" y="6985"/>
                    </a:cubicBezTo>
                    <a:cubicBezTo>
                      <a:pt x="11596" y="7373"/>
                      <a:pt x="12737" y="7555"/>
                      <a:pt x="13879" y="7464"/>
                    </a:cubicBezTo>
                    <a:cubicBezTo>
                      <a:pt x="13810" y="7144"/>
                      <a:pt x="13742" y="6802"/>
                      <a:pt x="13673" y="6482"/>
                    </a:cubicBezTo>
                    <a:cubicBezTo>
                      <a:pt x="13536" y="6482"/>
                      <a:pt x="13399" y="6460"/>
                      <a:pt x="13285" y="6460"/>
                    </a:cubicBezTo>
                    <a:cubicBezTo>
                      <a:pt x="11938" y="6300"/>
                      <a:pt x="10683" y="5775"/>
                      <a:pt x="9473" y="5181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541750" y="2473750"/>
                <a:ext cx="3469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7556" extrusionOk="0">
                    <a:moveTo>
                      <a:pt x="9473" y="5181"/>
                    </a:moveTo>
                    <a:cubicBezTo>
                      <a:pt x="7990" y="4474"/>
                      <a:pt x="6552" y="3698"/>
                      <a:pt x="5136" y="2830"/>
                    </a:cubicBezTo>
                    <a:cubicBezTo>
                      <a:pt x="4383" y="2374"/>
                      <a:pt x="3584" y="1826"/>
                      <a:pt x="3356" y="959"/>
                    </a:cubicBezTo>
                    <a:cubicBezTo>
                      <a:pt x="3288" y="639"/>
                      <a:pt x="3288" y="320"/>
                      <a:pt x="3379" y="0"/>
                    </a:cubicBezTo>
                    <a:cubicBezTo>
                      <a:pt x="2169" y="228"/>
                      <a:pt x="1005" y="708"/>
                      <a:pt x="1" y="1392"/>
                    </a:cubicBezTo>
                    <a:cubicBezTo>
                      <a:pt x="777" y="2465"/>
                      <a:pt x="1279" y="3789"/>
                      <a:pt x="2329" y="4588"/>
                    </a:cubicBezTo>
                    <a:cubicBezTo>
                      <a:pt x="3950" y="5820"/>
                      <a:pt x="6255" y="5387"/>
                      <a:pt x="8195" y="5980"/>
                    </a:cubicBezTo>
                    <a:cubicBezTo>
                      <a:pt x="9017" y="6231"/>
                      <a:pt x="9747" y="6665"/>
                      <a:pt x="10546" y="6985"/>
                    </a:cubicBezTo>
                    <a:cubicBezTo>
                      <a:pt x="11596" y="7373"/>
                      <a:pt x="12737" y="7555"/>
                      <a:pt x="13879" y="7464"/>
                    </a:cubicBezTo>
                    <a:cubicBezTo>
                      <a:pt x="13810" y="7144"/>
                      <a:pt x="13742" y="6802"/>
                      <a:pt x="13673" y="6482"/>
                    </a:cubicBezTo>
                    <a:cubicBezTo>
                      <a:pt x="13536" y="6482"/>
                      <a:pt x="13399" y="6460"/>
                      <a:pt x="13285" y="6460"/>
                    </a:cubicBezTo>
                    <a:cubicBezTo>
                      <a:pt x="11938" y="6300"/>
                      <a:pt x="10683" y="5775"/>
                      <a:pt x="9473" y="51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4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455025" y="2759625"/>
                <a:ext cx="331550" cy="149525"/>
              </a:xfrm>
              <a:custGeom>
                <a:avLst/>
                <a:gdLst/>
                <a:ahLst/>
                <a:cxnLst/>
                <a:rect l="l" t="t" r="r" b="b"/>
                <a:pathLst>
                  <a:path w="13262" h="5981" extrusionOk="0">
                    <a:moveTo>
                      <a:pt x="12965" y="4041"/>
                    </a:moveTo>
                    <a:cubicBezTo>
                      <a:pt x="12805" y="3904"/>
                      <a:pt x="12577" y="3858"/>
                      <a:pt x="12372" y="3835"/>
                    </a:cubicBezTo>
                    <a:cubicBezTo>
                      <a:pt x="11322" y="3675"/>
                      <a:pt x="10249" y="3835"/>
                      <a:pt x="9222" y="3653"/>
                    </a:cubicBezTo>
                    <a:cubicBezTo>
                      <a:pt x="8879" y="3607"/>
                      <a:pt x="8560" y="3516"/>
                      <a:pt x="8263" y="3424"/>
                    </a:cubicBezTo>
                    <a:cubicBezTo>
                      <a:pt x="7807" y="3264"/>
                      <a:pt x="7350" y="3059"/>
                      <a:pt x="6916" y="2831"/>
                    </a:cubicBezTo>
                    <a:cubicBezTo>
                      <a:pt x="6460" y="2603"/>
                      <a:pt x="6026" y="2351"/>
                      <a:pt x="5593" y="2078"/>
                    </a:cubicBezTo>
                    <a:cubicBezTo>
                      <a:pt x="4451" y="1370"/>
                      <a:pt x="3333" y="640"/>
                      <a:pt x="2055" y="274"/>
                    </a:cubicBezTo>
                    <a:cubicBezTo>
                      <a:pt x="1393" y="69"/>
                      <a:pt x="662" y="0"/>
                      <a:pt x="0" y="92"/>
                    </a:cubicBezTo>
                    <a:cubicBezTo>
                      <a:pt x="206" y="754"/>
                      <a:pt x="480" y="1370"/>
                      <a:pt x="845" y="1963"/>
                    </a:cubicBezTo>
                    <a:cubicBezTo>
                      <a:pt x="1073" y="1872"/>
                      <a:pt x="1347" y="1826"/>
                      <a:pt x="1598" y="1826"/>
                    </a:cubicBezTo>
                    <a:cubicBezTo>
                      <a:pt x="2123" y="1826"/>
                      <a:pt x="2625" y="1963"/>
                      <a:pt x="3105" y="2123"/>
                    </a:cubicBezTo>
                    <a:cubicBezTo>
                      <a:pt x="3744" y="2374"/>
                      <a:pt x="4337" y="2694"/>
                      <a:pt x="4931" y="3036"/>
                    </a:cubicBezTo>
                    <a:cubicBezTo>
                      <a:pt x="6209" y="3744"/>
                      <a:pt x="7419" y="4543"/>
                      <a:pt x="8811" y="4817"/>
                    </a:cubicBezTo>
                    <a:cubicBezTo>
                      <a:pt x="8971" y="4839"/>
                      <a:pt x="9153" y="4862"/>
                      <a:pt x="9313" y="4885"/>
                    </a:cubicBezTo>
                    <a:cubicBezTo>
                      <a:pt x="9724" y="4931"/>
                      <a:pt x="10158" y="4931"/>
                      <a:pt x="10477" y="5182"/>
                    </a:cubicBezTo>
                    <a:cubicBezTo>
                      <a:pt x="10705" y="5364"/>
                      <a:pt x="10820" y="5661"/>
                      <a:pt x="10842" y="5981"/>
                    </a:cubicBezTo>
                    <a:cubicBezTo>
                      <a:pt x="11641" y="5752"/>
                      <a:pt x="12394" y="5433"/>
                      <a:pt x="13102" y="5022"/>
                    </a:cubicBezTo>
                    <a:cubicBezTo>
                      <a:pt x="13239" y="4657"/>
                      <a:pt x="13262" y="4292"/>
                      <a:pt x="12965" y="4041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455025" y="2759625"/>
                <a:ext cx="331550" cy="149525"/>
              </a:xfrm>
              <a:custGeom>
                <a:avLst/>
                <a:gdLst/>
                <a:ahLst/>
                <a:cxnLst/>
                <a:rect l="l" t="t" r="r" b="b"/>
                <a:pathLst>
                  <a:path w="13262" h="5981" extrusionOk="0">
                    <a:moveTo>
                      <a:pt x="12965" y="4041"/>
                    </a:moveTo>
                    <a:cubicBezTo>
                      <a:pt x="12805" y="3904"/>
                      <a:pt x="12577" y="3858"/>
                      <a:pt x="12372" y="3835"/>
                    </a:cubicBezTo>
                    <a:cubicBezTo>
                      <a:pt x="11322" y="3675"/>
                      <a:pt x="10249" y="3835"/>
                      <a:pt x="9222" y="3653"/>
                    </a:cubicBezTo>
                    <a:cubicBezTo>
                      <a:pt x="8879" y="3607"/>
                      <a:pt x="8560" y="3516"/>
                      <a:pt x="8263" y="3424"/>
                    </a:cubicBezTo>
                    <a:cubicBezTo>
                      <a:pt x="7807" y="3264"/>
                      <a:pt x="7350" y="3059"/>
                      <a:pt x="6916" y="2831"/>
                    </a:cubicBezTo>
                    <a:cubicBezTo>
                      <a:pt x="6460" y="2603"/>
                      <a:pt x="6026" y="2351"/>
                      <a:pt x="5593" y="2078"/>
                    </a:cubicBezTo>
                    <a:cubicBezTo>
                      <a:pt x="4451" y="1370"/>
                      <a:pt x="3333" y="640"/>
                      <a:pt x="2055" y="274"/>
                    </a:cubicBezTo>
                    <a:cubicBezTo>
                      <a:pt x="1393" y="69"/>
                      <a:pt x="662" y="0"/>
                      <a:pt x="0" y="92"/>
                    </a:cubicBezTo>
                    <a:cubicBezTo>
                      <a:pt x="206" y="754"/>
                      <a:pt x="480" y="1370"/>
                      <a:pt x="845" y="1963"/>
                    </a:cubicBezTo>
                    <a:cubicBezTo>
                      <a:pt x="1073" y="1872"/>
                      <a:pt x="1347" y="1826"/>
                      <a:pt x="1598" y="1826"/>
                    </a:cubicBezTo>
                    <a:cubicBezTo>
                      <a:pt x="2123" y="1826"/>
                      <a:pt x="2625" y="1963"/>
                      <a:pt x="3105" y="2123"/>
                    </a:cubicBezTo>
                    <a:cubicBezTo>
                      <a:pt x="3744" y="2374"/>
                      <a:pt x="4337" y="2694"/>
                      <a:pt x="4931" y="3036"/>
                    </a:cubicBezTo>
                    <a:cubicBezTo>
                      <a:pt x="6209" y="3744"/>
                      <a:pt x="7419" y="4543"/>
                      <a:pt x="8811" y="4817"/>
                    </a:cubicBezTo>
                    <a:cubicBezTo>
                      <a:pt x="8971" y="4839"/>
                      <a:pt x="9153" y="4862"/>
                      <a:pt x="9313" y="4885"/>
                    </a:cubicBezTo>
                    <a:cubicBezTo>
                      <a:pt x="9724" y="4931"/>
                      <a:pt x="10158" y="4931"/>
                      <a:pt x="10477" y="5182"/>
                    </a:cubicBezTo>
                    <a:cubicBezTo>
                      <a:pt x="10705" y="5364"/>
                      <a:pt x="10820" y="5661"/>
                      <a:pt x="10842" y="5981"/>
                    </a:cubicBezTo>
                    <a:cubicBezTo>
                      <a:pt x="11641" y="5752"/>
                      <a:pt x="12394" y="5433"/>
                      <a:pt x="13102" y="5022"/>
                    </a:cubicBezTo>
                    <a:cubicBezTo>
                      <a:pt x="13239" y="4657"/>
                      <a:pt x="13262" y="4292"/>
                      <a:pt x="12965" y="40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4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618225" y="2473175"/>
                <a:ext cx="160375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5205" extrusionOk="0">
                    <a:moveTo>
                      <a:pt x="69" y="982"/>
                    </a:moveTo>
                    <a:cubicBezTo>
                      <a:pt x="137" y="1461"/>
                      <a:pt x="411" y="1895"/>
                      <a:pt x="731" y="2214"/>
                    </a:cubicBezTo>
                    <a:cubicBezTo>
                      <a:pt x="1050" y="2557"/>
                      <a:pt x="1416" y="2808"/>
                      <a:pt x="1781" y="3036"/>
                    </a:cubicBezTo>
                    <a:cubicBezTo>
                      <a:pt x="2511" y="3470"/>
                      <a:pt x="3264" y="3903"/>
                      <a:pt x="4040" y="4269"/>
                    </a:cubicBezTo>
                    <a:cubicBezTo>
                      <a:pt x="4816" y="4634"/>
                      <a:pt x="5593" y="4953"/>
                      <a:pt x="6414" y="5204"/>
                    </a:cubicBezTo>
                    <a:cubicBezTo>
                      <a:pt x="5707" y="4748"/>
                      <a:pt x="4976" y="4291"/>
                      <a:pt x="4269" y="3858"/>
                    </a:cubicBezTo>
                    <a:lnTo>
                      <a:pt x="2100" y="2534"/>
                    </a:lnTo>
                    <a:cubicBezTo>
                      <a:pt x="1393" y="2100"/>
                      <a:pt x="731" y="1598"/>
                      <a:pt x="525" y="890"/>
                    </a:cubicBezTo>
                    <a:cubicBezTo>
                      <a:pt x="434" y="594"/>
                      <a:pt x="434" y="297"/>
                      <a:pt x="503" y="0"/>
                    </a:cubicBezTo>
                    <a:cubicBezTo>
                      <a:pt x="388" y="23"/>
                      <a:pt x="251" y="46"/>
                      <a:pt x="137" y="69"/>
                    </a:cubicBezTo>
                    <a:cubicBezTo>
                      <a:pt x="46" y="365"/>
                      <a:pt x="0" y="662"/>
                      <a:pt x="69" y="982"/>
                    </a:cubicBez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452750" y="2752775"/>
                <a:ext cx="23282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9313" h="3950" extrusionOk="0">
                    <a:moveTo>
                      <a:pt x="3766" y="1712"/>
                    </a:moveTo>
                    <a:cubicBezTo>
                      <a:pt x="4611" y="2169"/>
                      <a:pt x="5455" y="2717"/>
                      <a:pt x="6368" y="3150"/>
                    </a:cubicBezTo>
                    <a:cubicBezTo>
                      <a:pt x="7281" y="3607"/>
                      <a:pt x="8286" y="3949"/>
                      <a:pt x="9313" y="3927"/>
                    </a:cubicBezTo>
                    <a:cubicBezTo>
                      <a:pt x="8354" y="3584"/>
                      <a:pt x="7532" y="3105"/>
                      <a:pt x="6711" y="2557"/>
                    </a:cubicBezTo>
                    <a:cubicBezTo>
                      <a:pt x="5889" y="2032"/>
                      <a:pt x="5090" y="1416"/>
                      <a:pt x="4177" y="936"/>
                    </a:cubicBezTo>
                    <a:cubicBezTo>
                      <a:pt x="3287" y="434"/>
                      <a:pt x="2283" y="46"/>
                      <a:pt x="1210" y="1"/>
                    </a:cubicBezTo>
                    <a:cubicBezTo>
                      <a:pt x="799" y="1"/>
                      <a:pt x="388" y="23"/>
                      <a:pt x="0" y="138"/>
                    </a:cubicBezTo>
                    <a:cubicBezTo>
                      <a:pt x="46" y="297"/>
                      <a:pt x="114" y="457"/>
                      <a:pt x="160" y="640"/>
                    </a:cubicBezTo>
                    <a:cubicBezTo>
                      <a:pt x="502" y="617"/>
                      <a:pt x="822" y="663"/>
                      <a:pt x="1141" y="708"/>
                    </a:cubicBezTo>
                    <a:cubicBezTo>
                      <a:pt x="2054" y="845"/>
                      <a:pt x="2922" y="1256"/>
                      <a:pt x="3766" y="1712"/>
                    </a:cubicBez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Google Shape;79;p2"/>
            <p:cNvSpPr/>
            <p:nvPr/>
          </p:nvSpPr>
          <p:spPr>
            <a:xfrm>
              <a:off x="479075" y="765950"/>
              <a:ext cx="191700" cy="191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33475" y="443550"/>
              <a:ext cx="191700" cy="191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796975" y="3634750"/>
            <a:ext cx="2037000" cy="2037000"/>
            <a:chOff x="796975" y="3634750"/>
            <a:chExt cx="2037000" cy="2037000"/>
          </a:xfrm>
        </p:grpSpPr>
        <p:sp>
          <p:nvSpPr>
            <p:cNvPr id="82" name="Google Shape;82;p2"/>
            <p:cNvSpPr/>
            <p:nvPr/>
          </p:nvSpPr>
          <p:spPr>
            <a:xfrm>
              <a:off x="796975" y="3634750"/>
              <a:ext cx="2037000" cy="2037000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864800" y="4114350"/>
              <a:ext cx="1901363" cy="1077857"/>
              <a:chOff x="864800" y="4114350"/>
              <a:chExt cx="1901363" cy="1077857"/>
            </a:xfrm>
          </p:grpSpPr>
          <p:grpSp>
            <p:nvGrpSpPr>
              <p:cNvPr id="84" name="Google Shape;84;p2"/>
              <p:cNvGrpSpPr/>
              <p:nvPr/>
            </p:nvGrpSpPr>
            <p:grpSpPr>
              <a:xfrm>
                <a:off x="1181308" y="4114350"/>
                <a:ext cx="1229505" cy="1077857"/>
                <a:chOff x="1181308" y="4114350"/>
                <a:chExt cx="1229505" cy="1077857"/>
              </a:xfrm>
            </p:grpSpPr>
            <p:sp>
              <p:nvSpPr>
                <p:cNvPr id="85" name="Google Shape;85;p2"/>
                <p:cNvSpPr/>
                <p:nvPr/>
              </p:nvSpPr>
              <p:spPr>
                <a:xfrm>
                  <a:off x="1181308" y="4114350"/>
                  <a:ext cx="1229505" cy="107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0" h="12808" extrusionOk="0">
                      <a:moveTo>
                        <a:pt x="7305" y="1"/>
                      </a:moveTo>
                      <a:cubicBezTo>
                        <a:pt x="6209" y="1"/>
                        <a:pt x="5114" y="275"/>
                        <a:pt x="4132" y="845"/>
                      </a:cubicBezTo>
                      <a:cubicBezTo>
                        <a:pt x="1051" y="2603"/>
                        <a:pt x="1" y="6529"/>
                        <a:pt x="1736" y="9588"/>
                      </a:cubicBezTo>
                      <a:cubicBezTo>
                        <a:pt x="2920" y="11648"/>
                        <a:pt x="5087" y="12807"/>
                        <a:pt x="7311" y="12807"/>
                      </a:cubicBezTo>
                      <a:cubicBezTo>
                        <a:pt x="8389" y="12807"/>
                        <a:pt x="9480" y="12535"/>
                        <a:pt x="10478" y="11961"/>
                      </a:cubicBezTo>
                      <a:cubicBezTo>
                        <a:pt x="13559" y="10204"/>
                        <a:pt x="14609" y="6301"/>
                        <a:pt x="12852" y="3219"/>
                      </a:cubicBezTo>
                      <a:cubicBezTo>
                        <a:pt x="11665" y="1165"/>
                        <a:pt x="9519" y="1"/>
                        <a:pt x="730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50000">
                      <a:schemeClr val="accent4"/>
                    </a:gs>
                    <a:gs pos="100000">
                      <a:schemeClr val="accent5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1950059" y="5035420"/>
                  <a:ext cx="93833" cy="84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1001" extrusionOk="0">
                      <a:moveTo>
                        <a:pt x="582" y="0"/>
                      </a:moveTo>
                      <a:cubicBezTo>
                        <a:pt x="547" y="0"/>
                        <a:pt x="511" y="4"/>
                        <a:pt x="475" y="12"/>
                      </a:cubicBezTo>
                      <a:cubicBezTo>
                        <a:pt x="270" y="35"/>
                        <a:pt x="110" y="195"/>
                        <a:pt x="42" y="377"/>
                      </a:cubicBezTo>
                      <a:cubicBezTo>
                        <a:pt x="19" y="446"/>
                        <a:pt x="19" y="491"/>
                        <a:pt x="19" y="560"/>
                      </a:cubicBezTo>
                      <a:cubicBezTo>
                        <a:pt x="0" y="803"/>
                        <a:pt x="258" y="1001"/>
                        <a:pt x="515" y="1001"/>
                      </a:cubicBezTo>
                      <a:cubicBezTo>
                        <a:pt x="571" y="1001"/>
                        <a:pt x="628" y="991"/>
                        <a:pt x="681" y="971"/>
                      </a:cubicBezTo>
                      <a:cubicBezTo>
                        <a:pt x="955" y="857"/>
                        <a:pt x="1115" y="514"/>
                        <a:pt x="1046" y="195"/>
                      </a:cubicBezTo>
                      <a:lnTo>
                        <a:pt x="1046" y="195"/>
                      </a:lnTo>
                      <a:lnTo>
                        <a:pt x="1017" y="279"/>
                      </a:lnTo>
                      <a:lnTo>
                        <a:pt x="1017" y="279"/>
                      </a:lnTo>
                      <a:cubicBezTo>
                        <a:pt x="1012" y="266"/>
                        <a:pt x="1007" y="253"/>
                        <a:pt x="1000" y="240"/>
                      </a:cubicBezTo>
                      <a:cubicBezTo>
                        <a:pt x="925" y="89"/>
                        <a:pt x="755" y="0"/>
                        <a:pt x="582" y="0"/>
                      </a:cubicBezTo>
                      <a:close/>
                    </a:path>
                  </a:pathLst>
                </a:custGeom>
                <a:solidFill>
                  <a:srgbClr val="227386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1848821" y="5090121"/>
                  <a:ext cx="5680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" h="539" extrusionOk="0">
                      <a:moveTo>
                        <a:pt x="365" y="1"/>
                      </a:moveTo>
                      <a:cubicBezTo>
                        <a:pt x="242" y="1"/>
                        <a:pt x="129" y="52"/>
                        <a:pt x="81" y="161"/>
                      </a:cubicBezTo>
                      <a:cubicBezTo>
                        <a:pt x="1" y="341"/>
                        <a:pt x="184" y="539"/>
                        <a:pt x="368" y="539"/>
                      </a:cubicBezTo>
                      <a:cubicBezTo>
                        <a:pt x="394" y="539"/>
                        <a:pt x="420" y="535"/>
                        <a:pt x="446" y="526"/>
                      </a:cubicBezTo>
                      <a:cubicBezTo>
                        <a:pt x="547" y="493"/>
                        <a:pt x="609" y="398"/>
                        <a:pt x="628" y="295"/>
                      </a:cubicBezTo>
                      <a:lnTo>
                        <a:pt x="628" y="295"/>
                      </a:lnTo>
                      <a:lnTo>
                        <a:pt x="628" y="298"/>
                      </a:lnTo>
                      <a:cubicBezTo>
                        <a:pt x="651" y="229"/>
                        <a:pt x="651" y="161"/>
                        <a:pt x="674" y="115"/>
                      </a:cubicBezTo>
                      <a:cubicBezTo>
                        <a:pt x="647" y="91"/>
                        <a:pt x="616" y="71"/>
                        <a:pt x="584" y="54"/>
                      </a:cubicBezTo>
                      <a:lnTo>
                        <a:pt x="584" y="54"/>
                      </a:lnTo>
                      <a:cubicBezTo>
                        <a:pt x="571" y="35"/>
                        <a:pt x="555" y="17"/>
                        <a:pt x="537" y="1"/>
                      </a:cubicBezTo>
                      <a:lnTo>
                        <a:pt x="537" y="1"/>
                      </a:lnTo>
                      <a:lnTo>
                        <a:pt x="548" y="38"/>
                      </a:lnTo>
                      <a:lnTo>
                        <a:pt x="548" y="38"/>
                      </a:lnTo>
                      <a:cubicBezTo>
                        <a:pt x="489" y="13"/>
                        <a:pt x="426" y="1"/>
                        <a:pt x="365" y="1"/>
                      </a:cubicBezTo>
                      <a:close/>
                    </a:path>
                  </a:pathLst>
                </a:custGeom>
                <a:solidFill>
                  <a:srgbClr val="227386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1283135" y="4258422"/>
                  <a:ext cx="1004727" cy="843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9" h="10022" extrusionOk="0">
                      <a:moveTo>
                        <a:pt x="10432" y="1"/>
                      </a:moveTo>
                      <a:cubicBezTo>
                        <a:pt x="9610" y="252"/>
                        <a:pt x="8880" y="823"/>
                        <a:pt x="8309" y="1462"/>
                      </a:cubicBezTo>
                      <a:cubicBezTo>
                        <a:pt x="7716" y="2124"/>
                        <a:pt x="7236" y="2854"/>
                        <a:pt x="6689" y="3539"/>
                      </a:cubicBezTo>
                      <a:cubicBezTo>
                        <a:pt x="5753" y="4680"/>
                        <a:pt x="4566" y="5707"/>
                        <a:pt x="3151" y="6278"/>
                      </a:cubicBezTo>
                      <a:cubicBezTo>
                        <a:pt x="2426" y="6567"/>
                        <a:pt x="1645" y="6732"/>
                        <a:pt x="903" y="6732"/>
                      </a:cubicBezTo>
                      <a:cubicBezTo>
                        <a:pt x="593" y="6732"/>
                        <a:pt x="290" y="6704"/>
                        <a:pt x="1" y="6643"/>
                      </a:cubicBezTo>
                      <a:lnTo>
                        <a:pt x="1" y="6643"/>
                      </a:lnTo>
                      <a:cubicBezTo>
                        <a:pt x="138" y="7054"/>
                        <a:pt x="297" y="7465"/>
                        <a:pt x="526" y="7876"/>
                      </a:cubicBezTo>
                      <a:cubicBezTo>
                        <a:pt x="1051" y="8766"/>
                        <a:pt x="1735" y="9473"/>
                        <a:pt x="2534" y="10021"/>
                      </a:cubicBezTo>
                      <a:cubicBezTo>
                        <a:pt x="2626" y="9040"/>
                        <a:pt x="3265" y="8058"/>
                        <a:pt x="4086" y="7328"/>
                      </a:cubicBezTo>
                      <a:cubicBezTo>
                        <a:pt x="4931" y="6597"/>
                        <a:pt x="5958" y="6050"/>
                        <a:pt x="7008" y="5593"/>
                      </a:cubicBezTo>
                      <a:cubicBezTo>
                        <a:pt x="7602" y="5342"/>
                        <a:pt x="8195" y="5091"/>
                        <a:pt x="8743" y="4748"/>
                      </a:cubicBezTo>
                      <a:cubicBezTo>
                        <a:pt x="9930" y="3995"/>
                        <a:pt x="10774" y="2831"/>
                        <a:pt x="11938" y="2101"/>
                      </a:cubicBezTo>
                      <a:cubicBezTo>
                        <a:pt x="11847" y="1895"/>
                        <a:pt x="11756" y="1713"/>
                        <a:pt x="11642" y="1507"/>
                      </a:cubicBezTo>
                      <a:cubicBezTo>
                        <a:pt x="11322" y="937"/>
                        <a:pt x="10911" y="435"/>
                        <a:pt x="10432" y="1"/>
                      </a:cubicBezTo>
                      <a:close/>
                    </a:path>
                  </a:pathLst>
                </a:custGeom>
                <a:solidFill>
                  <a:srgbClr val="227386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1273542" y="4122092"/>
                  <a:ext cx="639746" cy="409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2" h="4871" extrusionOk="0">
                      <a:moveTo>
                        <a:pt x="7191" y="0"/>
                      </a:moveTo>
                      <a:cubicBezTo>
                        <a:pt x="7054" y="388"/>
                        <a:pt x="6825" y="731"/>
                        <a:pt x="6529" y="1027"/>
                      </a:cubicBezTo>
                      <a:cubicBezTo>
                        <a:pt x="6072" y="1507"/>
                        <a:pt x="5456" y="1849"/>
                        <a:pt x="4862" y="2146"/>
                      </a:cubicBezTo>
                      <a:cubicBezTo>
                        <a:pt x="4132" y="2511"/>
                        <a:pt x="3379" y="2853"/>
                        <a:pt x="2603" y="3150"/>
                      </a:cubicBezTo>
                      <a:cubicBezTo>
                        <a:pt x="2322" y="3259"/>
                        <a:pt x="2009" y="3368"/>
                        <a:pt x="1708" y="3368"/>
                      </a:cubicBezTo>
                      <a:cubicBezTo>
                        <a:pt x="1569" y="3368"/>
                        <a:pt x="1432" y="3345"/>
                        <a:pt x="1302" y="3287"/>
                      </a:cubicBezTo>
                      <a:cubicBezTo>
                        <a:pt x="1096" y="3196"/>
                        <a:pt x="936" y="3036"/>
                        <a:pt x="845" y="2831"/>
                      </a:cubicBezTo>
                      <a:cubicBezTo>
                        <a:pt x="457" y="3447"/>
                        <a:pt x="160" y="4109"/>
                        <a:pt x="1" y="4794"/>
                      </a:cubicBezTo>
                      <a:cubicBezTo>
                        <a:pt x="130" y="4771"/>
                        <a:pt x="262" y="4762"/>
                        <a:pt x="395" y="4762"/>
                      </a:cubicBezTo>
                      <a:cubicBezTo>
                        <a:pt x="863" y="4762"/>
                        <a:pt x="1353" y="4871"/>
                        <a:pt x="1833" y="4871"/>
                      </a:cubicBezTo>
                      <a:cubicBezTo>
                        <a:pt x="2039" y="4871"/>
                        <a:pt x="2243" y="4851"/>
                        <a:pt x="2443" y="4794"/>
                      </a:cubicBezTo>
                      <a:cubicBezTo>
                        <a:pt x="3424" y="4542"/>
                        <a:pt x="3949" y="3492"/>
                        <a:pt x="4794" y="2899"/>
                      </a:cubicBezTo>
                      <a:cubicBezTo>
                        <a:pt x="5136" y="2648"/>
                        <a:pt x="5524" y="2488"/>
                        <a:pt x="5890" y="2283"/>
                      </a:cubicBezTo>
                      <a:cubicBezTo>
                        <a:pt x="6711" y="1781"/>
                        <a:pt x="7328" y="982"/>
                        <a:pt x="7601" y="69"/>
                      </a:cubicBezTo>
                      <a:cubicBezTo>
                        <a:pt x="7464" y="46"/>
                        <a:pt x="7328" y="23"/>
                        <a:pt x="7191" y="0"/>
                      </a:cubicBezTo>
                      <a:close/>
                    </a:path>
                  </a:pathLst>
                </a:custGeom>
                <a:solidFill>
                  <a:srgbClr val="227386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1613526" y="4685422"/>
                  <a:ext cx="716580" cy="50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5" h="5975" extrusionOk="0">
                      <a:moveTo>
                        <a:pt x="8036" y="1"/>
                      </a:moveTo>
                      <a:cubicBezTo>
                        <a:pt x="7999" y="1"/>
                        <a:pt x="7961" y="6"/>
                        <a:pt x="7921" y="17"/>
                      </a:cubicBezTo>
                      <a:cubicBezTo>
                        <a:pt x="7761" y="40"/>
                        <a:pt x="7647" y="154"/>
                        <a:pt x="7533" y="245"/>
                      </a:cubicBezTo>
                      <a:cubicBezTo>
                        <a:pt x="6985" y="793"/>
                        <a:pt x="6597" y="1455"/>
                        <a:pt x="6049" y="1980"/>
                      </a:cubicBezTo>
                      <a:cubicBezTo>
                        <a:pt x="5890" y="2140"/>
                        <a:pt x="5707" y="2277"/>
                        <a:pt x="5502" y="2414"/>
                      </a:cubicBezTo>
                      <a:cubicBezTo>
                        <a:pt x="5228" y="2596"/>
                        <a:pt x="4908" y="2779"/>
                        <a:pt x="4589" y="2916"/>
                      </a:cubicBezTo>
                      <a:cubicBezTo>
                        <a:pt x="4246" y="3075"/>
                        <a:pt x="3904" y="3212"/>
                        <a:pt x="3584" y="3327"/>
                      </a:cubicBezTo>
                      <a:cubicBezTo>
                        <a:pt x="2694" y="3669"/>
                        <a:pt x="1758" y="3988"/>
                        <a:pt x="1005" y="4559"/>
                      </a:cubicBezTo>
                      <a:cubicBezTo>
                        <a:pt x="617" y="4833"/>
                        <a:pt x="252" y="5221"/>
                        <a:pt x="1" y="5655"/>
                      </a:cubicBezTo>
                      <a:cubicBezTo>
                        <a:pt x="480" y="5814"/>
                        <a:pt x="959" y="5929"/>
                        <a:pt x="1439" y="5974"/>
                      </a:cubicBezTo>
                      <a:cubicBezTo>
                        <a:pt x="1507" y="5792"/>
                        <a:pt x="1576" y="5632"/>
                        <a:pt x="1690" y="5495"/>
                      </a:cubicBezTo>
                      <a:cubicBezTo>
                        <a:pt x="1918" y="5198"/>
                        <a:pt x="2215" y="4970"/>
                        <a:pt x="2511" y="4765"/>
                      </a:cubicBezTo>
                      <a:cubicBezTo>
                        <a:pt x="2922" y="4513"/>
                        <a:pt x="3379" y="4308"/>
                        <a:pt x="3835" y="4125"/>
                      </a:cubicBezTo>
                      <a:cubicBezTo>
                        <a:pt x="4794" y="3715"/>
                        <a:pt x="5753" y="3349"/>
                        <a:pt x="6529" y="2710"/>
                      </a:cubicBezTo>
                      <a:cubicBezTo>
                        <a:pt x="6620" y="2619"/>
                        <a:pt x="6711" y="2550"/>
                        <a:pt x="6803" y="2436"/>
                      </a:cubicBezTo>
                      <a:cubicBezTo>
                        <a:pt x="7008" y="2231"/>
                        <a:pt x="7191" y="2003"/>
                        <a:pt x="7465" y="1911"/>
                      </a:cubicBezTo>
                      <a:cubicBezTo>
                        <a:pt x="7508" y="1902"/>
                        <a:pt x="7553" y="1897"/>
                        <a:pt x="7599" y="1897"/>
                      </a:cubicBezTo>
                      <a:cubicBezTo>
                        <a:pt x="7765" y="1897"/>
                        <a:pt x="7937" y="1959"/>
                        <a:pt x="8081" y="2048"/>
                      </a:cubicBezTo>
                      <a:cubicBezTo>
                        <a:pt x="8309" y="1523"/>
                        <a:pt x="8446" y="930"/>
                        <a:pt x="8514" y="359"/>
                      </a:cubicBezTo>
                      <a:cubicBezTo>
                        <a:pt x="8399" y="148"/>
                        <a:pt x="8235" y="1"/>
                        <a:pt x="8036" y="1"/>
                      </a:cubicBezTo>
                      <a:close/>
                    </a:path>
                  </a:pathLst>
                </a:custGeom>
                <a:solidFill>
                  <a:srgbClr val="227386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" name="Google Shape;91;p2"/>
              <p:cNvSpPr/>
              <p:nvPr/>
            </p:nvSpPr>
            <p:spPr>
              <a:xfrm>
                <a:off x="864800" y="4362925"/>
                <a:ext cx="1901363" cy="531843"/>
              </a:xfrm>
              <a:custGeom>
                <a:avLst/>
                <a:gdLst/>
                <a:ahLst/>
                <a:cxnLst/>
                <a:rect l="l" t="t" r="r" b="b"/>
                <a:pathLst>
                  <a:path w="71079" h="19882" extrusionOk="0">
                    <a:moveTo>
                      <a:pt x="53047" y="2512"/>
                    </a:moveTo>
                    <a:cubicBezTo>
                      <a:pt x="63044" y="4178"/>
                      <a:pt x="68773" y="7100"/>
                      <a:pt x="68773" y="9382"/>
                    </a:cubicBezTo>
                    <a:lnTo>
                      <a:pt x="68773" y="9382"/>
                    </a:lnTo>
                    <a:cubicBezTo>
                      <a:pt x="68773" y="12806"/>
                      <a:pt x="56128" y="17576"/>
                      <a:pt x="35540" y="17576"/>
                    </a:cubicBezTo>
                    <a:lnTo>
                      <a:pt x="35540" y="17576"/>
                    </a:lnTo>
                    <a:cubicBezTo>
                      <a:pt x="14951" y="17576"/>
                      <a:pt x="2306" y="12806"/>
                      <a:pt x="2306" y="9382"/>
                    </a:cubicBezTo>
                    <a:lnTo>
                      <a:pt x="2306" y="9382"/>
                    </a:lnTo>
                    <a:cubicBezTo>
                      <a:pt x="2306" y="7214"/>
                      <a:pt x="7373" y="4520"/>
                      <a:pt x="16321" y="2831"/>
                    </a:cubicBezTo>
                    <a:lnTo>
                      <a:pt x="16321" y="2831"/>
                    </a:lnTo>
                    <a:cubicBezTo>
                      <a:pt x="16777" y="1804"/>
                      <a:pt x="17279" y="914"/>
                      <a:pt x="17667" y="252"/>
                    </a:cubicBezTo>
                    <a:lnTo>
                      <a:pt x="17667" y="252"/>
                    </a:lnTo>
                    <a:cubicBezTo>
                      <a:pt x="7624" y="1895"/>
                      <a:pt x="1" y="5000"/>
                      <a:pt x="1" y="9382"/>
                    </a:cubicBezTo>
                    <a:lnTo>
                      <a:pt x="1" y="9382"/>
                    </a:lnTo>
                    <a:cubicBezTo>
                      <a:pt x="1" y="16207"/>
                      <a:pt x="18306" y="19882"/>
                      <a:pt x="35540" y="19882"/>
                    </a:cubicBezTo>
                    <a:lnTo>
                      <a:pt x="35540" y="19882"/>
                    </a:lnTo>
                    <a:cubicBezTo>
                      <a:pt x="52773" y="19882"/>
                      <a:pt x="71079" y="16207"/>
                      <a:pt x="71079" y="9382"/>
                    </a:cubicBezTo>
                    <a:lnTo>
                      <a:pt x="71079" y="9382"/>
                    </a:lnTo>
                    <a:cubicBezTo>
                      <a:pt x="71079" y="4749"/>
                      <a:pt x="62565" y="1553"/>
                      <a:pt x="51700" y="1"/>
                    </a:cubicBezTo>
                    <a:lnTo>
                      <a:pt x="51700" y="1"/>
                    </a:lnTo>
                    <a:cubicBezTo>
                      <a:pt x="52225" y="868"/>
                      <a:pt x="52681" y="1781"/>
                      <a:pt x="53047" y="2512"/>
                    </a:cubicBezTo>
                  </a:path>
                </a:pathLst>
              </a:custGeom>
              <a:gradFill>
                <a:gsLst>
                  <a:gs pos="0">
                    <a:srgbClr val="9FE2D5"/>
                  </a:gs>
                  <a:gs pos="100000">
                    <a:srgbClr val="43BBA3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" name="Google Shape;92;p2"/>
            <p:cNvSpPr/>
            <p:nvPr/>
          </p:nvSpPr>
          <p:spPr>
            <a:xfrm>
              <a:off x="1529588" y="4261650"/>
              <a:ext cx="571800" cy="571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2"/>
          <p:cNvGrpSpPr/>
          <p:nvPr/>
        </p:nvGrpSpPr>
        <p:grpSpPr>
          <a:xfrm>
            <a:off x="6015375" y="3690775"/>
            <a:ext cx="2832000" cy="2832000"/>
            <a:chOff x="6015375" y="3690775"/>
            <a:chExt cx="2832000" cy="2832000"/>
          </a:xfrm>
        </p:grpSpPr>
        <p:sp>
          <p:nvSpPr>
            <p:cNvPr id="94" name="Google Shape;94;p2"/>
            <p:cNvSpPr/>
            <p:nvPr/>
          </p:nvSpPr>
          <p:spPr>
            <a:xfrm>
              <a:off x="6015375" y="3690775"/>
              <a:ext cx="2832000" cy="28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oogle Shape;95;p2"/>
            <p:cNvGrpSpPr/>
            <p:nvPr/>
          </p:nvGrpSpPr>
          <p:grpSpPr>
            <a:xfrm flipH="1">
              <a:off x="6616746" y="4389157"/>
              <a:ext cx="1629263" cy="1435339"/>
              <a:chOff x="2413375" y="2469750"/>
              <a:chExt cx="507875" cy="447425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2413375" y="2469750"/>
                <a:ext cx="507875" cy="447425"/>
              </a:xfrm>
              <a:custGeom>
                <a:avLst/>
                <a:gdLst/>
                <a:ahLst/>
                <a:cxnLst/>
                <a:rect l="l" t="t" r="r" b="b"/>
                <a:pathLst>
                  <a:path w="20315" h="17897" extrusionOk="0">
                    <a:moveTo>
                      <a:pt x="10157" y="0"/>
                    </a:moveTo>
                    <a:cubicBezTo>
                      <a:pt x="6665" y="0"/>
                      <a:pt x="3333" y="2077"/>
                      <a:pt x="1917" y="5524"/>
                    </a:cubicBezTo>
                    <a:cubicBezTo>
                      <a:pt x="0" y="10066"/>
                      <a:pt x="2168" y="15316"/>
                      <a:pt x="6734" y="17210"/>
                    </a:cubicBezTo>
                    <a:cubicBezTo>
                      <a:pt x="7850" y="17676"/>
                      <a:pt x="9008" y="17896"/>
                      <a:pt x="10149" y="17896"/>
                    </a:cubicBezTo>
                    <a:cubicBezTo>
                      <a:pt x="13653" y="17896"/>
                      <a:pt x="16991" y="15821"/>
                      <a:pt x="18420" y="12394"/>
                    </a:cubicBezTo>
                    <a:cubicBezTo>
                      <a:pt x="20315" y="7829"/>
                      <a:pt x="18146" y="2602"/>
                      <a:pt x="13604" y="685"/>
                    </a:cubicBezTo>
                    <a:cubicBezTo>
                      <a:pt x="12463" y="228"/>
                      <a:pt x="11299" y="0"/>
                      <a:pt x="1015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682125" y="2552475"/>
                <a:ext cx="177500" cy="81675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3267" extrusionOk="0">
                    <a:moveTo>
                      <a:pt x="5258" y="191"/>
                    </a:moveTo>
                    <a:cubicBezTo>
                      <a:pt x="5278" y="196"/>
                      <a:pt x="5299" y="201"/>
                      <a:pt x="5319" y="206"/>
                    </a:cubicBezTo>
                    <a:cubicBezTo>
                      <a:pt x="5299" y="201"/>
                      <a:pt x="5278" y="196"/>
                      <a:pt x="5258" y="191"/>
                    </a:cubicBezTo>
                    <a:close/>
                    <a:moveTo>
                      <a:pt x="1" y="1"/>
                    </a:moveTo>
                    <a:cubicBezTo>
                      <a:pt x="1713" y="1028"/>
                      <a:pt x="3493" y="1964"/>
                      <a:pt x="5319" y="2786"/>
                    </a:cubicBezTo>
                    <a:cubicBezTo>
                      <a:pt x="5865" y="3026"/>
                      <a:pt x="6433" y="3266"/>
                      <a:pt x="7021" y="3266"/>
                    </a:cubicBezTo>
                    <a:cubicBezTo>
                      <a:pt x="7047" y="3266"/>
                      <a:pt x="7073" y="3266"/>
                      <a:pt x="7099" y="3265"/>
                    </a:cubicBezTo>
                    <a:cubicBezTo>
                      <a:pt x="6049" y="2649"/>
                      <a:pt x="5022" y="2010"/>
                      <a:pt x="3972" y="1393"/>
                    </a:cubicBezTo>
                    <a:cubicBezTo>
                      <a:pt x="3767" y="1256"/>
                      <a:pt x="3516" y="1074"/>
                      <a:pt x="3562" y="823"/>
                    </a:cubicBezTo>
                    <a:cubicBezTo>
                      <a:pt x="3584" y="686"/>
                      <a:pt x="3676" y="572"/>
                      <a:pt x="3790" y="503"/>
                    </a:cubicBezTo>
                    <a:cubicBezTo>
                      <a:pt x="4102" y="273"/>
                      <a:pt x="4485" y="149"/>
                      <a:pt x="4872" y="149"/>
                    </a:cubicBezTo>
                    <a:cubicBezTo>
                      <a:pt x="5001" y="149"/>
                      <a:pt x="5130" y="163"/>
                      <a:pt x="5258" y="191"/>
                    </a:cubicBezTo>
                    <a:lnTo>
                      <a:pt x="5258" y="191"/>
                    </a:lnTo>
                    <a:cubicBezTo>
                      <a:pt x="4846" y="93"/>
                      <a:pt x="4406" y="4"/>
                      <a:pt x="3987" y="4"/>
                    </a:cubicBezTo>
                    <a:cubicBezTo>
                      <a:pt x="3561" y="4"/>
                      <a:pt x="3157" y="96"/>
                      <a:pt x="2831" y="366"/>
                    </a:cubicBezTo>
                    <a:cubicBezTo>
                      <a:pt x="2717" y="457"/>
                      <a:pt x="2626" y="549"/>
                      <a:pt x="2489" y="617"/>
                    </a:cubicBezTo>
                    <a:cubicBezTo>
                      <a:pt x="2417" y="648"/>
                      <a:pt x="2340" y="660"/>
                      <a:pt x="2263" y="660"/>
                    </a:cubicBezTo>
                    <a:cubicBezTo>
                      <a:pt x="2169" y="660"/>
                      <a:pt x="2074" y="642"/>
                      <a:pt x="1987" y="617"/>
                    </a:cubicBezTo>
                    <a:cubicBezTo>
                      <a:pt x="1370" y="526"/>
                      <a:pt x="777" y="320"/>
                      <a:pt x="229" y="4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562300" y="2542775"/>
                <a:ext cx="15922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128" extrusionOk="0">
                    <a:moveTo>
                      <a:pt x="4510" y="2823"/>
                    </a:moveTo>
                    <a:cubicBezTo>
                      <a:pt x="4642" y="2859"/>
                      <a:pt x="4774" y="2892"/>
                      <a:pt x="4908" y="2923"/>
                    </a:cubicBezTo>
                    <a:lnTo>
                      <a:pt x="5171" y="2914"/>
                    </a:lnTo>
                    <a:lnTo>
                      <a:pt x="5171" y="2914"/>
                    </a:lnTo>
                    <a:cubicBezTo>
                      <a:pt x="4950" y="2893"/>
                      <a:pt x="4730" y="2860"/>
                      <a:pt x="4510" y="2823"/>
                    </a:cubicBezTo>
                    <a:close/>
                    <a:moveTo>
                      <a:pt x="6369" y="2877"/>
                    </a:moveTo>
                    <a:lnTo>
                      <a:pt x="5171" y="2914"/>
                    </a:lnTo>
                    <a:lnTo>
                      <a:pt x="5171" y="2914"/>
                    </a:lnTo>
                    <a:cubicBezTo>
                      <a:pt x="5341" y="2931"/>
                      <a:pt x="5511" y="2941"/>
                      <a:pt x="5680" y="2941"/>
                    </a:cubicBezTo>
                    <a:cubicBezTo>
                      <a:pt x="5911" y="2941"/>
                      <a:pt x="6140" y="2923"/>
                      <a:pt x="6369" y="2877"/>
                    </a:cubicBezTo>
                    <a:close/>
                    <a:moveTo>
                      <a:pt x="0" y="1"/>
                    </a:moveTo>
                    <a:cubicBezTo>
                      <a:pt x="92" y="366"/>
                      <a:pt x="274" y="708"/>
                      <a:pt x="503" y="1005"/>
                    </a:cubicBezTo>
                    <a:cubicBezTo>
                      <a:pt x="662" y="1188"/>
                      <a:pt x="845" y="1348"/>
                      <a:pt x="982" y="1553"/>
                    </a:cubicBezTo>
                    <a:cubicBezTo>
                      <a:pt x="1233" y="2032"/>
                      <a:pt x="1119" y="2626"/>
                      <a:pt x="913" y="3128"/>
                    </a:cubicBezTo>
                    <a:cubicBezTo>
                      <a:pt x="1407" y="2727"/>
                      <a:pt x="2036" y="2597"/>
                      <a:pt x="2680" y="2597"/>
                    </a:cubicBezTo>
                    <a:cubicBezTo>
                      <a:pt x="2990" y="2597"/>
                      <a:pt x="3303" y="2627"/>
                      <a:pt x="3607" y="2671"/>
                    </a:cubicBezTo>
                    <a:cubicBezTo>
                      <a:pt x="3906" y="2716"/>
                      <a:pt x="4207" y="2773"/>
                      <a:pt x="4510" y="2823"/>
                    </a:cubicBezTo>
                    <a:lnTo>
                      <a:pt x="4510" y="2823"/>
                    </a:lnTo>
                    <a:cubicBezTo>
                      <a:pt x="3152" y="2457"/>
                      <a:pt x="1879" y="1810"/>
                      <a:pt x="777" y="937"/>
                    </a:cubicBezTo>
                    <a:cubicBezTo>
                      <a:pt x="457" y="686"/>
                      <a:pt x="160" y="389"/>
                      <a:pt x="0" y="1"/>
                    </a:cubicBez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670725" y="2742500"/>
                <a:ext cx="186050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288" extrusionOk="0">
                    <a:moveTo>
                      <a:pt x="0" y="1"/>
                    </a:moveTo>
                    <a:lnTo>
                      <a:pt x="548" y="252"/>
                    </a:lnTo>
                    <a:cubicBezTo>
                      <a:pt x="576" y="251"/>
                      <a:pt x="604" y="250"/>
                      <a:pt x="632" y="250"/>
                    </a:cubicBezTo>
                    <a:lnTo>
                      <a:pt x="632" y="250"/>
                    </a:lnTo>
                    <a:cubicBezTo>
                      <a:pt x="1130" y="455"/>
                      <a:pt x="1614" y="691"/>
                      <a:pt x="2032" y="1028"/>
                    </a:cubicBezTo>
                    <a:cubicBezTo>
                      <a:pt x="2716" y="1576"/>
                      <a:pt x="3173" y="2397"/>
                      <a:pt x="3310" y="3288"/>
                    </a:cubicBezTo>
                    <a:cubicBezTo>
                      <a:pt x="3646" y="2660"/>
                      <a:pt x="4202" y="2054"/>
                      <a:pt x="4892" y="2054"/>
                    </a:cubicBezTo>
                    <a:cubicBezTo>
                      <a:pt x="4905" y="2054"/>
                      <a:pt x="4918" y="2055"/>
                      <a:pt x="4931" y="2055"/>
                    </a:cubicBezTo>
                    <a:cubicBezTo>
                      <a:pt x="5387" y="2055"/>
                      <a:pt x="5798" y="2329"/>
                      <a:pt x="6254" y="2375"/>
                    </a:cubicBezTo>
                    <a:cubicBezTo>
                      <a:pt x="6298" y="2379"/>
                      <a:pt x="6341" y="2382"/>
                      <a:pt x="6385" y="2382"/>
                    </a:cubicBezTo>
                    <a:cubicBezTo>
                      <a:pt x="6748" y="2382"/>
                      <a:pt x="7095" y="2221"/>
                      <a:pt x="7441" y="2078"/>
                    </a:cubicBezTo>
                    <a:cubicBezTo>
                      <a:pt x="5729" y="1690"/>
                      <a:pt x="4018" y="1188"/>
                      <a:pt x="2351" y="640"/>
                    </a:cubicBezTo>
                    <a:cubicBezTo>
                      <a:pt x="1788" y="445"/>
                      <a:pt x="1225" y="250"/>
                      <a:pt x="643" y="250"/>
                    </a:cubicBezTo>
                    <a:cubicBezTo>
                      <a:pt x="639" y="250"/>
                      <a:pt x="636" y="250"/>
                      <a:pt x="632" y="250"/>
                    </a:cubicBezTo>
                    <a:lnTo>
                      <a:pt x="632" y="250"/>
                    </a:lnTo>
                    <a:cubicBezTo>
                      <a:pt x="422" y="163"/>
                      <a:pt x="210" y="82"/>
                      <a:pt x="0" y="1"/>
                    </a:cubicBezTo>
                    <a:close/>
                  </a:path>
                </a:pathLst>
              </a:custGeom>
              <a:solidFill>
                <a:srgbClr val="950E6F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465850" y="2753350"/>
                <a:ext cx="1912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7648" h="3813" extrusionOk="0">
                    <a:moveTo>
                      <a:pt x="3858" y="0"/>
                    </a:moveTo>
                    <a:cubicBezTo>
                      <a:pt x="3545" y="335"/>
                      <a:pt x="3079" y="554"/>
                      <a:pt x="2600" y="554"/>
                    </a:cubicBezTo>
                    <a:cubicBezTo>
                      <a:pt x="2556" y="554"/>
                      <a:pt x="2511" y="552"/>
                      <a:pt x="2466" y="548"/>
                    </a:cubicBezTo>
                    <a:cubicBezTo>
                      <a:pt x="2078" y="525"/>
                      <a:pt x="1713" y="343"/>
                      <a:pt x="1325" y="297"/>
                    </a:cubicBezTo>
                    <a:cubicBezTo>
                      <a:pt x="1208" y="280"/>
                      <a:pt x="1092" y="271"/>
                      <a:pt x="976" y="271"/>
                    </a:cubicBezTo>
                    <a:cubicBezTo>
                      <a:pt x="638" y="271"/>
                      <a:pt x="307" y="344"/>
                      <a:pt x="1" y="480"/>
                    </a:cubicBezTo>
                    <a:lnTo>
                      <a:pt x="458" y="434"/>
                    </a:lnTo>
                    <a:cubicBezTo>
                      <a:pt x="2192" y="685"/>
                      <a:pt x="3744" y="1575"/>
                      <a:pt x="5228" y="2443"/>
                    </a:cubicBezTo>
                    <a:cubicBezTo>
                      <a:pt x="6050" y="2899"/>
                      <a:pt x="6849" y="3356"/>
                      <a:pt x="7647" y="3812"/>
                    </a:cubicBezTo>
                    <a:lnTo>
                      <a:pt x="5548" y="1849"/>
                    </a:lnTo>
                    <a:cubicBezTo>
                      <a:pt x="5160" y="1507"/>
                      <a:pt x="4771" y="1142"/>
                      <a:pt x="4406" y="799"/>
                    </a:cubicBezTo>
                    <a:cubicBezTo>
                      <a:pt x="4155" y="571"/>
                      <a:pt x="3904" y="320"/>
                      <a:pt x="3858" y="0"/>
                    </a:cubicBez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561150" y="2646075"/>
                <a:ext cx="332150" cy="69625"/>
              </a:xfrm>
              <a:custGeom>
                <a:avLst/>
                <a:gdLst/>
                <a:ahLst/>
                <a:cxnLst/>
                <a:rect l="l" t="t" r="r" b="b"/>
                <a:pathLst>
                  <a:path w="13286" h="278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37" y="662"/>
                      <a:pt x="2032" y="1164"/>
                      <a:pt x="3151" y="1461"/>
                    </a:cubicBezTo>
                    <a:cubicBezTo>
                      <a:pt x="4292" y="1758"/>
                      <a:pt x="5479" y="1872"/>
                      <a:pt x="6643" y="1872"/>
                    </a:cubicBezTo>
                    <a:cubicBezTo>
                      <a:pt x="7490" y="1872"/>
                      <a:pt x="8312" y="1824"/>
                      <a:pt x="9128" y="1824"/>
                    </a:cubicBezTo>
                    <a:cubicBezTo>
                      <a:pt x="9434" y="1824"/>
                      <a:pt x="9739" y="1830"/>
                      <a:pt x="10044" y="1849"/>
                    </a:cubicBezTo>
                    <a:cubicBezTo>
                      <a:pt x="11162" y="1940"/>
                      <a:pt x="12304" y="2169"/>
                      <a:pt x="13285" y="2785"/>
                    </a:cubicBezTo>
                    <a:cubicBezTo>
                      <a:pt x="12441" y="1986"/>
                      <a:pt x="11254" y="1552"/>
                      <a:pt x="10112" y="1393"/>
                    </a:cubicBezTo>
                    <a:cubicBezTo>
                      <a:pt x="9434" y="1288"/>
                      <a:pt x="8763" y="1266"/>
                      <a:pt x="8104" y="1266"/>
                    </a:cubicBezTo>
                    <a:cubicBezTo>
                      <a:pt x="7610" y="1266"/>
                      <a:pt x="7122" y="1278"/>
                      <a:pt x="6643" y="1278"/>
                    </a:cubicBezTo>
                    <a:cubicBezTo>
                      <a:pt x="6529" y="1281"/>
                      <a:pt x="6415" y="1282"/>
                      <a:pt x="6301" y="1282"/>
                    </a:cubicBezTo>
                    <a:cubicBezTo>
                      <a:pt x="5278" y="1282"/>
                      <a:pt x="4271" y="1189"/>
                      <a:pt x="3265" y="1005"/>
                    </a:cubicBezTo>
                    <a:cubicBezTo>
                      <a:pt x="2146" y="799"/>
                      <a:pt x="1051" y="480"/>
                      <a:pt x="1" y="0"/>
                    </a:cubicBezTo>
                    <a:close/>
                  </a:path>
                </a:pathLst>
              </a:custGeom>
              <a:solidFill>
                <a:srgbClr val="B109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557175" y="2849225"/>
                <a:ext cx="41100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346" extrusionOk="0">
                    <a:moveTo>
                      <a:pt x="841" y="1"/>
                    </a:moveTo>
                    <a:cubicBezTo>
                      <a:pt x="751" y="1"/>
                      <a:pt x="660" y="16"/>
                      <a:pt x="571" y="46"/>
                    </a:cubicBezTo>
                    <a:cubicBezTo>
                      <a:pt x="479" y="69"/>
                      <a:pt x="411" y="91"/>
                      <a:pt x="342" y="137"/>
                    </a:cubicBezTo>
                    <a:cubicBezTo>
                      <a:pt x="0" y="411"/>
                      <a:pt x="91" y="1004"/>
                      <a:pt x="457" y="1233"/>
                    </a:cubicBezTo>
                    <a:cubicBezTo>
                      <a:pt x="580" y="1310"/>
                      <a:pt x="721" y="1345"/>
                      <a:pt x="864" y="1345"/>
                    </a:cubicBezTo>
                    <a:cubicBezTo>
                      <a:pt x="1145" y="1345"/>
                      <a:pt x="1431" y="1208"/>
                      <a:pt x="1598" y="982"/>
                    </a:cubicBezTo>
                    <a:lnTo>
                      <a:pt x="1598" y="982"/>
                    </a:lnTo>
                    <a:lnTo>
                      <a:pt x="1512" y="1011"/>
                    </a:lnTo>
                    <a:lnTo>
                      <a:pt x="1512" y="1011"/>
                    </a:lnTo>
                    <a:cubicBezTo>
                      <a:pt x="1518" y="1001"/>
                      <a:pt x="1524" y="991"/>
                      <a:pt x="1529" y="982"/>
                    </a:cubicBezTo>
                    <a:cubicBezTo>
                      <a:pt x="1643" y="708"/>
                      <a:pt x="1575" y="388"/>
                      <a:pt x="1370" y="205"/>
                    </a:cubicBezTo>
                    <a:cubicBezTo>
                      <a:pt x="1215" y="67"/>
                      <a:pt x="1030" y="1"/>
                      <a:pt x="841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525775" y="2826750"/>
                <a:ext cx="23425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773" extrusionOk="0">
                    <a:moveTo>
                      <a:pt x="421" y="0"/>
                    </a:moveTo>
                    <a:cubicBezTo>
                      <a:pt x="396" y="0"/>
                      <a:pt x="369" y="3"/>
                      <a:pt x="343" y="9"/>
                    </a:cubicBezTo>
                    <a:cubicBezTo>
                      <a:pt x="69" y="100"/>
                      <a:pt x="1" y="557"/>
                      <a:pt x="252" y="716"/>
                    </a:cubicBezTo>
                    <a:cubicBezTo>
                      <a:pt x="318" y="755"/>
                      <a:pt x="389" y="772"/>
                      <a:pt x="459" y="772"/>
                    </a:cubicBezTo>
                    <a:cubicBezTo>
                      <a:pt x="549" y="772"/>
                      <a:pt x="638" y="744"/>
                      <a:pt x="715" y="696"/>
                    </a:cubicBezTo>
                    <a:lnTo>
                      <a:pt x="715" y="696"/>
                    </a:lnTo>
                    <a:lnTo>
                      <a:pt x="685" y="739"/>
                    </a:lnTo>
                    <a:cubicBezTo>
                      <a:pt x="754" y="694"/>
                      <a:pt x="845" y="671"/>
                      <a:pt x="914" y="625"/>
                    </a:cubicBezTo>
                    <a:cubicBezTo>
                      <a:pt x="917" y="578"/>
                      <a:pt x="914" y="529"/>
                      <a:pt x="905" y="481"/>
                    </a:cubicBezTo>
                    <a:lnTo>
                      <a:pt x="905" y="481"/>
                    </a:lnTo>
                    <a:cubicBezTo>
                      <a:pt x="920" y="447"/>
                      <a:pt x="931" y="411"/>
                      <a:pt x="936" y="374"/>
                    </a:cubicBezTo>
                    <a:lnTo>
                      <a:pt x="936" y="374"/>
                    </a:lnTo>
                    <a:lnTo>
                      <a:pt x="895" y="435"/>
                    </a:lnTo>
                    <a:lnTo>
                      <a:pt x="895" y="435"/>
                    </a:lnTo>
                    <a:cubicBezTo>
                      <a:pt x="834" y="205"/>
                      <a:pt x="645" y="0"/>
                      <a:pt x="421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615950" y="2640200"/>
                <a:ext cx="12555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1733" extrusionOk="0">
                    <a:moveTo>
                      <a:pt x="3390" y="0"/>
                    </a:moveTo>
                    <a:cubicBezTo>
                      <a:pt x="3333" y="0"/>
                      <a:pt x="3275" y="2"/>
                      <a:pt x="3218" y="7"/>
                    </a:cubicBezTo>
                    <a:cubicBezTo>
                      <a:pt x="2671" y="53"/>
                      <a:pt x="2146" y="304"/>
                      <a:pt x="1666" y="600"/>
                    </a:cubicBezTo>
                    <a:cubicBezTo>
                      <a:pt x="1206" y="861"/>
                      <a:pt x="727" y="1192"/>
                      <a:pt x="216" y="1192"/>
                    </a:cubicBezTo>
                    <a:cubicBezTo>
                      <a:pt x="145" y="1192"/>
                      <a:pt x="73" y="1185"/>
                      <a:pt x="0" y="1171"/>
                    </a:cubicBezTo>
                    <a:lnTo>
                      <a:pt x="0" y="1171"/>
                    </a:lnTo>
                    <a:lnTo>
                      <a:pt x="183" y="1285"/>
                    </a:lnTo>
                    <a:cubicBezTo>
                      <a:pt x="252" y="1275"/>
                      <a:pt x="320" y="1270"/>
                      <a:pt x="388" y="1270"/>
                    </a:cubicBezTo>
                    <a:cubicBezTo>
                      <a:pt x="770" y="1270"/>
                      <a:pt x="1138" y="1417"/>
                      <a:pt x="1507" y="1513"/>
                    </a:cubicBezTo>
                    <a:cubicBezTo>
                      <a:pt x="2156" y="1692"/>
                      <a:pt x="2817" y="1732"/>
                      <a:pt x="3481" y="1732"/>
                    </a:cubicBezTo>
                    <a:cubicBezTo>
                      <a:pt x="3751" y="1732"/>
                      <a:pt x="4021" y="1725"/>
                      <a:pt x="4291" y="1719"/>
                    </a:cubicBezTo>
                    <a:cubicBezTo>
                      <a:pt x="4474" y="1696"/>
                      <a:pt x="4656" y="1696"/>
                      <a:pt x="4793" y="1605"/>
                    </a:cubicBezTo>
                    <a:cubicBezTo>
                      <a:pt x="4953" y="1491"/>
                      <a:pt x="5022" y="1285"/>
                      <a:pt x="5022" y="1080"/>
                    </a:cubicBezTo>
                    <a:cubicBezTo>
                      <a:pt x="4999" y="874"/>
                      <a:pt x="4885" y="715"/>
                      <a:pt x="4748" y="555"/>
                    </a:cubicBezTo>
                    <a:cubicBezTo>
                      <a:pt x="4419" y="185"/>
                      <a:pt x="3905" y="0"/>
                      <a:pt x="3390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679275" y="2472750"/>
                <a:ext cx="827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811" extrusionOk="0">
                    <a:moveTo>
                      <a:pt x="1330" y="0"/>
                    </a:moveTo>
                    <a:cubicBezTo>
                      <a:pt x="1285" y="0"/>
                      <a:pt x="1245" y="17"/>
                      <a:pt x="1233" y="63"/>
                    </a:cubicBezTo>
                    <a:lnTo>
                      <a:pt x="1279" y="86"/>
                    </a:lnTo>
                    <a:cubicBezTo>
                      <a:pt x="1222" y="57"/>
                      <a:pt x="1156" y="44"/>
                      <a:pt x="1089" y="44"/>
                    </a:cubicBezTo>
                    <a:cubicBezTo>
                      <a:pt x="997" y="44"/>
                      <a:pt x="902" y="69"/>
                      <a:pt x="822" y="108"/>
                    </a:cubicBezTo>
                    <a:cubicBezTo>
                      <a:pt x="822" y="497"/>
                      <a:pt x="526" y="793"/>
                      <a:pt x="229" y="1022"/>
                    </a:cubicBezTo>
                    <a:cubicBezTo>
                      <a:pt x="160" y="1067"/>
                      <a:pt x="69" y="1113"/>
                      <a:pt x="46" y="1204"/>
                    </a:cubicBezTo>
                    <a:cubicBezTo>
                      <a:pt x="1" y="1341"/>
                      <a:pt x="92" y="1478"/>
                      <a:pt x="183" y="1592"/>
                    </a:cubicBezTo>
                    <a:lnTo>
                      <a:pt x="936" y="2574"/>
                    </a:lnTo>
                    <a:cubicBezTo>
                      <a:pt x="1005" y="2642"/>
                      <a:pt x="1051" y="2711"/>
                      <a:pt x="1119" y="2756"/>
                    </a:cubicBezTo>
                    <a:cubicBezTo>
                      <a:pt x="1191" y="2798"/>
                      <a:pt x="1269" y="2811"/>
                      <a:pt x="1346" y="2811"/>
                    </a:cubicBezTo>
                    <a:cubicBezTo>
                      <a:pt x="1440" y="2811"/>
                      <a:pt x="1534" y="2792"/>
                      <a:pt x="1621" y="2779"/>
                    </a:cubicBezTo>
                    <a:cubicBezTo>
                      <a:pt x="2078" y="2688"/>
                      <a:pt x="2511" y="2642"/>
                      <a:pt x="2968" y="2642"/>
                    </a:cubicBezTo>
                    <a:cubicBezTo>
                      <a:pt x="3036" y="2642"/>
                      <a:pt x="3082" y="2642"/>
                      <a:pt x="3128" y="2596"/>
                    </a:cubicBezTo>
                    <a:cubicBezTo>
                      <a:pt x="3151" y="2574"/>
                      <a:pt x="3173" y="2528"/>
                      <a:pt x="3173" y="2482"/>
                    </a:cubicBezTo>
                    <a:cubicBezTo>
                      <a:pt x="3219" y="2231"/>
                      <a:pt x="3242" y="2003"/>
                      <a:pt x="3265" y="1752"/>
                    </a:cubicBezTo>
                    <a:cubicBezTo>
                      <a:pt x="3288" y="1592"/>
                      <a:pt x="3310" y="1410"/>
                      <a:pt x="3265" y="1273"/>
                    </a:cubicBezTo>
                    <a:cubicBezTo>
                      <a:pt x="3173" y="1113"/>
                      <a:pt x="3014" y="999"/>
                      <a:pt x="2854" y="907"/>
                    </a:cubicBezTo>
                    <a:cubicBezTo>
                      <a:pt x="2397" y="611"/>
                      <a:pt x="1918" y="337"/>
                      <a:pt x="1461" y="40"/>
                    </a:cubicBezTo>
                    <a:cubicBezTo>
                      <a:pt x="1427" y="17"/>
                      <a:pt x="1376" y="0"/>
                      <a:pt x="1330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78025" y="2514250"/>
                <a:ext cx="23975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59" h="937" extrusionOk="0">
                    <a:moveTo>
                      <a:pt x="410" y="1"/>
                    </a:moveTo>
                    <a:cubicBezTo>
                      <a:pt x="251" y="1"/>
                      <a:pt x="68" y="138"/>
                      <a:pt x="45" y="297"/>
                    </a:cubicBezTo>
                    <a:lnTo>
                      <a:pt x="111" y="223"/>
                    </a:lnTo>
                    <a:lnTo>
                      <a:pt x="111" y="223"/>
                    </a:lnTo>
                    <a:cubicBezTo>
                      <a:pt x="44" y="313"/>
                      <a:pt x="0" y="413"/>
                      <a:pt x="45" y="503"/>
                    </a:cubicBezTo>
                    <a:cubicBezTo>
                      <a:pt x="136" y="754"/>
                      <a:pt x="570" y="708"/>
                      <a:pt x="684" y="936"/>
                    </a:cubicBezTo>
                    <a:cubicBezTo>
                      <a:pt x="912" y="822"/>
                      <a:pt x="958" y="457"/>
                      <a:pt x="821" y="252"/>
                    </a:cubicBezTo>
                    <a:cubicBezTo>
                      <a:pt x="730" y="92"/>
                      <a:pt x="570" y="1"/>
                      <a:pt x="410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300" y="2642075"/>
                <a:ext cx="251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028" extrusionOk="0">
                    <a:moveTo>
                      <a:pt x="252" y="0"/>
                    </a:moveTo>
                    <a:cubicBezTo>
                      <a:pt x="206" y="0"/>
                      <a:pt x="115" y="0"/>
                      <a:pt x="69" y="46"/>
                    </a:cubicBezTo>
                    <a:cubicBezTo>
                      <a:pt x="46" y="92"/>
                      <a:pt x="23" y="137"/>
                      <a:pt x="23" y="183"/>
                    </a:cubicBezTo>
                    <a:cubicBezTo>
                      <a:pt x="1" y="388"/>
                      <a:pt x="1" y="594"/>
                      <a:pt x="46" y="799"/>
                    </a:cubicBezTo>
                    <a:lnTo>
                      <a:pt x="69" y="548"/>
                    </a:lnTo>
                    <a:cubicBezTo>
                      <a:pt x="69" y="640"/>
                      <a:pt x="92" y="731"/>
                      <a:pt x="92" y="822"/>
                    </a:cubicBezTo>
                    <a:cubicBezTo>
                      <a:pt x="92" y="868"/>
                      <a:pt x="92" y="913"/>
                      <a:pt x="138" y="936"/>
                    </a:cubicBezTo>
                    <a:cubicBezTo>
                      <a:pt x="160" y="959"/>
                      <a:pt x="183" y="982"/>
                      <a:pt x="229" y="982"/>
                    </a:cubicBezTo>
                    <a:cubicBezTo>
                      <a:pt x="389" y="1005"/>
                      <a:pt x="526" y="1028"/>
                      <a:pt x="685" y="1028"/>
                    </a:cubicBezTo>
                    <a:cubicBezTo>
                      <a:pt x="708" y="1028"/>
                      <a:pt x="754" y="1028"/>
                      <a:pt x="800" y="1005"/>
                    </a:cubicBezTo>
                    <a:cubicBezTo>
                      <a:pt x="822" y="1005"/>
                      <a:pt x="845" y="959"/>
                      <a:pt x="845" y="936"/>
                    </a:cubicBezTo>
                    <a:cubicBezTo>
                      <a:pt x="1005" y="525"/>
                      <a:pt x="685" y="23"/>
                      <a:pt x="252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615375" y="2615675"/>
                <a:ext cx="3940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202" extrusionOk="0">
                    <a:moveTo>
                      <a:pt x="961" y="1"/>
                    </a:moveTo>
                    <a:cubicBezTo>
                      <a:pt x="806" y="1"/>
                      <a:pt x="717" y="218"/>
                      <a:pt x="571" y="280"/>
                    </a:cubicBezTo>
                    <a:cubicBezTo>
                      <a:pt x="525" y="303"/>
                      <a:pt x="474" y="309"/>
                      <a:pt x="420" y="309"/>
                    </a:cubicBezTo>
                    <a:cubicBezTo>
                      <a:pt x="365" y="309"/>
                      <a:pt x="308" y="303"/>
                      <a:pt x="251" y="303"/>
                    </a:cubicBezTo>
                    <a:cubicBezTo>
                      <a:pt x="137" y="326"/>
                      <a:pt x="23" y="372"/>
                      <a:pt x="23" y="486"/>
                    </a:cubicBezTo>
                    <a:cubicBezTo>
                      <a:pt x="0" y="554"/>
                      <a:pt x="69" y="623"/>
                      <a:pt x="114" y="668"/>
                    </a:cubicBezTo>
                    <a:cubicBezTo>
                      <a:pt x="228" y="805"/>
                      <a:pt x="343" y="920"/>
                      <a:pt x="457" y="1034"/>
                    </a:cubicBezTo>
                    <a:cubicBezTo>
                      <a:pt x="502" y="1102"/>
                      <a:pt x="571" y="1171"/>
                      <a:pt x="662" y="1193"/>
                    </a:cubicBezTo>
                    <a:cubicBezTo>
                      <a:pt x="681" y="1199"/>
                      <a:pt x="700" y="1201"/>
                      <a:pt x="719" y="1201"/>
                    </a:cubicBezTo>
                    <a:cubicBezTo>
                      <a:pt x="859" y="1201"/>
                      <a:pt x="993" y="1063"/>
                      <a:pt x="1073" y="942"/>
                    </a:cubicBezTo>
                    <a:cubicBezTo>
                      <a:pt x="1164" y="783"/>
                      <a:pt x="1256" y="600"/>
                      <a:pt x="1415" y="531"/>
                    </a:cubicBezTo>
                    <a:lnTo>
                      <a:pt x="1575" y="531"/>
                    </a:lnTo>
                    <a:cubicBezTo>
                      <a:pt x="1415" y="395"/>
                      <a:pt x="1278" y="235"/>
                      <a:pt x="1141" y="98"/>
                    </a:cubicBezTo>
                    <a:cubicBezTo>
                      <a:pt x="1096" y="52"/>
                      <a:pt x="1050" y="29"/>
                      <a:pt x="1005" y="7"/>
                    </a:cubicBezTo>
                    <a:cubicBezTo>
                      <a:pt x="989" y="3"/>
                      <a:pt x="975" y="1"/>
                      <a:pt x="961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586825" y="2731675"/>
                <a:ext cx="6395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1876" extrusionOk="0">
                    <a:moveTo>
                      <a:pt x="1" y="365"/>
                    </a:moveTo>
                    <a:cubicBezTo>
                      <a:pt x="19" y="404"/>
                      <a:pt x="36" y="443"/>
                      <a:pt x="54" y="481"/>
                    </a:cubicBezTo>
                    <a:lnTo>
                      <a:pt x="54" y="481"/>
                    </a:lnTo>
                    <a:lnTo>
                      <a:pt x="184" y="388"/>
                    </a:lnTo>
                    <a:cubicBezTo>
                      <a:pt x="115" y="365"/>
                      <a:pt x="69" y="365"/>
                      <a:pt x="1" y="365"/>
                    </a:cubicBezTo>
                    <a:close/>
                    <a:moveTo>
                      <a:pt x="54" y="481"/>
                    </a:moveTo>
                    <a:lnTo>
                      <a:pt x="24" y="502"/>
                    </a:lnTo>
                    <a:cubicBezTo>
                      <a:pt x="38" y="504"/>
                      <a:pt x="52" y="506"/>
                      <a:pt x="67" y="508"/>
                    </a:cubicBezTo>
                    <a:lnTo>
                      <a:pt x="67" y="508"/>
                    </a:lnTo>
                    <a:cubicBezTo>
                      <a:pt x="63" y="499"/>
                      <a:pt x="58" y="490"/>
                      <a:pt x="54" y="481"/>
                    </a:cubicBezTo>
                    <a:close/>
                    <a:moveTo>
                      <a:pt x="1736" y="0"/>
                    </a:moveTo>
                    <a:cubicBezTo>
                      <a:pt x="1191" y="84"/>
                      <a:pt x="705" y="513"/>
                      <a:pt x="170" y="513"/>
                    </a:cubicBezTo>
                    <a:cubicBezTo>
                      <a:pt x="136" y="513"/>
                      <a:pt x="101" y="511"/>
                      <a:pt x="67" y="508"/>
                    </a:cubicBezTo>
                    <a:lnTo>
                      <a:pt x="67" y="508"/>
                    </a:lnTo>
                    <a:cubicBezTo>
                      <a:pt x="159" y="705"/>
                      <a:pt x="251" y="893"/>
                      <a:pt x="343" y="1096"/>
                    </a:cubicBezTo>
                    <a:cubicBezTo>
                      <a:pt x="366" y="1164"/>
                      <a:pt x="389" y="1210"/>
                      <a:pt x="412" y="1233"/>
                    </a:cubicBezTo>
                    <a:cubicBezTo>
                      <a:pt x="457" y="1301"/>
                      <a:pt x="549" y="1347"/>
                      <a:pt x="617" y="1392"/>
                    </a:cubicBezTo>
                    <a:cubicBezTo>
                      <a:pt x="845" y="1529"/>
                      <a:pt x="1074" y="1643"/>
                      <a:pt x="1302" y="1780"/>
                    </a:cubicBezTo>
                    <a:cubicBezTo>
                      <a:pt x="1348" y="1826"/>
                      <a:pt x="1416" y="1872"/>
                      <a:pt x="1507" y="1872"/>
                    </a:cubicBezTo>
                    <a:cubicBezTo>
                      <a:pt x="1522" y="1874"/>
                      <a:pt x="1536" y="1875"/>
                      <a:pt x="1551" y="1875"/>
                    </a:cubicBezTo>
                    <a:cubicBezTo>
                      <a:pt x="1673" y="1875"/>
                      <a:pt x="1793" y="1794"/>
                      <a:pt x="1895" y="1712"/>
                    </a:cubicBezTo>
                    <a:cubicBezTo>
                      <a:pt x="2078" y="1598"/>
                      <a:pt x="2238" y="1484"/>
                      <a:pt x="2398" y="1370"/>
                    </a:cubicBezTo>
                    <a:cubicBezTo>
                      <a:pt x="2443" y="1347"/>
                      <a:pt x="2512" y="1278"/>
                      <a:pt x="2535" y="1210"/>
                    </a:cubicBezTo>
                    <a:cubicBezTo>
                      <a:pt x="2557" y="1141"/>
                      <a:pt x="2512" y="1050"/>
                      <a:pt x="2466" y="959"/>
                    </a:cubicBezTo>
                    <a:cubicBezTo>
                      <a:pt x="2306" y="685"/>
                      <a:pt x="2147" y="411"/>
                      <a:pt x="1987" y="137"/>
                    </a:cubicBezTo>
                    <a:cubicBezTo>
                      <a:pt x="1964" y="91"/>
                      <a:pt x="1918" y="46"/>
                      <a:pt x="1873" y="23"/>
                    </a:cubicBezTo>
                    <a:cubicBezTo>
                      <a:pt x="1827" y="0"/>
                      <a:pt x="1781" y="0"/>
                      <a:pt x="1736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702675" y="2795625"/>
                <a:ext cx="3427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195" extrusionOk="0">
                    <a:moveTo>
                      <a:pt x="673" y="1"/>
                    </a:moveTo>
                    <a:cubicBezTo>
                      <a:pt x="528" y="1"/>
                      <a:pt x="378" y="45"/>
                      <a:pt x="297" y="158"/>
                    </a:cubicBezTo>
                    <a:cubicBezTo>
                      <a:pt x="270" y="185"/>
                      <a:pt x="259" y="221"/>
                      <a:pt x="264" y="250"/>
                    </a:cubicBezTo>
                    <a:lnTo>
                      <a:pt x="264" y="250"/>
                    </a:lnTo>
                    <a:cubicBezTo>
                      <a:pt x="178" y="319"/>
                      <a:pt x="103" y="401"/>
                      <a:pt x="46" y="501"/>
                    </a:cubicBezTo>
                    <a:cubicBezTo>
                      <a:pt x="23" y="523"/>
                      <a:pt x="0" y="569"/>
                      <a:pt x="23" y="615"/>
                    </a:cubicBezTo>
                    <a:cubicBezTo>
                      <a:pt x="23" y="660"/>
                      <a:pt x="69" y="683"/>
                      <a:pt x="115" y="706"/>
                    </a:cubicBezTo>
                    <a:cubicBezTo>
                      <a:pt x="366" y="866"/>
                      <a:pt x="640" y="1003"/>
                      <a:pt x="891" y="1163"/>
                    </a:cubicBezTo>
                    <a:cubicBezTo>
                      <a:pt x="923" y="1179"/>
                      <a:pt x="944" y="1195"/>
                      <a:pt x="969" y="1195"/>
                    </a:cubicBezTo>
                    <a:cubicBezTo>
                      <a:pt x="980" y="1195"/>
                      <a:pt x="991" y="1192"/>
                      <a:pt x="1005" y="1185"/>
                    </a:cubicBezTo>
                    <a:cubicBezTo>
                      <a:pt x="1050" y="1185"/>
                      <a:pt x="1073" y="1140"/>
                      <a:pt x="1096" y="1117"/>
                    </a:cubicBezTo>
                    <a:cubicBezTo>
                      <a:pt x="1233" y="866"/>
                      <a:pt x="1324" y="592"/>
                      <a:pt x="1370" y="318"/>
                    </a:cubicBezTo>
                    <a:cubicBezTo>
                      <a:pt x="1210" y="204"/>
                      <a:pt x="1050" y="67"/>
                      <a:pt x="845" y="21"/>
                    </a:cubicBezTo>
                    <a:cubicBezTo>
                      <a:pt x="792" y="8"/>
                      <a:pt x="733" y="1"/>
                      <a:pt x="673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476125" y="2709975"/>
                <a:ext cx="39975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279" extrusionOk="0">
                    <a:moveTo>
                      <a:pt x="1142" y="1"/>
                    </a:moveTo>
                    <a:cubicBezTo>
                      <a:pt x="1096" y="1"/>
                      <a:pt x="1051" y="1"/>
                      <a:pt x="1005" y="23"/>
                    </a:cubicBezTo>
                    <a:cubicBezTo>
                      <a:pt x="708" y="138"/>
                      <a:pt x="412" y="252"/>
                      <a:pt x="115" y="366"/>
                    </a:cubicBezTo>
                    <a:lnTo>
                      <a:pt x="138" y="138"/>
                    </a:lnTo>
                    <a:cubicBezTo>
                      <a:pt x="129" y="135"/>
                      <a:pt x="120" y="133"/>
                      <a:pt x="111" y="133"/>
                    </a:cubicBezTo>
                    <a:cubicBezTo>
                      <a:pt x="53" y="133"/>
                      <a:pt x="1" y="195"/>
                      <a:pt x="1" y="275"/>
                    </a:cubicBezTo>
                    <a:cubicBezTo>
                      <a:pt x="1" y="343"/>
                      <a:pt x="47" y="412"/>
                      <a:pt x="92" y="457"/>
                    </a:cubicBezTo>
                    <a:cubicBezTo>
                      <a:pt x="298" y="708"/>
                      <a:pt x="503" y="959"/>
                      <a:pt x="708" y="1210"/>
                    </a:cubicBezTo>
                    <a:cubicBezTo>
                      <a:pt x="731" y="1233"/>
                      <a:pt x="754" y="1279"/>
                      <a:pt x="800" y="1279"/>
                    </a:cubicBezTo>
                    <a:cubicBezTo>
                      <a:pt x="823" y="1279"/>
                      <a:pt x="868" y="1256"/>
                      <a:pt x="891" y="1233"/>
                    </a:cubicBezTo>
                    <a:cubicBezTo>
                      <a:pt x="1074" y="1119"/>
                      <a:pt x="1279" y="1005"/>
                      <a:pt x="1484" y="914"/>
                    </a:cubicBezTo>
                    <a:cubicBezTo>
                      <a:pt x="1507" y="891"/>
                      <a:pt x="1530" y="868"/>
                      <a:pt x="1553" y="822"/>
                    </a:cubicBezTo>
                    <a:cubicBezTo>
                      <a:pt x="1599" y="777"/>
                      <a:pt x="1553" y="708"/>
                      <a:pt x="1530" y="640"/>
                    </a:cubicBezTo>
                    <a:cubicBezTo>
                      <a:pt x="1439" y="480"/>
                      <a:pt x="1348" y="320"/>
                      <a:pt x="1279" y="138"/>
                    </a:cubicBezTo>
                    <a:cubicBezTo>
                      <a:pt x="1233" y="92"/>
                      <a:pt x="1211" y="23"/>
                      <a:pt x="1142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610800" y="2878150"/>
                <a:ext cx="3482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52" extrusionOk="0">
                    <a:moveTo>
                      <a:pt x="770" y="1"/>
                    </a:moveTo>
                    <a:cubicBezTo>
                      <a:pt x="757" y="1"/>
                      <a:pt x="744" y="3"/>
                      <a:pt x="731" y="7"/>
                    </a:cubicBezTo>
                    <a:cubicBezTo>
                      <a:pt x="685" y="7"/>
                      <a:pt x="640" y="53"/>
                      <a:pt x="594" y="98"/>
                    </a:cubicBezTo>
                    <a:cubicBezTo>
                      <a:pt x="434" y="235"/>
                      <a:pt x="252" y="350"/>
                      <a:pt x="69" y="441"/>
                    </a:cubicBezTo>
                    <a:lnTo>
                      <a:pt x="160" y="235"/>
                    </a:lnTo>
                    <a:lnTo>
                      <a:pt x="160" y="235"/>
                    </a:lnTo>
                    <a:cubicBezTo>
                      <a:pt x="92" y="281"/>
                      <a:pt x="46" y="327"/>
                      <a:pt x="1" y="372"/>
                    </a:cubicBezTo>
                    <a:cubicBezTo>
                      <a:pt x="160" y="669"/>
                      <a:pt x="434" y="920"/>
                      <a:pt x="754" y="1034"/>
                    </a:cubicBezTo>
                    <a:cubicBezTo>
                      <a:pt x="777" y="1046"/>
                      <a:pt x="805" y="1051"/>
                      <a:pt x="834" y="1051"/>
                    </a:cubicBezTo>
                    <a:cubicBezTo>
                      <a:pt x="862" y="1051"/>
                      <a:pt x="891" y="1046"/>
                      <a:pt x="914" y="1034"/>
                    </a:cubicBezTo>
                    <a:cubicBezTo>
                      <a:pt x="959" y="1011"/>
                      <a:pt x="982" y="966"/>
                      <a:pt x="1005" y="920"/>
                    </a:cubicBezTo>
                    <a:cubicBezTo>
                      <a:pt x="1096" y="806"/>
                      <a:pt x="1233" y="783"/>
                      <a:pt x="1302" y="692"/>
                    </a:cubicBezTo>
                    <a:cubicBezTo>
                      <a:pt x="1393" y="578"/>
                      <a:pt x="1370" y="395"/>
                      <a:pt x="1279" y="304"/>
                    </a:cubicBezTo>
                    <a:cubicBezTo>
                      <a:pt x="1188" y="190"/>
                      <a:pt x="1051" y="121"/>
                      <a:pt x="936" y="53"/>
                    </a:cubicBezTo>
                    <a:cubicBezTo>
                      <a:pt x="881" y="34"/>
                      <a:pt x="826" y="1"/>
                      <a:pt x="770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488125" y="2819975"/>
                <a:ext cx="188900" cy="97200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3888" extrusionOk="0">
                    <a:moveTo>
                      <a:pt x="1025" y="0"/>
                    </a:moveTo>
                    <a:cubicBezTo>
                      <a:pt x="973" y="0"/>
                      <a:pt x="920" y="2"/>
                      <a:pt x="868" y="6"/>
                    </a:cubicBezTo>
                    <a:cubicBezTo>
                      <a:pt x="571" y="29"/>
                      <a:pt x="274" y="120"/>
                      <a:pt x="0" y="257"/>
                    </a:cubicBezTo>
                    <a:cubicBezTo>
                      <a:pt x="913" y="1512"/>
                      <a:pt x="2191" y="2540"/>
                      <a:pt x="3744" y="3201"/>
                    </a:cubicBezTo>
                    <a:cubicBezTo>
                      <a:pt x="4876" y="3659"/>
                      <a:pt x="6051" y="3888"/>
                      <a:pt x="7188" y="3888"/>
                    </a:cubicBezTo>
                    <a:cubicBezTo>
                      <a:pt x="7242" y="3888"/>
                      <a:pt x="7296" y="3887"/>
                      <a:pt x="7350" y="3886"/>
                    </a:cubicBezTo>
                    <a:cubicBezTo>
                      <a:pt x="7373" y="3863"/>
                      <a:pt x="7373" y="3841"/>
                      <a:pt x="7396" y="3795"/>
                    </a:cubicBezTo>
                    <a:cubicBezTo>
                      <a:pt x="7533" y="3361"/>
                      <a:pt x="7555" y="2859"/>
                      <a:pt x="7487" y="2403"/>
                    </a:cubicBezTo>
                    <a:cubicBezTo>
                      <a:pt x="6095" y="2129"/>
                      <a:pt x="4885" y="1330"/>
                      <a:pt x="3607" y="622"/>
                    </a:cubicBezTo>
                    <a:cubicBezTo>
                      <a:pt x="2745" y="515"/>
                      <a:pt x="1904" y="0"/>
                      <a:pt x="1025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2627925" y="2830375"/>
                <a:ext cx="3370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595" extrusionOk="0">
                    <a:moveTo>
                      <a:pt x="754" y="138"/>
                    </a:moveTo>
                    <a:cubicBezTo>
                      <a:pt x="503" y="24"/>
                      <a:pt x="251" y="1"/>
                      <a:pt x="0" y="1"/>
                    </a:cubicBezTo>
                    <a:cubicBezTo>
                      <a:pt x="434" y="229"/>
                      <a:pt x="891" y="434"/>
                      <a:pt x="1347" y="594"/>
                    </a:cubicBezTo>
                    <a:cubicBezTo>
                      <a:pt x="1187" y="389"/>
                      <a:pt x="982" y="229"/>
                      <a:pt x="754" y="138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2441900" y="2566175"/>
                <a:ext cx="447975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17919" h="9360" extrusionOk="0">
                    <a:moveTo>
                      <a:pt x="10797" y="4771"/>
                    </a:moveTo>
                    <a:cubicBezTo>
                      <a:pt x="8742" y="4726"/>
                      <a:pt x="6597" y="4246"/>
                      <a:pt x="4771" y="3196"/>
                    </a:cubicBezTo>
                    <a:cubicBezTo>
                      <a:pt x="3424" y="2397"/>
                      <a:pt x="2306" y="1279"/>
                      <a:pt x="1667" y="1"/>
                    </a:cubicBezTo>
                    <a:cubicBezTo>
                      <a:pt x="1324" y="503"/>
                      <a:pt x="1005" y="1051"/>
                      <a:pt x="776" y="1644"/>
                    </a:cubicBezTo>
                    <a:cubicBezTo>
                      <a:pt x="206" y="2968"/>
                      <a:pt x="0" y="4360"/>
                      <a:pt x="92" y="5707"/>
                    </a:cubicBezTo>
                    <a:cubicBezTo>
                      <a:pt x="1256" y="4954"/>
                      <a:pt x="2876" y="4817"/>
                      <a:pt x="4406" y="5114"/>
                    </a:cubicBezTo>
                    <a:cubicBezTo>
                      <a:pt x="5935" y="5433"/>
                      <a:pt x="7396" y="6118"/>
                      <a:pt x="8788" y="6871"/>
                    </a:cubicBezTo>
                    <a:cubicBezTo>
                      <a:pt x="9587" y="7305"/>
                      <a:pt x="10386" y="7761"/>
                      <a:pt x="11230" y="8081"/>
                    </a:cubicBezTo>
                    <a:cubicBezTo>
                      <a:pt x="13056" y="8743"/>
                      <a:pt x="15088" y="8674"/>
                      <a:pt x="16891" y="9359"/>
                    </a:cubicBezTo>
                    <a:cubicBezTo>
                      <a:pt x="17028" y="9085"/>
                      <a:pt x="17165" y="8811"/>
                      <a:pt x="17279" y="8537"/>
                    </a:cubicBezTo>
                    <a:cubicBezTo>
                      <a:pt x="17644" y="7670"/>
                      <a:pt x="17850" y="6780"/>
                      <a:pt x="17918" y="5890"/>
                    </a:cubicBezTo>
                    <a:cubicBezTo>
                      <a:pt x="16937" y="5182"/>
                      <a:pt x="15704" y="4885"/>
                      <a:pt x="14494" y="4794"/>
                    </a:cubicBezTo>
                    <a:cubicBezTo>
                      <a:pt x="13262" y="4703"/>
                      <a:pt x="12029" y="4794"/>
                      <a:pt x="10797" y="47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2541750" y="2473750"/>
                <a:ext cx="3469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7556" extrusionOk="0">
                    <a:moveTo>
                      <a:pt x="9473" y="5181"/>
                    </a:moveTo>
                    <a:cubicBezTo>
                      <a:pt x="7990" y="4474"/>
                      <a:pt x="6552" y="3698"/>
                      <a:pt x="5136" y="2830"/>
                    </a:cubicBezTo>
                    <a:cubicBezTo>
                      <a:pt x="4383" y="2374"/>
                      <a:pt x="3584" y="1826"/>
                      <a:pt x="3356" y="959"/>
                    </a:cubicBezTo>
                    <a:cubicBezTo>
                      <a:pt x="3288" y="639"/>
                      <a:pt x="3288" y="320"/>
                      <a:pt x="3379" y="0"/>
                    </a:cubicBezTo>
                    <a:cubicBezTo>
                      <a:pt x="2169" y="228"/>
                      <a:pt x="1005" y="708"/>
                      <a:pt x="1" y="1392"/>
                    </a:cubicBezTo>
                    <a:cubicBezTo>
                      <a:pt x="777" y="2465"/>
                      <a:pt x="1279" y="3789"/>
                      <a:pt x="2329" y="4588"/>
                    </a:cubicBezTo>
                    <a:cubicBezTo>
                      <a:pt x="3950" y="5820"/>
                      <a:pt x="6255" y="5387"/>
                      <a:pt x="8195" y="5980"/>
                    </a:cubicBezTo>
                    <a:cubicBezTo>
                      <a:pt x="9017" y="6231"/>
                      <a:pt x="9747" y="6665"/>
                      <a:pt x="10546" y="6985"/>
                    </a:cubicBezTo>
                    <a:cubicBezTo>
                      <a:pt x="11596" y="7373"/>
                      <a:pt x="12737" y="7555"/>
                      <a:pt x="13879" y="7464"/>
                    </a:cubicBezTo>
                    <a:cubicBezTo>
                      <a:pt x="13810" y="7144"/>
                      <a:pt x="13742" y="6802"/>
                      <a:pt x="13673" y="6482"/>
                    </a:cubicBezTo>
                    <a:cubicBezTo>
                      <a:pt x="13536" y="6482"/>
                      <a:pt x="13399" y="6460"/>
                      <a:pt x="13285" y="6460"/>
                    </a:cubicBezTo>
                    <a:cubicBezTo>
                      <a:pt x="11938" y="6300"/>
                      <a:pt x="10683" y="5775"/>
                      <a:pt x="9473" y="51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455025" y="2759625"/>
                <a:ext cx="331550" cy="149525"/>
              </a:xfrm>
              <a:custGeom>
                <a:avLst/>
                <a:gdLst/>
                <a:ahLst/>
                <a:cxnLst/>
                <a:rect l="l" t="t" r="r" b="b"/>
                <a:pathLst>
                  <a:path w="13262" h="5981" extrusionOk="0">
                    <a:moveTo>
                      <a:pt x="12965" y="4041"/>
                    </a:moveTo>
                    <a:cubicBezTo>
                      <a:pt x="12805" y="3904"/>
                      <a:pt x="12577" y="3858"/>
                      <a:pt x="12372" y="3835"/>
                    </a:cubicBezTo>
                    <a:cubicBezTo>
                      <a:pt x="11322" y="3675"/>
                      <a:pt x="10249" y="3835"/>
                      <a:pt x="9222" y="3653"/>
                    </a:cubicBezTo>
                    <a:cubicBezTo>
                      <a:pt x="8879" y="3607"/>
                      <a:pt x="8560" y="3516"/>
                      <a:pt x="8263" y="3424"/>
                    </a:cubicBezTo>
                    <a:cubicBezTo>
                      <a:pt x="7807" y="3264"/>
                      <a:pt x="7350" y="3059"/>
                      <a:pt x="6916" y="2831"/>
                    </a:cubicBezTo>
                    <a:cubicBezTo>
                      <a:pt x="6460" y="2603"/>
                      <a:pt x="6026" y="2351"/>
                      <a:pt x="5593" y="2078"/>
                    </a:cubicBezTo>
                    <a:cubicBezTo>
                      <a:pt x="4451" y="1370"/>
                      <a:pt x="3333" y="640"/>
                      <a:pt x="2055" y="274"/>
                    </a:cubicBezTo>
                    <a:cubicBezTo>
                      <a:pt x="1393" y="69"/>
                      <a:pt x="662" y="0"/>
                      <a:pt x="0" y="92"/>
                    </a:cubicBezTo>
                    <a:cubicBezTo>
                      <a:pt x="206" y="754"/>
                      <a:pt x="480" y="1370"/>
                      <a:pt x="845" y="1963"/>
                    </a:cubicBezTo>
                    <a:cubicBezTo>
                      <a:pt x="1073" y="1872"/>
                      <a:pt x="1347" y="1826"/>
                      <a:pt x="1598" y="1826"/>
                    </a:cubicBezTo>
                    <a:cubicBezTo>
                      <a:pt x="2123" y="1826"/>
                      <a:pt x="2625" y="1963"/>
                      <a:pt x="3105" y="2123"/>
                    </a:cubicBezTo>
                    <a:cubicBezTo>
                      <a:pt x="3744" y="2374"/>
                      <a:pt x="4337" y="2694"/>
                      <a:pt x="4931" y="3036"/>
                    </a:cubicBezTo>
                    <a:cubicBezTo>
                      <a:pt x="6209" y="3744"/>
                      <a:pt x="7419" y="4543"/>
                      <a:pt x="8811" y="4817"/>
                    </a:cubicBezTo>
                    <a:cubicBezTo>
                      <a:pt x="8971" y="4839"/>
                      <a:pt x="9153" y="4862"/>
                      <a:pt x="9313" y="4885"/>
                    </a:cubicBezTo>
                    <a:cubicBezTo>
                      <a:pt x="9724" y="4931"/>
                      <a:pt x="10158" y="4931"/>
                      <a:pt x="10477" y="5182"/>
                    </a:cubicBezTo>
                    <a:cubicBezTo>
                      <a:pt x="10705" y="5364"/>
                      <a:pt x="10820" y="5661"/>
                      <a:pt x="10842" y="5981"/>
                    </a:cubicBezTo>
                    <a:cubicBezTo>
                      <a:pt x="11641" y="5752"/>
                      <a:pt x="12394" y="5433"/>
                      <a:pt x="13102" y="5022"/>
                    </a:cubicBezTo>
                    <a:cubicBezTo>
                      <a:pt x="13239" y="4657"/>
                      <a:pt x="13262" y="4292"/>
                      <a:pt x="12965" y="40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618225" y="2473175"/>
                <a:ext cx="160375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5205" extrusionOk="0">
                    <a:moveTo>
                      <a:pt x="69" y="982"/>
                    </a:moveTo>
                    <a:cubicBezTo>
                      <a:pt x="137" y="1461"/>
                      <a:pt x="411" y="1895"/>
                      <a:pt x="731" y="2214"/>
                    </a:cubicBezTo>
                    <a:cubicBezTo>
                      <a:pt x="1050" y="2557"/>
                      <a:pt x="1416" y="2808"/>
                      <a:pt x="1781" y="3036"/>
                    </a:cubicBezTo>
                    <a:cubicBezTo>
                      <a:pt x="2511" y="3470"/>
                      <a:pt x="3264" y="3903"/>
                      <a:pt x="4040" y="4269"/>
                    </a:cubicBezTo>
                    <a:cubicBezTo>
                      <a:pt x="4816" y="4634"/>
                      <a:pt x="5593" y="4953"/>
                      <a:pt x="6414" y="5204"/>
                    </a:cubicBezTo>
                    <a:cubicBezTo>
                      <a:pt x="5707" y="4748"/>
                      <a:pt x="4976" y="4291"/>
                      <a:pt x="4269" y="3858"/>
                    </a:cubicBezTo>
                    <a:lnTo>
                      <a:pt x="2100" y="2534"/>
                    </a:lnTo>
                    <a:cubicBezTo>
                      <a:pt x="1393" y="2100"/>
                      <a:pt x="731" y="1598"/>
                      <a:pt x="525" y="890"/>
                    </a:cubicBezTo>
                    <a:cubicBezTo>
                      <a:pt x="434" y="594"/>
                      <a:pt x="434" y="297"/>
                      <a:pt x="503" y="0"/>
                    </a:cubicBezTo>
                    <a:cubicBezTo>
                      <a:pt x="388" y="23"/>
                      <a:pt x="251" y="46"/>
                      <a:pt x="137" y="69"/>
                    </a:cubicBezTo>
                    <a:cubicBezTo>
                      <a:pt x="46" y="365"/>
                      <a:pt x="0" y="662"/>
                      <a:pt x="69" y="982"/>
                    </a:cubicBez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452750" y="2752775"/>
                <a:ext cx="23282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9313" h="3950" extrusionOk="0">
                    <a:moveTo>
                      <a:pt x="3766" y="1712"/>
                    </a:moveTo>
                    <a:cubicBezTo>
                      <a:pt x="4611" y="2169"/>
                      <a:pt x="5455" y="2717"/>
                      <a:pt x="6368" y="3150"/>
                    </a:cubicBezTo>
                    <a:cubicBezTo>
                      <a:pt x="7281" y="3607"/>
                      <a:pt x="8286" y="3949"/>
                      <a:pt x="9313" y="3927"/>
                    </a:cubicBezTo>
                    <a:cubicBezTo>
                      <a:pt x="8354" y="3584"/>
                      <a:pt x="7532" y="3105"/>
                      <a:pt x="6711" y="2557"/>
                    </a:cubicBezTo>
                    <a:cubicBezTo>
                      <a:pt x="5889" y="2032"/>
                      <a:pt x="5090" y="1416"/>
                      <a:pt x="4177" y="936"/>
                    </a:cubicBezTo>
                    <a:cubicBezTo>
                      <a:pt x="3287" y="434"/>
                      <a:pt x="2283" y="46"/>
                      <a:pt x="1210" y="1"/>
                    </a:cubicBezTo>
                    <a:cubicBezTo>
                      <a:pt x="799" y="1"/>
                      <a:pt x="388" y="23"/>
                      <a:pt x="0" y="138"/>
                    </a:cubicBezTo>
                    <a:cubicBezTo>
                      <a:pt x="46" y="297"/>
                      <a:pt x="114" y="457"/>
                      <a:pt x="160" y="640"/>
                    </a:cubicBezTo>
                    <a:cubicBezTo>
                      <a:pt x="502" y="617"/>
                      <a:pt x="822" y="663"/>
                      <a:pt x="1141" y="708"/>
                    </a:cubicBezTo>
                    <a:cubicBezTo>
                      <a:pt x="2054" y="845"/>
                      <a:pt x="2922" y="1256"/>
                      <a:pt x="3766" y="1712"/>
                    </a:cubicBez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" name="Google Shape;120;p2"/>
            <p:cNvSpPr/>
            <p:nvPr/>
          </p:nvSpPr>
          <p:spPr>
            <a:xfrm>
              <a:off x="7006475" y="5143500"/>
              <a:ext cx="191700" cy="191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441000" y="4604100"/>
              <a:ext cx="191700" cy="191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7856625" y="4868600"/>
              <a:ext cx="191700" cy="191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335525" y="5548725"/>
              <a:ext cx="191700" cy="191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2"/>
          <p:cNvSpPr txBox="1">
            <a:spLocks noGrp="1"/>
          </p:cNvSpPr>
          <p:nvPr>
            <p:ph type="ctrTitle"/>
          </p:nvPr>
        </p:nvSpPr>
        <p:spPr>
          <a:xfrm>
            <a:off x="713100" y="1633475"/>
            <a:ext cx="4205700" cy="14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"/>
          <p:cNvSpPr txBox="1">
            <a:spLocks noGrp="1"/>
          </p:cNvSpPr>
          <p:nvPr>
            <p:ph type="subTitle" idx="1"/>
          </p:nvPr>
        </p:nvSpPr>
        <p:spPr>
          <a:xfrm>
            <a:off x="713175" y="3105625"/>
            <a:ext cx="42057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3"/>
          <p:cNvGrpSpPr/>
          <p:nvPr/>
        </p:nvGrpSpPr>
        <p:grpSpPr>
          <a:xfrm>
            <a:off x="-711454" y="-408695"/>
            <a:ext cx="11256858" cy="5736532"/>
            <a:chOff x="-882091" y="-635463"/>
            <a:chExt cx="11256858" cy="5736532"/>
          </a:xfrm>
        </p:grpSpPr>
        <p:sp>
          <p:nvSpPr>
            <p:cNvPr id="128" name="Google Shape;128;p3"/>
            <p:cNvSpPr/>
            <p:nvPr/>
          </p:nvSpPr>
          <p:spPr>
            <a:xfrm>
              <a:off x="-392162" y="1255525"/>
              <a:ext cx="5796007" cy="3845544"/>
            </a:xfrm>
            <a:custGeom>
              <a:avLst/>
              <a:gdLst/>
              <a:ahLst/>
              <a:cxnLst/>
              <a:rect l="l" t="t" r="r" b="b"/>
              <a:pathLst>
                <a:path w="66859" h="44361" extrusionOk="0">
                  <a:moveTo>
                    <a:pt x="43403" y="1"/>
                  </a:moveTo>
                  <a:cubicBezTo>
                    <a:pt x="43319" y="1"/>
                    <a:pt x="43231" y="9"/>
                    <a:pt x="43140" y="26"/>
                  </a:cubicBezTo>
                  <a:cubicBezTo>
                    <a:pt x="42022" y="231"/>
                    <a:pt x="40881" y="528"/>
                    <a:pt x="39785" y="848"/>
                  </a:cubicBezTo>
                  <a:cubicBezTo>
                    <a:pt x="31705" y="3222"/>
                    <a:pt x="24058" y="6851"/>
                    <a:pt x="16458" y="10457"/>
                  </a:cubicBezTo>
                  <a:cubicBezTo>
                    <a:pt x="13467" y="11872"/>
                    <a:pt x="10500" y="13288"/>
                    <a:pt x="7533" y="14680"/>
                  </a:cubicBezTo>
                  <a:lnTo>
                    <a:pt x="8537" y="13949"/>
                  </a:lnTo>
                  <a:lnTo>
                    <a:pt x="8537" y="13949"/>
                  </a:lnTo>
                  <a:cubicBezTo>
                    <a:pt x="6460" y="14657"/>
                    <a:pt x="4588" y="15958"/>
                    <a:pt x="3196" y="17647"/>
                  </a:cubicBezTo>
                  <a:cubicBezTo>
                    <a:pt x="2671" y="18286"/>
                    <a:pt x="2260" y="19313"/>
                    <a:pt x="3036" y="19793"/>
                  </a:cubicBezTo>
                  <a:cubicBezTo>
                    <a:pt x="3208" y="19895"/>
                    <a:pt x="3417" y="19947"/>
                    <a:pt x="3627" y="19947"/>
                  </a:cubicBezTo>
                  <a:cubicBezTo>
                    <a:pt x="3697" y="19947"/>
                    <a:pt x="3767" y="19941"/>
                    <a:pt x="3835" y="19930"/>
                  </a:cubicBezTo>
                  <a:cubicBezTo>
                    <a:pt x="9838" y="18720"/>
                    <a:pt x="15134" y="14566"/>
                    <a:pt x="21228" y="14497"/>
                  </a:cubicBezTo>
                  <a:cubicBezTo>
                    <a:pt x="22004" y="14497"/>
                    <a:pt x="23031" y="14840"/>
                    <a:pt x="22872" y="15639"/>
                  </a:cubicBezTo>
                  <a:cubicBezTo>
                    <a:pt x="22849" y="15821"/>
                    <a:pt x="22757" y="15981"/>
                    <a:pt x="22643" y="16095"/>
                  </a:cubicBezTo>
                  <a:cubicBezTo>
                    <a:pt x="20794" y="18355"/>
                    <a:pt x="18284" y="19930"/>
                    <a:pt x="15910" y="21596"/>
                  </a:cubicBezTo>
                  <a:cubicBezTo>
                    <a:pt x="12326" y="24107"/>
                    <a:pt x="8925" y="26891"/>
                    <a:pt x="5753" y="29904"/>
                  </a:cubicBezTo>
                  <a:cubicBezTo>
                    <a:pt x="3196" y="32324"/>
                    <a:pt x="662" y="35086"/>
                    <a:pt x="92" y="38624"/>
                  </a:cubicBezTo>
                  <a:cubicBezTo>
                    <a:pt x="1" y="39103"/>
                    <a:pt x="23" y="39605"/>
                    <a:pt x="160" y="40084"/>
                  </a:cubicBezTo>
                  <a:cubicBezTo>
                    <a:pt x="617" y="41489"/>
                    <a:pt x="1911" y="41854"/>
                    <a:pt x="3232" y="41854"/>
                  </a:cubicBezTo>
                  <a:cubicBezTo>
                    <a:pt x="3628" y="41854"/>
                    <a:pt x="4027" y="41821"/>
                    <a:pt x="4406" y="41773"/>
                  </a:cubicBezTo>
                  <a:cubicBezTo>
                    <a:pt x="14403" y="40472"/>
                    <a:pt x="23214" y="34789"/>
                    <a:pt x="32732" y="31479"/>
                  </a:cubicBezTo>
                  <a:cubicBezTo>
                    <a:pt x="33244" y="31305"/>
                    <a:pt x="33828" y="31154"/>
                    <a:pt x="34367" y="31154"/>
                  </a:cubicBezTo>
                  <a:cubicBezTo>
                    <a:pt x="34886" y="31154"/>
                    <a:pt x="35364" y="31293"/>
                    <a:pt x="35699" y="31685"/>
                  </a:cubicBezTo>
                  <a:cubicBezTo>
                    <a:pt x="31385" y="37140"/>
                    <a:pt x="23465" y="38099"/>
                    <a:pt x="18033" y="42435"/>
                  </a:cubicBezTo>
                  <a:cubicBezTo>
                    <a:pt x="17713" y="42686"/>
                    <a:pt x="17530" y="43052"/>
                    <a:pt x="17553" y="43417"/>
                  </a:cubicBezTo>
                  <a:cubicBezTo>
                    <a:pt x="17604" y="44126"/>
                    <a:pt x="18304" y="44361"/>
                    <a:pt x="19017" y="44361"/>
                  </a:cubicBezTo>
                  <a:cubicBezTo>
                    <a:pt x="19267" y="44361"/>
                    <a:pt x="19519" y="44332"/>
                    <a:pt x="19744" y="44284"/>
                  </a:cubicBezTo>
                  <a:cubicBezTo>
                    <a:pt x="25337" y="43189"/>
                    <a:pt x="30541" y="40678"/>
                    <a:pt x="35562" y="37984"/>
                  </a:cubicBezTo>
                  <a:cubicBezTo>
                    <a:pt x="42912" y="34058"/>
                    <a:pt x="50056" y="29745"/>
                    <a:pt x="56973" y="25043"/>
                  </a:cubicBezTo>
                  <a:cubicBezTo>
                    <a:pt x="56973" y="25043"/>
                    <a:pt x="56995" y="25043"/>
                    <a:pt x="56995" y="25020"/>
                  </a:cubicBezTo>
                  <a:cubicBezTo>
                    <a:pt x="58717" y="23851"/>
                    <a:pt x="57807" y="21278"/>
                    <a:pt x="55905" y="21278"/>
                  </a:cubicBezTo>
                  <a:cubicBezTo>
                    <a:pt x="55764" y="21278"/>
                    <a:pt x="55617" y="21292"/>
                    <a:pt x="55466" y="21322"/>
                  </a:cubicBezTo>
                  <a:cubicBezTo>
                    <a:pt x="54599" y="21482"/>
                    <a:pt x="53754" y="21687"/>
                    <a:pt x="52910" y="21915"/>
                  </a:cubicBezTo>
                  <a:cubicBezTo>
                    <a:pt x="43026" y="24632"/>
                    <a:pt x="33645" y="28946"/>
                    <a:pt x="23739" y="31593"/>
                  </a:cubicBezTo>
                  <a:cubicBezTo>
                    <a:pt x="21276" y="32243"/>
                    <a:pt x="18736" y="32803"/>
                    <a:pt x="16206" y="32803"/>
                  </a:cubicBezTo>
                  <a:cubicBezTo>
                    <a:pt x="15360" y="32803"/>
                    <a:pt x="14514" y="32741"/>
                    <a:pt x="13673" y="32598"/>
                  </a:cubicBezTo>
                  <a:cubicBezTo>
                    <a:pt x="12943" y="32484"/>
                    <a:pt x="12030" y="32073"/>
                    <a:pt x="12235" y="31251"/>
                  </a:cubicBezTo>
                  <a:cubicBezTo>
                    <a:pt x="12281" y="31114"/>
                    <a:pt x="12349" y="30977"/>
                    <a:pt x="12440" y="30840"/>
                  </a:cubicBezTo>
                  <a:cubicBezTo>
                    <a:pt x="13924" y="28763"/>
                    <a:pt x="16047" y="27257"/>
                    <a:pt x="18192" y="25841"/>
                  </a:cubicBezTo>
                  <a:cubicBezTo>
                    <a:pt x="26181" y="20523"/>
                    <a:pt x="34809" y="16141"/>
                    <a:pt x="43802" y="12785"/>
                  </a:cubicBezTo>
                  <a:cubicBezTo>
                    <a:pt x="44950" y="12363"/>
                    <a:pt x="46173" y="11954"/>
                    <a:pt x="47379" y="11954"/>
                  </a:cubicBezTo>
                  <a:cubicBezTo>
                    <a:pt x="47803" y="11954"/>
                    <a:pt x="48225" y="12005"/>
                    <a:pt x="48641" y="12123"/>
                  </a:cubicBezTo>
                  <a:cubicBezTo>
                    <a:pt x="43255" y="17990"/>
                    <a:pt x="33873" y="19017"/>
                    <a:pt x="28897" y="25225"/>
                  </a:cubicBezTo>
                  <a:cubicBezTo>
                    <a:pt x="29173" y="25457"/>
                    <a:pt x="29519" y="25539"/>
                    <a:pt x="29882" y="25539"/>
                  </a:cubicBezTo>
                  <a:cubicBezTo>
                    <a:pt x="30270" y="25539"/>
                    <a:pt x="30678" y="25445"/>
                    <a:pt x="31043" y="25339"/>
                  </a:cubicBezTo>
                  <a:cubicBezTo>
                    <a:pt x="34946" y="24266"/>
                    <a:pt x="38598" y="22463"/>
                    <a:pt x="42205" y="20637"/>
                  </a:cubicBezTo>
                  <a:cubicBezTo>
                    <a:pt x="50262" y="16506"/>
                    <a:pt x="58137" y="12055"/>
                    <a:pt x="65829" y="7307"/>
                  </a:cubicBezTo>
                  <a:cubicBezTo>
                    <a:pt x="65852" y="7307"/>
                    <a:pt x="65852" y="7284"/>
                    <a:pt x="65852" y="7284"/>
                  </a:cubicBezTo>
                  <a:cubicBezTo>
                    <a:pt x="66859" y="6671"/>
                    <a:pt x="66375" y="5176"/>
                    <a:pt x="65266" y="5176"/>
                  </a:cubicBezTo>
                  <a:cubicBezTo>
                    <a:pt x="65219" y="5176"/>
                    <a:pt x="65170" y="5179"/>
                    <a:pt x="65121" y="5185"/>
                  </a:cubicBezTo>
                  <a:cubicBezTo>
                    <a:pt x="64733" y="5230"/>
                    <a:pt x="64322" y="5299"/>
                    <a:pt x="63934" y="5367"/>
                  </a:cubicBezTo>
                  <a:cubicBezTo>
                    <a:pt x="52613" y="7376"/>
                    <a:pt x="41406" y="10023"/>
                    <a:pt x="30381" y="13288"/>
                  </a:cubicBezTo>
                  <a:cubicBezTo>
                    <a:pt x="29311" y="13602"/>
                    <a:pt x="28187" y="13928"/>
                    <a:pt x="27091" y="13928"/>
                  </a:cubicBezTo>
                  <a:cubicBezTo>
                    <a:pt x="26597" y="13928"/>
                    <a:pt x="26109" y="13861"/>
                    <a:pt x="25633" y="13698"/>
                  </a:cubicBezTo>
                  <a:cubicBezTo>
                    <a:pt x="26250" y="12283"/>
                    <a:pt x="27596" y="11347"/>
                    <a:pt x="28897" y="10503"/>
                  </a:cubicBezTo>
                  <a:cubicBezTo>
                    <a:pt x="33668" y="7421"/>
                    <a:pt x="38667" y="4705"/>
                    <a:pt x="43848" y="2377"/>
                  </a:cubicBezTo>
                  <a:cubicBezTo>
                    <a:pt x="43848" y="2377"/>
                    <a:pt x="43871" y="2354"/>
                    <a:pt x="43871" y="2354"/>
                  </a:cubicBezTo>
                  <a:cubicBezTo>
                    <a:pt x="45132" y="1798"/>
                    <a:pt x="44651" y="1"/>
                    <a:pt x="43403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5093575" y="-283600"/>
              <a:ext cx="5281192" cy="3503964"/>
            </a:xfrm>
            <a:custGeom>
              <a:avLst/>
              <a:gdLst/>
              <a:ahLst/>
              <a:cxnLst/>
              <a:rect l="l" t="t" r="r" b="b"/>
              <a:pathLst>
                <a:path w="66859" h="44361" extrusionOk="0">
                  <a:moveTo>
                    <a:pt x="43403" y="1"/>
                  </a:moveTo>
                  <a:cubicBezTo>
                    <a:pt x="43319" y="1"/>
                    <a:pt x="43231" y="9"/>
                    <a:pt x="43140" y="26"/>
                  </a:cubicBezTo>
                  <a:cubicBezTo>
                    <a:pt x="42022" y="231"/>
                    <a:pt x="40881" y="528"/>
                    <a:pt x="39785" y="848"/>
                  </a:cubicBezTo>
                  <a:cubicBezTo>
                    <a:pt x="31705" y="3222"/>
                    <a:pt x="24058" y="6851"/>
                    <a:pt x="16458" y="10457"/>
                  </a:cubicBezTo>
                  <a:cubicBezTo>
                    <a:pt x="13467" y="11872"/>
                    <a:pt x="10500" y="13288"/>
                    <a:pt x="7533" y="14680"/>
                  </a:cubicBezTo>
                  <a:lnTo>
                    <a:pt x="8537" y="13949"/>
                  </a:lnTo>
                  <a:lnTo>
                    <a:pt x="8537" y="13949"/>
                  </a:lnTo>
                  <a:cubicBezTo>
                    <a:pt x="6460" y="14657"/>
                    <a:pt x="4588" y="15958"/>
                    <a:pt x="3196" y="17647"/>
                  </a:cubicBezTo>
                  <a:cubicBezTo>
                    <a:pt x="2671" y="18286"/>
                    <a:pt x="2260" y="19313"/>
                    <a:pt x="3036" y="19793"/>
                  </a:cubicBezTo>
                  <a:cubicBezTo>
                    <a:pt x="3208" y="19895"/>
                    <a:pt x="3417" y="19947"/>
                    <a:pt x="3627" y="19947"/>
                  </a:cubicBezTo>
                  <a:cubicBezTo>
                    <a:pt x="3697" y="19947"/>
                    <a:pt x="3767" y="19941"/>
                    <a:pt x="3835" y="19930"/>
                  </a:cubicBezTo>
                  <a:cubicBezTo>
                    <a:pt x="9838" y="18720"/>
                    <a:pt x="15134" y="14566"/>
                    <a:pt x="21228" y="14497"/>
                  </a:cubicBezTo>
                  <a:cubicBezTo>
                    <a:pt x="22004" y="14497"/>
                    <a:pt x="23031" y="14840"/>
                    <a:pt x="22872" y="15639"/>
                  </a:cubicBezTo>
                  <a:cubicBezTo>
                    <a:pt x="22849" y="15821"/>
                    <a:pt x="22757" y="15981"/>
                    <a:pt x="22643" y="16095"/>
                  </a:cubicBezTo>
                  <a:cubicBezTo>
                    <a:pt x="20794" y="18355"/>
                    <a:pt x="18284" y="19930"/>
                    <a:pt x="15910" y="21596"/>
                  </a:cubicBezTo>
                  <a:cubicBezTo>
                    <a:pt x="12326" y="24107"/>
                    <a:pt x="8925" y="26891"/>
                    <a:pt x="5753" y="29904"/>
                  </a:cubicBezTo>
                  <a:cubicBezTo>
                    <a:pt x="3196" y="32324"/>
                    <a:pt x="662" y="35086"/>
                    <a:pt x="92" y="38624"/>
                  </a:cubicBezTo>
                  <a:cubicBezTo>
                    <a:pt x="1" y="39103"/>
                    <a:pt x="23" y="39605"/>
                    <a:pt x="160" y="40084"/>
                  </a:cubicBezTo>
                  <a:cubicBezTo>
                    <a:pt x="617" y="41489"/>
                    <a:pt x="1911" y="41854"/>
                    <a:pt x="3232" y="41854"/>
                  </a:cubicBezTo>
                  <a:cubicBezTo>
                    <a:pt x="3628" y="41854"/>
                    <a:pt x="4027" y="41821"/>
                    <a:pt x="4406" y="41773"/>
                  </a:cubicBezTo>
                  <a:cubicBezTo>
                    <a:pt x="14403" y="40472"/>
                    <a:pt x="23214" y="34789"/>
                    <a:pt x="32732" y="31479"/>
                  </a:cubicBezTo>
                  <a:cubicBezTo>
                    <a:pt x="33244" y="31305"/>
                    <a:pt x="33828" y="31154"/>
                    <a:pt x="34367" y="31154"/>
                  </a:cubicBezTo>
                  <a:cubicBezTo>
                    <a:pt x="34886" y="31154"/>
                    <a:pt x="35364" y="31293"/>
                    <a:pt x="35699" y="31685"/>
                  </a:cubicBezTo>
                  <a:cubicBezTo>
                    <a:pt x="31385" y="37140"/>
                    <a:pt x="23465" y="38099"/>
                    <a:pt x="18033" y="42435"/>
                  </a:cubicBezTo>
                  <a:cubicBezTo>
                    <a:pt x="17713" y="42686"/>
                    <a:pt x="17530" y="43052"/>
                    <a:pt x="17553" y="43417"/>
                  </a:cubicBezTo>
                  <a:cubicBezTo>
                    <a:pt x="17604" y="44126"/>
                    <a:pt x="18304" y="44361"/>
                    <a:pt x="19017" y="44361"/>
                  </a:cubicBezTo>
                  <a:cubicBezTo>
                    <a:pt x="19267" y="44361"/>
                    <a:pt x="19519" y="44332"/>
                    <a:pt x="19744" y="44284"/>
                  </a:cubicBezTo>
                  <a:cubicBezTo>
                    <a:pt x="25337" y="43189"/>
                    <a:pt x="30541" y="40678"/>
                    <a:pt x="35562" y="37984"/>
                  </a:cubicBezTo>
                  <a:cubicBezTo>
                    <a:pt x="42912" y="34058"/>
                    <a:pt x="50056" y="29745"/>
                    <a:pt x="56973" y="25043"/>
                  </a:cubicBezTo>
                  <a:cubicBezTo>
                    <a:pt x="56973" y="25043"/>
                    <a:pt x="56995" y="25043"/>
                    <a:pt x="56995" y="25020"/>
                  </a:cubicBezTo>
                  <a:cubicBezTo>
                    <a:pt x="58717" y="23851"/>
                    <a:pt x="57807" y="21278"/>
                    <a:pt x="55905" y="21278"/>
                  </a:cubicBezTo>
                  <a:cubicBezTo>
                    <a:pt x="55764" y="21278"/>
                    <a:pt x="55617" y="21292"/>
                    <a:pt x="55466" y="21322"/>
                  </a:cubicBezTo>
                  <a:cubicBezTo>
                    <a:pt x="54599" y="21482"/>
                    <a:pt x="53754" y="21687"/>
                    <a:pt x="52910" y="21915"/>
                  </a:cubicBezTo>
                  <a:cubicBezTo>
                    <a:pt x="43026" y="24632"/>
                    <a:pt x="33645" y="28946"/>
                    <a:pt x="23739" y="31593"/>
                  </a:cubicBezTo>
                  <a:cubicBezTo>
                    <a:pt x="21276" y="32243"/>
                    <a:pt x="18736" y="32803"/>
                    <a:pt x="16206" y="32803"/>
                  </a:cubicBezTo>
                  <a:cubicBezTo>
                    <a:pt x="15360" y="32803"/>
                    <a:pt x="14514" y="32741"/>
                    <a:pt x="13673" y="32598"/>
                  </a:cubicBezTo>
                  <a:cubicBezTo>
                    <a:pt x="12943" y="32484"/>
                    <a:pt x="12030" y="32073"/>
                    <a:pt x="12235" y="31251"/>
                  </a:cubicBezTo>
                  <a:cubicBezTo>
                    <a:pt x="12281" y="31114"/>
                    <a:pt x="12349" y="30977"/>
                    <a:pt x="12440" y="30840"/>
                  </a:cubicBezTo>
                  <a:cubicBezTo>
                    <a:pt x="13924" y="28763"/>
                    <a:pt x="16047" y="27257"/>
                    <a:pt x="18192" y="25841"/>
                  </a:cubicBezTo>
                  <a:cubicBezTo>
                    <a:pt x="26181" y="20523"/>
                    <a:pt x="34809" y="16141"/>
                    <a:pt x="43802" y="12785"/>
                  </a:cubicBezTo>
                  <a:cubicBezTo>
                    <a:pt x="44950" y="12363"/>
                    <a:pt x="46173" y="11954"/>
                    <a:pt x="47379" y="11954"/>
                  </a:cubicBezTo>
                  <a:cubicBezTo>
                    <a:pt x="47803" y="11954"/>
                    <a:pt x="48225" y="12005"/>
                    <a:pt x="48641" y="12123"/>
                  </a:cubicBezTo>
                  <a:cubicBezTo>
                    <a:pt x="43255" y="17990"/>
                    <a:pt x="33873" y="19017"/>
                    <a:pt x="28897" y="25225"/>
                  </a:cubicBezTo>
                  <a:cubicBezTo>
                    <a:pt x="29173" y="25457"/>
                    <a:pt x="29519" y="25539"/>
                    <a:pt x="29882" y="25539"/>
                  </a:cubicBezTo>
                  <a:cubicBezTo>
                    <a:pt x="30270" y="25539"/>
                    <a:pt x="30678" y="25445"/>
                    <a:pt x="31043" y="25339"/>
                  </a:cubicBezTo>
                  <a:cubicBezTo>
                    <a:pt x="34946" y="24266"/>
                    <a:pt x="38598" y="22463"/>
                    <a:pt x="42205" y="20637"/>
                  </a:cubicBezTo>
                  <a:cubicBezTo>
                    <a:pt x="50262" y="16506"/>
                    <a:pt x="58137" y="12055"/>
                    <a:pt x="65829" y="7307"/>
                  </a:cubicBezTo>
                  <a:cubicBezTo>
                    <a:pt x="65852" y="7307"/>
                    <a:pt x="65852" y="7284"/>
                    <a:pt x="65852" y="7284"/>
                  </a:cubicBezTo>
                  <a:cubicBezTo>
                    <a:pt x="66859" y="6671"/>
                    <a:pt x="66375" y="5176"/>
                    <a:pt x="65266" y="5176"/>
                  </a:cubicBezTo>
                  <a:cubicBezTo>
                    <a:pt x="65219" y="5176"/>
                    <a:pt x="65170" y="5179"/>
                    <a:pt x="65121" y="5185"/>
                  </a:cubicBezTo>
                  <a:cubicBezTo>
                    <a:pt x="64733" y="5230"/>
                    <a:pt x="64322" y="5299"/>
                    <a:pt x="63934" y="5367"/>
                  </a:cubicBezTo>
                  <a:cubicBezTo>
                    <a:pt x="52613" y="7376"/>
                    <a:pt x="41406" y="10023"/>
                    <a:pt x="30381" y="13288"/>
                  </a:cubicBezTo>
                  <a:cubicBezTo>
                    <a:pt x="29311" y="13602"/>
                    <a:pt x="28187" y="13928"/>
                    <a:pt x="27091" y="13928"/>
                  </a:cubicBezTo>
                  <a:cubicBezTo>
                    <a:pt x="26597" y="13928"/>
                    <a:pt x="26109" y="13861"/>
                    <a:pt x="25633" y="13698"/>
                  </a:cubicBezTo>
                  <a:cubicBezTo>
                    <a:pt x="26250" y="12283"/>
                    <a:pt x="27596" y="11347"/>
                    <a:pt x="28897" y="10503"/>
                  </a:cubicBezTo>
                  <a:cubicBezTo>
                    <a:pt x="33668" y="7421"/>
                    <a:pt x="38667" y="4705"/>
                    <a:pt x="43848" y="2377"/>
                  </a:cubicBezTo>
                  <a:cubicBezTo>
                    <a:pt x="43848" y="2377"/>
                    <a:pt x="43871" y="2354"/>
                    <a:pt x="43871" y="2354"/>
                  </a:cubicBezTo>
                  <a:cubicBezTo>
                    <a:pt x="45132" y="1798"/>
                    <a:pt x="44651" y="1"/>
                    <a:pt x="43403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882091" y="-635463"/>
              <a:ext cx="6285932" cy="2155127"/>
            </a:xfrm>
            <a:custGeom>
              <a:avLst/>
              <a:gdLst/>
              <a:ahLst/>
              <a:cxnLst/>
              <a:rect l="l" t="t" r="r" b="b"/>
              <a:pathLst>
                <a:path w="88631" h="30386" extrusionOk="0">
                  <a:moveTo>
                    <a:pt x="48448" y="1"/>
                  </a:moveTo>
                  <a:cubicBezTo>
                    <a:pt x="48106" y="1"/>
                    <a:pt x="47761" y="32"/>
                    <a:pt x="47431" y="75"/>
                  </a:cubicBezTo>
                  <a:cubicBezTo>
                    <a:pt x="43665" y="600"/>
                    <a:pt x="40081" y="2061"/>
                    <a:pt x="36543" y="3522"/>
                  </a:cubicBezTo>
                  <a:cubicBezTo>
                    <a:pt x="30723" y="5919"/>
                    <a:pt x="24903" y="8361"/>
                    <a:pt x="19082" y="10803"/>
                  </a:cubicBezTo>
                  <a:cubicBezTo>
                    <a:pt x="15772" y="12196"/>
                    <a:pt x="12440" y="13588"/>
                    <a:pt x="9153" y="15049"/>
                  </a:cubicBezTo>
                  <a:cubicBezTo>
                    <a:pt x="6323" y="16327"/>
                    <a:pt x="3424" y="17719"/>
                    <a:pt x="1347" y="20048"/>
                  </a:cubicBezTo>
                  <a:cubicBezTo>
                    <a:pt x="639" y="20846"/>
                    <a:pt x="0" y="21942"/>
                    <a:pt x="343" y="22969"/>
                  </a:cubicBezTo>
                  <a:cubicBezTo>
                    <a:pt x="523" y="23537"/>
                    <a:pt x="1178" y="23879"/>
                    <a:pt x="1759" y="23879"/>
                  </a:cubicBezTo>
                  <a:cubicBezTo>
                    <a:pt x="2205" y="23879"/>
                    <a:pt x="2607" y="23677"/>
                    <a:pt x="2716" y="23220"/>
                  </a:cubicBezTo>
                  <a:lnTo>
                    <a:pt x="2077" y="23106"/>
                  </a:lnTo>
                  <a:cubicBezTo>
                    <a:pt x="10112" y="18861"/>
                    <a:pt x="18466" y="15209"/>
                    <a:pt x="27071" y="12218"/>
                  </a:cubicBezTo>
                  <a:cubicBezTo>
                    <a:pt x="30061" y="11191"/>
                    <a:pt x="33143" y="10210"/>
                    <a:pt x="36338" y="10119"/>
                  </a:cubicBezTo>
                  <a:cubicBezTo>
                    <a:pt x="36407" y="10114"/>
                    <a:pt x="36478" y="10112"/>
                    <a:pt x="36549" y="10112"/>
                  </a:cubicBezTo>
                  <a:cubicBezTo>
                    <a:pt x="36876" y="10112"/>
                    <a:pt x="37213" y="10167"/>
                    <a:pt x="37456" y="10392"/>
                  </a:cubicBezTo>
                  <a:cubicBezTo>
                    <a:pt x="38096" y="10963"/>
                    <a:pt x="37456" y="12013"/>
                    <a:pt x="36817" y="12606"/>
                  </a:cubicBezTo>
                  <a:cubicBezTo>
                    <a:pt x="29810" y="19066"/>
                    <a:pt x="21068" y="23266"/>
                    <a:pt x="13284" y="28744"/>
                  </a:cubicBezTo>
                  <a:cubicBezTo>
                    <a:pt x="12965" y="28972"/>
                    <a:pt x="12600" y="29269"/>
                    <a:pt x="12600" y="29657"/>
                  </a:cubicBezTo>
                  <a:cubicBezTo>
                    <a:pt x="12600" y="30194"/>
                    <a:pt x="13180" y="30386"/>
                    <a:pt x="13769" y="30386"/>
                  </a:cubicBezTo>
                  <a:cubicBezTo>
                    <a:pt x="13981" y="30386"/>
                    <a:pt x="14193" y="30361"/>
                    <a:pt x="14380" y="30319"/>
                  </a:cubicBezTo>
                  <a:cubicBezTo>
                    <a:pt x="29194" y="26872"/>
                    <a:pt x="42615" y="19043"/>
                    <a:pt x="57246" y="14843"/>
                  </a:cubicBezTo>
                  <a:cubicBezTo>
                    <a:pt x="58595" y="14455"/>
                    <a:pt x="59995" y="14105"/>
                    <a:pt x="61388" y="14105"/>
                  </a:cubicBezTo>
                  <a:cubicBezTo>
                    <a:pt x="61881" y="14105"/>
                    <a:pt x="62372" y="14149"/>
                    <a:pt x="62861" y="14250"/>
                  </a:cubicBezTo>
                  <a:cubicBezTo>
                    <a:pt x="62907" y="14889"/>
                    <a:pt x="62336" y="15391"/>
                    <a:pt x="61811" y="15779"/>
                  </a:cubicBezTo>
                  <a:cubicBezTo>
                    <a:pt x="57292" y="18883"/>
                    <a:pt x="51608" y="20390"/>
                    <a:pt x="48002" y="24521"/>
                  </a:cubicBezTo>
                  <a:cubicBezTo>
                    <a:pt x="48317" y="24899"/>
                    <a:pt x="48785" y="25027"/>
                    <a:pt x="49283" y="25027"/>
                  </a:cubicBezTo>
                  <a:cubicBezTo>
                    <a:pt x="49688" y="25027"/>
                    <a:pt x="50112" y="24943"/>
                    <a:pt x="50490" y="24841"/>
                  </a:cubicBezTo>
                  <a:cubicBezTo>
                    <a:pt x="60738" y="22239"/>
                    <a:pt x="70804" y="19020"/>
                    <a:pt x="80642" y="15186"/>
                  </a:cubicBezTo>
                  <a:cubicBezTo>
                    <a:pt x="81760" y="14752"/>
                    <a:pt x="83084" y="13976"/>
                    <a:pt x="82902" y="12789"/>
                  </a:cubicBezTo>
                  <a:lnTo>
                    <a:pt x="82902" y="12789"/>
                  </a:lnTo>
                  <a:cubicBezTo>
                    <a:pt x="76465" y="13040"/>
                    <a:pt x="70713" y="17194"/>
                    <a:pt x="64299" y="17628"/>
                  </a:cubicBezTo>
                  <a:cubicBezTo>
                    <a:pt x="68248" y="13839"/>
                    <a:pt x="72881" y="10758"/>
                    <a:pt x="77903" y="8566"/>
                  </a:cubicBezTo>
                  <a:cubicBezTo>
                    <a:pt x="81692" y="6923"/>
                    <a:pt x="85846" y="5645"/>
                    <a:pt x="88631" y="2609"/>
                  </a:cubicBezTo>
                  <a:cubicBezTo>
                    <a:pt x="87888" y="2484"/>
                    <a:pt x="87142" y="2429"/>
                    <a:pt x="86395" y="2429"/>
                  </a:cubicBezTo>
                  <a:cubicBezTo>
                    <a:pt x="83859" y="2429"/>
                    <a:pt x="81312" y="3063"/>
                    <a:pt x="78862" y="3750"/>
                  </a:cubicBezTo>
                  <a:cubicBezTo>
                    <a:pt x="72744" y="5485"/>
                    <a:pt x="66764" y="7631"/>
                    <a:pt x="60784" y="9799"/>
                  </a:cubicBezTo>
                  <a:cubicBezTo>
                    <a:pt x="51814" y="13017"/>
                    <a:pt x="42843" y="16259"/>
                    <a:pt x="33873" y="19500"/>
                  </a:cubicBezTo>
                  <a:cubicBezTo>
                    <a:pt x="36612" y="16852"/>
                    <a:pt x="39967" y="14912"/>
                    <a:pt x="43072" y="12675"/>
                  </a:cubicBezTo>
                  <a:cubicBezTo>
                    <a:pt x="46153" y="10438"/>
                    <a:pt x="49120" y="7745"/>
                    <a:pt x="50581" y="4207"/>
                  </a:cubicBezTo>
                  <a:cubicBezTo>
                    <a:pt x="51060" y="3043"/>
                    <a:pt x="51311" y="1559"/>
                    <a:pt x="50421" y="669"/>
                  </a:cubicBezTo>
                  <a:cubicBezTo>
                    <a:pt x="49920" y="152"/>
                    <a:pt x="49194" y="1"/>
                    <a:pt x="48448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403837" y="3330056"/>
              <a:ext cx="3652111" cy="1614539"/>
            </a:xfrm>
            <a:custGeom>
              <a:avLst/>
              <a:gdLst/>
              <a:ahLst/>
              <a:cxnLst/>
              <a:rect l="l" t="t" r="r" b="b"/>
              <a:pathLst>
                <a:path w="42501" h="18789" extrusionOk="0">
                  <a:moveTo>
                    <a:pt x="40778" y="0"/>
                  </a:moveTo>
                  <a:cubicBezTo>
                    <a:pt x="40694" y="0"/>
                    <a:pt x="40606" y="8"/>
                    <a:pt x="40515" y="26"/>
                  </a:cubicBezTo>
                  <a:cubicBezTo>
                    <a:pt x="39374" y="231"/>
                    <a:pt x="38255" y="528"/>
                    <a:pt x="37137" y="847"/>
                  </a:cubicBezTo>
                  <a:cubicBezTo>
                    <a:pt x="29080" y="3221"/>
                    <a:pt x="21433" y="6828"/>
                    <a:pt x="13832" y="10434"/>
                  </a:cubicBezTo>
                  <a:cubicBezTo>
                    <a:pt x="10842" y="11849"/>
                    <a:pt x="7875" y="13264"/>
                    <a:pt x="4908" y="14680"/>
                  </a:cubicBezTo>
                  <a:lnTo>
                    <a:pt x="5912" y="13949"/>
                  </a:lnTo>
                  <a:lnTo>
                    <a:pt x="5912" y="13949"/>
                  </a:lnTo>
                  <a:cubicBezTo>
                    <a:pt x="3835" y="14657"/>
                    <a:pt x="1963" y="15958"/>
                    <a:pt x="571" y="17647"/>
                  </a:cubicBezTo>
                  <a:cubicBezTo>
                    <a:pt x="320" y="17966"/>
                    <a:pt x="69" y="18377"/>
                    <a:pt x="0" y="18788"/>
                  </a:cubicBezTo>
                  <a:lnTo>
                    <a:pt x="5067" y="18788"/>
                  </a:lnTo>
                  <a:cubicBezTo>
                    <a:pt x="9564" y="17099"/>
                    <a:pt x="13832" y="14543"/>
                    <a:pt x="18603" y="14497"/>
                  </a:cubicBezTo>
                  <a:cubicBezTo>
                    <a:pt x="19379" y="14497"/>
                    <a:pt x="20406" y="14817"/>
                    <a:pt x="20246" y="15638"/>
                  </a:cubicBezTo>
                  <a:cubicBezTo>
                    <a:pt x="20223" y="15798"/>
                    <a:pt x="20132" y="15958"/>
                    <a:pt x="20018" y="16095"/>
                  </a:cubicBezTo>
                  <a:cubicBezTo>
                    <a:pt x="19196" y="17099"/>
                    <a:pt x="18238" y="17966"/>
                    <a:pt x="17211" y="18788"/>
                  </a:cubicBezTo>
                  <a:lnTo>
                    <a:pt x="27573" y="18788"/>
                  </a:lnTo>
                  <a:cubicBezTo>
                    <a:pt x="31978" y="16506"/>
                    <a:pt x="36521" y="14520"/>
                    <a:pt x="41177" y="12785"/>
                  </a:cubicBezTo>
                  <a:cubicBezTo>
                    <a:pt x="41611" y="12625"/>
                    <a:pt x="42044" y="12466"/>
                    <a:pt x="42501" y="12329"/>
                  </a:cubicBezTo>
                  <a:lnTo>
                    <a:pt x="42501" y="9293"/>
                  </a:lnTo>
                  <a:cubicBezTo>
                    <a:pt x="37548" y="10503"/>
                    <a:pt x="32640" y="11826"/>
                    <a:pt x="27756" y="13287"/>
                  </a:cubicBezTo>
                  <a:cubicBezTo>
                    <a:pt x="26686" y="13602"/>
                    <a:pt x="25562" y="13927"/>
                    <a:pt x="24466" y="13927"/>
                  </a:cubicBezTo>
                  <a:cubicBezTo>
                    <a:pt x="23972" y="13927"/>
                    <a:pt x="23483" y="13861"/>
                    <a:pt x="23008" y="13698"/>
                  </a:cubicBezTo>
                  <a:cubicBezTo>
                    <a:pt x="23624" y="12283"/>
                    <a:pt x="24971" y="11347"/>
                    <a:pt x="26249" y="10503"/>
                  </a:cubicBezTo>
                  <a:cubicBezTo>
                    <a:pt x="31020" y="7421"/>
                    <a:pt x="36041" y="4705"/>
                    <a:pt x="41200" y="2377"/>
                  </a:cubicBezTo>
                  <a:cubicBezTo>
                    <a:pt x="41223" y="2354"/>
                    <a:pt x="41246" y="2354"/>
                    <a:pt x="41246" y="2354"/>
                  </a:cubicBezTo>
                  <a:cubicBezTo>
                    <a:pt x="42486" y="1798"/>
                    <a:pt x="42023" y="0"/>
                    <a:pt x="4077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3"/>
          <p:cNvGrpSpPr/>
          <p:nvPr/>
        </p:nvGrpSpPr>
        <p:grpSpPr>
          <a:xfrm flipH="1">
            <a:off x="662762" y="-1433638"/>
            <a:ext cx="3344100" cy="3344100"/>
            <a:chOff x="5189360" y="-1433638"/>
            <a:chExt cx="3344100" cy="3344100"/>
          </a:xfrm>
        </p:grpSpPr>
        <p:sp>
          <p:nvSpPr>
            <p:cNvPr id="133" name="Google Shape;133;p3"/>
            <p:cNvSpPr/>
            <p:nvPr/>
          </p:nvSpPr>
          <p:spPr>
            <a:xfrm rot="-1498414" flipH="1">
              <a:off x="5603002" y="-1019996"/>
              <a:ext cx="2516816" cy="2516816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3"/>
            <p:cNvGrpSpPr/>
            <p:nvPr/>
          </p:nvGrpSpPr>
          <p:grpSpPr>
            <a:xfrm flipH="1">
              <a:off x="6041701" y="-530324"/>
              <a:ext cx="1639430" cy="1537456"/>
              <a:chOff x="2378954" y="1595531"/>
              <a:chExt cx="1059542" cy="993509"/>
            </a:xfrm>
          </p:grpSpPr>
          <p:grpSp>
            <p:nvGrpSpPr>
              <p:cNvPr id="135" name="Google Shape;135;p3"/>
              <p:cNvGrpSpPr/>
              <p:nvPr/>
            </p:nvGrpSpPr>
            <p:grpSpPr>
              <a:xfrm flipH="1">
                <a:off x="2378954" y="1595531"/>
                <a:ext cx="1059542" cy="993509"/>
                <a:chOff x="1330300" y="2961625"/>
                <a:chExt cx="1959575" cy="18374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1330300" y="2961625"/>
                  <a:ext cx="1959575" cy="183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83" h="73498" extrusionOk="0">
                      <a:moveTo>
                        <a:pt x="22141" y="4543"/>
                      </a:moveTo>
                      <a:cubicBezTo>
                        <a:pt x="5684" y="13947"/>
                        <a:pt x="1" y="34923"/>
                        <a:pt x="9405" y="51357"/>
                      </a:cubicBezTo>
                      <a:lnTo>
                        <a:pt x="9405" y="51357"/>
                      </a:lnTo>
                      <a:cubicBezTo>
                        <a:pt x="18832" y="67814"/>
                        <a:pt x="39785" y="73498"/>
                        <a:pt x="56242" y="64094"/>
                      </a:cubicBezTo>
                      <a:lnTo>
                        <a:pt x="56242" y="64094"/>
                      </a:lnTo>
                      <a:cubicBezTo>
                        <a:pt x="72676" y="54667"/>
                        <a:pt x="78383" y="33714"/>
                        <a:pt x="68956" y="17257"/>
                      </a:cubicBezTo>
                      <a:lnTo>
                        <a:pt x="68956" y="17257"/>
                      </a:lnTo>
                      <a:cubicBezTo>
                        <a:pt x="62633" y="6186"/>
                        <a:pt x="51061" y="1"/>
                        <a:pt x="39146" y="1"/>
                      </a:cubicBezTo>
                      <a:lnTo>
                        <a:pt x="39146" y="1"/>
                      </a:lnTo>
                      <a:cubicBezTo>
                        <a:pt x="33371" y="1"/>
                        <a:pt x="27505" y="1461"/>
                        <a:pt x="22141" y="4543"/>
                      </a:cubicBezTo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50000">
                      <a:schemeClr val="lt1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2556125" y="4426675"/>
                  <a:ext cx="147725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9" h="5388" extrusionOk="0">
                      <a:moveTo>
                        <a:pt x="2982" y="1"/>
                      </a:moveTo>
                      <a:cubicBezTo>
                        <a:pt x="2838" y="1"/>
                        <a:pt x="2695" y="13"/>
                        <a:pt x="2553" y="37"/>
                      </a:cubicBezTo>
                      <a:cubicBezTo>
                        <a:pt x="1480" y="219"/>
                        <a:pt x="590" y="1041"/>
                        <a:pt x="202" y="2068"/>
                      </a:cubicBezTo>
                      <a:cubicBezTo>
                        <a:pt x="88" y="2365"/>
                        <a:pt x="19" y="2684"/>
                        <a:pt x="19" y="2981"/>
                      </a:cubicBezTo>
                      <a:cubicBezTo>
                        <a:pt x="0" y="4355"/>
                        <a:pt x="1394" y="5388"/>
                        <a:pt x="2741" y="5388"/>
                      </a:cubicBezTo>
                      <a:cubicBezTo>
                        <a:pt x="3027" y="5388"/>
                        <a:pt x="3312" y="5341"/>
                        <a:pt x="3580" y="5241"/>
                      </a:cubicBezTo>
                      <a:cubicBezTo>
                        <a:pt x="5132" y="4647"/>
                        <a:pt x="5908" y="2730"/>
                        <a:pt x="5543" y="1132"/>
                      </a:cubicBezTo>
                      <a:lnTo>
                        <a:pt x="5543" y="1132"/>
                      </a:lnTo>
                      <a:lnTo>
                        <a:pt x="5390" y="1592"/>
                      </a:lnTo>
                      <a:lnTo>
                        <a:pt x="5390" y="1592"/>
                      </a:lnTo>
                      <a:cubicBezTo>
                        <a:pt x="5362" y="1513"/>
                        <a:pt x="5329" y="1436"/>
                        <a:pt x="5292" y="1361"/>
                      </a:cubicBezTo>
                      <a:cubicBezTo>
                        <a:pt x="4876" y="509"/>
                        <a:pt x="3927" y="1"/>
                        <a:pt x="2982" y="1"/>
                      </a:cubicBezTo>
                      <a:close/>
                    </a:path>
                  </a:pathLst>
                </a:custGeom>
                <a:solidFill>
                  <a:srgbClr val="4D0077">
                    <a:alpha val="51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393975" y="4508600"/>
                  <a:ext cx="93025" cy="8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3471" extrusionOk="0">
                      <a:moveTo>
                        <a:pt x="3401" y="1781"/>
                      </a:moveTo>
                      <a:cubicBezTo>
                        <a:pt x="3469" y="1462"/>
                        <a:pt x="3538" y="1165"/>
                        <a:pt x="3629" y="845"/>
                      </a:cubicBezTo>
                      <a:cubicBezTo>
                        <a:pt x="2693" y="47"/>
                        <a:pt x="959" y="1"/>
                        <a:pt x="457" y="1119"/>
                      </a:cubicBezTo>
                      <a:cubicBezTo>
                        <a:pt x="0" y="2192"/>
                        <a:pt x="1301" y="3470"/>
                        <a:pt x="2397" y="3059"/>
                      </a:cubicBezTo>
                      <a:cubicBezTo>
                        <a:pt x="3492" y="2649"/>
                        <a:pt x="3721" y="982"/>
                        <a:pt x="2876" y="184"/>
                      </a:cubicBezTo>
                    </a:path>
                  </a:pathLst>
                </a:custGeom>
                <a:solidFill>
                  <a:srgbClr val="4D0077">
                    <a:alpha val="517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1492375" y="3188175"/>
                  <a:ext cx="1601775" cy="134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71" h="53800" extrusionOk="0">
                      <a:moveTo>
                        <a:pt x="46815" y="7692"/>
                      </a:moveTo>
                      <a:cubicBezTo>
                        <a:pt x="48686" y="5182"/>
                        <a:pt x="51357" y="3264"/>
                        <a:pt x="54324" y="2283"/>
                      </a:cubicBezTo>
                      <a:cubicBezTo>
                        <a:pt x="54484" y="2191"/>
                        <a:pt x="54667" y="2100"/>
                        <a:pt x="54826" y="2032"/>
                      </a:cubicBezTo>
                      <a:cubicBezTo>
                        <a:pt x="55397" y="1849"/>
                        <a:pt x="56127" y="1918"/>
                        <a:pt x="56515" y="2374"/>
                      </a:cubicBezTo>
                      <a:cubicBezTo>
                        <a:pt x="56949" y="2876"/>
                        <a:pt x="56835" y="3698"/>
                        <a:pt x="56447" y="4246"/>
                      </a:cubicBezTo>
                      <a:cubicBezTo>
                        <a:pt x="56059" y="4794"/>
                        <a:pt x="55443" y="5136"/>
                        <a:pt x="54849" y="5455"/>
                      </a:cubicBezTo>
                      <a:lnTo>
                        <a:pt x="48641" y="8902"/>
                      </a:lnTo>
                      <a:cubicBezTo>
                        <a:pt x="48253" y="9108"/>
                        <a:pt x="47865" y="9336"/>
                        <a:pt x="47431" y="9336"/>
                      </a:cubicBezTo>
                      <a:cubicBezTo>
                        <a:pt x="46997" y="9359"/>
                        <a:pt x="46518" y="9108"/>
                        <a:pt x="46450" y="8674"/>
                      </a:cubicBezTo>
                      <a:cubicBezTo>
                        <a:pt x="46381" y="8309"/>
                        <a:pt x="46586" y="7989"/>
                        <a:pt x="46815" y="7692"/>
                      </a:cubicBezTo>
                      <a:close/>
                      <a:moveTo>
                        <a:pt x="58319" y="11367"/>
                      </a:moveTo>
                      <a:cubicBezTo>
                        <a:pt x="58410" y="12029"/>
                        <a:pt x="57748" y="12554"/>
                        <a:pt x="57177" y="12919"/>
                      </a:cubicBezTo>
                      <a:cubicBezTo>
                        <a:pt x="56881" y="13102"/>
                        <a:pt x="56607" y="13262"/>
                        <a:pt x="56333" y="13444"/>
                      </a:cubicBezTo>
                      <a:cubicBezTo>
                        <a:pt x="55192" y="14243"/>
                        <a:pt x="54096" y="15133"/>
                        <a:pt x="53069" y="16069"/>
                      </a:cubicBezTo>
                      <a:cubicBezTo>
                        <a:pt x="49714" y="19105"/>
                        <a:pt x="46838" y="22871"/>
                        <a:pt x="42706" y="24674"/>
                      </a:cubicBezTo>
                      <a:cubicBezTo>
                        <a:pt x="41725" y="25108"/>
                        <a:pt x="40378" y="25359"/>
                        <a:pt x="39716" y="24515"/>
                      </a:cubicBezTo>
                      <a:cubicBezTo>
                        <a:pt x="39077" y="23716"/>
                        <a:pt x="39511" y="22552"/>
                        <a:pt x="40081" y="21707"/>
                      </a:cubicBezTo>
                      <a:cubicBezTo>
                        <a:pt x="41040" y="20360"/>
                        <a:pt x="42341" y="19265"/>
                        <a:pt x="43642" y="18215"/>
                      </a:cubicBezTo>
                      <a:cubicBezTo>
                        <a:pt x="46221" y="16138"/>
                        <a:pt x="48823" y="14061"/>
                        <a:pt x="51448" y="12029"/>
                      </a:cubicBezTo>
                      <a:cubicBezTo>
                        <a:pt x="52338" y="11322"/>
                        <a:pt x="53274" y="10614"/>
                        <a:pt x="54347" y="10226"/>
                      </a:cubicBezTo>
                      <a:cubicBezTo>
                        <a:pt x="55443" y="9838"/>
                        <a:pt x="56721" y="9815"/>
                        <a:pt x="57657" y="10454"/>
                      </a:cubicBezTo>
                      <a:cubicBezTo>
                        <a:pt x="57976" y="10660"/>
                        <a:pt x="58273" y="10979"/>
                        <a:pt x="58319" y="11367"/>
                      </a:cubicBezTo>
                      <a:close/>
                      <a:moveTo>
                        <a:pt x="33850" y="26934"/>
                      </a:moveTo>
                      <a:cubicBezTo>
                        <a:pt x="33439" y="28874"/>
                        <a:pt x="31613" y="30130"/>
                        <a:pt x="29947" y="31180"/>
                      </a:cubicBezTo>
                      <a:cubicBezTo>
                        <a:pt x="28189" y="32275"/>
                        <a:pt x="26455" y="33371"/>
                        <a:pt x="24697" y="34444"/>
                      </a:cubicBezTo>
                      <a:cubicBezTo>
                        <a:pt x="24058" y="34854"/>
                        <a:pt x="23145" y="35242"/>
                        <a:pt x="22597" y="34717"/>
                      </a:cubicBezTo>
                      <a:cubicBezTo>
                        <a:pt x="23008" y="32686"/>
                        <a:pt x="24994" y="31385"/>
                        <a:pt x="26911" y="30495"/>
                      </a:cubicBezTo>
                      <a:cubicBezTo>
                        <a:pt x="28806" y="29627"/>
                        <a:pt x="30905" y="28851"/>
                        <a:pt x="32070" y="27117"/>
                      </a:cubicBezTo>
                      <a:lnTo>
                        <a:pt x="31819" y="27573"/>
                      </a:lnTo>
                      <a:cubicBezTo>
                        <a:pt x="32207" y="27345"/>
                        <a:pt x="32366" y="26866"/>
                        <a:pt x="32640" y="26500"/>
                      </a:cubicBezTo>
                      <a:cubicBezTo>
                        <a:pt x="32914" y="26135"/>
                        <a:pt x="33508" y="25930"/>
                        <a:pt x="33781" y="26272"/>
                      </a:cubicBezTo>
                      <a:cubicBezTo>
                        <a:pt x="33918" y="26455"/>
                        <a:pt x="33896" y="26729"/>
                        <a:pt x="33850" y="26934"/>
                      </a:cubicBezTo>
                      <a:close/>
                      <a:moveTo>
                        <a:pt x="12714" y="41474"/>
                      </a:moveTo>
                      <a:cubicBezTo>
                        <a:pt x="12280" y="42250"/>
                        <a:pt x="11778" y="42980"/>
                        <a:pt x="11047" y="43482"/>
                      </a:cubicBezTo>
                      <a:cubicBezTo>
                        <a:pt x="10340" y="43985"/>
                        <a:pt x="9381" y="44236"/>
                        <a:pt x="8560" y="43893"/>
                      </a:cubicBezTo>
                      <a:cubicBezTo>
                        <a:pt x="7966" y="43665"/>
                        <a:pt x="7510" y="43163"/>
                        <a:pt x="7076" y="42661"/>
                      </a:cubicBezTo>
                      <a:cubicBezTo>
                        <a:pt x="6300" y="41793"/>
                        <a:pt x="5524" y="40903"/>
                        <a:pt x="4748" y="40036"/>
                      </a:cubicBezTo>
                      <a:cubicBezTo>
                        <a:pt x="4474" y="39716"/>
                        <a:pt x="4177" y="39374"/>
                        <a:pt x="4200" y="38963"/>
                      </a:cubicBezTo>
                      <a:cubicBezTo>
                        <a:pt x="4223" y="38552"/>
                        <a:pt x="4771" y="38187"/>
                        <a:pt x="5067" y="38484"/>
                      </a:cubicBezTo>
                      <a:lnTo>
                        <a:pt x="4679" y="38210"/>
                      </a:lnTo>
                      <a:cubicBezTo>
                        <a:pt x="5912" y="39054"/>
                        <a:pt x="7578" y="38370"/>
                        <a:pt x="8948" y="37776"/>
                      </a:cubicBezTo>
                      <a:cubicBezTo>
                        <a:pt x="10317" y="37183"/>
                        <a:pt x="12189" y="36840"/>
                        <a:pt x="13079" y="38050"/>
                      </a:cubicBezTo>
                      <a:cubicBezTo>
                        <a:pt x="13787" y="39031"/>
                        <a:pt x="13330" y="40424"/>
                        <a:pt x="12714" y="41474"/>
                      </a:cubicBezTo>
                      <a:close/>
                      <a:moveTo>
                        <a:pt x="44623" y="7875"/>
                      </a:moveTo>
                      <a:cubicBezTo>
                        <a:pt x="41428" y="11436"/>
                        <a:pt x="38894" y="15407"/>
                        <a:pt x="35904" y="19082"/>
                      </a:cubicBezTo>
                      <a:cubicBezTo>
                        <a:pt x="30905" y="25222"/>
                        <a:pt x="24469" y="30655"/>
                        <a:pt x="16959" y="33690"/>
                      </a:cubicBezTo>
                      <a:cubicBezTo>
                        <a:pt x="11436" y="35950"/>
                        <a:pt x="5318" y="36749"/>
                        <a:pt x="0" y="35676"/>
                      </a:cubicBezTo>
                      <a:cubicBezTo>
                        <a:pt x="730" y="37936"/>
                        <a:pt x="1689" y="40150"/>
                        <a:pt x="2922" y="42295"/>
                      </a:cubicBezTo>
                      <a:cubicBezTo>
                        <a:pt x="5661" y="47066"/>
                        <a:pt x="9358" y="50946"/>
                        <a:pt x="13650" y="53799"/>
                      </a:cubicBezTo>
                      <a:cubicBezTo>
                        <a:pt x="14060" y="48550"/>
                        <a:pt x="17484" y="43323"/>
                        <a:pt x="21981" y="39397"/>
                      </a:cubicBezTo>
                      <a:cubicBezTo>
                        <a:pt x="26500" y="35402"/>
                        <a:pt x="32024" y="32549"/>
                        <a:pt x="37570" y="30107"/>
                      </a:cubicBezTo>
                      <a:cubicBezTo>
                        <a:pt x="40766" y="28692"/>
                        <a:pt x="44007" y="27391"/>
                        <a:pt x="46952" y="25519"/>
                      </a:cubicBezTo>
                      <a:cubicBezTo>
                        <a:pt x="53274" y="21524"/>
                        <a:pt x="57794" y="15179"/>
                        <a:pt x="64071" y="11322"/>
                      </a:cubicBezTo>
                      <a:cubicBezTo>
                        <a:pt x="63591" y="10272"/>
                        <a:pt x="63066" y="9222"/>
                        <a:pt x="62473" y="8195"/>
                      </a:cubicBezTo>
                      <a:cubicBezTo>
                        <a:pt x="60693" y="5067"/>
                        <a:pt x="58478" y="2328"/>
                        <a:pt x="55968" y="0"/>
                      </a:cubicBezTo>
                      <a:cubicBezTo>
                        <a:pt x="51540" y="1370"/>
                        <a:pt x="47705" y="4451"/>
                        <a:pt x="44623" y="7875"/>
                      </a:cubicBezTo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36000">
                      <a:srgbClr val="47A3A2"/>
                    </a:gs>
                    <a:gs pos="72000">
                      <a:schemeClr val="accent6"/>
                    </a:gs>
                    <a:gs pos="100000">
                      <a:schemeClr val="accent5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1476950" y="2971900"/>
                  <a:ext cx="1020900" cy="67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36" h="26935" extrusionOk="0">
                      <a:moveTo>
                        <a:pt x="32276" y="10249"/>
                      </a:moveTo>
                      <a:lnTo>
                        <a:pt x="32572" y="9701"/>
                      </a:lnTo>
                      <a:cubicBezTo>
                        <a:pt x="31568" y="11390"/>
                        <a:pt x="29537" y="12395"/>
                        <a:pt x="27574" y="12212"/>
                      </a:cubicBezTo>
                      <a:cubicBezTo>
                        <a:pt x="29103" y="10706"/>
                        <a:pt x="30975" y="9587"/>
                        <a:pt x="33029" y="8925"/>
                      </a:cubicBezTo>
                      <a:cubicBezTo>
                        <a:pt x="32778" y="9382"/>
                        <a:pt x="32527" y="9815"/>
                        <a:pt x="32276" y="10249"/>
                      </a:cubicBezTo>
                      <a:close/>
                      <a:moveTo>
                        <a:pt x="14175" y="22529"/>
                      </a:moveTo>
                      <a:cubicBezTo>
                        <a:pt x="12669" y="23739"/>
                        <a:pt x="10592" y="24469"/>
                        <a:pt x="8720" y="23921"/>
                      </a:cubicBezTo>
                      <a:cubicBezTo>
                        <a:pt x="8400" y="23830"/>
                        <a:pt x="8081" y="23670"/>
                        <a:pt x="7921" y="23374"/>
                      </a:cubicBezTo>
                      <a:cubicBezTo>
                        <a:pt x="7693" y="22986"/>
                        <a:pt x="7898" y="22461"/>
                        <a:pt x="8264" y="22164"/>
                      </a:cubicBezTo>
                      <a:cubicBezTo>
                        <a:pt x="8606" y="21867"/>
                        <a:pt x="9062" y="21730"/>
                        <a:pt x="9496" y="21593"/>
                      </a:cubicBezTo>
                      <a:cubicBezTo>
                        <a:pt x="11916" y="20840"/>
                        <a:pt x="14152" y="19493"/>
                        <a:pt x="15933" y="17690"/>
                      </a:cubicBezTo>
                      <a:cubicBezTo>
                        <a:pt x="16252" y="17370"/>
                        <a:pt x="16618" y="17005"/>
                        <a:pt x="17051" y="16960"/>
                      </a:cubicBezTo>
                      <a:cubicBezTo>
                        <a:pt x="17508" y="16937"/>
                        <a:pt x="17987" y="17462"/>
                        <a:pt x="17713" y="17827"/>
                      </a:cubicBezTo>
                      <a:lnTo>
                        <a:pt x="17850" y="17987"/>
                      </a:lnTo>
                      <a:cubicBezTo>
                        <a:pt x="16800" y="19630"/>
                        <a:pt x="15705" y="21296"/>
                        <a:pt x="14175" y="22529"/>
                      </a:cubicBezTo>
                      <a:close/>
                      <a:moveTo>
                        <a:pt x="26136" y="11550"/>
                      </a:moveTo>
                      <a:cubicBezTo>
                        <a:pt x="22187" y="13559"/>
                        <a:pt x="18124" y="15362"/>
                        <a:pt x="13970" y="16960"/>
                      </a:cubicBezTo>
                      <a:cubicBezTo>
                        <a:pt x="11756" y="17804"/>
                        <a:pt x="9245" y="18603"/>
                        <a:pt x="7054" y="17667"/>
                      </a:cubicBezTo>
                      <a:cubicBezTo>
                        <a:pt x="5958" y="17188"/>
                        <a:pt x="5091" y="16298"/>
                        <a:pt x="4520" y="15248"/>
                      </a:cubicBezTo>
                      <a:cubicBezTo>
                        <a:pt x="2420" y="18466"/>
                        <a:pt x="914" y="22004"/>
                        <a:pt x="1" y="25702"/>
                      </a:cubicBezTo>
                      <a:cubicBezTo>
                        <a:pt x="4223" y="25017"/>
                        <a:pt x="8880" y="26934"/>
                        <a:pt x="13102" y="25793"/>
                      </a:cubicBezTo>
                      <a:cubicBezTo>
                        <a:pt x="18375" y="24355"/>
                        <a:pt x="21228" y="18717"/>
                        <a:pt x="25725" y="15590"/>
                      </a:cubicBezTo>
                      <a:cubicBezTo>
                        <a:pt x="27574" y="14266"/>
                        <a:pt x="29719" y="13399"/>
                        <a:pt x="31659" y="12235"/>
                      </a:cubicBezTo>
                      <a:cubicBezTo>
                        <a:pt x="36019" y="9587"/>
                        <a:pt x="39329" y="5273"/>
                        <a:pt x="40835" y="411"/>
                      </a:cubicBezTo>
                      <a:cubicBezTo>
                        <a:pt x="40105" y="252"/>
                        <a:pt x="39352" y="115"/>
                        <a:pt x="38621" y="0"/>
                      </a:cubicBezTo>
                      <a:cubicBezTo>
                        <a:pt x="37868" y="2055"/>
                        <a:pt x="36613" y="3949"/>
                        <a:pt x="35083" y="5524"/>
                      </a:cubicBezTo>
                      <a:cubicBezTo>
                        <a:pt x="32550" y="8103"/>
                        <a:pt x="29354" y="9907"/>
                        <a:pt x="26136" y="1155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36000">
                      <a:srgbClr val="47A3A2"/>
                    </a:gs>
                    <a:gs pos="72000">
                      <a:schemeClr val="accent6"/>
                    </a:gs>
                    <a:gs pos="100000">
                      <a:schemeClr val="accent5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020775" y="3863225"/>
                  <a:ext cx="1141275" cy="80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51" h="32344" extrusionOk="0">
                      <a:moveTo>
                        <a:pt x="43231" y="6574"/>
                      </a:moveTo>
                      <a:cubicBezTo>
                        <a:pt x="42843" y="7442"/>
                        <a:pt x="41953" y="8149"/>
                        <a:pt x="41017" y="7989"/>
                      </a:cubicBezTo>
                      <a:cubicBezTo>
                        <a:pt x="40470" y="7898"/>
                        <a:pt x="40059" y="7442"/>
                        <a:pt x="39899" y="6939"/>
                      </a:cubicBezTo>
                      <a:cubicBezTo>
                        <a:pt x="39876" y="6985"/>
                        <a:pt x="39853" y="7054"/>
                        <a:pt x="39830" y="7099"/>
                      </a:cubicBezTo>
                      <a:lnTo>
                        <a:pt x="39899" y="6871"/>
                      </a:lnTo>
                      <a:cubicBezTo>
                        <a:pt x="39808" y="6506"/>
                        <a:pt x="39853" y="6141"/>
                        <a:pt x="40127" y="5844"/>
                      </a:cubicBezTo>
                      <a:lnTo>
                        <a:pt x="39899" y="6871"/>
                      </a:lnTo>
                      <a:cubicBezTo>
                        <a:pt x="39899" y="6894"/>
                        <a:pt x="39899" y="6917"/>
                        <a:pt x="39899" y="6939"/>
                      </a:cubicBezTo>
                      <a:cubicBezTo>
                        <a:pt x="40196" y="6163"/>
                        <a:pt x="40515" y="5387"/>
                        <a:pt x="41177" y="4931"/>
                      </a:cubicBezTo>
                      <a:cubicBezTo>
                        <a:pt x="41885" y="4451"/>
                        <a:pt x="43072" y="4588"/>
                        <a:pt x="43368" y="5410"/>
                      </a:cubicBezTo>
                      <a:cubicBezTo>
                        <a:pt x="43505" y="5775"/>
                        <a:pt x="43391" y="6209"/>
                        <a:pt x="43231" y="6574"/>
                      </a:cubicBezTo>
                      <a:close/>
                      <a:moveTo>
                        <a:pt x="23876" y="19288"/>
                      </a:moveTo>
                      <a:cubicBezTo>
                        <a:pt x="23624" y="19334"/>
                        <a:pt x="23328" y="19379"/>
                        <a:pt x="23099" y="19242"/>
                      </a:cubicBezTo>
                      <a:cubicBezTo>
                        <a:pt x="22963" y="19151"/>
                        <a:pt x="22894" y="19014"/>
                        <a:pt x="22871" y="18854"/>
                      </a:cubicBezTo>
                      <a:cubicBezTo>
                        <a:pt x="22826" y="18603"/>
                        <a:pt x="22894" y="18329"/>
                        <a:pt x="23031" y="18101"/>
                      </a:cubicBezTo>
                      <a:cubicBezTo>
                        <a:pt x="23191" y="17850"/>
                        <a:pt x="23396" y="17644"/>
                        <a:pt x="23556" y="17393"/>
                      </a:cubicBezTo>
                      <a:lnTo>
                        <a:pt x="23739" y="17074"/>
                      </a:lnTo>
                      <a:cubicBezTo>
                        <a:pt x="23693" y="17188"/>
                        <a:pt x="23624" y="17302"/>
                        <a:pt x="23556" y="17393"/>
                      </a:cubicBezTo>
                      <a:lnTo>
                        <a:pt x="23077" y="18284"/>
                      </a:lnTo>
                      <a:cubicBezTo>
                        <a:pt x="23145" y="18215"/>
                        <a:pt x="23191" y="18147"/>
                        <a:pt x="23259" y="18078"/>
                      </a:cubicBezTo>
                      <a:cubicBezTo>
                        <a:pt x="25291" y="15704"/>
                        <a:pt x="28783" y="15088"/>
                        <a:pt x="31431" y="13399"/>
                      </a:cubicBezTo>
                      <a:cubicBezTo>
                        <a:pt x="31842" y="13125"/>
                        <a:pt x="32230" y="12851"/>
                        <a:pt x="32572" y="12532"/>
                      </a:cubicBezTo>
                      <a:cubicBezTo>
                        <a:pt x="33143" y="12007"/>
                        <a:pt x="33805" y="11368"/>
                        <a:pt x="34558" y="11527"/>
                      </a:cubicBezTo>
                      <a:cubicBezTo>
                        <a:pt x="34923" y="12052"/>
                        <a:pt x="34512" y="12760"/>
                        <a:pt x="34078" y="13262"/>
                      </a:cubicBezTo>
                      <a:cubicBezTo>
                        <a:pt x="33873" y="13513"/>
                        <a:pt x="33645" y="13764"/>
                        <a:pt x="33394" y="13992"/>
                      </a:cubicBezTo>
                      <a:cubicBezTo>
                        <a:pt x="30837" y="16640"/>
                        <a:pt x="27482" y="18512"/>
                        <a:pt x="23876" y="19288"/>
                      </a:cubicBezTo>
                      <a:close/>
                      <a:moveTo>
                        <a:pt x="8514" y="27003"/>
                      </a:moveTo>
                      <a:cubicBezTo>
                        <a:pt x="7282" y="28235"/>
                        <a:pt x="6232" y="30176"/>
                        <a:pt x="4474" y="30084"/>
                      </a:cubicBezTo>
                      <a:cubicBezTo>
                        <a:pt x="4314" y="30061"/>
                        <a:pt x="4132" y="30039"/>
                        <a:pt x="3995" y="29947"/>
                      </a:cubicBezTo>
                      <a:cubicBezTo>
                        <a:pt x="3721" y="29742"/>
                        <a:pt x="3698" y="29285"/>
                        <a:pt x="3881" y="28966"/>
                      </a:cubicBezTo>
                      <a:cubicBezTo>
                        <a:pt x="3926" y="28897"/>
                        <a:pt x="3972" y="28829"/>
                        <a:pt x="4018" y="28783"/>
                      </a:cubicBezTo>
                      <a:lnTo>
                        <a:pt x="3629" y="29080"/>
                      </a:lnTo>
                      <a:cubicBezTo>
                        <a:pt x="6551" y="24857"/>
                        <a:pt x="11253" y="21936"/>
                        <a:pt x="16343" y="21182"/>
                      </a:cubicBezTo>
                      <a:cubicBezTo>
                        <a:pt x="14882" y="24150"/>
                        <a:pt x="10842" y="24652"/>
                        <a:pt x="8514" y="27003"/>
                      </a:cubicBezTo>
                      <a:close/>
                      <a:moveTo>
                        <a:pt x="42387" y="297"/>
                      </a:moveTo>
                      <a:cubicBezTo>
                        <a:pt x="41565" y="480"/>
                        <a:pt x="40926" y="1050"/>
                        <a:pt x="40333" y="1621"/>
                      </a:cubicBezTo>
                      <a:cubicBezTo>
                        <a:pt x="37457" y="4474"/>
                        <a:pt x="35357" y="8058"/>
                        <a:pt x="32435" y="10843"/>
                      </a:cubicBezTo>
                      <a:cubicBezTo>
                        <a:pt x="31499" y="11710"/>
                        <a:pt x="30518" y="12486"/>
                        <a:pt x="29468" y="13171"/>
                      </a:cubicBezTo>
                      <a:cubicBezTo>
                        <a:pt x="27916" y="14243"/>
                        <a:pt x="26249" y="15134"/>
                        <a:pt x="24515" y="15933"/>
                      </a:cubicBezTo>
                      <a:cubicBezTo>
                        <a:pt x="22757" y="16754"/>
                        <a:pt x="20931" y="17462"/>
                        <a:pt x="19105" y="18147"/>
                      </a:cubicBezTo>
                      <a:cubicBezTo>
                        <a:pt x="14335" y="19950"/>
                        <a:pt x="9450" y="21639"/>
                        <a:pt x="5341" y="24675"/>
                      </a:cubicBezTo>
                      <a:cubicBezTo>
                        <a:pt x="3219" y="26250"/>
                        <a:pt x="1324" y="28258"/>
                        <a:pt x="0" y="30541"/>
                      </a:cubicBezTo>
                      <a:cubicBezTo>
                        <a:pt x="2465" y="31431"/>
                        <a:pt x="5022" y="32024"/>
                        <a:pt x="7624" y="32344"/>
                      </a:cubicBezTo>
                      <a:cubicBezTo>
                        <a:pt x="7966" y="31385"/>
                        <a:pt x="8423" y="30495"/>
                        <a:pt x="9039" y="29673"/>
                      </a:cubicBezTo>
                      <a:cubicBezTo>
                        <a:pt x="10203" y="28098"/>
                        <a:pt x="11801" y="26889"/>
                        <a:pt x="13467" y="25839"/>
                      </a:cubicBezTo>
                      <a:cubicBezTo>
                        <a:pt x="15681" y="24469"/>
                        <a:pt x="18101" y="23374"/>
                        <a:pt x="20543" y="22346"/>
                      </a:cubicBezTo>
                      <a:cubicBezTo>
                        <a:pt x="25656" y="20178"/>
                        <a:pt x="30906" y="18306"/>
                        <a:pt x="34969" y="14768"/>
                      </a:cubicBezTo>
                      <a:cubicBezTo>
                        <a:pt x="35471" y="14335"/>
                        <a:pt x="35950" y="13878"/>
                        <a:pt x="36429" y="13399"/>
                      </a:cubicBezTo>
                      <a:cubicBezTo>
                        <a:pt x="37479" y="12281"/>
                        <a:pt x="38507" y="10957"/>
                        <a:pt x="39990" y="10569"/>
                      </a:cubicBezTo>
                      <a:cubicBezTo>
                        <a:pt x="41131" y="10295"/>
                        <a:pt x="42318" y="10637"/>
                        <a:pt x="43300" y="11322"/>
                      </a:cubicBezTo>
                      <a:cubicBezTo>
                        <a:pt x="44487" y="8400"/>
                        <a:pt x="45286" y="5319"/>
                        <a:pt x="45651" y="2192"/>
                      </a:cubicBezTo>
                      <a:cubicBezTo>
                        <a:pt x="44898" y="891"/>
                        <a:pt x="43779" y="1"/>
                        <a:pt x="42387" y="297"/>
                      </a:cubicBezTo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36000">
                      <a:srgbClr val="47A3A2"/>
                    </a:gs>
                    <a:gs pos="72000">
                      <a:schemeClr val="accent6"/>
                    </a:gs>
                    <a:gs pos="100000">
                      <a:schemeClr val="accent5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" name="Google Shape;142;p3"/>
              <p:cNvSpPr/>
              <p:nvPr/>
            </p:nvSpPr>
            <p:spPr>
              <a:xfrm>
                <a:off x="2763150" y="1641848"/>
                <a:ext cx="515100" cy="5151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5000">
                    <a:srgbClr val="7800B9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71538" dist="21907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3"/>
          <p:cNvSpPr/>
          <p:nvPr/>
        </p:nvSpPr>
        <p:spPr>
          <a:xfrm rot="-3891644">
            <a:off x="3621659" y="4222448"/>
            <a:ext cx="1724436" cy="1270331"/>
          </a:xfrm>
          <a:custGeom>
            <a:avLst/>
            <a:gdLst/>
            <a:ahLst/>
            <a:cxnLst/>
            <a:rect l="l" t="t" r="r" b="b"/>
            <a:pathLst>
              <a:path w="133256" h="98165" extrusionOk="0">
                <a:moveTo>
                  <a:pt x="30473" y="1"/>
                </a:moveTo>
                <a:cubicBezTo>
                  <a:pt x="30473" y="1"/>
                  <a:pt x="31343" y="69"/>
                  <a:pt x="33082" y="220"/>
                </a:cubicBezTo>
                <a:lnTo>
                  <a:pt x="33082" y="220"/>
                </a:lnTo>
                <a:cubicBezTo>
                  <a:pt x="32212" y="138"/>
                  <a:pt x="31343" y="65"/>
                  <a:pt x="30473" y="1"/>
                </a:cubicBezTo>
                <a:close/>
                <a:moveTo>
                  <a:pt x="71918" y="51577"/>
                </a:moveTo>
                <a:lnTo>
                  <a:pt x="71946" y="51608"/>
                </a:lnTo>
                <a:cubicBezTo>
                  <a:pt x="71954" y="51617"/>
                  <a:pt x="71963" y="51625"/>
                  <a:pt x="71971" y="51633"/>
                </a:cubicBezTo>
                <a:lnTo>
                  <a:pt x="71971" y="51633"/>
                </a:lnTo>
                <a:cubicBezTo>
                  <a:pt x="71953" y="51614"/>
                  <a:pt x="71936" y="51596"/>
                  <a:pt x="71918" y="51577"/>
                </a:cubicBezTo>
                <a:close/>
                <a:moveTo>
                  <a:pt x="71971" y="51633"/>
                </a:moveTo>
                <a:cubicBezTo>
                  <a:pt x="72155" y="51828"/>
                  <a:pt x="72332" y="52023"/>
                  <a:pt x="72494" y="52225"/>
                </a:cubicBezTo>
                <a:cubicBezTo>
                  <a:pt x="72622" y="52395"/>
                  <a:pt x="72750" y="52546"/>
                  <a:pt x="72878" y="52695"/>
                </a:cubicBezTo>
                <a:lnTo>
                  <a:pt x="72878" y="52695"/>
                </a:lnTo>
                <a:lnTo>
                  <a:pt x="72768" y="52544"/>
                </a:lnTo>
                <a:lnTo>
                  <a:pt x="72380" y="52065"/>
                </a:lnTo>
                <a:cubicBezTo>
                  <a:pt x="72250" y="51913"/>
                  <a:pt x="72120" y="51782"/>
                  <a:pt x="71971" y="51633"/>
                </a:cubicBezTo>
                <a:close/>
                <a:moveTo>
                  <a:pt x="72878" y="52695"/>
                </a:moveTo>
                <a:lnTo>
                  <a:pt x="72951" y="52795"/>
                </a:lnTo>
                <a:cubicBezTo>
                  <a:pt x="72962" y="52807"/>
                  <a:pt x="72974" y="52818"/>
                  <a:pt x="72987" y="52829"/>
                </a:cubicBezTo>
                <a:lnTo>
                  <a:pt x="72987" y="52829"/>
                </a:lnTo>
                <a:lnTo>
                  <a:pt x="72905" y="52727"/>
                </a:lnTo>
                <a:cubicBezTo>
                  <a:pt x="72896" y="52716"/>
                  <a:pt x="72887" y="52706"/>
                  <a:pt x="72878" y="52695"/>
                </a:cubicBezTo>
                <a:close/>
                <a:moveTo>
                  <a:pt x="72987" y="52829"/>
                </a:moveTo>
                <a:lnTo>
                  <a:pt x="72996" y="52841"/>
                </a:lnTo>
                <a:cubicBezTo>
                  <a:pt x="73010" y="52869"/>
                  <a:pt x="73042" y="52889"/>
                  <a:pt x="73059" y="52910"/>
                </a:cubicBezTo>
                <a:lnTo>
                  <a:pt x="73059" y="52910"/>
                </a:lnTo>
                <a:cubicBezTo>
                  <a:pt x="73044" y="52882"/>
                  <a:pt x="73016" y="52855"/>
                  <a:pt x="72987" y="52829"/>
                </a:cubicBezTo>
                <a:close/>
                <a:moveTo>
                  <a:pt x="73059" y="52910"/>
                </a:moveTo>
                <a:cubicBezTo>
                  <a:pt x="73065" y="52923"/>
                  <a:pt x="73068" y="52935"/>
                  <a:pt x="73068" y="52948"/>
                </a:cubicBezTo>
                <a:lnTo>
                  <a:pt x="73068" y="52948"/>
                </a:lnTo>
                <a:cubicBezTo>
                  <a:pt x="73072" y="52934"/>
                  <a:pt x="73068" y="52922"/>
                  <a:pt x="73059" y="52910"/>
                </a:cubicBezTo>
                <a:close/>
                <a:moveTo>
                  <a:pt x="73068" y="52948"/>
                </a:moveTo>
                <a:lnTo>
                  <a:pt x="73068" y="52948"/>
                </a:lnTo>
                <a:cubicBezTo>
                  <a:pt x="73067" y="52951"/>
                  <a:pt x="73066" y="52953"/>
                  <a:pt x="73065" y="52955"/>
                </a:cubicBezTo>
                <a:cubicBezTo>
                  <a:pt x="73006" y="53014"/>
                  <a:pt x="72964" y="53073"/>
                  <a:pt x="72910" y="53147"/>
                </a:cubicBezTo>
                <a:lnTo>
                  <a:pt x="72910" y="53147"/>
                </a:lnTo>
                <a:cubicBezTo>
                  <a:pt x="72946" y="53107"/>
                  <a:pt x="72983" y="53066"/>
                  <a:pt x="73019" y="53024"/>
                </a:cubicBezTo>
                <a:cubicBezTo>
                  <a:pt x="73053" y="52997"/>
                  <a:pt x="73067" y="52972"/>
                  <a:pt x="73068" y="52948"/>
                </a:cubicBezTo>
                <a:close/>
                <a:moveTo>
                  <a:pt x="72910" y="53147"/>
                </a:moveTo>
                <a:cubicBezTo>
                  <a:pt x="72841" y="53221"/>
                  <a:pt x="72771" y="53290"/>
                  <a:pt x="72696" y="53359"/>
                </a:cubicBezTo>
                <a:lnTo>
                  <a:pt x="72696" y="53359"/>
                </a:lnTo>
                <a:cubicBezTo>
                  <a:pt x="72759" y="53303"/>
                  <a:pt x="72821" y="53244"/>
                  <a:pt x="72882" y="53183"/>
                </a:cubicBezTo>
                <a:cubicBezTo>
                  <a:pt x="72892" y="53171"/>
                  <a:pt x="72901" y="53158"/>
                  <a:pt x="72910" y="53147"/>
                </a:cubicBezTo>
                <a:close/>
                <a:moveTo>
                  <a:pt x="67975" y="53503"/>
                </a:moveTo>
                <a:lnTo>
                  <a:pt x="67975" y="53503"/>
                </a:lnTo>
                <a:cubicBezTo>
                  <a:pt x="68245" y="53727"/>
                  <a:pt x="68542" y="53901"/>
                  <a:pt x="68856" y="54027"/>
                </a:cubicBezTo>
                <a:lnTo>
                  <a:pt x="68856" y="54027"/>
                </a:lnTo>
                <a:cubicBezTo>
                  <a:pt x="68562" y="53898"/>
                  <a:pt x="68332" y="53770"/>
                  <a:pt x="68203" y="53663"/>
                </a:cubicBezTo>
                <a:cubicBezTo>
                  <a:pt x="68066" y="53572"/>
                  <a:pt x="67975" y="53503"/>
                  <a:pt x="67975" y="53503"/>
                </a:cubicBezTo>
                <a:close/>
                <a:moveTo>
                  <a:pt x="68856" y="54027"/>
                </a:moveTo>
                <a:lnTo>
                  <a:pt x="68856" y="54027"/>
                </a:lnTo>
                <a:cubicBezTo>
                  <a:pt x="68874" y="54035"/>
                  <a:pt x="68892" y="54043"/>
                  <a:pt x="68911" y="54051"/>
                </a:cubicBezTo>
                <a:cubicBezTo>
                  <a:pt x="68928" y="54057"/>
                  <a:pt x="68945" y="54062"/>
                  <a:pt x="68963" y="54068"/>
                </a:cubicBezTo>
                <a:lnTo>
                  <a:pt x="68963" y="54068"/>
                </a:lnTo>
                <a:cubicBezTo>
                  <a:pt x="68927" y="54055"/>
                  <a:pt x="68891" y="54041"/>
                  <a:pt x="68856" y="54027"/>
                </a:cubicBezTo>
                <a:close/>
                <a:moveTo>
                  <a:pt x="72696" y="53359"/>
                </a:moveTo>
                <a:cubicBezTo>
                  <a:pt x="72475" y="53555"/>
                  <a:pt x="72241" y="53721"/>
                  <a:pt x="71992" y="53845"/>
                </a:cubicBezTo>
                <a:cubicBezTo>
                  <a:pt x="71661" y="54017"/>
                  <a:pt x="71330" y="54129"/>
                  <a:pt x="71009" y="54197"/>
                </a:cubicBezTo>
                <a:lnTo>
                  <a:pt x="71009" y="54197"/>
                </a:lnTo>
                <a:cubicBezTo>
                  <a:pt x="71583" y="54077"/>
                  <a:pt x="72131" y="53831"/>
                  <a:pt x="72585" y="53457"/>
                </a:cubicBezTo>
                <a:cubicBezTo>
                  <a:pt x="72624" y="53425"/>
                  <a:pt x="72661" y="53392"/>
                  <a:pt x="72696" y="53359"/>
                </a:cubicBezTo>
                <a:close/>
                <a:moveTo>
                  <a:pt x="71009" y="54197"/>
                </a:moveTo>
                <a:cubicBezTo>
                  <a:pt x="70880" y="54224"/>
                  <a:pt x="70748" y="54244"/>
                  <a:pt x="70617" y="54258"/>
                </a:cubicBezTo>
                <a:lnTo>
                  <a:pt x="70617" y="54258"/>
                </a:lnTo>
                <a:cubicBezTo>
                  <a:pt x="70745" y="54245"/>
                  <a:pt x="70876" y="54225"/>
                  <a:pt x="71009" y="54197"/>
                </a:cubicBezTo>
                <a:close/>
                <a:moveTo>
                  <a:pt x="68963" y="54068"/>
                </a:moveTo>
                <a:cubicBezTo>
                  <a:pt x="69356" y="54211"/>
                  <a:pt x="69773" y="54280"/>
                  <a:pt x="70198" y="54280"/>
                </a:cubicBezTo>
                <a:cubicBezTo>
                  <a:pt x="70233" y="54280"/>
                  <a:pt x="70268" y="54280"/>
                  <a:pt x="70303" y="54279"/>
                </a:cubicBezTo>
                <a:cubicBezTo>
                  <a:pt x="70408" y="54276"/>
                  <a:pt x="70512" y="54269"/>
                  <a:pt x="70617" y="54258"/>
                </a:cubicBezTo>
                <a:lnTo>
                  <a:pt x="70617" y="54258"/>
                </a:lnTo>
                <a:cubicBezTo>
                  <a:pt x="70478" y="54272"/>
                  <a:pt x="70343" y="54279"/>
                  <a:pt x="70212" y="54279"/>
                </a:cubicBezTo>
                <a:cubicBezTo>
                  <a:pt x="69713" y="54279"/>
                  <a:pt x="69297" y="54176"/>
                  <a:pt x="68963" y="54068"/>
                </a:cubicBezTo>
                <a:close/>
                <a:moveTo>
                  <a:pt x="33082" y="220"/>
                </a:moveTo>
                <a:cubicBezTo>
                  <a:pt x="37734" y="656"/>
                  <a:pt x="42379" y="1330"/>
                  <a:pt x="46975" y="2215"/>
                </a:cubicBezTo>
                <a:cubicBezTo>
                  <a:pt x="52431" y="3265"/>
                  <a:pt x="57817" y="4657"/>
                  <a:pt x="63113" y="6369"/>
                </a:cubicBezTo>
                <a:cubicBezTo>
                  <a:pt x="68386" y="8058"/>
                  <a:pt x="73590" y="10067"/>
                  <a:pt x="78611" y="12418"/>
                </a:cubicBezTo>
                <a:cubicBezTo>
                  <a:pt x="83633" y="14791"/>
                  <a:pt x="88518" y="17462"/>
                  <a:pt x="93151" y="20475"/>
                </a:cubicBezTo>
                <a:cubicBezTo>
                  <a:pt x="97830" y="23488"/>
                  <a:pt x="102213" y="26889"/>
                  <a:pt x="106344" y="30564"/>
                </a:cubicBezTo>
                <a:cubicBezTo>
                  <a:pt x="108421" y="32412"/>
                  <a:pt x="110361" y="34353"/>
                  <a:pt x="112279" y="36361"/>
                </a:cubicBezTo>
                <a:lnTo>
                  <a:pt x="113671" y="37891"/>
                </a:lnTo>
                <a:cubicBezTo>
                  <a:pt x="114128" y="38393"/>
                  <a:pt x="114607" y="38895"/>
                  <a:pt x="115041" y="39443"/>
                </a:cubicBezTo>
                <a:cubicBezTo>
                  <a:pt x="115908" y="40493"/>
                  <a:pt x="116821" y="41543"/>
                  <a:pt x="117665" y="42638"/>
                </a:cubicBezTo>
                <a:cubicBezTo>
                  <a:pt x="121044" y="46975"/>
                  <a:pt x="124102" y="51608"/>
                  <a:pt x="126613" y="56470"/>
                </a:cubicBezTo>
                <a:cubicBezTo>
                  <a:pt x="129101" y="61332"/>
                  <a:pt x="130973" y="66559"/>
                  <a:pt x="131429" y="71923"/>
                </a:cubicBezTo>
                <a:cubicBezTo>
                  <a:pt x="131635" y="74594"/>
                  <a:pt x="131475" y="77287"/>
                  <a:pt x="130881" y="79889"/>
                </a:cubicBezTo>
                <a:cubicBezTo>
                  <a:pt x="130607" y="81190"/>
                  <a:pt x="130197" y="82468"/>
                  <a:pt x="129694" y="83678"/>
                </a:cubicBezTo>
                <a:cubicBezTo>
                  <a:pt x="129466" y="84317"/>
                  <a:pt x="129147" y="84888"/>
                  <a:pt x="128873" y="85481"/>
                </a:cubicBezTo>
                <a:cubicBezTo>
                  <a:pt x="128553" y="86052"/>
                  <a:pt x="128234" y="86645"/>
                  <a:pt x="127868" y="87193"/>
                </a:cubicBezTo>
                <a:cubicBezTo>
                  <a:pt x="127161" y="88289"/>
                  <a:pt x="126339" y="89316"/>
                  <a:pt x="125403" y="90229"/>
                </a:cubicBezTo>
                <a:cubicBezTo>
                  <a:pt x="124467" y="91119"/>
                  <a:pt x="123463" y="91941"/>
                  <a:pt x="122322" y="92625"/>
                </a:cubicBezTo>
                <a:cubicBezTo>
                  <a:pt x="121226" y="93310"/>
                  <a:pt x="120062" y="93881"/>
                  <a:pt x="118807" y="94337"/>
                </a:cubicBezTo>
                <a:lnTo>
                  <a:pt x="118350" y="94497"/>
                </a:lnTo>
                <a:lnTo>
                  <a:pt x="117894" y="94657"/>
                </a:lnTo>
                <a:cubicBezTo>
                  <a:pt x="117574" y="94748"/>
                  <a:pt x="117255" y="94862"/>
                  <a:pt x="116958" y="94954"/>
                </a:cubicBezTo>
                <a:cubicBezTo>
                  <a:pt x="116319" y="95113"/>
                  <a:pt x="115680" y="95273"/>
                  <a:pt x="115018" y="95387"/>
                </a:cubicBezTo>
                <a:cubicBezTo>
                  <a:pt x="114379" y="95547"/>
                  <a:pt x="113717" y="95616"/>
                  <a:pt x="113078" y="95730"/>
                </a:cubicBezTo>
                <a:cubicBezTo>
                  <a:pt x="112416" y="95775"/>
                  <a:pt x="111754" y="95867"/>
                  <a:pt x="111092" y="95912"/>
                </a:cubicBezTo>
                <a:cubicBezTo>
                  <a:pt x="110209" y="95973"/>
                  <a:pt x="109316" y="96004"/>
                  <a:pt x="108427" y="96004"/>
                </a:cubicBezTo>
                <a:cubicBezTo>
                  <a:pt x="107982" y="96004"/>
                  <a:pt x="107539" y="95996"/>
                  <a:pt x="107097" y="95981"/>
                </a:cubicBezTo>
                <a:cubicBezTo>
                  <a:pt x="104427" y="95890"/>
                  <a:pt x="101756" y="95593"/>
                  <a:pt x="99086" y="95159"/>
                </a:cubicBezTo>
                <a:cubicBezTo>
                  <a:pt x="93790" y="94269"/>
                  <a:pt x="88586" y="92854"/>
                  <a:pt x="83473" y="91165"/>
                </a:cubicBezTo>
                <a:cubicBezTo>
                  <a:pt x="78360" y="89453"/>
                  <a:pt x="73316" y="87467"/>
                  <a:pt x="68317" y="85458"/>
                </a:cubicBezTo>
                <a:cubicBezTo>
                  <a:pt x="63318" y="83427"/>
                  <a:pt x="58365" y="81350"/>
                  <a:pt x="53526" y="79113"/>
                </a:cubicBezTo>
                <a:cubicBezTo>
                  <a:pt x="43826" y="74662"/>
                  <a:pt x="34467" y="69572"/>
                  <a:pt x="26159" y="63249"/>
                </a:cubicBezTo>
                <a:cubicBezTo>
                  <a:pt x="21982" y="60099"/>
                  <a:pt x="18101" y="56653"/>
                  <a:pt x="14586" y="52864"/>
                </a:cubicBezTo>
                <a:lnTo>
                  <a:pt x="13285" y="51449"/>
                </a:lnTo>
                <a:cubicBezTo>
                  <a:pt x="12852" y="50969"/>
                  <a:pt x="12441" y="50490"/>
                  <a:pt x="12030" y="50011"/>
                </a:cubicBezTo>
                <a:cubicBezTo>
                  <a:pt x="11208" y="49029"/>
                  <a:pt x="10432" y="48025"/>
                  <a:pt x="9702" y="46998"/>
                </a:cubicBezTo>
                <a:cubicBezTo>
                  <a:pt x="8218" y="44944"/>
                  <a:pt x="6940" y="42798"/>
                  <a:pt x="5981" y="40538"/>
                </a:cubicBezTo>
                <a:cubicBezTo>
                  <a:pt x="5023" y="38279"/>
                  <a:pt x="4383" y="35950"/>
                  <a:pt x="4224" y="33554"/>
                </a:cubicBezTo>
                <a:cubicBezTo>
                  <a:pt x="4064" y="31180"/>
                  <a:pt x="4315" y="28783"/>
                  <a:pt x="5045" y="26592"/>
                </a:cubicBezTo>
                <a:cubicBezTo>
                  <a:pt x="5433" y="25496"/>
                  <a:pt x="5936" y="24469"/>
                  <a:pt x="6552" y="23511"/>
                </a:cubicBezTo>
                <a:cubicBezTo>
                  <a:pt x="6689" y="23282"/>
                  <a:pt x="6849" y="23054"/>
                  <a:pt x="7031" y="22826"/>
                </a:cubicBezTo>
                <a:lnTo>
                  <a:pt x="7282" y="22483"/>
                </a:lnTo>
                <a:cubicBezTo>
                  <a:pt x="7374" y="22369"/>
                  <a:pt x="7465" y="22278"/>
                  <a:pt x="7556" y="22164"/>
                </a:cubicBezTo>
                <a:cubicBezTo>
                  <a:pt x="7762" y="21958"/>
                  <a:pt x="7944" y="21730"/>
                  <a:pt x="8127" y="21525"/>
                </a:cubicBezTo>
                <a:lnTo>
                  <a:pt x="8743" y="20931"/>
                </a:lnTo>
                <a:cubicBezTo>
                  <a:pt x="10432" y="19425"/>
                  <a:pt x="12532" y="18284"/>
                  <a:pt x="14769" y="17530"/>
                </a:cubicBezTo>
                <a:cubicBezTo>
                  <a:pt x="15340" y="17302"/>
                  <a:pt x="15910" y="17165"/>
                  <a:pt x="16481" y="16983"/>
                </a:cubicBezTo>
                <a:cubicBezTo>
                  <a:pt x="17074" y="16846"/>
                  <a:pt x="17645" y="16686"/>
                  <a:pt x="18261" y="16572"/>
                </a:cubicBezTo>
                <a:cubicBezTo>
                  <a:pt x="19425" y="16321"/>
                  <a:pt x="20658" y="16138"/>
                  <a:pt x="21868" y="16001"/>
                </a:cubicBezTo>
                <a:cubicBezTo>
                  <a:pt x="23077" y="15864"/>
                  <a:pt x="24310" y="15773"/>
                  <a:pt x="25543" y="15704"/>
                </a:cubicBezTo>
                <a:cubicBezTo>
                  <a:pt x="26798" y="15682"/>
                  <a:pt x="28030" y="15659"/>
                  <a:pt x="29286" y="15636"/>
                </a:cubicBezTo>
                <a:cubicBezTo>
                  <a:pt x="34262" y="15636"/>
                  <a:pt x="39215" y="15887"/>
                  <a:pt x="44077" y="16640"/>
                </a:cubicBezTo>
                <a:lnTo>
                  <a:pt x="45926" y="16868"/>
                </a:lnTo>
                <a:lnTo>
                  <a:pt x="47729" y="17211"/>
                </a:lnTo>
                <a:lnTo>
                  <a:pt x="49532" y="17553"/>
                </a:lnTo>
                <a:cubicBezTo>
                  <a:pt x="50148" y="17667"/>
                  <a:pt x="50742" y="17736"/>
                  <a:pt x="51335" y="17896"/>
                </a:cubicBezTo>
                <a:cubicBezTo>
                  <a:pt x="52545" y="18192"/>
                  <a:pt x="53732" y="18466"/>
                  <a:pt x="54919" y="18740"/>
                </a:cubicBezTo>
                <a:lnTo>
                  <a:pt x="55809" y="18946"/>
                </a:lnTo>
                <a:lnTo>
                  <a:pt x="56676" y="19197"/>
                </a:lnTo>
                <a:lnTo>
                  <a:pt x="58434" y="19699"/>
                </a:lnTo>
                <a:cubicBezTo>
                  <a:pt x="60808" y="20338"/>
                  <a:pt x="63067" y="21182"/>
                  <a:pt x="65373" y="21958"/>
                </a:cubicBezTo>
                <a:cubicBezTo>
                  <a:pt x="66491" y="22392"/>
                  <a:pt x="67610" y="22849"/>
                  <a:pt x="68751" y="23282"/>
                </a:cubicBezTo>
                <a:cubicBezTo>
                  <a:pt x="69299" y="23511"/>
                  <a:pt x="69869" y="23716"/>
                  <a:pt x="70417" y="23944"/>
                </a:cubicBezTo>
                <a:lnTo>
                  <a:pt x="72060" y="24698"/>
                </a:lnTo>
                <a:cubicBezTo>
                  <a:pt x="76489" y="26615"/>
                  <a:pt x="80666" y="28943"/>
                  <a:pt x="84706" y="31431"/>
                </a:cubicBezTo>
                <a:cubicBezTo>
                  <a:pt x="85710" y="32070"/>
                  <a:pt x="86692" y="32709"/>
                  <a:pt x="87696" y="33348"/>
                </a:cubicBezTo>
                <a:cubicBezTo>
                  <a:pt x="88198" y="33668"/>
                  <a:pt x="88654" y="34033"/>
                  <a:pt x="89157" y="34375"/>
                </a:cubicBezTo>
                <a:lnTo>
                  <a:pt x="90572" y="35403"/>
                </a:lnTo>
                <a:lnTo>
                  <a:pt x="92010" y="36430"/>
                </a:lnTo>
                <a:cubicBezTo>
                  <a:pt x="92489" y="36772"/>
                  <a:pt x="92946" y="37160"/>
                  <a:pt x="93402" y="37525"/>
                </a:cubicBezTo>
                <a:cubicBezTo>
                  <a:pt x="94315" y="38256"/>
                  <a:pt x="95228" y="38986"/>
                  <a:pt x="96141" y="39717"/>
                </a:cubicBezTo>
                <a:cubicBezTo>
                  <a:pt x="97031" y="40493"/>
                  <a:pt x="97899" y="41269"/>
                  <a:pt x="98766" y="42045"/>
                </a:cubicBezTo>
                <a:lnTo>
                  <a:pt x="100067" y="43209"/>
                </a:lnTo>
                <a:cubicBezTo>
                  <a:pt x="100501" y="43597"/>
                  <a:pt x="100912" y="44008"/>
                  <a:pt x="101323" y="44396"/>
                </a:cubicBezTo>
                <a:cubicBezTo>
                  <a:pt x="102989" y="46016"/>
                  <a:pt x="104541" y="47705"/>
                  <a:pt x="105979" y="49463"/>
                </a:cubicBezTo>
                <a:cubicBezTo>
                  <a:pt x="107417" y="51198"/>
                  <a:pt x="108718" y="53046"/>
                  <a:pt x="109814" y="54987"/>
                </a:cubicBezTo>
                <a:cubicBezTo>
                  <a:pt x="110909" y="56904"/>
                  <a:pt x="111799" y="58913"/>
                  <a:pt x="112416" y="60990"/>
                </a:cubicBezTo>
                <a:cubicBezTo>
                  <a:pt x="113032" y="63067"/>
                  <a:pt x="113329" y="65190"/>
                  <a:pt x="113306" y="67312"/>
                </a:cubicBezTo>
                <a:cubicBezTo>
                  <a:pt x="113306" y="69435"/>
                  <a:pt x="112941" y="71558"/>
                  <a:pt x="112279" y="73544"/>
                </a:cubicBezTo>
                <a:cubicBezTo>
                  <a:pt x="111594" y="75529"/>
                  <a:pt x="110612" y="77355"/>
                  <a:pt x="109289" y="78908"/>
                </a:cubicBezTo>
                <a:cubicBezTo>
                  <a:pt x="107965" y="80460"/>
                  <a:pt x="106344" y="81669"/>
                  <a:pt x="104495" y="82491"/>
                </a:cubicBezTo>
                <a:cubicBezTo>
                  <a:pt x="102669" y="83336"/>
                  <a:pt x="100615" y="83746"/>
                  <a:pt x="98561" y="83929"/>
                </a:cubicBezTo>
                <a:cubicBezTo>
                  <a:pt x="97913" y="83979"/>
                  <a:pt x="97263" y="84002"/>
                  <a:pt x="96611" y="84002"/>
                </a:cubicBezTo>
                <a:cubicBezTo>
                  <a:pt x="95173" y="84002"/>
                  <a:pt x="93729" y="83889"/>
                  <a:pt x="92284" y="83701"/>
                </a:cubicBezTo>
                <a:cubicBezTo>
                  <a:pt x="90184" y="83427"/>
                  <a:pt x="88084" y="83016"/>
                  <a:pt x="86007" y="82514"/>
                </a:cubicBezTo>
                <a:cubicBezTo>
                  <a:pt x="84980" y="82240"/>
                  <a:pt x="83930" y="82012"/>
                  <a:pt x="82903" y="81715"/>
                </a:cubicBezTo>
                <a:cubicBezTo>
                  <a:pt x="81875" y="81441"/>
                  <a:pt x="80848" y="81144"/>
                  <a:pt x="79844" y="80848"/>
                </a:cubicBezTo>
                <a:cubicBezTo>
                  <a:pt x="63592" y="75940"/>
                  <a:pt x="49235" y="67381"/>
                  <a:pt x="37845" y="56835"/>
                </a:cubicBezTo>
                <a:cubicBezTo>
                  <a:pt x="37138" y="56174"/>
                  <a:pt x="36407" y="55534"/>
                  <a:pt x="35723" y="54850"/>
                </a:cubicBezTo>
                <a:cubicBezTo>
                  <a:pt x="35038" y="54165"/>
                  <a:pt x="34353" y="53480"/>
                  <a:pt x="33691" y="52795"/>
                </a:cubicBezTo>
                <a:cubicBezTo>
                  <a:pt x="32344" y="51426"/>
                  <a:pt x="31089" y="50034"/>
                  <a:pt x="30062" y="48527"/>
                </a:cubicBezTo>
                <a:cubicBezTo>
                  <a:pt x="29035" y="47043"/>
                  <a:pt x="28259" y="45423"/>
                  <a:pt x="27985" y="43734"/>
                </a:cubicBezTo>
                <a:cubicBezTo>
                  <a:pt x="27825" y="42912"/>
                  <a:pt x="27825" y="42068"/>
                  <a:pt x="27939" y="41246"/>
                </a:cubicBezTo>
                <a:cubicBezTo>
                  <a:pt x="28076" y="40424"/>
                  <a:pt x="28327" y="39625"/>
                  <a:pt x="28692" y="38849"/>
                </a:cubicBezTo>
                <a:cubicBezTo>
                  <a:pt x="29080" y="38119"/>
                  <a:pt x="29560" y="37411"/>
                  <a:pt x="30130" y="36772"/>
                </a:cubicBezTo>
                <a:cubicBezTo>
                  <a:pt x="30701" y="36133"/>
                  <a:pt x="31340" y="35562"/>
                  <a:pt x="32025" y="35060"/>
                </a:cubicBezTo>
                <a:cubicBezTo>
                  <a:pt x="33417" y="34079"/>
                  <a:pt x="35015" y="33325"/>
                  <a:pt x="36658" y="32937"/>
                </a:cubicBezTo>
                <a:cubicBezTo>
                  <a:pt x="37480" y="32732"/>
                  <a:pt x="38348" y="32618"/>
                  <a:pt x="39192" y="32549"/>
                </a:cubicBezTo>
                <a:cubicBezTo>
                  <a:pt x="39700" y="32496"/>
                  <a:pt x="40200" y="32474"/>
                  <a:pt x="40702" y="32474"/>
                </a:cubicBezTo>
                <a:cubicBezTo>
                  <a:pt x="41057" y="32474"/>
                  <a:pt x="41412" y="32485"/>
                  <a:pt x="41771" y="32504"/>
                </a:cubicBezTo>
                <a:cubicBezTo>
                  <a:pt x="43506" y="32572"/>
                  <a:pt x="45218" y="32823"/>
                  <a:pt x="46907" y="33189"/>
                </a:cubicBezTo>
                <a:cubicBezTo>
                  <a:pt x="48596" y="33531"/>
                  <a:pt x="50262" y="33965"/>
                  <a:pt x="51929" y="34421"/>
                </a:cubicBezTo>
                <a:cubicBezTo>
                  <a:pt x="53595" y="34855"/>
                  <a:pt x="55238" y="35311"/>
                  <a:pt x="56859" y="35791"/>
                </a:cubicBezTo>
                <a:cubicBezTo>
                  <a:pt x="60100" y="36726"/>
                  <a:pt x="63273" y="37754"/>
                  <a:pt x="66309" y="38918"/>
                </a:cubicBezTo>
                <a:cubicBezTo>
                  <a:pt x="72403" y="41223"/>
                  <a:pt x="78041" y="44122"/>
                  <a:pt x="82720" y="47888"/>
                </a:cubicBezTo>
                <a:cubicBezTo>
                  <a:pt x="83907" y="48824"/>
                  <a:pt x="85002" y="49828"/>
                  <a:pt x="86052" y="50855"/>
                </a:cubicBezTo>
                <a:cubicBezTo>
                  <a:pt x="86577" y="51403"/>
                  <a:pt x="87080" y="51928"/>
                  <a:pt x="87582" y="52453"/>
                </a:cubicBezTo>
                <a:cubicBezTo>
                  <a:pt x="88061" y="52978"/>
                  <a:pt x="88472" y="53549"/>
                  <a:pt x="88860" y="54142"/>
                </a:cubicBezTo>
                <a:cubicBezTo>
                  <a:pt x="89613" y="55352"/>
                  <a:pt x="90207" y="56630"/>
                  <a:pt x="90595" y="57977"/>
                </a:cubicBezTo>
                <a:cubicBezTo>
                  <a:pt x="90983" y="59301"/>
                  <a:pt x="91188" y="60670"/>
                  <a:pt x="91005" y="61994"/>
                </a:cubicBezTo>
                <a:cubicBezTo>
                  <a:pt x="90937" y="62656"/>
                  <a:pt x="90754" y="63272"/>
                  <a:pt x="90458" y="63843"/>
                </a:cubicBezTo>
                <a:cubicBezTo>
                  <a:pt x="90161" y="64413"/>
                  <a:pt x="89727" y="64893"/>
                  <a:pt x="89225" y="65281"/>
                </a:cubicBezTo>
                <a:cubicBezTo>
                  <a:pt x="88723" y="65646"/>
                  <a:pt x="88152" y="65943"/>
                  <a:pt x="87536" y="66080"/>
                </a:cubicBezTo>
                <a:cubicBezTo>
                  <a:pt x="86997" y="66220"/>
                  <a:pt x="86423" y="66289"/>
                  <a:pt x="85859" y="66289"/>
                </a:cubicBezTo>
                <a:cubicBezTo>
                  <a:pt x="85779" y="66289"/>
                  <a:pt x="85699" y="66288"/>
                  <a:pt x="85619" y="66285"/>
                </a:cubicBezTo>
                <a:cubicBezTo>
                  <a:pt x="84341" y="66262"/>
                  <a:pt x="83039" y="66034"/>
                  <a:pt x="81761" y="65851"/>
                </a:cubicBezTo>
                <a:cubicBezTo>
                  <a:pt x="81122" y="65737"/>
                  <a:pt x="80483" y="65623"/>
                  <a:pt x="79867" y="65509"/>
                </a:cubicBezTo>
                <a:cubicBezTo>
                  <a:pt x="79250" y="65372"/>
                  <a:pt x="78634" y="65235"/>
                  <a:pt x="78018" y="65098"/>
                </a:cubicBezTo>
                <a:cubicBezTo>
                  <a:pt x="73110" y="63911"/>
                  <a:pt x="68682" y="62085"/>
                  <a:pt x="64756" y="59894"/>
                </a:cubicBezTo>
                <a:cubicBezTo>
                  <a:pt x="62793" y="58798"/>
                  <a:pt x="60967" y="57612"/>
                  <a:pt x="59255" y="56379"/>
                </a:cubicBezTo>
                <a:cubicBezTo>
                  <a:pt x="57566" y="55124"/>
                  <a:pt x="55991" y="53823"/>
                  <a:pt x="54599" y="52453"/>
                </a:cubicBezTo>
                <a:cubicBezTo>
                  <a:pt x="53937" y="51745"/>
                  <a:pt x="53344" y="50969"/>
                  <a:pt x="52910" y="50148"/>
                </a:cubicBezTo>
                <a:cubicBezTo>
                  <a:pt x="52499" y="49326"/>
                  <a:pt x="52180" y="48436"/>
                  <a:pt x="52180" y="47546"/>
                </a:cubicBezTo>
                <a:cubicBezTo>
                  <a:pt x="52202" y="47317"/>
                  <a:pt x="52202" y="47112"/>
                  <a:pt x="52271" y="46906"/>
                </a:cubicBezTo>
                <a:cubicBezTo>
                  <a:pt x="52294" y="46792"/>
                  <a:pt x="52294" y="46678"/>
                  <a:pt x="52339" y="46587"/>
                </a:cubicBezTo>
                <a:lnTo>
                  <a:pt x="52476" y="46290"/>
                </a:lnTo>
                <a:cubicBezTo>
                  <a:pt x="52499" y="46176"/>
                  <a:pt x="52591" y="46108"/>
                  <a:pt x="52636" y="46016"/>
                </a:cubicBezTo>
                <a:cubicBezTo>
                  <a:pt x="52705" y="45925"/>
                  <a:pt x="52750" y="45834"/>
                  <a:pt x="52819" y="45742"/>
                </a:cubicBezTo>
                <a:cubicBezTo>
                  <a:pt x="52979" y="45605"/>
                  <a:pt x="53115" y="45446"/>
                  <a:pt x="53298" y="45309"/>
                </a:cubicBezTo>
                <a:cubicBezTo>
                  <a:pt x="53983" y="44807"/>
                  <a:pt x="54850" y="44647"/>
                  <a:pt x="55649" y="44578"/>
                </a:cubicBezTo>
                <a:cubicBezTo>
                  <a:pt x="55790" y="44575"/>
                  <a:pt x="55930" y="44574"/>
                  <a:pt x="56069" y="44574"/>
                </a:cubicBezTo>
                <a:cubicBezTo>
                  <a:pt x="59235" y="44574"/>
                  <a:pt x="62100" y="45308"/>
                  <a:pt x="64482" y="46336"/>
                </a:cubicBezTo>
                <a:cubicBezTo>
                  <a:pt x="65715" y="46861"/>
                  <a:pt x="66856" y="47477"/>
                  <a:pt x="67861" y="48139"/>
                </a:cubicBezTo>
                <a:cubicBezTo>
                  <a:pt x="68842" y="48801"/>
                  <a:pt x="69732" y="49486"/>
                  <a:pt x="70508" y="50171"/>
                </a:cubicBezTo>
                <a:cubicBezTo>
                  <a:pt x="70896" y="50513"/>
                  <a:pt x="71239" y="50878"/>
                  <a:pt x="71581" y="51220"/>
                </a:cubicBezTo>
                <a:cubicBezTo>
                  <a:pt x="71694" y="51342"/>
                  <a:pt x="71807" y="51460"/>
                  <a:pt x="71918" y="51577"/>
                </a:cubicBezTo>
                <a:lnTo>
                  <a:pt x="71918" y="51577"/>
                </a:lnTo>
                <a:lnTo>
                  <a:pt x="71536" y="51152"/>
                </a:lnTo>
                <a:lnTo>
                  <a:pt x="71102" y="50718"/>
                </a:lnTo>
                <a:lnTo>
                  <a:pt x="70645" y="50285"/>
                </a:lnTo>
                <a:lnTo>
                  <a:pt x="70189" y="49874"/>
                </a:lnTo>
                <a:cubicBezTo>
                  <a:pt x="67678" y="47705"/>
                  <a:pt x="64711" y="46130"/>
                  <a:pt x="61538" y="45263"/>
                </a:cubicBezTo>
                <a:cubicBezTo>
                  <a:pt x="59940" y="44829"/>
                  <a:pt x="58320" y="44555"/>
                  <a:pt x="56676" y="44510"/>
                </a:cubicBezTo>
                <a:cubicBezTo>
                  <a:pt x="56465" y="44498"/>
                  <a:pt x="56255" y="44491"/>
                  <a:pt x="56044" y="44491"/>
                </a:cubicBezTo>
                <a:cubicBezTo>
                  <a:pt x="55434" y="44491"/>
                  <a:pt x="54828" y="44551"/>
                  <a:pt x="54234" y="44738"/>
                </a:cubicBezTo>
                <a:cubicBezTo>
                  <a:pt x="53458" y="44966"/>
                  <a:pt x="52727" y="45491"/>
                  <a:pt x="52385" y="46245"/>
                </a:cubicBezTo>
                <a:cubicBezTo>
                  <a:pt x="51997" y="46998"/>
                  <a:pt x="51997" y="47865"/>
                  <a:pt x="52202" y="48664"/>
                </a:cubicBezTo>
                <a:cubicBezTo>
                  <a:pt x="52385" y="49463"/>
                  <a:pt x="52750" y="50193"/>
                  <a:pt x="53184" y="50901"/>
                </a:cubicBezTo>
                <a:cubicBezTo>
                  <a:pt x="53618" y="51586"/>
                  <a:pt x="54143" y="52225"/>
                  <a:pt x="54713" y="52818"/>
                </a:cubicBezTo>
                <a:cubicBezTo>
                  <a:pt x="55307" y="53389"/>
                  <a:pt x="55923" y="53914"/>
                  <a:pt x="56516" y="54462"/>
                </a:cubicBezTo>
                <a:cubicBezTo>
                  <a:pt x="59004" y="56562"/>
                  <a:pt x="61675" y="58433"/>
                  <a:pt x="64505" y="60077"/>
                </a:cubicBezTo>
                <a:cubicBezTo>
                  <a:pt x="67313" y="61697"/>
                  <a:pt x="70280" y="63021"/>
                  <a:pt x="73316" y="64117"/>
                </a:cubicBezTo>
                <a:cubicBezTo>
                  <a:pt x="76374" y="65190"/>
                  <a:pt x="79524" y="65988"/>
                  <a:pt x="82697" y="66468"/>
                </a:cubicBezTo>
                <a:cubicBezTo>
                  <a:pt x="83496" y="66605"/>
                  <a:pt x="84295" y="66719"/>
                  <a:pt x="85094" y="66764"/>
                </a:cubicBezTo>
                <a:cubicBezTo>
                  <a:pt x="85368" y="66787"/>
                  <a:pt x="85642" y="66800"/>
                  <a:pt x="85915" y="66800"/>
                </a:cubicBezTo>
                <a:cubicBezTo>
                  <a:pt x="86463" y="66800"/>
                  <a:pt x="87011" y="66749"/>
                  <a:pt x="87559" y="66628"/>
                </a:cubicBezTo>
                <a:cubicBezTo>
                  <a:pt x="87947" y="66536"/>
                  <a:pt x="88358" y="66422"/>
                  <a:pt x="88723" y="66239"/>
                </a:cubicBezTo>
                <a:cubicBezTo>
                  <a:pt x="89111" y="66057"/>
                  <a:pt x="89453" y="65829"/>
                  <a:pt x="89796" y="65578"/>
                </a:cubicBezTo>
                <a:cubicBezTo>
                  <a:pt x="90435" y="65030"/>
                  <a:pt x="90937" y="64322"/>
                  <a:pt x="91234" y="63546"/>
                </a:cubicBezTo>
                <a:cubicBezTo>
                  <a:pt x="91553" y="62770"/>
                  <a:pt x="91690" y="61948"/>
                  <a:pt x="91690" y="61127"/>
                </a:cubicBezTo>
                <a:cubicBezTo>
                  <a:pt x="91713" y="60305"/>
                  <a:pt x="91645" y="59506"/>
                  <a:pt x="91462" y="58707"/>
                </a:cubicBezTo>
                <a:cubicBezTo>
                  <a:pt x="91142" y="57109"/>
                  <a:pt x="90526" y="55580"/>
                  <a:pt x="89727" y="54188"/>
                </a:cubicBezTo>
                <a:cubicBezTo>
                  <a:pt x="89316" y="53480"/>
                  <a:pt x="88860" y="52818"/>
                  <a:pt x="88335" y="52179"/>
                </a:cubicBezTo>
                <a:cubicBezTo>
                  <a:pt x="87810" y="51563"/>
                  <a:pt x="87262" y="51015"/>
                  <a:pt x="86714" y="50422"/>
                </a:cubicBezTo>
                <a:cubicBezTo>
                  <a:pt x="85596" y="49280"/>
                  <a:pt x="84432" y="48185"/>
                  <a:pt x="83199" y="47180"/>
                </a:cubicBezTo>
                <a:cubicBezTo>
                  <a:pt x="78269" y="43118"/>
                  <a:pt x="72563" y="40196"/>
                  <a:pt x="66719" y="37868"/>
                </a:cubicBezTo>
                <a:cubicBezTo>
                  <a:pt x="63798" y="36704"/>
                  <a:pt x="60830" y="35699"/>
                  <a:pt x="57863" y="34763"/>
                </a:cubicBezTo>
                <a:cubicBezTo>
                  <a:pt x="56357" y="34307"/>
                  <a:pt x="54873" y="33850"/>
                  <a:pt x="53367" y="33440"/>
                </a:cubicBezTo>
                <a:cubicBezTo>
                  <a:pt x="51883" y="33006"/>
                  <a:pt x="50399" y="32572"/>
                  <a:pt x="48870" y="32184"/>
                </a:cubicBezTo>
                <a:cubicBezTo>
                  <a:pt x="46151" y="31504"/>
                  <a:pt x="43338" y="30955"/>
                  <a:pt x="40467" y="30955"/>
                </a:cubicBezTo>
                <a:cubicBezTo>
                  <a:pt x="40157" y="30955"/>
                  <a:pt x="39846" y="30961"/>
                  <a:pt x="39534" y="30974"/>
                </a:cubicBezTo>
                <a:cubicBezTo>
                  <a:pt x="37959" y="31043"/>
                  <a:pt x="36339" y="31294"/>
                  <a:pt x="34810" y="31796"/>
                </a:cubicBezTo>
                <a:cubicBezTo>
                  <a:pt x="33280" y="32344"/>
                  <a:pt x="31842" y="33097"/>
                  <a:pt x="30564" y="34079"/>
                </a:cubicBezTo>
                <a:cubicBezTo>
                  <a:pt x="29263" y="35060"/>
                  <a:pt x="28145" y="36293"/>
                  <a:pt x="27323" y="37731"/>
                </a:cubicBezTo>
                <a:cubicBezTo>
                  <a:pt x="27117" y="38073"/>
                  <a:pt x="26958" y="38461"/>
                  <a:pt x="26775" y="38826"/>
                </a:cubicBezTo>
                <a:cubicBezTo>
                  <a:pt x="26615" y="39214"/>
                  <a:pt x="26501" y="39625"/>
                  <a:pt x="26364" y="40013"/>
                </a:cubicBezTo>
                <a:cubicBezTo>
                  <a:pt x="26182" y="40835"/>
                  <a:pt x="26045" y="41657"/>
                  <a:pt x="26045" y="42501"/>
                </a:cubicBezTo>
                <a:cubicBezTo>
                  <a:pt x="26022" y="42912"/>
                  <a:pt x="26090" y="43323"/>
                  <a:pt x="26113" y="43734"/>
                </a:cubicBezTo>
                <a:cubicBezTo>
                  <a:pt x="26182" y="44145"/>
                  <a:pt x="26250" y="44555"/>
                  <a:pt x="26341" y="44944"/>
                </a:cubicBezTo>
                <a:cubicBezTo>
                  <a:pt x="26524" y="45742"/>
                  <a:pt x="26821" y="46518"/>
                  <a:pt x="27163" y="47249"/>
                </a:cubicBezTo>
                <a:cubicBezTo>
                  <a:pt x="27825" y="48733"/>
                  <a:pt x="28715" y="50034"/>
                  <a:pt x="29674" y="51266"/>
                </a:cubicBezTo>
                <a:cubicBezTo>
                  <a:pt x="30655" y="52476"/>
                  <a:pt x="31683" y="53640"/>
                  <a:pt x="32755" y="54713"/>
                </a:cubicBezTo>
                <a:lnTo>
                  <a:pt x="34330" y="56356"/>
                </a:lnTo>
                <a:cubicBezTo>
                  <a:pt x="34855" y="56904"/>
                  <a:pt x="35426" y="57406"/>
                  <a:pt x="35974" y="57931"/>
                </a:cubicBezTo>
                <a:lnTo>
                  <a:pt x="37617" y="59506"/>
                </a:lnTo>
                <a:lnTo>
                  <a:pt x="39306" y="61013"/>
                </a:lnTo>
                <a:cubicBezTo>
                  <a:pt x="40425" y="62040"/>
                  <a:pt x="41612" y="62975"/>
                  <a:pt x="42776" y="63934"/>
                </a:cubicBezTo>
                <a:cubicBezTo>
                  <a:pt x="52111" y="71581"/>
                  <a:pt x="62656" y="77492"/>
                  <a:pt x="73681" y="81624"/>
                </a:cubicBezTo>
                <a:cubicBezTo>
                  <a:pt x="76443" y="82674"/>
                  <a:pt x="79228" y="83564"/>
                  <a:pt x="82058" y="84386"/>
                </a:cubicBezTo>
                <a:cubicBezTo>
                  <a:pt x="82743" y="84591"/>
                  <a:pt x="83473" y="84751"/>
                  <a:pt x="84181" y="84933"/>
                </a:cubicBezTo>
                <a:lnTo>
                  <a:pt x="86303" y="85481"/>
                </a:lnTo>
                <a:cubicBezTo>
                  <a:pt x="87719" y="85824"/>
                  <a:pt x="89157" y="86143"/>
                  <a:pt x="90617" y="86394"/>
                </a:cubicBezTo>
                <a:cubicBezTo>
                  <a:pt x="92697" y="86719"/>
                  <a:pt x="94811" y="86952"/>
                  <a:pt x="96944" y="86952"/>
                </a:cubicBezTo>
                <a:cubicBezTo>
                  <a:pt x="97807" y="86952"/>
                  <a:pt x="98674" y="86913"/>
                  <a:pt x="99542" y="86828"/>
                </a:cubicBezTo>
                <a:cubicBezTo>
                  <a:pt x="101049" y="86668"/>
                  <a:pt x="102578" y="86394"/>
                  <a:pt x="104039" y="85915"/>
                </a:cubicBezTo>
                <a:cubicBezTo>
                  <a:pt x="105500" y="85436"/>
                  <a:pt x="106915" y="84774"/>
                  <a:pt x="108239" y="83906"/>
                </a:cubicBezTo>
                <a:lnTo>
                  <a:pt x="109197" y="83244"/>
                </a:lnTo>
                <a:cubicBezTo>
                  <a:pt x="109494" y="83016"/>
                  <a:pt x="109791" y="82742"/>
                  <a:pt x="110087" y="82491"/>
                </a:cubicBezTo>
                <a:cubicBezTo>
                  <a:pt x="110247" y="82377"/>
                  <a:pt x="110384" y="82240"/>
                  <a:pt x="110521" y="82103"/>
                </a:cubicBezTo>
                <a:lnTo>
                  <a:pt x="110932" y="81692"/>
                </a:lnTo>
                <a:cubicBezTo>
                  <a:pt x="111206" y="81418"/>
                  <a:pt x="111480" y="81144"/>
                  <a:pt x="111731" y="80848"/>
                </a:cubicBezTo>
                <a:cubicBezTo>
                  <a:pt x="112735" y="79661"/>
                  <a:pt x="113557" y="78360"/>
                  <a:pt x="114264" y="76990"/>
                </a:cubicBezTo>
                <a:cubicBezTo>
                  <a:pt x="115588" y="74251"/>
                  <a:pt x="116342" y="71284"/>
                  <a:pt x="116501" y="68294"/>
                </a:cubicBezTo>
                <a:cubicBezTo>
                  <a:pt x="116570" y="67541"/>
                  <a:pt x="116524" y="66810"/>
                  <a:pt x="116524" y="66057"/>
                </a:cubicBezTo>
                <a:cubicBezTo>
                  <a:pt x="116524" y="65692"/>
                  <a:pt x="116479" y="65304"/>
                  <a:pt x="116456" y="64938"/>
                </a:cubicBezTo>
                <a:lnTo>
                  <a:pt x="116410" y="64391"/>
                </a:lnTo>
                <a:lnTo>
                  <a:pt x="116342" y="63820"/>
                </a:lnTo>
                <a:lnTo>
                  <a:pt x="116182" y="62724"/>
                </a:lnTo>
                <a:lnTo>
                  <a:pt x="115954" y="61629"/>
                </a:lnTo>
                <a:cubicBezTo>
                  <a:pt x="115885" y="61241"/>
                  <a:pt x="115794" y="60898"/>
                  <a:pt x="115702" y="60533"/>
                </a:cubicBezTo>
                <a:cubicBezTo>
                  <a:pt x="115588" y="60191"/>
                  <a:pt x="115520" y="59826"/>
                  <a:pt x="115383" y="59483"/>
                </a:cubicBezTo>
                <a:cubicBezTo>
                  <a:pt x="114949" y="58091"/>
                  <a:pt x="114401" y="56721"/>
                  <a:pt x="113785" y="55397"/>
                </a:cubicBezTo>
                <a:cubicBezTo>
                  <a:pt x="113146" y="54096"/>
                  <a:pt x="112484" y="52818"/>
                  <a:pt x="111708" y="51608"/>
                </a:cubicBezTo>
                <a:cubicBezTo>
                  <a:pt x="111320" y="50992"/>
                  <a:pt x="110909" y="50422"/>
                  <a:pt x="110521" y="49828"/>
                </a:cubicBezTo>
                <a:cubicBezTo>
                  <a:pt x="110087" y="49235"/>
                  <a:pt x="109677" y="48664"/>
                  <a:pt x="109243" y="48093"/>
                </a:cubicBezTo>
                <a:cubicBezTo>
                  <a:pt x="108376" y="46975"/>
                  <a:pt x="107463" y="45902"/>
                  <a:pt x="106527" y="44852"/>
                </a:cubicBezTo>
                <a:cubicBezTo>
                  <a:pt x="104632" y="42775"/>
                  <a:pt x="102646" y="40812"/>
                  <a:pt x="100569" y="39009"/>
                </a:cubicBezTo>
                <a:cubicBezTo>
                  <a:pt x="98561" y="37114"/>
                  <a:pt x="96392" y="35448"/>
                  <a:pt x="94247" y="33713"/>
                </a:cubicBezTo>
                <a:cubicBezTo>
                  <a:pt x="93151" y="32915"/>
                  <a:pt x="92033" y="32116"/>
                  <a:pt x="90937" y="31317"/>
                </a:cubicBezTo>
                <a:lnTo>
                  <a:pt x="90115" y="30701"/>
                </a:lnTo>
                <a:lnTo>
                  <a:pt x="89248" y="30153"/>
                </a:lnTo>
                <a:lnTo>
                  <a:pt x="87559" y="29034"/>
                </a:lnTo>
                <a:lnTo>
                  <a:pt x="85847" y="27916"/>
                </a:lnTo>
                <a:cubicBezTo>
                  <a:pt x="85276" y="27573"/>
                  <a:pt x="84683" y="27231"/>
                  <a:pt x="84089" y="26889"/>
                </a:cubicBezTo>
                <a:lnTo>
                  <a:pt x="82355" y="25884"/>
                </a:lnTo>
                <a:cubicBezTo>
                  <a:pt x="81761" y="25542"/>
                  <a:pt x="81191" y="25177"/>
                  <a:pt x="80574" y="24880"/>
                </a:cubicBezTo>
                <a:cubicBezTo>
                  <a:pt x="79387" y="24264"/>
                  <a:pt x="78200" y="23648"/>
                  <a:pt x="77014" y="23031"/>
                </a:cubicBezTo>
                <a:cubicBezTo>
                  <a:pt x="76420" y="22712"/>
                  <a:pt x="75804" y="22438"/>
                  <a:pt x="75188" y="22164"/>
                </a:cubicBezTo>
                <a:lnTo>
                  <a:pt x="73362" y="21319"/>
                </a:lnTo>
                <a:cubicBezTo>
                  <a:pt x="68477" y="19151"/>
                  <a:pt x="63501" y="17279"/>
                  <a:pt x="58434" y="15910"/>
                </a:cubicBezTo>
                <a:cubicBezTo>
                  <a:pt x="53367" y="14517"/>
                  <a:pt x="48254" y="13399"/>
                  <a:pt x="43118" y="12806"/>
                </a:cubicBezTo>
                <a:cubicBezTo>
                  <a:pt x="42479" y="12737"/>
                  <a:pt x="41840" y="12646"/>
                  <a:pt x="41201" y="12554"/>
                </a:cubicBezTo>
                <a:cubicBezTo>
                  <a:pt x="40539" y="12509"/>
                  <a:pt x="39900" y="12440"/>
                  <a:pt x="39261" y="12395"/>
                </a:cubicBezTo>
                <a:cubicBezTo>
                  <a:pt x="38621" y="12349"/>
                  <a:pt x="37982" y="12281"/>
                  <a:pt x="37343" y="12235"/>
                </a:cubicBezTo>
                <a:cubicBezTo>
                  <a:pt x="36704" y="12189"/>
                  <a:pt x="36065" y="12121"/>
                  <a:pt x="35426" y="12098"/>
                </a:cubicBezTo>
                <a:cubicBezTo>
                  <a:pt x="34148" y="12075"/>
                  <a:pt x="32869" y="12029"/>
                  <a:pt x="31591" y="11984"/>
                </a:cubicBezTo>
                <a:cubicBezTo>
                  <a:pt x="31272" y="11984"/>
                  <a:pt x="30952" y="11961"/>
                  <a:pt x="30633" y="11961"/>
                </a:cubicBezTo>
                <a:lnTo>
                  <a:pt x="29674" y="11984"/>
                </a:lnTo>
                <a:cubicBezTo>
                  <a:pt x="29035" y="12007"/>
                  <a:pt x="28396" y="12007"/>
                  <a:pt x="27757" y="12029"/>
                </a:cubicBezTo>
                <a:cubicBezTo>
                  <a:pt x="25246" y="12029"/>
                  <a:pt x="22667" y="12212"/>
                  <a:pt x="20133" y="12554"/>
                </a:cubicBezTo>
                <a:cubicBezTo>
                  <a:pt x="18855" y="12760"/>
                  <a:pt x="17576" y="12988"/>
                  <a:pt x="16321" y="13308"/>
                </a:cubicBezTo>
                <a:cubicBezTo>
                  <a:pt x="15043" y="13604"/>
                  <a:pt x="13787" y="14015"/>
                  <a:pt x="12578" y="14495"/>
                </a:cubicBezTo>
                <a:cubicBezTo>
                  <a:pt x="11345" y="14974"/>
                  <a:pt x="10158" y="15567"/>
                  <a:pt x="9017" y="16275"/>
                </a:cubicBezTo>
                <a:cubicBezTo>
                  <a:pt x="8720" y="16435"/>
                  <a:pt x="8446" y="16640"/>
                  <a:pt x="8172" y="16823"/>
                </a:cubicBezTo>
                <a:lnTo>
                  <a:pt x="7762" y="17120"/>
                </a:lnTo>
                <a:cubicBezTo>
                  <a:pt x="7625" y="17211"/>
                  <a:pt x="7488" y="17325"/>
                  <a:pt x="7351" y="17416"/>
                </a:cubicBezTo>
                <a:lnTo>
                  <a:pt x="6575" y="18055"/>
                </a:lnTo>
                <a:lnTo>
                  <a:pt x="5821" y="18763"/>
                </a:lnTo>
                <a:cubicBezTo>
                  <a:pt x="5707" y="18877"/>
                  <a:pt x="5593" y="18991"/>
                  <a:pt x="5479" y="19128"/>
                </a:cubicBezTo>
                <a:lnTo>
                  <a:pt x="5137" y="19493"/>
                </a:lnTo>
                <a:cubicBezTo>
                  <a:pt x="4908" y="19767"/>
                  <a:pt x="4680" y="19996"/>
                  <a:pt x="4475" y="20269"/>
                </a:cubicBezTo>
                <a:lnTo>
                  <a:pt x="3858" y="21091"/>
                </a:lnTo>
                <a:cubicBezTo>
                  <a:pt x="3676" y="21365"/>
                  <a:pt x="3493" y="21662"/>
                  <a:pt x="3311" y="21936"/>
                </a:cubicBezTo>
                <a:cubicBezTo>
                  <a:pt x="2603" y="23100"/>
                  <a:pt x="2055" y="24332"/>
                  <a:pt x="1644" y="25588"/>
                </a:cubicBezTo>
                <a:cubicBezTo>
                  <a:pt x="1" y="30655"/>
                  <a:pt x="480" y="36087"/>
                  <a:pt x="2329" y="40766"/>
                </a:cubicBezTo>
                <a:cubicBezTo>
                  <a:pt x="3219" y="43118"/>
                  <a:pt x="4406" y="45286"/>
                  <a:pt x="5730" y="47317"/>
                </a:cubicBezTo>
                <a:cubicBezTo>
                  <a:pt x="7077" y="49349"/>
                  <a:pt x="8560" y="51243"/>
                  <a:pt x="10135" y="53024"/>
                </a:cubicBezTo>
                <a:cubicBezTo>
                  <a:pt x="13285" y="56539"/>
                  <a:pt x="16641" y="59780"/>
                  <a:pt x="20179" y="62724"/>
                </a:cubicBezTo>
                <a:cubicBezTo>
                  <a:pt x="23739" y="65669"/>
                  <a:pt x="27460" y="68271"/>
                  <a:pt x="31226" y="70690"/>
                </a:cubicBezTo>
                <a:cubicBezTo>
                  <a:pt x="35015" y="73110"/>
                  <a:pt x="38895" y="75233"/>
                  <a:pt x="42776" y="77241"/>
                </a:cubicBezTo>
                <a:cubicBezTo>
                  <a:pt x="44716" y="78246"/>
                  <a:pt x="46679" y="79159"/>
                  <a:pt x="48619" y="80094"/>
                </a:cubicBezTo>
                <a:cubicBezTo>
                  <a:pt x="50582" y="80985"/>
                  <a:pt x="52522" y="81898"/>
                  <a:pt x="54462" y="82719"/>
                </a:cubicBezTo>
                <a:cubicBezTo>
                  <a:pt x="58365" y="84431"/>
                  <a:pt x="62246" y="86006"/>
                  <a:pt x="66103" y="87513"/>
                </a:cubicBezTo>
                <a:cubicBezTo>
                  <a:pt x="69961" y="89019"/>
                  <a:pt x="73772" y="90503"/>
                  <a:pt x="77584" y="91849"/>
                </a:cubicBezTo>
                <a:cubicBezTo>
                  <a:pt x="85208" y="94543"/>
                  <a:pt x="92877" y="96711"/>
                  <a:pt x="100569" y="97670"/>
                </a:cubicBezTo>
                <a:cubicBezTo>
                  <a:pt x="102979" y="97971"/>
                  <a:pt x="105397" y="98164"/>
                  <a:pt x="107801" y="98164"/>
                </a:cubicBezTo>
                <a:cubicBezTo>
                  <a:pt x="109224" y="98164"/>
                  <a:pt x="110642" y="98096"/>
                  <a:pt x="112050" y="97944"/>
                </a:cubicBezTo>
                <a:cubicBezTo>
                  <a:pt x="115839" y="97533"/>
                  <a:pt x="119583" y="96529"/>
                  <a:pt x="122824" y="94588"/>
                </a:cubicBezTo>
                <a:cubicBezTo>
                  <a:pt x="124445" y="93607"/>
                  <a:pt x="125928" y="92420"/>
                  <a:pt x="127161" y="91051"/>
                </a:cubicBezTo>
                <a:cubicBezTo>
                  <a:pt x="128416" y="89681"/>
                  <a:pt x="129466" y="88152"/>
                  <a:pt x="130311" y="86554"/>
                </a:cubicBezTo>
                <a:cubicBezTo>
                  <a:pt x="131977" y="83336"/>
                  <a:pt x="132821" y="79821"/>
                  <a:pt x="133027" y="76374"/>
                </a:cubicBezTo>
                <a:cubicBezTo>
                  <a:pt x="133255" y="72904"/>
                  <a:pt x="132799" y="69481"/>
                  <a:pt x="131931" y="66285"/>
                </a:cubicBezTo>
                <a:cubicBezTo>
                  <a:pt x="131064" y="63067"/>
                  <a:pt x="129831" y="60054"/>
                  <a:pt x="128416" y="57201"/>
                </a:cubicBezTo>
                <a:cubicBezTo>
                  <a:pt x="125540" y="51540"/>
                  <a:pt x="122071" y="46473"/>
                  <a:pt x="118373" y="41931"/>
                </a:cubicBezTo>
                <a:cubicBezTo>
                  <a:pt x="114698" y="37366"/>
                  <a:pt x="110704" y="33371"/>
                  <a:pt x="106664" y="29833"/>
                </a:cubicBezTo>
                <a:cubicBezTo>
                  <a:pt x="98538" y="22780"/>
                  <a:pt x="90115" y="17645"/>
                  <a:pt x="82263" y="13787"/>
                </a:cubicBezTo>
                <a:cubicBezTo>
                  <a:pt x="74389" y="9952"/>
                  <a:pt x="67062" y="7305"/>
                  <a:pt x="60648" y="5456"/>
                </a:cubicBezTo>
                <a:cubicBezTo>
                  <a:pt x="54211" y="3584"/>
                  <a:pt x="48687" y="2420"/>
                  <a:pt x="44191" y="1667"/>
                </a:cubicBezTo>
                <a:cubicBezTo>
                  <a:pt x="39694" y="891"/>
                  <a:pt x="36270" y="548"/>
                  <a:pt x="33965" y="297"/>
                </a:cubicBezTo>
                <a:cubicBezTo>
                  <a:pt x="33649" y="269"/>
                  <a:pt x="33355" y="244"/>
                  <a:pt x="33082" y="220"/>
                </a:cubicBezTo>
                <a:close/>
              </a:path>
            </a:pathLst>
          </a:custGeom>
          <a:solidFill>
            <a:srgbClr val="DB18B8">
              <a:alpha val="46430"/>
            </a:srgbClr>
          </a:solidFill>
          <a:ln>
            <a:noFill/>
          </a:ln>
          <a:effectLst>
            <a:outerShdw blurRad="571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3"/>
          <p:cNvGrpSpPr/>
          <p:nvPr/>
        </p:nvGrpSpPr>
        <p:grpSpPr>
          <a:xfrm rot="1498207">
            <a:off x="-809905" y="2530306"/>
            <a:ext cx="2516903" cy="2516903"/>
            <a:chOff x="796975" y="3634750"/>
            <a:chExt cx="2037000" cy="2037000"/>
          </a:xfrm>
        </p:grpSpPr>
        <p:sp>
          <p:nvSpPr>
            <p:cNvPr id="145" name="Google Shape;145;p3"/>
            <p:cNvSpPr/>
            <p:nvPr/>
          </p:nvSpPr>
          <p:spPr>
            <a:xfrm>
              <a:off x="796975" y="3634750"/>
              <a:ext cx="2037000" cy="2037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3"/>
            <p:cNvGrpSpPr/>
            <p:nvPr/>
          </p:nvGrpSpPr>
          <p:grpSpPr>
            <a:xfrm>
              <a:off x="864800" y="4114350"/>
              <a:ext cx="1901363" cy="1077857"/>
              <a:chOff x="864800" y="4114350"/>
              <a:chExt cx="1901363" cy="1077857"/>
            </a:xfrm>
          </p:grpSpPr>
          <p:grpSp>
            <p:nvGrpSpPr>
              <p:cNvPr id="147" name="Google Shape;147;p3"/>
              <p:cNvGrpSpPr/>
              <p:nvPr/>
            </p:nvGrpSpPr>
            <p:grpSpPr>
              <a:xfrm>
                <a:off x="1181308" y="4114350"/>
                <a:ext cx="1229505" cy="1077857"/>
                <a:chOff x="1181308" y="4114350"/>
                <a:chExt cx="1229505" cy="1077857"/>
              </a:xfrm>
            </p:grpSpPr>
            <p:sp>
              <p:nvSpPr>
                <p:cNvPr id="148" name="Google Shape;148;p3"/>
                <p:cNvSpPr/>
                <p:nvPr/>
              </p:nvSpPr>
              <p:spPr>
                <a:xfrm>
                  <a:off x="1181308" y="4114350"/>
                  <a:ext cx="1229505" cy="107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0" h="12808" extrusionOk="0">
                      <a:moveTo>
                        <a:pt x="7305" y="1"/>
                      </a:moveTo>
                      <a:cubicBezTo>
                        <a:pt x="6209" y="1"/>
                        <a:pt x="5114" y="275"/>
                        <a:pt x="4132" y="845"/>
                      </a:cubicBezTo>
                      <a:cubicBezTo>
                        <a:pt x="1051" y="2603"/>
                        <a:pt x="1" y="6529"/>
                        <a:pt x="1736" y="9588"/>
                      </a:cubicBezTo>
                      <a:cubicBezTo>
                        <a:pt x="2920" y="11648"/>
                        <a:pt x="5087" y="12807"/>
                        <a:pt x="7311" y="12807"/>
                      </a:cubicBezTo>
                      <a:cubicBezTo>
                        <a:pt x="8389" y="12807"/>
                        <a:pt x="9480" y="12535"/>
                        <a:pt x="10478" y="11961"/>
                      </a:cubicBezTo>
                      <a:cubicBezTo>
                        <a:pt x="13559" y="10204"/>
                        <a:pt x="14609" y="6301"/>
                        <a:pt x="12852" y="3219"/>
                      </a:cubicBezTo>
                      <a:cubicBezTo>
                        <a:pt x="11665" y="1165"/>
                        <a:pt x="9519" y="1"/>
                        <a:pt x="730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25000">
                      <a:schemeClr val="accent1"/>
                    </a:gs>
                    <a:gs pos="63000">
                      <a:schemeClr val="accent3"/>
                    </a:gs>
                    <a:gs pos="100000">
                      <a:schemeClr val="accen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1950059" y="5035420"/>
                  <a:ext cx="93833" cy="84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1001" extrusionOk="0">
                      <a:moveTo>
                        <a:pt x="582" y="0"/>
                      </a:moveTo>
                      <a:cubicBezTo>
                        <a:pt x="547" y="0"/>
                        <a:pt x="511" y="4"/>
                        <a:pt x="475" y="12"/>
                      </a:cubicBezTo>
                      <a:cubicBezTo>
                        <a:pt x="270" y="35"/>
                        <a:pt x="110" y="195"/>
                        <a:pt x="42" y="377"/>
                      </a:cubicBezTo>
                      <a:cubicBezTo>
                        <a:pt x="19" y="446"/>
                        <a:pt x="19" y="491"/>
                        <a:pt x="19" y="560"/>
                      </a:cubicBezTo>
                      <a:cubicBezTo>
                        <a:pt x="0" y="803"/>
                        <a:pt x="258" y="1001"/>
                        <a:pt x="515" y="1001"/>
                      </a:cubicBezTo>
                      <a:cubicBezTo>
                        <a:pt x="571" y="1001"/>
                        <a:pt x="628" y="991"/>
                        <a:pt x="681" y="971"/>
                      </a:cubicBezTo>
                      <a:cubicBezTo>
                        <a:pt x="955" y="857"/>
                        <a:pt x="1115" y="514"/>
                        <a:pt x="1046" y="195"/>
                      </a:cubicBezTo>
                      <a:lnTo>
                        <a:pt x="1046" y="195"/>
                      </a:lnTo>
                      <a:lnTo>
                        <a:pt x="1017" y="279"/>
                      </a:lnTo>
                      <a:lnTo>
                        <a:pt x="1017" y="279"/>
                      </a:lnTo>
                      <a:cubicBezTo>
                        <a:pt x="1012" y="266"/>
                        <a:pt x="1007" y="253"/>
                        <a:pt x="1000" y="240"/>
                      </a:cubicBezTo>
                      <a:cubicBezTo>
                        <a:pt x="925" y="89"/>
                        <a:pt x="755" y="0"/>
                        <a:pt x="582" y="0"/>
                      </a:cubicBezTo>
                      <a:close/>
                    </a:path>
                  </a:pathLst>
                </a:custGeom>
                <a:solidFill>
                  <a:srgbClr val="227386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1848821" y="5090121"/>
                  <a:ext cx="5680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" h="539" extrusionOk="0">
                      <a:moveTo>
                        <a:pt x="365" y="1"/>
                      </a:moveTo>
                      <a:cubicBezTo>
                        <a:pt x="242" y="1"/>
                        <a:pt x="129" y="52"/>
                        <a:pt x="81" y="161"/>
                      </a:cubicBezTo>
                      <a:cubicBezTo>
                        <a:pt x="1" y="341"/>
                        <a:pt x="184" y="539"/>
                        <a:pt x="368" y="539"/>
                      </a:cubicBezTo>
                      <a:cubicBezTo>
                        <a:pt x="394" y="539"/>
                        <a:pt x="420" y="535"/>
                        <a:pt x="446" y="526"/>
                      </a:cubicBezTo>
                      <a:cubicBezTo>
                        <a:pt x="547" y="493"/>
                        <a:pt x="609" y="398"/>
                        <a:pt x="628" y="295"/>
                      </a:cubicBezTo>
                      <a:lnTo>
                        <a:pt x="628" y="295"/>
                      </a:lnTo>
                      <a:lnTo>
                        <a:pt x="628" y="298"/>
                      </a:lnTo>
                      <a:cubicBezTo>
                        <a:pt x="651" y="229"/>
                        <a:pt x="651" y="161"/>
                        <a:pt x="674" y="115"/>
                      </a:cubicBezTo>
                      <a:cubicBezTo>
                        <a:pt x="647" y="91"/>
                        <a:pt x="616" y="71"/>
                        <a:pt x="584" y="54"/>
                      </a:cubicBezTo>
                      <a:lnTo>
                        <a:pt x="584" y="54"/>
                      </a:lnTo>
                      <a:cubicBezTo>
                        <a:pt x="571" y="35"/>
                        <a:pt x="555" y="17"/>
                        <a:pt x="537" y="1"/>
                      </a:cubicBezTo>
                      <a:lnTo>
                        <a:pt x="537" y="1"/>
                      </a:lnTo>
                      <a:lnTo>
                        <a:pt x="548" y="38"/>
                      </a:lnTo>
                      <a:lnTo>
                        <a:pt x="548" y="38"/>
                      </a:lnTo>
                      <a:cubicBezTo>
                        <a:pt x="489" y="13"/>
                        <a:pt x="426" y="1"/>
                        <a:pt x="365" y="1"/>
                      </a:cubicBezTo>
                      <a:close/>
                    </a:path>
                  </a:pathLst>
                </a:custGeom>
                <a:solidFill>
                  <a:srgbClr val="227386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1283135" y="4258422"/>
                  <a:ext cx="1004727" cy="843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9" h="10022" extrusionOk="0">
                      <a:moveTo>
                        <a:pt x="10432" y="1"/>
                      </a:moveTo>
                      <a:cubicBezTo>
                        <a:pt x="9610" y="252"/>
                        <a:pt x="8880" y="823"/>
                        <a:pt x="8309" y="1462"/>
                      </a:cubicBezTo>
                      <a:cubicBezTo>
                        <a:pt x="7716" y="2124"/>
                        <a:pt x="7236" y="2854"/>
                        <a:pt x="6689" y="3539"/>
                      </a:cubicBezTo>
                      <a:cubicBezTo>
                        <a:pt x="5753" y="4680"/>
                        <a:pt x="4566" y="5707"/>
                        <a:pt x="3151" y="6278"/>
                      </a:cubicBezTo>
                      <a:cubicBezTo>
                        <a:pt x="2426" y="6567"/>
                        <a:pt x="1645" y="6732"/>
                        <a:pt x="903" y="6732"/>
                      </a:cubicBezTo>
                      <a:cubicBezTo>
                        <a:pt x="593" y="6732"/>
                        <a:pt x="290" y="6704"/>
                        <a:pt x="1" y="6643"/>
                      </a:cubicBezTo>
                      <a:lnTo>
                        <a:pt x="1" y="6643"/>
                      </a:lnTo>
                      <a:cubicBezTo>
                        <a:pt x="138" y="7054"/>
                        <a:pt x="297" y="7465"/>
                        <a:pt x="526" y="7876"/>
                      </a:cubicBezTo>
                      <a:cubicBezTo>
                        <a:pt x="1051" y="8766"/>
                        <a:pt x="1735" y="9473"/>
                        <a:pt x="2534" y="10021"/>
                      </a:cubicBezTo>
                      <a:cubicBezTo>
                        <a:pt x="2626" y="9040"/>
                        <a:pt x="3265" y="8058"/>
                        <a:pt x="4086" y="7328"/>
                      </a:cubicBezTo>
                      <a:cubicBezTo>
                        <a:pt x="4931" y="6597"/>
                        <a:pt x="5958" y="6050"/>
                        <a:pt x="7008" y="5593"/>
                      </a:cubicBezTo>
                      <a:cubicBezTo>
                        <a:pt x="7602" y="5342"/>
                        <a:pt x="8195" y="5091"/>
                        <a:pt x="8743" y="4748"/>
                      </a:cubicBezTo>
                      <a:cubicBezTo>
                        <a:pt x="9930" y="3995"/>
                        <a:pt x="10774" y="2831"/>
                        <a:pt x="11938" y="2101"/>
                      </a:cubicBezTo>
                      <a:cubicBezTo>
                        <a:pt x="11847" y="1895"/>
                        <a:pt x="11756" y="1713"/>
                        <a:pt x="11642" y="1507"/>
                      </a:cubicBezTo>
                      <a:cubicBezTo>
                        <a:pt x="11322" y="937"/>
                        <a:pt x="10911" y="435"/>
                        <a:pt x="10432" y="1"/>
                      </a:cubicBezTo>
                      <a:close/>
                    </a:path>
                  </a:pathLst>
                </a:custGeom>
                <a:solidFill>
                  <a:srgbClr val="227386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1273542" y="4122092"/>
                  <a:ext cx="639746" cy="409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2" h="4871" extrusionOk="0">
                      <a:moveTo>
                        <a:pt x="7191" y="0"/>
                      </a:moveTo>
                      <a:cubicBezTo>
                        <a:pt x="7054" y="388"/>
                        <a:pt x="6825" y="731"/>
                        <a:pt x="6529" y="1027"/>
                      </a:cubicBezTo>
                      <a:cubicBezTo>
                        <a:pt x="6072" y="1507"/>
                        <a:pt x="5456" y="1849"/>
                        <a:pt x="4862" y="2146"/>
                      </a:cubicBezTo>
                      <a:cubicBezTo>
                        <a:pt x="4132" y="2511"/>
                        <a:pt x="3379" y="2853"/>
                        <a:pt x="2603" y="3150"/>
                      </a:cubicBezTo>
                      <a:cubicBezTo>
                        <a:pt x="2322" y="3259"/>
                        <a:pt x="2009" y="3368"/>
                        <a:pt x="1708" y="3368"/>
                      </a:cubicBezTo>
                      <a:cubicBezTo>
                        <a:pt x="1569" y="3368"/>
                        <a:pt x="1432" y="3345"/>
                        <a:pt x="1302" y="3287"/>
                      </a:cubicBezTo>
                      <a:cubicBezTo>
                        <a:pt x="1096" y="3196"/>
                        <a:pt x="936" y="3036"/>
                        <a:pt x="845" y="2831"/>
                      </a:cubicBezTo>
                      <a:cubicBezTo>
                        <a:pt x="457" y="3447"/>
                        <a:pt x="160" y="4109"/>
                        <a:pt x="1" y="4794"/>
                      </a:cubicBezTo>
                      <a:cubicBezTo>
                        <a:pt x="130" y="4771"/>
                        <a:pt x="262" y="4762"/>
                        <a:pt x="395" y="4762"/>
                      </a:cubicBezTo>
                      <a:cubicBezTo>
                        <a:pt x="863" y="4762"/>
                        <a:pt x="1353" y="4871"/>
                        <a:pt x="1833" y="4871"/>
                      </a:cubicBezTo>
                      <a:cubicBezTo>
                        <a:pt x="2039" y="4871"/>
                        <a:pt x="2243" y="4851"/>
                        <a:pt x="2443" y="4794"/>
                      </a:cubicBezTo>
                      <a:cubicBezTo>
                        <a:pt x="3424" y="4542"/>
                        <a:pt x="3949" y="3492"/>
                        <a:pt x="4794" y="2899"/>
                      </a:cubicBezTo>
                      <a:cubicBezTo>
                        <a:pt x="5136" y="2648"/>
                        <a:pt x="5524" y="2488"/>
                        <a:pt x="5890" y="2283"/>
                      </a:cubicBezTo>
                      <a:cubicBezTo>
                        <a:pt x="6711" y="1781"/>
                        <a:pt x="7328" y="982"/>
                        <a:pt x="7601" y="69"/>
                      </a:cubicBezTo>
                      <a:cubicBezTo>
                        <a:pt x="7464" y="46"/>
                        <a:pt x="7328" y="23"/>
                        <a:pt x="7191" y="0"/>
                      </a:cubicBezTo>
                      <a:close/>
                    </a:path>
                  </a:pathLst>
                </a:custGeom>
                <a:solidFill>
                  <a:srgbClr val="227386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1613526" y="4685422"/>
                  <a:ext cx="716580" cy="50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5" h="5975" extrusionOk="0">
                      <a:moveTo>
                        <a:pt x="8036" y="1"/>
                      </a:moveTo>
                      <a:cubicBezTo>
                        <a:pt x="7999" y="1"/>
                        <a:pt x="7961" y="6"/>
                        <a:pt x="7921" y="17"/>
                      </a:cubicBezTo>
                      <a:cubicBezTo>
                        <a:pt x="7761" y="40"/>
                        <a:pt x="7647" y="154"/>
                        <a:pt x="7533" y="245"/>
                      </a:cubicBezTo>
                      <a:cubicBezTo>
                        <a:pt x="6985" y="793"/>
                        <a:pt x="6597" y="1455"/>
                        <a:pt x="6049" y="1980"/>
                      </a:cubicBezTo>
                      <a:cubicBezTo>
                        <a:pt x="5890" y="2140"/>
                        <a:pt x="5707" y="2277"/>
                        <a:pt x="5502" y="2414"/>
                      </a:cubicBezTo>
                      <a:cubicBezTo>
                        <a:pt x="5228" y="2596"/>
                        <a:pt x="4908" y="2779"/>
                        <a:pt x="4589" y="2916"/>
                      </a:cubicBezTo>
                      <a:cubicBezTo>
                        <a:pt x="4246" y="3075"/>
                        <a:pt x="3904" y="3212"/>
                        <a:pt x="3584" y="3327"/>
                      </a:cubicBezTo>
                      <a:cubicBezTo>
                        <a:pt x="2694" y="3669"/>
                        <a:pt x="1758" y="3988"/>
                        <a:pt x="1005" y="4559"/>
                      </a:cubicBezTo>
                      <a:cubicBezTo>
                        <a:pt x="617" y="4833"/>
                        <a:pt x="252" y="5221"/>
                        <a:pt x="1" y="5655"/>
                      </a:cubicBezTo>
                      <a:cubicBezTo>
                        <a:pt x="480" y="5814"/>
                        <a:pt x="959" y="5929"/>
                        <a:pt x="1439" y="5974"/>
                      </a:cubicBezTo>
                      <a:cubicBezTo>
                        <a:pt x="1507" y="5792"/>
                        <a:pt x="1576" y="5632"/>
                        <a:pt x="1690" y="5495"/>
                      </a:cubicBezTo>
                      <a:cubicBezTo>
                        <a:pt x="1918" y="5198"/>
                        <a:pt x="2215" y="4970"/>
                        <a:pt x="2511" y="4765"/>
                      </a:cubicBezTo>
                      <a:cubicBezTo>
                        <a:pt x="2922" y="4513"/>
                        <a:pt x="3379" y="4308"/>
                        <a:pt x="3835" y="4125"/>
                      </a:cubicBezTo>
                      <a:cubicBezTo>
                        <a:pt x="4794" y="3715"/>
                        <a:pt x="5753" y="3349"/>
                        <a:pt x="6529" y="2710"/>
                      </a:cubicBezTo>
                      <a:cubicBezTo>
                        <a:pt x="6620" y="2619"/>
                        <a:pt x="6711" y="2550"/>
                        <a:pt x="6803" y="2436"/>
                      </a:cubicBezTo>
                      <a:cubicBezTo>
                        <a:pt x="7008" y="2231"/>
                        <a:pt x="7191" y="2003"/>
                        <a:pt x="7465" y="1911"/>
                      </a:cubicBezTo>
                      <a:cubicBezTo>
                        <a:pt x="7508" y="1902"/>
                        <a:pt x="7553" y="1897"/>
                        <a:pt x="7599" y="1897"/>
                      </a:cubicBezTo>
                      <a:cubicBezTo>
                        <a:pt x="7765" y="1897"/>
                        <a:pt x="7937" y="1959"/>
                        <a:pt x="8081" y="2048"/>
                      </a:cubicBezTo>
                      <a:cubicBezTo>
                        <a:pt x="8309" y="1523"/>
                        <a:pt x="8446" y="930"/>
                        <a:pt x="8514" y="359"/>
                      </a:cubicBezTo>
                      <a:cubicBezTo>
                        <a:pt x="8399" y="148"/>
                        <a:pt x="8235" y="1"/>
                        <a:pt x="8036" y="1"/>
                      </a:cubicBezTo>
                      <a:close/>
                    </a:path>
                  </a:pathLst>
                </a:custGeom>
                <a:solidFill>
                  <a:srgbClr val="227386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" name="Google Shape;154;p3"/>
              <p:cNvSpPr/>
              <p:nvPr/>
            </p:nvSpPr>
            <p:spPr>
              <a:xfrm>
                <a:off x="864800" y="4362925"/>
                <a:ext cx="1901363" cy="531843"/>
              </a:xfrm>
              <a:custGeom>
                <a:avLst/>
                <a:gdLst/>
                <a:ahLst/>
                <a:cxnLst/>
                <a:rect l="l" t="t" r="r" b="b"/>
                <a:pathLst>
                  <a:path w="71079" h="19882" extrusionOk="0">
                    <a:moveTo>
                      <a:pt x="53047" y="2512"/>
                    </a:moveTo>
                    <a:cubicBezTo>
                      <a:pt x="63044" y="4178"/>
                      <a:pt x="68773" y="7100"/>
                      <a:pt x="68773" y="9382"/>
                    </a:cubicBezTo>
                    <a:lnTo>
                      <a:pt x="68773" y="9382"/>
                    </a:lnTo>
                    <a:cubicBezTo>
                      <a:pt x="68773" y="12806"/>
                      <a:pt x="56128" y="17576"/>
                      <a:pt x="35540" y="17576"/>
                    </a:cubicBezTo>
                    <a:lnTo>
                      <a:pt x="35540" y="17576"/>
                    </a:lnTo>
                    <a:cubicBezTo>
                      <a:pt x="14951" y="17576"/>
                      <a:pt x="2306" y="12806"/>
                      <a:pt x="2306" y="9382"/>
                    </a:cubicBezTo>
                    <a:lnTo>
                      <a:pt x="2306" y="9382"/>
                    </a:lnTo>
                    <a:cubicBezTo>
                      <a:pt x="2306" y="7214"/>
                      <a:pt x="7373" y="4520"/>
                      <a:pt x="16321" y="2831"/>
                    </a:cubicBezTo>
                    <a:lnTo>
                      <a:pt x="16321" y="2831"/>
                    </a:lnTo>
                    <a:cubicBezTo>
                      <a:pt x="16777" y="1804"/>
                      <a:pt x="17279" y="914"/>
                      <a:pt x="17667" y="252"/>
                    </a:cubicBezTo>
                    <a:lnTo>
                      <a:pt x="17667" y="252"/>
                    </a:lnTo>
                    <a:cubicBezTo>
                      <a:pt x="7624" y="1895"/>
                      <a:pt x="1" y="5000"/>
                      <a:pt x="1" y="9382"/>
                    </a:cubicBezTo>
                    <a:lnTo>
                      <a:pt x="1" y="9382"/>
                    </a:lnTo>
                    <a:cubicBezTo>
                      <a:pt x="1" y="16207"/>
                      <a:pt x="18306" y="19882"/>
                      <a:pt x="35540" y="19882"/>
                    </a:cubicBezTo>
                    <a:lnTo>
                      <a:pt x="35540" y="19882"/>
                    </a:lnTo>
                    <a:cubicBezTo>
                      <a:pt x="52773" y="19882"/>
                      <a:pt x="71079" y="16207"/>
                      <a:pt x="71079" y="9382"/>
                    </a:cubicBezTo>
                    <a:lnTo>
                      <a:pt x="71079" y="9382"/>
                    </a:lnTo>
                    <a:cubicBezTo>
                      <a:pt x="71079" y="4749"/>
                      <a:pt x="62565" y="1553"/>
                      <a:pt x="51700" y="1"/>
                    </a:cubicBezTo>
                    <a:lnTo>
                      <a:pt x="51700" y="1"/>
                    </a:lnTo>
                    <a:cubicBezTo>
                      <a:pt x="52225" y="868"/>
                      <a:pt x="52681" y="1781"/>
                      <a:pt x="53047" y="2512"/>
                    </a:cubicBezTo>
                  </a:path>
                </a:pathLst>
              </a:custGeom>
              <a:gradFill>
                <a:gsLst>
                  <a:gs pos="0">
                    <a:schemeClr val="accent5"/>
                  </a:gs>
                  <a:gs pos="36000">
                    <a:srgbClr val="47A3A2"/>
                  </a:gs>
                  <a:gs pos="72000">
                    <a:schemeClr val="accent6"/>
                  </a:gs>
                  <a:gs pos="100000">
                    <a:schemeClr val="accent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3"/>
            <p:cNvSpPr/>
            <p:nvPr/>
          </p:nvSpPr>
          <p:spPr>
            <a:xfrm>
              <a:off x="1529588" y="4261650"/>
              <a:ext cx="571800" cy="571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3"/>
          <p:cNvSpPr/>
          <p:nvPr/>
        </p:nvSpPr>
        <p:spPr>
          <a:xfrm rot="2362334" flipH="1">
            <a:off x="5171939" y="181805"/>
            <a:ext cx="778291" cy="573339"/>
          </a:xfrm>
          <a:custGeom>
            <a:avLst/>
            <a:gdLst/>
            <a:ahLst/>
            <a:cxnLst/>
            <a:rect l="l" t="t" r="r" b="b"/>
            <a:pathLst>
              <a:path w="133256" h="98165" extrusionOk="0">
                <a:moveTo>
                  <a:pt x="30473" y="1"/>
                </a:moveTo>
                <a:cubicBezTo>
                  <a:pt x="30473" y="1"/>
                  <a:pt x="31343" y="69"/>
                  <a:pt x="33082" y="220"/>
                </a:cubicBezTo>
                <a:lnTo>
                  <a:pt x="33082" y="220"/>
                </a:lnTo>
                <a:cubicBezTo>
                  <a:pt x="32212" y="138"/>
                  <a:pt x="31343" y="65"/>
                  <a:pt x="30473" y="1"/>
                </a:cubicBezTo>
                <a:close/>
                <a:moveTo>
                  <a:pt x="71918" y="51577"/>
                </a:moveTo>
                <a:lnTo>
                  <a:pt x="71946" y="51608"/>
                </a:lnTo>
                <a:cubicBezTo>
                  <a:pt x="71954" y="51617"/>
                  <a:pt x="71963" y="51625"/>
                  <a:pt x="71971" y="51633"/>
                </a:cubicBezTo>
                <a:lnTo>
                  <a:pt x="71971" y="51633"/>
                </a:lnTo>
                <a:cubicBezTo>
                  <a:pt x="71953" y="51614"/>
                  <a:pt x="71936" y="51596"/>
                  <a:pt x="71918" y="51577"/>
                </a:cubicBezTo>
                <a:close/>
                <a:moveTo>
                  <a:pt x="71971" y="51633"/>
                </a:moveTo>
                <a:cubicBezTo>
                  <a:pt x="72155" y="51828"/>
                  <a:pt x="72332" y="52023"/>
                  <a:pt x="72494" y="52225"/>
                </a:cubicBezTo>
                <a:cubicBezTo>
                  <a:pt x="72622" y="52395"/>
                  <a:pt x="72750" y="52546"/>
                  <a:pt x="72878" y="52695"/>
                </a:cubicBezTo>
                <a:lnTo>
                  <a:pt x="72878" y="52695"/>
                </a:lnTo>
                <a:lnTo>
                  <a:pt x="72768" y="52544"/>
                </a:lnTo>
                <a:lnTo>
                  <a:pt x="72380" y="52065"/>
                </a:lnTo>
                <a:cubicBezTo>
                  <a:pt x="72250" y="51913"/>
                  <a:pt x="72120" y="51782"/>
                  <a:pt x="71971" y="51633"/>
                </a:cubicBezTo>
                <a:close/>
                <a:moveTo>
                  <a:pt x="72878" y="52695"/>
                </a:moveTo>
                <a:lnTo>
                  <a:pt x="72951" y="52795"/>
                </a:lnTo>
                <a:cubicBezTo>
                  <a:pt x="72962" y="52807"/>
                  <a:pt x="72974" y="52818"/>
                  <a:pt x="72987" y="52829"/>
                </a:cubicBezTo>
                <a:lnTo>
                  <a:pt x="72987" y="52829"/>
                </a:lnTo>
                <a:lnTo>
                  <a:pt x="72905" y="52727"/>
                </a:lnTo>
                <a:cubicBezTo>
                  <a:pt x="72896" y="52716"/>
                  <a:pt x="72887" y="52706"/>
                  <a:pt x="72878" y="52695"/>
                </a:cubicBezTo>
                <a:close/>
                <a:moveTo>
                  <a:pt x="72987" y="52829"/>
                </a:moveTo>
                <a:lnTo>
                  <a:pt x="72996" y="52841"/>
                </a:lnTo>
                <a:cubicBezTo>
                  <a:pt x="73010" y="52869"/>
                  <a:pt x="73042" y="52889"/>
                  <a:pt x="73059" y="52910"/>
                </a:cubicBezTo>
                <a:lnTo>
                  <a:pt x="73059" y="52910"/>
                </a:lnTo>
                <a:cubicBezTo>
                  <a:pt x="73044" y="52882"/>
                  <a:pt x="73016" y="52855"/>
                  <a:pt x="72987" y="52829"/>
                </a:cubicBezTo>
                <a:close/>
                <a:moveTo>
                  <a:pt x="73059" y="52910"/>
                </a:moveTo>
                <a:cubicBezTo>
                  <a:pt x="73065" y="52923"/>
                  <a:pt x="73068" y="52935"/>
                  <a:pt x="73068" y="52948"/>
                </a:cubicBezTo>
                <a:lnTo>
                  <a:pt x="73068" y="52948"/>
                </a:lnTo>
                <a:cubicBezTo>
                  <a:pt x="73072" y="52934"/>
                  <a:pt x="73068" y="52922"/>
                  <a:pt x="73059" y="52910"/>
                </a:cubicBezTo>
                <a:close/>
                <a:moveTo>
                  <a:pt x="73068" y="52948"/>
                </a:moveTo>
                <a:lnTo>
                  <a:pt x="73068" y="52948"/>
                </a:lnTo>
                <a:cubicBezTo>
                  <a:pt x="73067" y="52951"/>
                  <a:pt x="73066" y="52953"/>
                  <a:pt x="73065" y="52955"/>
                </a:cubicBezTo>
                <a:cubicBezTo>
                  <a:pt x="73006" y="53014"/>
                  <a:pt x="72964" y="53073"/>
                  <a:pt x="72910" y="53147"/>
                </a:cubicBezTo>
                <a:lnTo>
                  <a:pt x="72910" y="53147"/>
                </a:lnTo>
                <a:cubicBezTo>
                  <a:pt x="72946" y="53107"/>
                  <a:pt x="72983" y="53066"/>
                  <a:pt x="73019" y="53024"/>
                </a:cubicBezTo>
                <a:cubicBezTo>
                  <a:pt x="73053" y="52997"/>
                  <a:pt x="73067" y="52972"/>
                  <a:pt x="73068" y="52948"/>
                </a:cubicBezTo>
                <a:close/>
                <a:moveTo>
                  <a:pt x="72910" y="53147"/>
                </a:moveTo>
                <a:cubicBezTo>
                  <a:pt x="72841" y="53221"/>
                  <a:pt x="72771" y="53290"/>
                  <a:pt x="72696" y="53359"/>
                </a:cubicBezTo>
                <a:lnTo>
                  <a:pt x="72696" y="53359"/>
                </a:lnTo>
                <a:cubicBezTo>
                  <a:pt x="72759" y="53303"/>
                  <a:pt x="72821" y="53244"/>
                  <a:pt x="72882" y="53183"/>
                </a:cubicBezTo>
                <a:cubicBezTo>
                  <a:pt x="72892" y="53171"/>
                  <a:pt x="72901" y="53158"/>
                  <a:pt x="72910" y="53147"/>
                </a:cubicBezTo>
                <a:close/>
                <a:moveTo>
                  <a:pt x="67975" y="53503"/>
                </a:moveTo>
                <a:lnTo>
                  <a:pt x="67975" y="53503"/>
                </a:lnTo>
                <a:cubicBezTo>
                  <a:pt x="68245" y="53727"/>
                  <a:pt x="68542" y="53901"/>
                  <a:pt x="68856" y="54027"/>
                </a:cubicBezTo>
                <a:lnTo>
                  <a:pt x="68856" y="54027"/>
                </a:lnTo>
                <a:cubicBezTo>
                  <a:pt x="68562" y="53898"/>
                  <a:pt x="68332" y="53770"/>
                  <a:pt x="68203" y="53663"/>
                </a:cubicBezTo>
                <a:cubicBezTo>
                  <a:pt x="68066" y="53572"/>
                  <a:pt x="67975" y="53503"/>
                  <a:pt x="67975" y="53503"/>
                </a:cubicBezTo>
                <a:close/>
                <a:moveTo>
                  <a:pt x="68856" y="54027"/>
                </a:moveTo>
                <a:lnTo>
                  <a:pt x="68856" y="54027"/>
                </a:lnTo>
                <a:cubicBezTo>
                  <a:pt x="68874" y="54035"/>
                  <a:pt x="68892" y="54043"/>
                  <a:pt x="68911" y="54051"/>
                </a:cubicBezTo>
                <a:cubicBezTo>
                  <a:pt x="68928" y="54057"/>
                  <a:pt x="68945" y="54062"/>
                  <a:pt x="68963" y="54068"/>
                </a:cubicBezTo>
                <a:lnTo>
                  <a:pt x="68963" y="54068"/>
                </a:lnTo>
                <a:cubicBezTo>
                  <a:pt x="68927" y="54055"/>
                  <a:pt x="68891" y="54041"/>
                  <a:pt x="68856" y="54027"/>
                </a:cubicBezTo>
                <a:close/>
                <a:moveTo>
                  <a:pt x="72696" y="53359"/>
                </a:moveTo>
                <a:cubicBezTo>
                  <a:pt x="72475" y="53555"/>
                  <a:pt x="72241" y="53721"/>
                  <a:pt x="71992" y="53845"/>
                </a:cubicBezTo>
                <a:cubicBezTo>
                  <a:pt x="71661" y="54017"/>
                  <a:pt x="71330" y="54129"/>
                  <a:pt x="71009" y="54197"/>
                </a:cubicBezTo>
                <a:lnTo>
                  <a:pt x="71009" y="54197"/>
                </a:lnTo>
                <a:cubicBezTo>
                  <a:pt x="71583" y="54077"/>
                  <a:pt x="72131" y="53831"/>
                  <a:pt x="72585" y="53457"/>
                </a:cubicBezTo>
                <a:cubicBezTo>
                  <a:pt x="72624" y="53425"/>
                  <a:pt x="72661" y="53392"/>
                  <a:pt x="72696" y="53359"/>
                </a:cubicBezTo>
                <a:close/>
                <a:moveTo>
                  <a:pt x="71009" y="54197"/>
                </a:moveTo>
                <a:cubicBezTo>
                  <a:pt x="70880" y="54224"/>
                  <a:pt x="70748" y="54244"/>
                  <a:pt x="70617" y="54258"/>
                </a:cubicBezTo>
                <a:lnTo>
                  <a:pt x="70617" y="54258"/>
                </a:lnTo>
                <a:cubicBezTo>
                  <a:pt x="70745" y="54245"/>
                  <a:pt x="70876" y="54225"/>
                  <a:pt x="71009" y="54197"/>
                </a:cubicBezTo>
                <a:close/>
                <a:moveTo>
                  <a:pt x="68963" y="54068"/>
                </a:moveTo>
                <a:cubicBezTo>
                  <a:pt x="69356" y="54211"/>
                  <a:pt x="69773" y="54280"/>
                  <a:pt x="70198" y="54280"/>
                </a:cubicBezTo>
                <a:cubicBezTo>
                  <a:pt x="70233" y="54280"/>
                  <a:pt x="70268" y="54280"/>
                  <a:pt x="70303" y="54279"/>
                </a:cubicBezTo>
                <a:cubicBezTo>
                  <a:pt x="70408" y="54276"/>
                  <a:pt x="70512" y="54269"/>
                  <a:pt x="70617" y="54258"/>
                </a:cubicBezTo>
                <a:lnTo>
                  <a:pt x="70617" y="54258"/>
                </a:lnTo>
                <a:cubicBezTo>
                  <a:pt x="70478" y="54272"/>
                  <a:pt x="70343" y="54279"/>
                  <a:pt x="70212" y="54279"/>
                </a:cubicBezTo>
                <a:cubicBezTo>
                  <a:pt x="69713" y="54279"/>
                  <a:pt x="69297" y="54176"/>
                  <a:pt x="68963" y="54068"/>
                </a:cubicBezTo>
                <a:close/>
                <a:moveTo>
                  <a:pt x="33082" y="220"/>
                </a:moveTo>
                <a:cubicBezTo>
                  <a:pt x="37734" y="656"/>
                  <a:pt x="42379" y="1330"/>
                  <a:pt x="46975" y="2215"/>
                </a:cubicBezTo>
                <a:cubicBezTo>
                  <a:pt x="52431" y="3265"/>
                  <a:pt x="57817" y="4657"/>
                  <a:pt x="63113" y="6369"/>
                </a:cubicBezTo>
                <a:cubicBezTo>
                  <a:pt x="68386" y="8058"/>
                  <a:pt x="73590" y="10067"/>
                  <a:pt x="78611" y="12418"/>
                </a:cubicBezTo>
                <a:cubicBezTo>
                  <a:pt x="83633" y="14791"/>
                  <a:pt x="88518" y="17462"/>
                  <a:pt x="93151" y="20475"/>
                </a:cubicBezTo>
                <a:cubicBezTo>
                  <a:pt x="97830" y="23488"/>
                  <a:pt x="102213" y="26889"/>
                  <a:pt x="106344" y="30564"/>
                </a:cubicBezTo>
                <a:cubicBezTo>
                  <a:pt x="108421" y="32412"/>
                  <a:pt x="110361" y="34353"/>
                  <a:pt x="112279" y="36361"/>
                </a:cubicBezTo>
                <a:lnTo>
                  <a:pt x="113671" y="37891"/>
                </a:lnTo>
                <a:cubicBezTo>
                  <a:pt x="114128" y="38393"/>
                  <a:pt x="114607" y="38895"/>
                  <a:pt x="115041" y="39443"/>
                </a:cubicBezTo>
                <a:cubicBezTo>
                  <a:pt x="115908" y="40493"/>
                  <a:pt x="116821" y="41543"/>
                  <a:pt x="117665" y="42638"/>
                </a:cubicBezTo>
                <a:cubicBezTo>
                  <a:pt x="121044" y="46975"/>
                  <a:pt x="124102" y="51608"/>
                  <a:pt x="126613" y="56470"/>
                </a:cubicBezTo>
                <a:cubicBezTo>
                  <a:pt x="129101" y="61332"/>
                  <a:pt x="130973" y="66559"/>
                  <a:pt x="131429" y="71923"/>
                </a:cubicBezTo>
                <a:cubicBezTo>
                  <a:pt x="131635" y="74594"/>
                  <a:pt x="131475" y="77287"/>
                  <a:pt x="130881" y="79889"/>
                </a:cubicBezTo>
                <a:cubicBezTo>
                  <a:pt x="130607" y="81190"/>
                  <a:pt x="130197" y="82468"/>
                  <a:pt x="129694" y="83678"/>
                </a:cubicBezTo>
                <a:cubicBezTo>
                  <a:pt x="129466" y="84317"/>
                  <a:pt x="129147" y="84888"/>
                  <a:pt x="128873" y="85481"/>
                </a:cubicBezTo>
                <a:cubicBezTo>
                  <a:pt x="128553" y="86052"/>
                  <a:pt x="128234" y="86645"/>
                  <a:pt x="127868" y="87193"/>
                </a:cubicBezTo>
                <a:cubicBezTo>
                  <a:pt x="127161" y="88289"/>
                  <a:pt x="126339" y="89316"/>
                  <a:pt x="125403" y="90229"/>
                </a:cubicBezTo>
                <a:cubicBezTo>
                  <a:pt x="124467" y="91119"/>
                  <a:pt x="123463" y="91941"/>
                  <a:pt x="122322" y="92625"/>
                </a:cubicBezTo>
                <a:cubicBezTo>
                  <a:pt x="121226" y="93310"/>
                  <a:pt x="120062" y="93881"/>
                  <a:pt x="118807" y="94337"/>
                </a:cubicBezTo>
                <a:lnTo>
                  <a:pt x="118350" y="94497"/>
                </a:lnTo>
                <a:lnTo>
                  <a:pt x="117894" y="94657"/>
                </a:lnTo>
                <a:cubicBezTo>
                  <a:pt x="117574" y="94748"/>
                  <a:pt x="117255" y="94862"/>
                  <a:pt x="116958" y="94954"/>
                </a:cubicBezTo>
                <a:cubicBezTo>
                  <a:pt x="116319" y="95113"/>
                  <a:pt x="115680" y="95273"/>
                  <a:pt x="115018" y="95387"/>
                </a:cubicBezTo>
                <a:cubicBezTo>
                  <a:pt x="114379" y="95547"/>
                  <a:pt x="113717" y="95616"/>
                  <a:pt x="113078" y="95730"/>
                </a:cubicBezTo>
                <a:cubicBezTo>
                  <a:pt x="112416" y="95775"/>
                  <a:pt x="111754" y="95867"/>
                  <a:pt x="111092" y="95912"/>
                </a:cubicBezTo>
                <a:cubicBezTo>
                  <a:pt x="110209" y="95973"/>
                  <a:pt x="109316" y="96004"/>
                  <a:pt x="108427" y="96004"/>
                </a:cubicBezTo>
                <a:cubicBezTo>
                  <a:pt x="107982" y="96004"/>
                  <a:pt x="107539" y="95996"/>
                  <a:pt x="107097" y="95981"/>
                </a:cubicBezTo>
                <a:cubicBezTo>
                  <a:pt x="104427" y="95890"/>
                  <a:pt x="101756" y="95593"/>
                  <a:pt x="99086" y="95159"/>
                </a:cubicBezTo>
                <a:cubicBezTo>
                  <a:pt x="93790" y="94269"/>
                  <a:pt x="88586" y="92854"/>
                  <a:pt x="83473" y="91165"/>
                </a:cubicBezTo>
                <a:cubicBezTo>
                  <a:pt x="78360" y="89453"/>
                  <a:pt x="73316" y="87467"/>
                  <a:pt x="68317" y="85458"/>
                </a:cubicBezTo>
                <a:cubicBezTo>
                  <a:pt x="63318" y="83427"/>
                  <a:pt x="58365" y="81350"/>
                  <a:pt x="53526" y="79113"/>
                </a:cubicBezTo>
                <a:cubicBezTo>
                  <a:pt x="43826" y="74662"/>
                  <a:pt x="34467" y="69572"/>
                  <a:pt x="26159" y="63249"/>
                </a:cubicBezTo>
                <a:cubicBezTo>
                  <a:pt x="21982" y="60099"/>
                  <a:pt x="18101" y="56653"/>
                  <a:pt x="14586" y="52864"/>
                </a:cubicBezTo>
                <a:lnTo>
                  <a:pt x="13285" y="51449"/>
                </a:lnTo>
                <a:cubicBezTo>
                  <a:pt x="12852" y="50969"/>
                  <a:pt x="12441" y="50490"/>
                  <a:pt x="12030" y="50011"/>
                </a:cubicBezTo>
                <a:cubicBezTo>
                  <a:pt x="11208" y="49029"/>
                  <a:pt x="10432" y="48025"/>
                  <a:pt x="9702" y="46998"/>
                </a:cubicBezTo>
                <a:cubicBezTo>
                  <a:pt x="8218" y="44944"/>
                  <a:pt x="6940" y="42798"/>
                  <a:pt x="5981" y="40538"/>
                </a:cubicBezTo>
                <a:cubicBezTo>
                  <a:pt x="5023" y="38279"/>
                  <a:pt x="4383" y="35950"/>
                  <a:pt x="4224" y="33554"/>
                </a:cubicBezTo>
                <a:cubicBezTo>
                  <a:pt x="4064" y="31180"/>
                  <a:pt x="4315" y="28783"/>
                  <a:pt x="5045" y="26592"/>
                </a:cubicBezTo>
                <a:cubicBezTo>
                  <a:pt x="5433" y="25496"/>
                  <a:pt x="5936" y="24469"/>
                  <a:pt x="6552" y="23511"/>
                </a:cubicBezTo>
                <a:cubicBezTo>
                  <a:pt x="6689" y="23282"/>
                  <a:pt x="6849" y="23054"/>
                  <a:pt x="7031" y="22826"/>
                </a:cubicBezTo>
                <a:lnTo>
                  <a:pt x="7282" y="22483"/>
                </a:lnTo>
                <a:cubicBezTo>
                  <a:pt x="7374" y="22369"/>
                  <a:pt x="7465" y="22278"/>
                  <a:pt x="7556" y="22164"/>
                </a:cubicBezTo>
                <a:cubicBezTo>
                  <a:pt x="7762" y="21958"/>
                  <a:pt x="7944" y="21730"/>
                  <a:pt x="8127" y="21525"/>
                </a:cubicBezTo>
                <a:lnTo>
                  <a:pt x="8743" y="20931"/>
                </a:lnTo>
                <a:cubicBezTo>
                  <a:pt x="10432" y="19425"/>
                  <a:pt x="12532" y="18284"/>
                  <a:pt x="14769" y="17530"/>
                </a:cubicBezTo>
                <a:cubicBezTo>
                  <a:pt x="15340" y="17302"/>
                  <a:pt x="15910" y="17165"/>
                  <a:pt x="16481" y="16983"/>
                </a:cubicBezTo>
                <a:cubicBezTo>
                  <a:pt x="17074" y="16846"/>
                  <a:pt x="17645" y="16686"/>
                  <a:pt x="18261" y="16572"/>
                </a:cubicBezTo>
                <a:cubicBezTo>
                  <a:pt x="19425" y="16321"/>
                  <a:pt x="20658" y="16138"/>
                  <a:pt x="21868" y="16001"/>
                </a:cubicBezTo>
                <a:cubicBezTo>
                  <a:pt x="23077" y="15864"/>
                  <a:pt x="24310" y="15773"/>
                  <a:pt x="25543" y="15704"/>
                </a:cubicBezTo>
                <a:cubicBezTo>
                  <a:pt x="26798" y="15682"/>
                  <a:pt x="28030" y="15659"/>
                  <a:pt x="29286" y="15636"/>
                </a:cubicBezTo>
                <a:cubicBezTo>
                  <a:pt x="34262" y="15636"/>
                  <a:pt x="39215" y="15887"/>
                  <a:pt x="44077" y="16640"/>
                </a:cubicBezTo>
                <a:lnTo>
                  <a:pt x="45926" y="16868"/>
                </a:lnTo>
                <a:lnTo>
                  <a:pt x="47729" y="17211"/>
                </a:lnTo>
                <a:lnTo>
                  <a:pt x="49532" y="17553"/>
                </a:lnTo>
                <a:cubicBezTo>
                  <a:pt x="50148" y="17667"/>
                  <a:pt x="50742" y="17736"/>
                  <a:pt x="51335" y="17896"/>
                </a:cubicBezTo>
                <a:cubicBezTo>
                  <a:pt x="52545" y="18192"/>
                  <a:pt x="53732" y="18466"/>
                  <a:pt x="54919" y="18740"/>
                </a:cubicBezTo>
                <a:lnTo>
                  <a:pt x="55809" y="18946"/>
                </a:lnTo>
                <a:lnTo>
                  <a:pt x="56676" y="19197"/>
                </a:lnTo>
                <a:lnTo>
                  <a:pt x="58434" y="19699"/>
                </a:lnTo>
                <a:cubicBezTo>
                  <a:pt x="60808" y="20338"/>
                  <a:pt x="63067" y="21182"/>
                  <a:pt x="65373" y="21958"/>
                </a:cubicBezTo>
                <a:cubicBezTo>
                  <a:pt x="66491" y="22392"/>
                  <a:pt x="67610" y="22849"/>
                  <a:pt x="68751" y="23282"/>
                </a:cubicBezTo>
                <a:cubicBezTo>
                  <a:pt x="69299" y="23511"/>
                  <a:pt x="69869" y="23716"/>
                  <a:pt x="70417" y="23944"/>
                </a:cubicBezTo>
                <a:lnTo>
                  <a:pt x="72060" y="24698"/>
                </a:lnTo>
                <a:cubicBezTo>
                  <a:pt x="76489" y="26615"/>
                  <a:pt x="80666" y="28943"/>
                  <a:pt x="84706" y="31431"/>
                </a:cubicBezTo>
                <a:cubicBezTo>
                  <a:pt x="85710" y="32070"/>
                  <a:pt x="86692" y="32709"/>
                  <a:pt x="87696" y="33348"/>
                </a:cubicBezTo>
                <a:cubicBezTo>
                  <a:pt x="88198" y="33668"/>
                  <a:pt x="88654" y="34033"/>
                  <a:pt x="89157" y="34375"/>
                </a:cubicBezTo>
                <a:lnTo>
                  <a:pt x="90572" y="35403"/>
                </a:lnTo>
                <a:lnTo>
                  <a:pt x="92010" y="36430"/>
                </a:lnTo>
                <a:cubicBezTo>
                  <a:pt x="92489" y="36772"/>
                  <a:pt x="92946" y="37160"/>
                  <a:pt x="93402" y="37525"/>
                </a:cubicBezTo>
                <a:cubicBezTo>
                  <a:pt x="94315" y="38256"/>
                  <a:pt x="95228" y="38986"/>
                  <a:pt x="96141" y="39717"/>
                </a:cubicBezTo>
                <a:cubicBezTo>
                  <a:pt x="97031" y="40493"/>
                  <a:pt x="97899" y="41269"/>
                  <a:pt x="98766" y="42045"/>
                </a:cubicBezTo>
                <a:lnTo>
                  <a:pt x="100067" y="43209"/>
                </a:lnTo>
                <a:cubicBezTo>
                  <a:pt x="100501" y="43597"/>
                  <a:pt x="100912" y="44008"/>
                  <a:pt x="101323" y="44396"/>
                </a:cubicBezTo>
                <a:cubicBezTo>
                  <a:pt x="102989" y="46016"/>
                  <a:pt x="104541" y="47705"/>
                  <a:pt x="105979" y="49463"/>
                </a:cubicBezTo>
                <a:cubicBezTo>
                  <a:pt x="107417" y="51198"/>
                  <a:pt x="108718" y="53046"/>
                  <a:pt x="109814" y="54987"/>
                </a:cubicBezTo>
                <a:cubicBezTo>
                  <a:pt x="110909" y="56904"/>
                  <a:pt x="111799" y="58913"/>
                  <a:pt x="112416" y="60990"/>
                </a:cubicBezTo>
                <a:cubicBezTo>
                  <a:pt x="113032" y="63067"/>
                  <a:pt x="113329" y="65190"/>
                  <a:pt x="113306" y="67312"/>
                </a:cubicBezTo>
                <a:cubicBezTo>
                  <a:pt x="113306" y="69435"/>
                  <a:pt x="112941" y="71558"/>
                  <a:pt x="112279" y="73544"/>
                </a:cubicBezTo>
                <a:cubicBezTo>
                  <a:pt x="111594" y="75529"/>
                  <a:pt x="110612" y="77355"/>
                  <a:pt x="109289" y="78908"/>
                </a:cubicBezTo>
                <a:cubicBezTo>
                  <a:pt x="107965" y="80460"/>
                  <a:pt x="106344" y="81669"/>
                  <a:pt x="104495" y="82491"/>
                </a:cubicBezTo>
                <a:cubicBezTo>
                  <a:pt x="102669" y="83336"/>
                  <a:pt x="100615" y="83746"/>
                  <a:pt x="98561" y="83929"/>
                </a:cubicBezTo>
                <a:cubicBezTo>
                  <a:pt x="97913" y="83979"/>
                  <a:pt x="97263" y="84002"/>
                  <a:pt x="96611" y="84002"/>
                </a:cubicBezTo>
                <a:cubicBezTo>
                  <a:pt x="95173" y="84002"/>
                  <a:pt x="93729" y="83889"/>
                  <a:pt x="92284" y="83701"/>
                </a:cubicBezTo>
                <a:cubicBezTo>
                  <a:pt x="90184" y="83427"/>
                  <a:pt x="88084" y="83016"/>
                  <a:pt x="86007" y="82514"/>
                </a:cubicBezTo>
                <a:cubicBezTo>
                  <a:pt x="84980" y="82240"/>
                  <a:pt x="83930" y="82012"/>
                  <a:pt x="82903" y="81715"/>
                </a:cubicBezTo>
                <a:cubicBezTo>
                  <a:pt x="81875" y="81441"/>
                  <a:pt x="80848" y="81144"/>
                  <a:pt x="79844" y="80848"/>
                </a:cubicBezTo>
                <a:cubicBezTo>
                  <a:pt x="63592" y="75940"/>
                  <a:pt x="49235" y="67381"/>
                  <a:pt x="37845" y="56835"/>
                </a:cubicBezTo>
                <a:cubicBezTo>
                  <a:pt x="37138" y="56174"/>
                  <a:pt x="36407" y="55534"/>
                  <a:pt x="35723" y="54850"/>
                </a:cubicBezTo>
                <a:cubicBezTo>
                  <a:pt x="35038" y="54165"/>
                  <a:pt x="34353" y="53480"/>
                  <a:pt x="33691" y="52795"/>
                </a:cubicBezTo>
                <a:cubicBezTo>
                  <a:pt x="32344" y="51426"/>
                  <a:pt x="31089" y="50034"/>
                  <a:pt x="30062" y="48527"/>
                </a:cubicBezTo>
                <a:cubicBezTo>
                  <a:pt x="29035" y="47043"/>
                  <a:pt x="28259" y="45423"/>
                  <a:pt x="27985" y="43734"/>
                </a:cubicBezTo>
                <a:cubicBezTo>
                  <a:pt x="27825" y="42912"/>
                  <a:pt x="27825" y="42068"/>
                  <a:pt x="27939" y="41246"/>
                </a:cubicBezTo>
                <a:cubicBezTo>
                  <a:pt x="28076" y="40424"/>
                  <a:pt x="28327" y="39625"/>
                  <a:pt x="28692" y="38849"/>
                </a:cubicBezTo>
                <a:cubicBezTo>
                  <a:pt x="29080" y="38119"/>
                  <a:pt x="29560" y="37411"/>
                  <a:pt x="30130" y="36772"/>
                </a:cubicBezTo>
                <a:cubicBezTo>
                  <a:pt x="30701" y="36133"/>
                  <a:pt x="31340" y="35562"/>
                  <a:pt x="32025" y="35060"/>
                </a:cubicBezTo>
                <a:cubicBezTo>
                  <a:pt x="33417" y="34079"/>
                  <a:pt x="35015" y="33325"/>
                  <a:pt x="36658" y="32937"/>
                </a:cubicBezTo>
                <a:cubicBezTo>
                  <a:pt x="37480" y="32732"/>
                  <a:pt x="38348" y="32618"/>
                  <a:pt x="39192" y="32549"/>
                </a:cubicBezTo>
                <a:cubicBezTo>
                  <a:pt x="39700" y="32496"/>
                  <a:pt x="40200" y="32474"/>
                  <a:pt x="40702" y="32474"/>
                </a:cubicBezTo>
                <a:cubicBezTo>
                  <a:pt x="41057" y="32474"/>
                  <a:pt x="41412" y="32485"/>
                  <a:pt x="41771" y="32504"/>
                </a:cubicBezTo>
                <a:cubicBezTo>
                  <a:pt x="43506" y="32572"/>
                  <a:pt x="45218" y="32823"/>
                  <a:pt x="46907" y="33189"/>
                </a:cubicBezTo>
                <a:cubicBezTo>
                  <a:pt x="48596" y="33531"/>
                  <a:pt x="50262" y="33965"/>
                  <a:pt x="51929" y="34421"/>
                </a:cubicBezTo>
                <a:cubicBezTo>
                  <a:pt x="53595" y="34855"/>
                  <a:pt x="55238" y="35311"/>
                  <a:pt x="56859" y="35791"/>
                </a:cubicBezTo>
                <a:cubicBezTo>
                  <a:pt x="60100" y="36726"/>
                  <a:pt x="63273" y="37754"/>
                  <a:pt x="66309" y="38918"/>
                </a:cubicBezTo>
                <a:cubicBezTo>
                  <a:pt x="72403" y="41223"/>
                  <a:pt x="78041" y="44122"/>
                  <a:pt x="82720" y="47888"/>
                </a:cubicBezTo>
                <a:cubicBezTo>
                  <a:pt x="83907" y="48824"/>
                  <a:pt x="85002" y="49828"/>
                  <a:pt x="86052" y="50855"/>
                </a:cubicBezTo>
                <a:cubicBezTo>
                  <a:pt x="86577" y="51403"/>
                  <a:pt x="87080" y="51928"/>
                  <a:pt x="87582" y="52453"/>
                </a:cubicBezTo>
                <a:cubicBezTo>
                  <a:pt x="88061" y="52978"/>
                  <a:pt x="88472" y="53549"/>
                  <a:pt x="88860" y="54142"/>
                </a:cubicBezTo>
                <a:cubicBezTo>
                  <a:pt x="89613" y="55352"/>
                  <a:pt x="90207" y="56630"/>
                  <a:pt x="90595" y="57977"/>
                </a:cubicBezTo>
                <a:cubicBezTo>
                  <a:pt x="90983" y="59301"/>
                  <a:pt x="91188" y="60670"/>
                  <a:pt x="91005" y="61994"/>
                </a:cubicBezTo>
                <a:cubicBezTo>
                  <a:pt x="90937" y="62656"/>
                  <a:pt x="90754" y="63272"/>
                  <a:pt x="90458" y="63843"/>
                </a:cubicBezTo>
                <a:cubicBezTo>
                  <a:pt x="90161" y="64413"/>
                  <a:pt x="89727" y="64893"/>
                  <a:pt x="89225" y="65281"/>
                </a:cubicBezTo>
                <a:cubicBezTo>
                  <a:pt x="88723" y="65646"/>
                  <a:pt x="88152" y="65943"/>
                  <a:pt x="87536" y="66080"/>
                </a:cubicBezTo>
                <a:cubicBezTo>
                  <a:pt x="86997" y="66220"/>
                  <a:pt x="86423" y="66289"/>
                  <a:pt x="85859" y="66289"/>
                </a:cubicBezTo>
                <a:cubicBezTo>
                  <a:pt x="85779" y="66289"/>
                  <a:pt x="85699" y="66288"/>
                  <a:pt x="85619" y="66285"/>
                </a:cubicBezTo>
                <a:cubicBezTo>
                  <a:pt x="84341" y="66262"/>
                  <a:pt x="83039" y="66034"/>
                  <a:pt x="81761" y="65851"/>
                </a:cubicBezTo>
                <a:cubicBezTo>
                  <a:pt x="81122" y="65737"/>
                  <a:pt x="80483" y="65623"/>
                  <a:pt x="79867" y="65509"/>
                </a:cubicBezTo>
                <a:cubicBezTo>
                  <a:pt x="79250" y="65372"/>
                  <a:pt x="78634" y="65235"/>
                  <a:pt x="78018" y="65098"/>
                </a:cubicBezTo>
                <a:cubicBezTo>
                  <a:pt x="73110" y="63911"/>
                  <a:pt x="68682" y="62085"/>
                  <a:pt x="64756" y="59894"/>
                </a:cubicBezTo>
                <a:cubicBezTo>
                  <a:pt x="62793" y="58798"/>
                  <a:pt x="60967" y="57612"/>
                  <a:pt x="59255" y="56379"/>
                </a:cubicBezTo>
                <a:cubicBezTo>
                  <a:pt x="57566" y="55124"/>
                  <a:pt x="55991" y="53823"/>
                  <a:pt x="54599" y="52453"/>
                </a:cubicBezTo>
                <a:cubicBezTo>
                  <a:pt x="53937" y="51745"/>
                  <a:pt x="53344" y="50969"/>
                  <a:pt x="52910" y="50148"/>
                </a:cubicBezTo>
                <a:cubicBezTo>
                  <a:pt x="52499" y="49326"/>
                  <a:pt x="52180" y="48436"/>
                  <a:pt x="52180" y="47546"/>
                </a:cubicBezTo>
                <a:cubicBezTo>
                  <a:pt x="52202" y="47317"/>
                  <a:pt x="52202" y="47112"/>
                  <a:pt x="52271" y="46906"/>
                </a:cubicBezTo>
                <a:cubicBezTo>
                  <a:pt x="52294" y="46792"/>
                  <a:pt x="52294" y="46678"/>
                  <a:pt x="52339" y="46587"/>
                </a:cubicBezTo>
                <a:lnTo>
                  <a:pt x="52476" y="46290"/>
                </a:lnTo>
                <a:cubicBezTo>
                  <a:pt x="52499" y="46176"/>
                  <a:pt x="52591" y="46108"/>
                  <a:pt x="52636" y="46016"/>
                </a:cubicBezTo>
                <a:cubicBezTo>
                  <a:pt x="52705" y="45925"/>
                  <a:pt x="52750" y="45834"/>
                  <a:pt x="52819" y="45742"/>
                </a:cubicBezTo>
                <a:cubicBezTo>
                  <a:pt x="52979" y="45605"/>
                  <a:pt x="53115" y="45446"/>
                  <a:pt x="53298" y="45309"/>
                </a:cubicBezTo>
                <a:cubicBezTo>
                  <a:pt x="53983" y="44807"/>
                  <a:pt x="54850" y="44647"/>
                  <a:pt x="55649" y="44578"/>
                </a:cubicBezTo>
                <a:cubicBezTo>
                  <a:pt x="55790" y="44575"/>
                  <a:pt x="55930" y="44574"/>
                  <a:pt x="56069" y="44574"/>
                </a:cubicBezTo>
                <a:cubicBezTo>
                  <a:pt x="59235" y="44574"/>
                  <a:pt x="62100" y="45308"/>
                  <a:pt x="64482" y="46336"/>
                </a:cubicBezTo>
                <a:cubicBezTo>
                  <a:pt x="65715" y="46861"/>
                  <a:pt x="66856" y="47477"/>
                  <a:pt x="67861" y="48139"/>
                </a:cubicBezTo>
                <a:cubicBezTo>
                  <a:pt x="68842" y="48801"/>
                  <a:pt x="69732" y="49486"/>
                  <a:pt x="70508" y="50171"/>
                </a:cubicBezTo>
                <a:cubicBezTo>
                  <a:pt x="70896" y="50513"/>
                  <a:pt x="71239" y="50878"/>
                  <a:pt x="71581" y="51220"/>
                </a:cubicBezTo>
                <a:cubicBezTo>
                  <a:pt x="71694" y="51342"/>
                  <a:pt x="71807" y="51460"/>
                  <a:pt x="71918" y="51577"/>
                </a:cubicBezTo>
                <a:lnTo>
                  <a:pt x="71918" y="51577"/>
                </a:lnTo>
                <a:lnTo>
                  <a:pt x="71536" y="51152"/>
                </a:lnTo>
                <a:lnTo>
                  <a:pt x="71102" y="50718"/>
                </a:lnTo>
                <a:lnTo>
                  <a:pt x="70645" y="50285"/>
                </a:lnTo>
                <a:lnTo>
                  <a:pt x="70189" y="49874"/>
                </a:lnTo>
                <a:cubicBezTo>
                  <a:pt x="67678" y="47705"/>
                  <a:pt x="64711" y="46130"/>
                  <a:pt x="61538" y="45263"/>
                </a:cubicBezTo>
                <a:cubicBezTo>
                  <a:pt x="59940" y="44829"/>
                  <a:pt x="58320" y="44555"/>
                  <a:pt x="56676" y="44510"/>
                </a:cubicBezTo>
                <a:cubicBezTo>
                  <a:pt x="56465" y="44498"/>
                  <a:pt x="56255" y="44491"/>
                  <a:pt x="56044" y="44491"/>
                </a:cubicBezTo>
                <a:cubicBezTo>
                  <a:pt x="55434" y="44491"/>
                  <a:pt x="54828" y="44551"/>
                  <a:pt x="54234" y="44738"/>
                </a:cubicBezTo>
                <a:cubicBezTo>
                  <a:pt x="53458" y="44966"/>
                  <a:pt x="52727" y="45491"/>
                  <a:pt x="52385" y="46245"/>
                </a:cubicBezTo>
                <a:cubicBezTo>
                  <a:pt x="51997" y="46998"/>
                  <a:pt x="51997" y="47865"/>
                  <a:pt x="52202" y="48664"/>
                </a:cubicBezTo>
                <a:cubicBezTo>
                  <a:pt x="52385" y="49463"/>
                  <a:pt x="52750" y="50193"/>
                  <a:pt x="53184" y="50901"/>
                </a:cubicBezTo>
                <a:cubicBezTo>
                  <a:pt x="53618" y="51586"/>
                  <a:pt x="54143" y="52225"/>
                  <a:pt x="54713" y="52818"/>
                </a:cubicBezTo>
                <a:cubicBezTo>
                  <a:pt x="55307" y="53389"/>
                  <a:pt x="55923" y="53914"/>
                  <a:pt x="56516" y="54462"/>
                </a:cubicBezTo>
                <a:cubicBezTo>
                  <a:pt x="59004" y="56562"/>
                  <a:pt x="61675" y="58433"/>
                  <a:pt x="64505" y="60077"/>
                </a:cubicBezTo>
                <a:cubicBezTo>
                  <a:pt x="67313" y="61697"/>
                  <a:pt x="70280" y="63021"/>
                  <a:pt x="73316" y="64117"/>
                </a:cubicBezTo>
                <a:cubicBezTo>
                  <a:pt x="76374" y="65190"/>
                  <a:pt x="79524" y="65988"/>
                  <a:pt x="82697" y="66468"/>
                </a:cubicBezTo>
                <a:cubicBezTo>
                  <a:pt x="83496" y="66605"/>
                  <a:pt x="84295" y="66719"/>
                  <a:pt x="85094" y="66764"/>
                </a:cubicBezTo>
                <a:cubicBezTo>
                  <a:pt x="85368" y="66787"/>
                  <a:pt x="85642" y="66800"/>
                  <a:pt x="85915" y="66800"/>
                </a:cubicBezTo>
                <a:cubicBezTo>
                  <a:pt x="86463" y="66800"/>
                  <a:pt x="87011" y="66749"/>
                  <a:pt x="87559" y="66628"/>
                </a:cubicBezTo>
                <a:cubicBezTo>
                  <a:pt x="87947" y="66536"/>
                  <a:pt x="88358" y="66422"/>
                  <a:pt x="88723" y="66239"/>
                </a:cubicBezTo>
                <a:cubicBezTo>
                  <a:pt x="89111" y="66057"/>
                  <a:pt x="89453" y="65829"/>
                  <a:pt x="89796" y="65578"/>
                </a:cubicBezTo>
                <a:cubicBezTo>
                  <a:pt x="90435" y="65030"/>
                  <a:pt x="90937" y="64322"/>
                  <a:pt x="91234" y="63546"/>
                </a:cubicBezTo>
                <a:cubicBezTo>
                  <a:pt x="91553" y="62770"/>
                  <a:pt x="91690" y="61948"/>
                  <a:pt x="91690" y="61127"/>
                </a:cubicBezTo>
                <a:cubicBezTo>
                  <a:pt x="91713" y="60305"/>
                  <a:pt x="91645" y="59506"/>
                  <a:pt x="91462" y="58707"/>
                </a:cubicBezTo>
                <a:cubicBezTo>
                  <a:pt x="91142" y="57109"/>
                  <a:pt x="90526" y="55580"/>
                  <a:pt x="89727" y="54188"/>
                </a:cubicBezTo>
                <a:cubicBezTo>
                  <a:pt x="89316" y="53480"/>
                  <a:pt x="88860" y="52818"/>
                  <a:pt x="88335" y="52179"/>
                </a:cubicBezTo>
                <a:cubicBezTo>
                  <a:pt x="87810" y="51563"/>
                  <a:pt x="87262" y="51015"/>
                  <a:pt x="86714" y="50422"/>
                </a:cubicBezTo>
                <a:cubicBezTo>
                  <a:pt x="85596" y="49280"/>
                  <a:pt x="84432" y="48185"/>
                  <a:pt x="83199" y="47180"/>
                </a:cubicBezTo>
                <a:cubicBezTo>
                  <a:pt x="78269" y="43118"/>
                  <a:pt x="72563" y="40196"/>
                  <a:pt x="66719" y="37868"/>
                </a:cubicBezTo>
                <a:cubicBezTo>
                  <a:pt x="63798" y="36704"/>
                  <a:pt x="60830" y="35699"/>
                  <a:pt x="57863" y="34763"/>
                </a:cubicBezTo>
                <a:cubicBezTo>
                  <a:pt x="56357" y="34307"/>
                  <a:pt x="54873" y="33850"/>
                  <a:pt x="53367" y="33440"/>
                </a:cubicBezTo>
                <a:cubicBezTo>
                  <a:pt x="51883" y="33006"/>
                  <a:pt x="50399" y="32572"/>
                  <a:pt x="48870" y="32184"/>
                </a:cubicBezTo>
                <a:cubicBezTo>
                  <a:pt x="46151" y="31504"/>
                  <a:pt x="43338" y="30955"/>
                  <a:pt x="40467" y="30955"/>
                </a:cubicBezTo>
                <a:cubicBezTo>
                  <a:pt x="40157" y="30955"/>
                  <a:pt x="39846" y="30961"/>
                  <a:pt x="39534" y="30974"/>
                </a:cubicBezTo>
                <a:cubicBezTo>
                  <a:pt x="37959" y="31043"/>
                  <a:pt x="36339" y="31294"/>
                  <a:pt x="34810" y="31796"/>
                </a:cubicBezTo>
                <a:cubicBezTo>
                  <a:pt x="33280" y="32344"/>
                  <a:pt x="31842" y="33097"/>
                  <a:pt x="30564" y="34079"/>
                </a:cubicBezTo>
                <a:cubicBezTo>
                  <a:pt x="29263" y="35060"/>
                  <a:pt x="28145" y="36293"/>
                  <a:pt x="27323" y="37731"/>
                </a:cubicBezTo>
                <a:cubicBezTo>
                  <a:pt x="27117" y="38073"/>
                  <a:pt x="26958" y="38461"/>
                  <a:pt x="26775" y="38826"/>
                </a:cubicBezTo>
                <a:cubicBezTo>
                  <a:pt x="26615" y="39214"/>
                  <a:pt x="26501" y="39625"/>
                  <a:pt x="26364" y="40013"/>
                </a:cubicBezTo>
                <a:cubicBezTo>
                  <a:pt x="26182" y="40835"/>
                  <a:pt x="26045" y="41657"/>
                  <a:pt x="26045" y="42501"/>
                </a:cubicBezTo>
                <a:cubicBezTo>
                  <a:pt x="26022" y="42912"/>
                  <a:pt x="26090" y="43323"/>
                  <a:pt x="26113" y="43734"/>
                </a:cubicBezTo>
                <a:cubicBezTo>
                  <a:pt x="26182" y="44145"/>
                  <a:pt x="26250" y="44555"/>
                  <a:pt x="26341" y="44944"/>
                </a:cubicBezTo>
                <a:cubicBezTo>
                  <a:pt x="26524" y="45742"/>
                  <a:pt x="26821" y="46518"/>
                  <a:pt x="27163" y="47249"/>
                </a:cubicBezTo>
                <a:cubicBezTo>
                  <a:pt x="27825" y="48733"/>
                  <a:pt x="28715" y="50034"/>
                  <a:pt x="29674" y="51266"/>
                </a:cubicBezTo>
                <a:cubicBezTo>
                  <a:pt x="30655" y="52476"/>
                  <a:pt x="31683" y="53640"/>
                  <a:pt x="32755" y="54713"/>
                </a:cubicBezTo>
                <a:lnTo>
                  <a:pt x="34330" y="56356"/>
                </a:lnTo>
                <a:cubicBezTo>
                  <a:pt x="34855" y="56904"/>
                  <a:pt x="35426" y="57406"/>
                  <a:pt x="35974" y="57931"/>
                </a:cubicBezTo>
                <a:lnTo>
                  <a:pt x="37617" y="59506"/>
                </a:lnTo>
                <a:lnTo>
                  <a:pt x="39306" y="61013"/>
                </a:lnTo>
                <a:cubicBezTo>
                  <a:pt x="40425" y="62040"/>
                  <a:pt x="41612" y="62975"/>
                  <a:pt x="42776" y="63934"/>
                </a:cubicBezTo>
                <a:cubicBezTo>
                  <a:pt x="52111" y="71581"/>
                  <a:pt x="62656" y="77492"/>
                  <a:pt x="73681" y="81624"/>
                </a:cubicBezTo>
                <a:cubicBezTo>
                  <a:pt x="76443" y="82674"/>
                  <a:pt x="79228" y="83564"/>
                  <a:pt x="82058" y="84386"/>
                </a:cubicBezTo>
                <a:cubicBezTo>
                  <a:pt x="82743" y="84591"/>
                  <a:pt x="83473" y="84751"/>
                  <a:pt x="84181" y="84933"/>
                </a:cubicBezTo>
                <a:lnTo>
                  <a:pt x="86303" y="85481"/>
                </a:lnTo>
                <a:cubicBezTo>
                  <a:pt x="87719" y="85824"/>
                  <a:pt x="89157" y="86143"/>
                  <a:pt x="90617" y="86394"/>
                </a:cubicBezTo>
                <a:cubicBezTo>
                  <a:pt x="92697" y="86719"/>
                  <a:pt x="94811" y="86952"/>
                  <a:pt x="96944" y="86952"/>
                </a:cubicBezTo>
                <a:cubicBezTo>
                  <a:pt x="97807" y="86952"/>
                  <a:pt x="98674" y="86913"/>
                  <a:pt x="99542" y="86828"/>
                </a:cubicBezTo>
                <a:cubicBezTo>
                  <a:pt x="101049" y="86668"/>
                  <a:pt x="102578" y="86394"/>
                  <a:pt x="104039" y="85915"/>
                </a:cubicBezTo>
                <a:cubicBezTo>
                  <a:pt x="105500" y="85436"/>
                  <a:pt x="106915" y="84774"/>
                  <a:pt x="108239" y="83906"/>
                </a:cubicBezTo>
                <a:lnTo>
                  <a:pt x="109197" y="83244"/>
                </a:lnTo>
                <a:cubicBezTo>
                  <a:pt x="109494" y="83016"/>
                  <a:pt x="109791" y="82742"/>
                  <a:pt x="110087" y="82491"/>
                </a:cubicBezTo>
                <a:cubicBezTo>
                  <a:pt x="110247" y="82377"/>
                  <a:pt x="110384" y="82240"/>
                  <a:pt x="110521" y="82103"/>
                </a:cubicBezTo>
                <a:lnTo>
                  <a:pt x="110932" y="81692"/>
                </a:lnTo>
                <a:cubicBezTo>
                  <a:pt x="111206" y="81418"/>
                  <a:pt x="111480" y="81144"/>
                  <a:pt x="111731" y="80848"/>
                </a:cubicBezTo>
                <a:cubicBezTo>
                  <a:pt x="112735" y="79661"/>
                  <a:pt x="113557" y="78360"/>
                  <a:pt x="114264" y="76990"/>
                </a:cubicBezTo>
                <a:cubicBezTo>
                  <a:pt x="115588" y="74251"/>
                  <a:pt x="116342" y="71284"/>
                  <a:pt x="116501" y="68294"/>
                </a:cubicBezTo>
                <a:cubicBezTo>
                  <a:pt x="116570" y="67541"/>
                  <a:pt x="116524" y="66810"/>
                  <a:pt x="116524" y="66057"/>
                </a:cubicBezTo>
                <a:cubicBezTo>
                  <a:pt x="116524" y="65692"/>
                  <a:pt x="116479" y="65304"/>
                  <a:pt x="116456" y="64938"/>
                </a:cubicBezTo>
                <a:lnTo>
                  <a:pt x="116410" y="64391"/>
                </a:lnTo>
                <a:lnTo>
                  <a:pt x="116342" y="63820"/>
                </a:lnTo>
                <a:lnTo>
                  <a:pt x="116182" y="62724"/>
                </a:lnTo>
                <a:lnTo>
                  <a:pt x="115954" y="61629"/>
                </a:lnTo>
                <a:cubicBezTo>
                  <a:pt x="115885" y="61241"/>
                  <a:pt x="115794" y="60898"/>
                  <a:pt x="115702" y="60533"/>
                </a:cubicBezTo>
                <a:cubicBezTo>
                  <a:pt x="115588" y="60191"/>
                  <a:pt x="115520" y="59826"/>
                  <a:pt x="115383" y="59483"/>
                </a:cubicBezTo>
                <a:cubicBezTo>
                  <a:pt x="114949" y="58091"/>
                  <a:pt x="114401" y="56721"/>
                  <a:pt x="113785" y="55397"/>
                </a:cubicBezTo>
                <a:cubicBezTo>
                  <a:pt x="113146" y="54096"/>
                  <a:pt x="112484" y="52818"/>
                  <a:pt x="111708" y="51608"/>
                </a:cubicBezTo>
                <a:cubicBezTo>
                  <a:pt x="111320" y="50992"/>
                  <a:pt x="110909" y="50422"/>
                  <a:pt x="110521" y="49828"/>
                </a:cubicBezTo>
                <a:cubicBezTo>
                  <a:pt x="110087" y="49235"/>
                  <a:pt x="109677" y="48664"/>
                  <a:pt x="109243" y="48093"/>
                </a:cubicBezTo>
                <a:cubicBezTo>
                  <a:pt x="108376" y="46975"/>
                  <a:pt x="107463" y="45902"/>
                  <a:pt x="106527" y="44852"/>
                </a:cubicBezTo>
                <a:cubicBezTo>
                  <a:pt x="104632" y="42775"/>
                  <a:pt x="102646" y="40812"/>
                  <a:pt x="100569" y="39009"/>
                </a:cubicBezTo>
                <a:cubicBezTo>
                  <a:pt x="98561" y="37114"/>
                  <a:pt x="96392" y="35448"/>
                  <a:pt x="94247" y="33713"/>
                </a:cubicBezTo>
                <a:cubicBezTo>
                  <a:pt x="93151" y="32915"/>
                  <a:pt x="92033" y="32116"/>
                  <a:pt x="90937" y="31317"/>
                </a:cubicBezTo>
                <a:lnTo>
                  <a:pt x="90115" y="30701"/>
                </a:lnTo>
                <a:lnTo>
                  <a:pt x="89248" y="30153"/>
                </a:lnTo>
                <a:lnTo>
                  <a:pt x="87559" y="29034"/>
                </a:lnTo>
                <a:lnTo>
                  <a:pt x="85847" y="27916"/>
                </a:lnTo>
                <a:cubicBezTo>
                  <a:pt x="85276" y="27573"/>
                  <a:pt x="84683" y="27231"/>
                  <a:pt x="84089" y="26889"/>
                </a:cubicBezTo>
                <a:lnTo>
                  <a:pt x="82355" y="25884"/>
                </a:lnTo>
                <a:cubicBezTo>
                  <a:pt x="81761" y="25542"/>
                  <a:pt x="81191" y="25177"/>
                  <a:pt x="80574" y="24880"/>
                </a:cubicBezTo>
                <a:cubicBezTo>
                  <a:pt x="79387" y="24264"/>
                  <a:pt x="78200" y="23648"/>
                  <a:pt x="77014" y="23031"/>
                </a:cubicBezTo>
                <a:cubicBezTo>
                  <a:pt x="76420" y="22712"/>
                  <a:pt x="75804" y="22438"/>
                  <a:pt x="75188" y="22164"/>
                </a:cubicBezTo>
                <a:lnTo>
                  <a:pt x="73362" y="21319"/>
                </a:lnTo>
                <a:cubicBezTo>
                  <a:pt x="68477" y="19151"/>
                  <a:pt x="63501" y="17279"/>
                  <a:pt x="58434" y="15910"/>
                </a:cubicBezTo>
                <a:cubicBezTo>
                  <a:pt x="53367" y="14517"/>
                  <a:pt x="48254" y="13399"/>
                  <a:pt x="43118" y="12806"/>
                </a:cubicBezTo>
                <a:cubicBezTo>
                  <a:pt x="42479" y="12737"/>
                  <a:pt x="41840" y="12646"/>
                  <a:pt x="41201" y="12554"/>
                </a:cubicBezTo>
                <a:cubicBezTo>
                  <a:pt x="40539" y="12509"/>
                  <a:pt x="39900" y="12440"/>
                  <a:pt x="39261" y="12395"/>
                </a:cubicBezTo>
                <a:cubicBezTo>
                  <a:pt x="38621" y="12349"/>
                  <a:pt x="37982" y="12281"/>
                  <a:pt x="37343" y="12235"/>
                </a:cubicBezTo>
                <a:cubicBezTo>
                  <a:pt x="36704" y="12189"/>
                  <a:pt x="36065" y="12121"/>
                  <a:pt x="35426" y="12098"/>
                </a:cubicBezTo>
                <a:cubicBezTo>
                  <a:pt x="34148" y="12075"/>
                  <a:pt x="32869" y="12029"/>
                  <a:pt x="31591" y="11984"/>
                </a:cubicBezTo>
                <a:cubicBezTo>
                  <a:pt x="31272" y="11984"/>
                  <a:pt x="30952" y="11961"/>
                  <a:pt x="30633" y="11961"/>
                </a:cubicBezTo>
                <a:lnTo>
                  <a:pt x="29674" y="11984"/>
                </a:lnTo>
                <a:cubicBezTo>
                  <a:pt x="29035" y="12007"/>
                  <a:pt x="28396" y="12007"/>
                  <a:pt x="27757" y="12029"/>
                </a:cubicBezTo>
                <a:cubicBezTo>
                  <a:pt x="25246" y="12029"/>
                  <a:pt x="22667" y="12212"/>
                  <a:pt x="20133" y="12554"/>
                </a:cubicBezTo>
                <a:cubicBezTo>
                  <a:pt x="18855" y="12760"/>
                  <a:pt x="17576" y="12988"/>
                  <a:pt x="16321" y="13308"/>
                </a:cubicBezTo>
                <a:cubicBezTo>
                  <a:pt x="15043" y="13604"/>
                  <a:pt x="13787" y="14015"/>
                  <a:pt x="12578" y="14495"/>
                </a:cubicBezTo>
                <a:cubicBezTo>
                  <a:pt x="11345" y="14974"/>
                  <a:pt x="10158" y="15567"/>
                  <a:pt x="9017" y="16275"/>
                </a:cubicBezTo>
                <a:cubicBezTo>
                  <a:pt x="8720" y="16435"/>
                  <a:pt x="8446" y="16640"/>
                  <a:pt x="8172" y="16823"/>
                </a:cubicBezTo>
                <a:lnTo>
                  <a:pt x="7762" y="17120"/>
                </a:lnTo>
                <a:cubicBezTo>
                  <a:pt x="7625" y="17211"/>
                  <a:pt x="7488" y="17325"/>
                  <a:pt x="7351" y="17416"/>
                </a:cubicBezTo>
                <a:lnTo>
                  <a:pt x="6575" y="18055"/>
                </a:lnTo>
                <a:lnTo>
                  <a:pt x="5821" y="18763"/>
                </a:lnTo>
                <a:cubicBezTo>
                  <a:pt x="5707" y="18877"/>
                  <a:pt x="5593" y="18991"/>
                  <a:pt x="5479" y="19128"/>
                </a:cubicBezTo>
                <a:lnTo>
                  <a:pt x="5137" y="19493"/>
                </a:lnTo>
                <a:cubicBezTo>
                  <a:pt x="4908" y="19767"/>
                  <a:pt x="4680" y="19996"/>
                  <a:pt x="4475" y="20269"/>
                </a:cubicBezTo>
                <a:lnTo>
                  <a:pt x="3858" y="21091"/>
                </a:lnTo>
                <a:cubicBezTo>
                  <a:pt x="3676" y="21365"/>
                  <a:pt x="3493" y="21662"/>
                  <a:pt x="3311" y="21936"/>
                </a:cubicBezTo>
                <a:cubicBezTo>
                  <a:pt x="2603" y="23100"/>
                  <a:pt x="2055" y="24332"/>
                  <a:pt x="1644" y="25588"/>
                </a:cubicBezTo>
                <a:cubicBezTo>
                  <a:pt x="1" y="30655"/>
                  <a:pt x="480" y="36087"/>
                  <a:pt x="2329" y="40766"/>
                </a:cubicBezTo>
                <a:cubicBezTo>
                  <a:pt x="3219" y="43118"/>
                  <a:pt x="4406" y="45286"/>
                  <a:pt x="5730" y="47317"/>
                </a:cubicBezTo>
                <a:cubicBezTo>
                  <a:pt x="7077" y="49349"/>
                  <a:pt x="8560" y="51243"/>
                  <a:pt x="10135" y="53024"/>
                </a:cubicBezTo>
                <a:cubicBezTo>
                  <a:pt x="13285" y="56539"/>
                  <a:pt x="16641" y="59780"/>
                  <a:pt x="20179" y="62724"/>
                </a:cubicBezTo>
                <a:cubicBezTo>
                  <a:pt x="23739" y="65669"/>
                  <a:pt x="27460" y="68271"/>
                  <a:pt x="31226" y="70690"/>
                </a:cubicBezTo>
                <a:cubicBezTo>
                  <a:pt x="35015" y="73110"/>
                  <a:pt x="38895" y="75233"/>
                  <a:pt x="42776" y="77241"/>
                </a:cubicBezTo>
                <a:cubicBezTo>
                  <a:pt x="44716" y="78246"/>
                  <a:pt x="46679" y="79159"/>
                  <a:pt x="48619" y="80094"/>
                </a:cubicBezTo>
                <a:cubicBezTo>
                  <a:pt x="50582" y="80985"/>
                  <a:pt x="52522" y="81898"/>
                  <a:pt x="54462" y="82719"/>
                </a:cubicBezTo>
                <a:cubicBezTo>
                  <a:pt x="58365" y="84431"/>
                  <a:pt x="62246" y="86006"/>
                  <a:pt x="66103" y="87513"/>
                </a:cubicBezTo>
                <a:cubicBezTo>
                  <a:pt x="69961" y="89019"/>
                  <a:pt x="73772" y="90503"/>
                  <a:pt x="77584" y="91849"/>
                </a:cubicBezTo>
                <a:cubicBezTo>
                  <a:pt x="85208" y="94543"/>
                  <a:pt x="92877" y="96711"/>
                  <a:pt x="100569" y="97670"/>
                </a:cubicBezTo>
                <a:cubicBezTo>
                  <a:pt x="102979" y="97971"/>
                  <a:pt x="105397" y="98164"/>
                  <a:pt x="107801" y="98164"/>
                </a:cubicBezTo>
                <a:cubicBezTo>
                  <a:pt x="109224" y="98164"/>
                  <a:pt x="110642" y="98096"/>
                  <a:pt x="112050" y="97944"/>
                </a:cubicBezTo>
                <a:cubicBezTo>
                  <a:pt x="115839" y="97533"/>
                  <a:pt x="119583" y="96529"/>
                  <a:pt x="122824" y="94588"/>
                </a:cubicBezTo>
                <a:cubicBezTo>
                  <a:pt x="124445" y="93607"/>
                  <a:pt x="125928" y="92420"/>
                  <a:pt x="127161" y="91051"/>
                </a:cubicBezTo>
                <a:cubicBezTo>
                  <a:pt x="128416" y="89681"/>
                  <a:pt x="129466" y="88152"/>
                  <a:pt x="130311" y="86554"/>
                </a:cubicBezTo>
                <a:cubicBezTo>
                  <a:pt x="131977" y="83336"/>
                  <a:pt x="132821" y="79821"/>
                  <a:pt x="133027" y="76374"/>
                </a:cubicBezTo>
                <a:cubicBezTo>
                  <a:pt x="133255" y="72904"/>
                  <a:pt x="132799" y="69481"/>
                  <a:pt x="131931" y="66285"/>
                </a:cubicBezTo>
                <a:cubicBezTo>
                  <a:pt x="131064" y="63067"/>
                  <a:pt x="129831" y="60054"/>
                  <a:pt x="128416" y="57201"/>
                </a:cubicBezTo>
                <a:cubicBezTo>
                  <a:pt x="125540" y="51540"/>
                  <a:pt x="122071" y="46473"/>
                  <a:pt x="118373" y="41931"/>
                </a:cubicBezTo>
                <a:cubicBezTo>
                  <a:pt x="114698" y="37366"/>
                  <a:pt x="110704" y="33371"/>
                  <a:pt x="106664" y="29833"/>
                </a:cubicBezTo>
                <a:cubicBezTo>
                  <a:pt x="98538" y="22780"/>
                  <a:pt x="90115" y="17645"/>
                  <a:pt x="82263" y="13787"/>
                </a:cubicBezTo>
                <a:cubicBezTo>
                  <a:pt x="74389" y="9952"/>
                  <a:pt x="67062" y="7305"/>
                  <a:pt x="60648" y="5456"/>
                </a:cubicBezTo>
                <a:cubicBezTo>
                  <a:pt x="54211" y="3584"/>
                  <a:pt x="48687" y="2420"/>
                  <a:pt x="44191" y="1667"/>
                </a:cubicBezTo>
                <a:cubicBezTo>
                  <a:pt x="39694" y="891"/>
                  <a:pt x="36270" y="548"/>
                  <a:pt x="33965" y="297"/>
                </a:cubicBezTo>
                <a:cubicBezTo>
                  <a:pt x="33649" y="269"/>
                  <a:pt x="33355" y="244"/>
                  <a:pt x="33082" y="220"/>
                </a:cubicBezTo>
                <a:close/>
              </a:path>
            </a:pathLst>
          </a:custGeom>
          <a:solidFill>
            <a:srgbClr val="DB18B8">
              <a:alpha val="46430"/>
            </a:srgbClr>
          </a:solidFill>
          <a:ln>
            <a:noFill/>
          </a:ln>
          <a:effectLst>
            <a:outerShdw blurRad="571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3"/>
          <p:cNvGrpSpPr/>
          <p:nvPr/>
        </p:nvGrpSpPr>
        <p:grpSpPr>
          <a:xfrm flipH="1">
            <a:off x="367046" y="609525"/>
            <a:ext cx="8509125" cy="4236163"/>
            <a:chOff x="320050" y="609525"/>
            <a:chExt cx="8509125" cy="4236163"/>
          </a:xfrm>
        </p:grpSpPr>
        <p:sp>
          <p:nvSpPr>
            <p:cNvPr id="158" name="Google Shape;158;p3"/>
            <p:cNvSpPr/>
            <p:nvPr/>
          </p:nvSpPr>
          <p:spPr>
            <a:xfrm>
              <a:off x="707650" y="1046575"/>
              <a:ext cx="27900" cy="27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024075" y="787625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91350" y="921925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91350" y="1192225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662350" y="1364675"/>
              <a:ext cx="27900" cy="27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979225" y="4097250"/>
              <a:ext cx="80700" cy="80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267125" y="4283350"/>
              <a:ext cx="80700" cy="80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436425" y="3942750"/>
              <a:ext cx="80700" cy="80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26850" y="4475575"/>
              <a:ext cx="27900" cy="27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517125" y="4177950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1725" y="4364050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263300" y="3779675"/>
              <a:ext cx="27900" cy="27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425125" y="4673000"/>
              <a:ext cx="80700" cy="80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20050" y="213425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7628925" y="31219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97325" y="3728413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395625" y="31219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97325" y="33171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571960" y="675725"/>
              <a:ext cx="111900" cy="111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683853" y="1024375"/>
              <a:ext cx="72300" cy="72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017401" y="967225"/>
              <a:ext cx="58200" cy="582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7149475" y="3927713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7467025" y="3973013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273000" y="4260263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426225" y="4804888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221325" y="2658950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533450" y="609525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743075" y="698400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24050" y="876625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06850" y="19112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06850" y="209345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938125" y="4114950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038950" y="4409350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72750" y="4283350"/>
              <a:ext cx="80700" cy="80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223575" y="19112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578750" y="21980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8788375" y="261815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3"/>
          <p:cNvSpPr txBox="1">
            <a:spLocks noGrp="1"/>
          </p:cNvSpPr>
          <p:nvPr>
            <p:ph type="title"/>
          </p:nvPr>
        </p:nvSpPr>
        <p:spPr>
          <a:xfrm>
            <a:off x="2460150" y="2421200"/>
            <a:ext cx="42237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6" name="Google Shape;196;p3"/>
          <p:cNvSpPr txBox="1">
            <a:spLocks noGrp="1"/>
          </p:cNvSpPr>
          <p:nvPr>
            <p:ph type="title" idx="2" hasCustomPrompt="1"/>
          </p:nvPr>
        </p:nvSpPr>
        <p:spPr>
          <a:xfrm>
            <a:off x="4015500" y="1579400"/>
            <a:ext cx="111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7" name="Google Shape;197;p3"/>
          <p:cNvSpPr txBox="1">
            <a:spLocks noGrp="1"/>
          </p:cNvSpPr>
          <p:nvPr>
            <p:ph type="subTitle" idx="1"/>
          </p:nvPr>
        </p:nvSpPr>
        <p:spPr>
          <a:xfrm>
            <a:off x="2460150" y="3162700"/>
            <a:ext cx="42237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4"/>
          <p:cNvGrpSpPr/>
          <p:nvPr/>
        </p:nvGrpSpPr>
        <p:grpSpPr>
          <a:xfrm>
            <a:off x="-881379" y="-538170"/>
            <a:ext cx="11471833" cy="6408932"/>
            <a:chOff x="-1052016" y="-764938"/>
            <a:chExt cx="11471833" cy="6408932"/>
          </a:xfrm>
        </p:grpSpPr>
        <p:sp>
          <p:nvSpPr>
            <p:cNvPr id="200" name="Google Shape;200;p4"/>
            <p:cNvSpPr/>
            <p:nvPr/>
          </p:nvSpPr>
          <p:spPr>
            <a:xfrm>
              <a:off x="-702437" y="1798450"/>
              <a:ext cx="5796007" cy="3845544"/>
            </a:xfrm>
            <a:custGeom>
              <a:avLst/>
              <a:gdLst/>
              <a:ahLst/>
              <a:cxnLst/>
              <a:rect l="l" t="t" r="r" b="b"/>
              <a:pathLst>
                <a:path w="66859" h="44361" extrusionOk="0">
                  <a:moveTo>
                    <a:pt x="43403" y="1"/>
                  </a:moveTo>
                  <a:cubicBezTo>
                    <a:pt x="43319" y="1"/>
                    <a:pt x="43231" y="9"/>
                    <a:pt x="43140" y="26"/>
                  </a:cubicBezTo>
                  <a:cubicBezTo>
                    <a:pt x="42022" y="231"/>
                    <a:pt x="40881" y="528"/>
                    <a:pt x="39785" y="848"/>
                  </a:cubicBezTo>
                  <a:cubicBezTo>
                    <a:pt x="31705" y="3222"/>
                    <a:pt x="24058" y="6851"/>
                    <a:pt x="16458" y="10457"/>
                  </a:cubicBezTo>
                  <a:cubicBezTo>
                    <a:pt x="13467" y="11872"/>
                    <a:pt x="10500" y="13288"/>
                    <a:pt x="7533" y="14680"/>
                  </a:cubicBezTo>
                  <a:lnTo>
                    <a:pt x="8537" y="13949"/>
                  </a:lnTo>
                  <a:lnTo>
                    <a:pt x="8537" y="13949"/>
                  </a:lnTo>
                  <a:cubicBezTo>
                    <a:pt x="6460" y="14657"/>
                    <a:pt x="4588" y="15958"/>
                    <a:pt x="3196" y="17647"/>
                  </a:cubicBezTo>
                  <a:cubicBezTo>
                    <a:pt x="2671" y="18286"/>
                    <a:pt x="2260" y="19313"/>
                    <a:pt x="3036" y="19793"/>
                  </a:cubicBezTo>
                  <a:cubicBezTo>
                    <a:pt x="3208" y="19895"/>
                    <a:pt x="3417" y="19947"/>
                    <a:pt x="3627" y="19947"/>
                  </a:cubicBezTo>
                  <a:cubicBezTo>
                    <a:pt x="3697" y="19947"/>
                    <a:pt x="3767" y="19941"/>
                    <a:pt x="3835" y="19930"/>
                  </a:cubicBezTo>
                  <a:cubicBezTo>
                    <a:pt x="9838" y="18720"/>
                    <a:pt x="15134" y="14566"/>
                    <a:pt x="21228" y="14497"/>
                  </a:cubicBezTo>
                  <a:cubicBezTo>
                    <a:pt x="22004" y="14497"/>
                    <a:pt x="23031" y="14840"/>
                    <a:pt x="22872" y="15639"/>
                  </a:cubicBezTo>
                  <a:cubicBezTo>
                    <a:pt x="22849" y="15821"/>
                    <a:pt x="22757" y="15981"/>
                    <a:pt x="22643" y="16095"/>
                  </a:cubicBezTo>
                  <a:cubicBezTo>
                    <a:pt x="20794" y="18355"/>
                    <a:pt x="18284" y="19930"/>
                    <a:pt x="15910" y="21596"/>
                  </a:cubicBezTo>
                  <a:cubicBezTo>
                    <a:pt x="12326" y="24107"/>
                    <a:pt x="8925" y="26891"/>
                    <a:pt x="5753" y="29904"/>
                  </a:cubicBezTo>
                  <a:cubicBezTo>
                    <a:pt x="3196" y="32324"/>
                    <a:pt x="662" y="35086"/>
                    <a:pt x="92" y="38624"/>
                  </a:cubicBezTo>
                  <a:cubicBezTo>
                    <a:pt x="1" y="39103"/>
                    <a:pt x="23" y="39605"/>
                    <a:pt x="160" y="40084"/>
                  </a:cubicBezTo>
                  <a:cubicBezTo>
                    <a:pt x="617" y="41489"/>
                    <a:pt x="1911" y="41854"/>
                    <a:pt x="3232" y="41854"/>
                  </a:cubicBezTo>
                  <a:cubicBezTo>
                    <a:pt x="3628" y="41854"/>
                    <a:pt x="4027" y="41821"/>
                    <a:pt x="4406" y="41773"/>
                  </a:cubicBezTo>
                  <a:cubicBezTo>
                    <a:pt x="14403" y="40472"/>
                    <a:pt x="23214" y="34789"/>
                    <a:pt x="32732" y="31479"/>
                  </a:cubicBezTo>
                  <a:cubicBezTo>
                    <a:pt x="33244" y="31305"/>
                    <a:pt x="33828" y="31154"/>
                    <a:pt x="34367" y="31154"/>
                  </a:cubicBezTo>
                  <a:cubicBezTo>
                    <a:pt x="34886" y="31154"/>
                    <a:pt x="35364" y="31293"/>
                    <a:pt x="35699" y="31685"/>
                  </a:cubicBezTo>
                  <a:cubicBezTo>
                    <a:pt x="31385" y="37140"/>
                    <a:pt x="23465" y="38099"/>
                    <a:pt x="18033" y="42435"/>
                  </a:cubicBezTo>
                  <a:cubicBezTo>
                    <a:pt x="17713" y="42686"/>
                    <a:pt x="17530" y="43052"/>
                    <a:pt x="17553" y="43417"/>
                  </a:cubicBezTo>
                  <a:cubicBezTo>
                    <a:pt x="17604" y="44126"/>
                    <a:pt x="18304" y="44361"/>
                    <a:pt x="19017" y="44361"/>
                  </a:cubicBezTo>
                  <a:cubicBezTo>
                    <a:pt x="19267" y="44361"/>
                    <a:pt x="19519" y="44332"/>
                    <a:pt x="19744" y="44284"/>
                  </a:cubicBezTo>
                  <a:cubicBezTo>
                    <a:pt x="25337" y="43189"/>
                    <a:pt x="30541" y="40678"/>
                    <a:pt x="35562" y="37984"/>
                  </a:cubicBezTo>
                  <a:cubicBezTo>
                    <a:pt x="42912" y="34058"/>
                    <a:pt x="50056" y="29745"/>
                    <a:pt x="56973" y="25043"/>
                  </a:cubicBezTo>
                  <a:cubicBezTo>
                    <a:pt x="56973" y="25043"/>
                    <a:pt x="56995" y="25043"/>
                    <a:pt x="56995" y="25020"/>
                  </a:cubicBezTo>
                  <a:cubicBezTo>
                    <a:pt x="58717" y="23851"/>
                    <a:pt x="57807" y="21278"/>
                    <a:pt x="55905" y="21278"/>
                  </a:cubicBezTo>
                  <a:cubicBezTo>
                    <a:pt x="55764" y="21278"/>
                    <a:pt x="55617" y="21292"/>
                    <a:pt x="55466" y="21322"/>
                  </a:cubicBezTo>
                  <a:cubicBezTo>
                    <a:pt x="54599" y="21482"/>
                    <a:pt x="53754" y="21687"/>
                    <a:pt x="52910" y="21915"/>
                  </a:cubicBezTo>
                  <a:cubicBezTo>
                    <a:pt x="43026" y="24632"/>
                    <a:pt x="33645" y="28946"/>
                    <a:pt x="23739" y="31593"/>
                  </a:cubicBezTo>
                  <a:cubicBezTo>
                    <a:pt x="21276" y="32243"/>
                    <a:pt x="18736" y="32803"/>
                    <a:pt x="16206" y="32803"/>
                  </a:cubicBezTo>
                  <a:cubicBezTo>
                    <a:pt x="15360" y="32803"/>
                    <a:pt x="14514" y="32741"/>
                    <a:pt x="13673" y="32598"/>
                  </a:cubicBezTo>
                  <a:cubicBezTo>
                    <a:pt x="12943" y="32484"/>
                    <a:pt x="12030" y="32073"/>
                    <a:pt x="12235" y="31251"/>
                  </a:cubicBezTo>
                  <a:cubicBezTo>
                    <a:pt x="12281" y="31114"/>
                    <a:pt x="12349" y="30977"/>
                    <a:pt x="12440" y="30840"/>
                  </a:cubicBezTo>
                  <a:cubicBezTo>
                    <a:pt x="13924" y="28763"/>
                    <a:pt x="16047" y="27257"/>
                    <a:pt x="18192" y="25841"/>
                  </a:cubicBezTo>
                  <a:cubicBezTo>
                    <a:pt x="26181" y="20523"/>
                    <a:pt x="34809" y="16141"/>
                    <a:pt x="43802" y="12785"/>
                  </a:cubicBezTo>
                  <a:cubicBezTo>
                    <a:pt x="44950" y="12363"/>
                    <a:pt x="46173" y="11954"/>
                    <a:pt x="47379" y="11954"/>
                  </a:cubicBezTo>
                  <a:cubicBezTo>
                    <a:pt x="47803" y="11954"/>
                    <a:pt x="48225" y="12005"/>
                    <a:pt x="48641" y="12123"/>
                  </a:cubicBezTo>
                  <a:cubicBezTo>
                    <a:pt x="43255" y="17990"/>
                    <a:pt x="33873" y="19017"/>
                    <a:pt x="28897" y="25225"/>
                  </a:cubicBezTo>
                  <a:cubicBezTo>
                    <a:pt x="29173" y="25457"/>
                    <a:pt x="29519" y="25539"/>
                    <a:pt x="29882" y="25539"/>
                  </a:cubicBezTo>
                  <a:cubicBezTo>
                    <a:pt x="30270" y="25539"/>
                    <a:pt x="30678" y="25445"/>
                    <a:pt x="31043" y="25339"/>
                  </a:cubicBezTo>
                  <a:cubicBezTo>
                    <a:pt x="34946" y="24266"/>
                    <a:pt x="38598" y="22463"/>
                    <a:pt x="42205" y="20637"/>
                  </a:cubicBezTo>
                  <a:cubicBezTo>
                    <a:pt x="50262" y="16506"/>
                    <a:pt x="58137" y="12055"/>
                    <a:pt x="65829" y="7307"/>
                  </a:cubicBezTo>
                  <a:cubicBezTo>
                    <a:pt x="65852" y="7307"/>
                    <a:pt x="65852" y="7284"/>
                    <a:pt x="65852" y="7284"/>
                  </a:cubicBezTo>
                  <a:cubicBezTo>
                    <a:pt x="66859" y="6671"/>
                    <a:pt x="66375" y="5176"/>
                    <a:pt x="65266" y="5176"/>
                  </a:cubicBezTo>
                  <a:cubicBezTo>
                    <a:pt x="65219" y="5176"/>
                    <a:pt x="65170" y="5179"/>
                    <a:pt x="65121" y="5185"/>
                  </a:cubicBezTo>
                  <a:cubicBezTo>
                    <a:pt x="64733" y="5230"/>
                    <a:pt x="64322" y="5299"/>
                    <a:pt x="63934" y="5367"/>
                  </a:cubicBezTo>
                  <a:cubicBezTo>
                    <a:pt x="52613" y="7376"/>
                    <a:pt x="41406" y="10023"/>
                    <a:pt x="30381" y="13288"/>
                  </a:cubicBezTo>
                  <a:cubicBezTo>
                    <a:pt x="29311" y="13602"/>
                    <a:pt x="28187" y="13928"/>
                    <a:pt x="27091" y="13928"/>
                  </a:cubicBezTo>
                  <a:cubicBezTo>
                    <a:pt x="26597" y="13928"/>
                    <a:pt x="26109" y="13861"/>
                    <a:pt x="25633" y="13698"/>
                  </a:cubicBezTo>
                  <a:cubicBezTo>
                    <a:pt x="26250" y="12283"/>
                    <a:pt x="27596" y="11347"/>
                    <a:pt x="28897" y="10503"/>
                  </a:cubicBezTo>
                  <a:cubicBezTo>
                    <a:pt x="33668" y="7421"/>
                    <a:pt x="38667" y="4705"/>
                    <a:pt x="43848" y="2377"/>
                  </a:cubicBezTo>
                  <a:cubicBezTo>
                    <a:pt x="43848" y="2377"/>
                    <a:pt x="43871" y="2354"/>
                    <a:pt x="43871" y="2354"/>
                  </a:cubicBezTo>
                  <a:cubicBezTo>
                    <a:pt x="45132" y="1798"/>
                    <a:pt x="44651" y="1"/>
                    <a:pt x="43403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5138625" y="-129850"/>
              <a:ext cx="5281192" cy="3503964"/>
            </a:xfrm>
            <a:custGeom>
              <a:avLst/>
              <a:gdLst/>
              <a:ahLst/>
              <a:cxnLst/>
              <a:rect l="l" t="t" r="r" b="b"/>
              <a:pathLst>
                <a:path w="66859" h="44361" extrusionOk="0">
                  <a:moveTo>
                    <a:pt x="43403" y="1"/>
                  </a:moveTo>
                  <a:cubicBezTo>
                    <a:pt x="43319" y="1"/>
                    <a:pt x="43231" y="9"/>
                    <a:pt x="43140" y="26"/>
                  </a:cubicBezTo>
                  <a:cubicBezTo>
                    <a:pt x="42022" y="231"/>
                    <a:pt x="40881" y="528"/>
                    <a:pt x="39785" y="848"/>
                  </a:cubicBezTo>
                  <a:cubicBezTo>
                    <a:pt x="31705" y="3222"/>
                    <a:pt x="24058" y="6851"/>
                    <a:pt x="16458" y="10457"/>
                  </a:cubicBezTo>
                  <a:cubicBezTo>
                    <a:pt x="13467" y="11872"/>
                    <a:pt x="10500" y="13288"/>
                    <a:pt x="7533" y="14680"/>
                  </a:cubicBezTo>
                  <a:lnTo>
                    <a:pt x="8537" y="13949"/>
                  </a:lnTo>
                  <a:lnTo>
                    <a:pt x="8537" y="13949"/>
                  </a:lnTo>
                  <a:cubicBezTo>
                    <a:pt x="6460" y="14657"/>
                    <a:pt x="4588" y="15958"/>
                    <a:pt x="3196" y="17647"/>
                  </a:cubicBezTo>
                  <a:cubicBezTo>
                    <a:pt x="2671" y="18286"/>
                    <a:pt x="2260" y="19313"/>
                    <a:pt x="3036" y="19793"/>
                  </a:cubicBezTo>
                  <a:cubicBezTo>
                    <a:pt x="3208" y="19895"/>
                    <a:pt x="3417" y="19947"/>
                    <a:pt x="3627" y="19947"/>
                  </a:cubicBezTo>
                  <a:cubicBezTo>
                    <a:pt x="3697" y="19947"/>
                    <a:pt x="3767" y="19941"/>
                    <a:pt x="3835" y="19930"/>
                  </a:cubicBezTo>
                  <a:cubicBezTo>
                    <a:pt x="9838" y="18720"/>
                    <a:pt x="15134" y="14566"/>
                    <a:pt x="21228" y="14497"/>
                  </a:cubicBezTo>
                  <a:cubicBezTo>
                    <a:pt x="22004" y="14497"/>
                    <a:pt x="23031" y="14840"/>
                    <a:pt x="22872" y="15639"/>
                  </a:cubicBezTo>
                  <a:cubicBezTo>
                    <a:pt x="22849" y="15821"/>
                    <a:pt x="22757" y="15981"/>
                    <a:pt x="22643" y="16095"/>
                  </a:cubicBezTo>
                  <a:cubicBezTo>
                    <a:pt x="20794" y="18355"/>
                    <a:pt x="18284" y="19930"/>
                    <a:pt x="15910" y="21596"/>
                  </a:cubicBezTo>
                  <a:cubicBezTo>
                    <a:pt x="12326" y="24107"/>
                    <a:pt x="8925" y="26891"/>
                    <a:pt x="5753" y="29904"/>
                  </a:cubicBezTo>
                  <a:cubicBezTo>
                    <a:pt x="3196" y="32324"/>
                    <a:pt x="662" y="35086"/>
                    <a:pt x="92" y="38624"/>
                  </a:cubicBezTo>
                  <a:cubicBezTo>
                    <a:pt x="1" y="39103"/>
                    <a:pt x="23" y="39605"/>
                    <a:pt x="160" y="40084"/>
                  </a:cubicBezTo>
                  <a:cubicBezTo>
                    <a:pt x="617" y="41489"/>
                    <a:pt x="1911" y="41854"/>
                    <a:pt x="3232" y="41854"/>
                  </a:cubicBezTo>
                  <a:cubicBezTo>
                    <a:pt x="3628" y="41854"/>
                    <a:pt x="4027" y="41821"/>
                    <a:pt x="4406" y="41773"/>
                  </a:cubicBezTo>
                  <a:cubicBezTo>
                    <a:pt x="14403" y="40472"/>
                    <a:pt x="23214" y="34789"/>
                    <a:pt x="32732" y="31479"/>
                  </a:cubicBezTo>
                  <a:cubicBezTo>
                    <a:pt x="33244" y="31305"/>
                    <a:pt x="33828" y="31154"/>
                    <a:pt x="34367" y="31154"/>
                  </a:cubicBezTo>
                  <a:cubicBezTo>
                    <a:pt x="34886" y="31154"/>
                    <a:pt x="35364" y="31293"/>
                    <a:pt x="35699" y="31685"/>
                  </a:cubicBezTo>
                  <a:cubicBezTo>
                    <a:pt x="31385" y="37140"/>
                    <a:pt x="23465" y="38099"/>
                    <a:pt x="18033" y="42435"/>
                  </a:cubicBezTo>
                  <a:cubicBezTo>
                    <a:pt x="17713" y="42686"/>
                    <a:pt x="17530" y="43052"/>
                    <a:pt x="17553" y="43417"/>
                  </a:cubicBezTo>
                  <a:cubicBezTo>
                    <a:pt x="17604" y="44126"/>
                    <a:pt x="18304" y="44361"/>
                    <a:pt x="19017" y="44361"/>
                  </a:cubicBezTo>
                  <a:cubicBezTo>
                    <a:pt x="19267" y="44361"/>
                    <a:pt x="19519" y="44332"/>
                    <a:pt x="19744" y="44284"/>
                  </a:cubicBezTo>
                  <a:cubicBezTo>
                    <a:pt x="25337" y="43189"/>
                    <a:pt x="30541" y="40678"/>
                    <a:pt x="35562" y="37984"/>
                  </a:cubicBezTo>
                  <a:cubicBezTo>
                    <a:pt x="42912" y="34058"/>
                    <a:pt x="50056" y="29745"/>
                    <a:pt x="56973" y="25043"/>
                  </a:cubicBezTo>
                  <a:cubicBezTo>
                    <a:pt x="56973" y="25043"/>
                    <a:pt x="56995" y="25043"/>
                    <a:pt x="56995" y="25020"/>
                  </a:cubicBezTo>
                  <a:cubicBezTo>
                    <a:pt x="58717" y="23851"/>
                    <a:pt x="57807" y="21278"/>
                    <a:pt x="55905" y="21278"/>
                  </a:cubicBezTo>
                  <a:cubicBezTo>
                    <a:pt x="55764" y="21278"/>
                    <a:pt x="55617" y="21292"/>
                    <a:pt x="55466" y="21322"/>
                  </a:cubicBezTo>
                  <a:cubicBezTo>
                    <a:pt x="54599" y="21482"/>
                    <a:pt x="53754" y="21687"/>
                    <a:pt x="52910" y="21915"/>
                  </a:cubicBezTo>
                  <a:cubicBezTo>
                    <a:pt x="43026" y="24632"/>
                    <a:pt x="33645" y="28946"/>
                    <a:pt x="23739" y="31593"/>
                  </a:cubicBezTo>
                  <a:cubicBezTo>
                    <a:pt x="21276" y="32243"/>
                    <a:pt x="18736" y="32803"/>
                    <a:pt x="16206" y="32803"/>
                  </a:cubicBezTo>
                  <a:cubicBezTo>
                    <a:pt x="15360" y="32803"/>
                    <a:pt x="14514" y="32741"/>
                    <a:pt x="13673" y="32598"/>
                  </a:cubicBezTo>
                  <a:cubicBezTo>
                    <a:pt x="12943" y="32484"/>
                    <a:pt x="12030" y="32073"/>
                    <a:pt x="12235" y="31251"/>
                  </a:cubicBezTo>
                  <a:cubicBezTo>
                    <a:pt x="12281" y="31114"/>
                    <a:pt x="12349" y="30977"/>
                    <a:pt x="12440" y="30840"/>
                  </a:cubicBezTo>
                  <a:cubicBezTo>
                    <a:pt x="13924" y="28763"/>
                    <a:pt x="16047" y="27257"/>
                    <a:pt x="18192" y="25841"/>
                  </a:cubicBezTo>
                  <a:cubicBezTo>
                    <a:pt x="26181" y="20523"/>
                    <a:pt x="34809" y="16141"/>
                    <a:pt x="43802" y="12785"/>
                  </a:cubicBezTo>
                  <a:cubicBezTo>
                    <a:pt x="44950" y="12363"/>
                    <a:pt x="46173" y="11954"/>
                    <a:pt x="47379" y="11954"/>
                  </a:cubicBezTo>
                  <a:cubicBezTo>
                    <a:pt x="47803" y="11954"/>
                    <a:pt x="48225" y="12005"/>
                    <a:pt x="48641" y="12123"/>
                  </a:cubicBezTo>
                  <a:cubicBezTo>
                    <a:pt x="43255" y="17990"/>
                    <a:pt x="33873" y="19017"/>
                    <a:pt x="28897" y="25225"/>
                  </a:cubicBezTo>
                  <a:cubicBezTo>
                    <a:pt x="29173" y="25457"/>
                    <a:pt x="29519" y="25539"/>
                    <a:pt x="29882" y="25539"/>
                  </a:cubicBezTo>
                  <a:cubicBezTo>
                    <a:pt x="30270" y="25539"/>
                    <a:pt x="30678" y="25445"/>
                    <a:pt x="31043" y="25339"/>
                  </a:cubicBezTo>
                  <a:cubicBezTo>
                    <a:pt x="34946" y="24266"/>
                    <a:pt x="38598" y="22463"/>
                    <a:pt x="42205" y="20637"/>
                  </a:cubicBezTo>
                  <a:cubicBezTo>
                    <a:pt x="50262" y="16506"/>
                    <a:pt x="58137" y="12055"/>
                    <a:pt x="65829" y="7307"/>
                  </a:cubicBezTo>
                  <a:cubicBezTo>
                    <a:pt x="65852" y="7307"/>
                    <a:pt x="65852" y="7284"/>
                    <a:pt x="65852" y="7284"/>
                  </a:cubicBezTo>
                  <a:cubicBezTo>
                    <a:pt x="66859" y="6671"/>
                    <a:pt x="66375" y="5176"/>
                    <a:pt x="65266" y="5176"/>
                  </a:cubicBezTo>
                  <a:cubicBezTo>
                    <a:pt x="65219" y="5176"/>
                    <a:pt x="65170" y="5179"/>
                    <a:pt x="65121" y="5185"/>
                  </a:cubicBezTo>
                  <a:cubicBezTo>
                    <a:pt x="64733" y="5230"/>
                    <a:pt x="64322" y="5299"/>
                    <a:pt x="63934" y="5367"/>
                  </a:cubicBezTo>
                  <a:cubicBezTo>
                    <a:pt x="52613" y="7376"/>
                    <a:pt x="41406" y="10023"/>
                    <a:pt x="30381" y="13288"/>
                  </a:cubicBezTo>
                  <a:cubicBezTo>
                    <a:pt x="29311" y="13602"/>
                    <a:pt x="28187" y="13928"/>
                    <a:pt x="27091" y="13928"/>
                  </a:cubicBezTo>
                  <a:cubicBezTo>
                    <a:pt x="26597" y="13928"/>
                    <a:pt x="26109" y="13861"/>
                    <a:pt x="25633" y="13698"/>
                  </a:cubicBezTo>
                  <a:cubicBezTo>
                    <a:pt x="26250" y="12283"/>
                    <a:pt x="27596" y="11347"/>
                    <a:pt x="28897" y="10503"/>
                  </a:cubicBezTo>
                  <a:cubicBezTo>
                    <a:pt x="33668" y="7421"/>
                    <a:pt x="38667" y="4705"/>
                    <a:pt x="43848" y="2377"/>
                  </a:cubicBezTo>
                  <a:cubicBezTo>
                    <a:pt x="43848" y="2377"/>
                    <a:pt x="43871" y="2354"/>
                    <a:pt x="43871" y="2354"/>
                  </a:cubicBezTo>
                  <a:cubicBezTo>
                    <a:pt x="45132" y="1798"/>
                    <a:pt x="44651" y="1"/>
                    <a:pt x="43403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-1052016" y="-764938"/>
              <a:ext cx="6285932" cy="2155127"/>
            </a:xfrm>
            <a:custGeom>
              <a:avLst/>
              <a:gdLst/>
              <a:ahLst/>
              <a:cxnLst/>
              <a:rect l="l" t="t" r="r" b="b"/>
              <a:pathLst>
                <a:path w="88631" h="30386" extrusionOk="0">
                  <a:moveTo>
                    <a:pt x="48448" y="1"/>
                  </a:moveTo>
                  <a:cubicBezTo>
                    <a:pt x="48106" y="1"/>
                    <a:pt x="47761" y="32"/>
                    <a:pt x="47431" y="75"/>
                  </a:cubicBezTo>
                  <a:cubicBezTo>
                    <a:pt x="43665" y="600"/>
                    <a:pt x="40081" y="2061"/>
                    <a:pt x="36543" y="3522"/>
                  </a:cubicBezTo>
                  <a:cubicBezTo>
                    <a:pt x="30723" y="5919"/>
                    <a:pt x="24903" y="8361"/>
                    <a:pt x="19082" y="10803"/>
                  </a:cubicBezTo>
                  <a:cubicBezTo>
                    <a:pt x="15772" y="12196"/>
                    <a:pt x="12440" y="13588"/>
                    <a:pt x="9153" y="15049"/>
                  </a:cubicBezTo>
                  <a:cubicBezTo>
                    <a:pt x="6323" y="16327"/>
                    <a:pt x="3424" y="17719"/>
                    <a:pt x="1347" y="20048"/>
                  </a:cubicBezTo>
                  <a:cubicBezTo>
                    <a:pt x="639" y="20846"/>
                    <a:pt x="0" y="21942"/>
                    <a:pt x="343" y="22969"/>
                  </a:cubicBezTo>
                  <a:cubicBezTo>
                    <a:pt x="523" y="23537"/>
                    <a:pt x="1178" y="23879"/>
                    <a:pt x="1759" y="23879"/>
                  </a:cubicBezTo>
                  <a:cubicBezTo>
                    <a:pt x="2205" y="23879"/>
                    <a:pt x="2607" y="23677"/>
                    <a:pt x="2716" y="23220"/>
                  </a:cubicBezTo>
                  <a:lnTo>
                    <a:pt x="2077" y="23106"/>
                  </a:lnTo>
                  <a:cubicBezTo>
                    <a:pt x="10112" y="18861"/>
                    <a:pt x="18466" y="15209"/>
                    <a:pt x="27071" y="12218"/>
                  </a:cubicBezTo>
                  <a:cubicBezTo>
                    <a:pt x="30061" y="11191"/>
                    <a:pt x="33143" y="10210"/>
                    <a:pt x="36338" y="10119"/>
                  </a:cubicBezTo>
                  <a:cubicBezTo>
                    <a:pt x="36407" y="10114"/>
                    <a:pt x="36478" y="10112"/>
                    <a:pt x="36549" y="10112"/>
                  </a:cubicBezTo>
                  <a:cubicBezTo>
                    <a:pt x="36876" y="10112"/>
                    <a:pt x="37213" y="10167"/>
                    <a:pt x="37456" y="10392"/>
                  </a:cubicBezTo>
                  <a:cubicBezTo>
                    <a:pt x="38096" y="10963"/>
                    <a:pt x="37456" y="12013"/>
                    <a:pt x="36817" y="12606"/>
                  </a:cubicBezTo>
                  <a:cubicBezTo>
                    <a:pt x="29810" y="19066"/>
                    <a:pt x="21068" y="23266"/>
                    <a:pt x="13284" y="28744"/>
                  </a:cubicBezTo>
                  <a:cubicBezTo>
                    <a:pt x="12965" y="28972"/>
                    <a:pt x="12600" y="29269"/>
                    <a:pt x="12600" y="29657"/>
                  </a:cubicBezTo>
                  <a:cubicBezTo>
                    <a:pt x="12600" y="30194"/>
                    <a:pt x="13180" y="30386"/>
                    <a:pt x="13769" y="30386"/>
                  </a:cubicBezTo>
                  <a:cubicBezTo>
                    <a:pt x="13981" y="30386"/>
                    <a:pt x="14193" y="30361"/>
                    <a:pt x="14380" y="30319"/>
                  </a:cubicBezTo>
                  <a:cubicBezTo>
                    <a:pt x="29194" y="26872"/>
                    <a:pt x="42615" y="19043"/>
                    <a:pt x="57246" y="14843"/>
                  </a:cubicBezTo>
                  <a:cubicBezTo>
                    <a:pt x="58595" y="14455"/>
                    <a:pt x="59995" y="14105"/>
                    <a:pt x="61388" y="14105"/>
                  </a:cubicBezTo>
                  <a:cubicBezTo>
                    <a:pt x="61881" y="14105"/>
                    <a:pt x="62372" y="14149"/>
                    <a:pt x="62861" y="14250"/>
                  </a:cubicBezTo>
                  <a:cubicBezTo>
                    <a:pt x="62907" y="14889"/>
                    <a:pt x="62336" y="15391"/>
                    <a:pt x="61811" y="15779"/>
                  </a:cubicBezTo>
                  <a:cubicBezTo>
                    <a:pt x="57292" y="18883"/>
                    <a:pt x="51608" y="20390"/>
                    <a:pt x="48002" y="24521"/>
                  </a:cubicBezTo>
                  <a:cubicBezTo>
                    <a:pt x="48317" y="24899"/>
                    <a:pt x="48785" y="25027"/>
                    <a:pt x="49283" y="25027"/>
                  </a:cubicBezTo>
                  <a:cubicBezTo>
                    <a:pt x="49688" y="25027"/>
                    <a:pt x="50112" y="24943"/>
                    <a:pt x="50490" y="24841"/>
                  </a:cubicBezTo>
                  <a:cubicBezTo>
                    <a:pt x="60738" y="22239"/>
                    <a:pt x="70804" y="19020"/>
                    <a:pt x="80642" y="15186"/>
                  </a:cubicBezTo>
                  <a:cubicBezTo>
                    <a:pt x="81760" y="14752"/>
                    <a:pt x="83084" y="13976"/>
                    <a:pt x="82902" y="12789"/>
                  </a:cubicBezTo>
                  <a:lnTo>
                    <a:pt x="82902" y="12789"/>
                  </a:lnTo>
                  <a:cubicBezTo>
                    <a:pt x="76465" y="13040"/>
                    <a:pt x="70713" y="17194"/>
                    <a:pt x="64299" y="17628"/>
                  </a:cubicBezTo>
                  <a:cubicBezTo>
                    <a:pt x="68248" y="13839"/>
                    <a:pt x="72881" y="10758"/>
                    <a:pt x="77903" y="8566"/>
                  </a:cubicBezTo>
                  <a:cubicBezTo>
                    <a:pt x="81692" y="6923"/>
                    <a:pt x="85846" y="5645"/>
                    <a:pt x="88631" y="2609"/>
                  </a:cubicBezTo>
                  <a:cubicBezTo>
                    <a:pt x="87888" y="2484"/>
                    <a:pt x="87142" y="2429"/>
                    <a:pt x="86395" y="2429"/>
                  </a:cubicBezTo>
                  <a:cubicBezTo>
                    <a:pt x="83859" y="2429"/>
                    <a:pt x="81312" y="3063"/>
                    <a:pt x="78862" y="3750"/>
                  </a:cubicBezTo>
                  <a:cubicBezTo>
                    <a:pt x="72744" y="5485"/>
                    <a:pt x="66764" y="7631"/>
                    <a:pt x="60784" y="9799"/>
                  </a:cubicBezTo>
                  <a:cubicBezTo>
                    <a:pt x="51814" y="13017"/>
                    <a:pt x="42843" y="16259"/>
                    <a:pt x="33873" y="19500"/>
                  </a:cubicBezTo>
                  <a:cubicBezTo>
                    <a:pt x="36612" y="16852"/>
                    <a:pt x="39967" y="14912"/>
                    <a:pt x="43072" y="12675"/>
                  </a:cubicBezTo>
                  <a:cubicBezTo>
                    <a:pt x="46153" y="10438"/>
                    <a:pt x="49120" y="7745"/>
                    <a:pt x="50581" y="4207"/>
                  </a:cubicBezTo>
                  <a:cubicBezTo>
                    <a:pt x="51060" y="3043"/>
                    <a:pt x="51311" y="1559"/>
                    <a:pt x="50421" y="669"/>
                  </a:cubicBezTo>
                  <a:cubicBezTo>
                    <a:pt x="49920" y="152"/>
                    <a:pt x="49194" y="1"/>
                    <a:pt x="48448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981150" y="3585275"/>
              <a:ext cx="3074841" cy="1359337"/>
            </a:xfrm>
            <a:custGeom>
              <a:avLst/>
              <a:gdLst/>
              <a:ahLst/>
              <a:cxnLst/>
              <a:rect l="l" t="t" r="r" b="b"/>
              <a:pathLst>
                <a:path w="42501" h="18789" extrusionOk="0">
                  <a:moveTo>
                    <a:pt x="40778" y="0"/>
                  </a:moveTo>
                  <a:cubicBezTo>
                    <a:pt x="40694" y="0"/>
                    <a:pt x="40606" y="8"/>
                    <a:pt x="40515" y="26"/>
                  </a:cubicBezTo>
                  <a:cubicBezTo>
                    <a:pt x="39374" y="231"/>
                    <a:pt x="38255" y="528"/>
                    <a:pt x="37137" y="847"/>
                  </a:cubicBezTo>
                  <a:cubicBezTo>
                    <a:pt x="29080" y="3221"/>
                    <a:pt x="21433" y="6828"/>
                    <a:pt x="13832" y="10434"/>
                  </a:cubicBezTo>
                  <a:cubicBezTo>
                    <a:pt x="10842" y="11849"/>
                    <a:pt x="7875" y="13264"/>
                    <a:pt x="4908" y="14680"/>
                  </a:cubicBezTo>
                  <a:lnTo>
                    <a:pt x="5912" y="13949"/>
                  </a:lnTo>
                  <a:lnTo>
                    <a:pt x="5912" y="13949"/>
                  </a:lnTo>
                  <a:cubicBezTo>
                    <a:pt x="3835" y="14657"/>
                    <a:pt x="1963" y="15958"/>
                    <a:pt x="571" y="17647"/>
                  </a:cubicBezTo>
                  <a:cubicBezTo>
                    <a:pt x="320" y="17966"/>
                    <a:pt x="69" y="18377"/>
                    <a:pt x="0" y="18788"/>
                  </a:cubicBezTo>
                  <a:lnTo>
                    <a:pt x="5067" y="18788"/>
                  </a:lnTo>
                  <a:cubicBezTo>
                    <a:pt x="9564" y="17099"/>
                    <a:pt x="13832" y="14543"/>
                    <a:pt x="18603" y="14497"/>
                  </a:cubicBezTo>
                  <a:cubicBezTo>
                    <a:pt x="19379" y="14497"/>
                    <a:pt x="20406" y="14817"/>
                    <a:pt x="20246" y="15638"/>
                  </a:cubicBezTo>
                  <a:cubicBezTo>
                    <a:pt x="20223" y="15798"/>
                    <a:pt x="20132" y="15958"/>
                    <a:pt x="20018" y="16095"/>
                  </a:cubicBezTo>
                  <a:cubicBezTo>
                    <a:pt x="19196" y="17099"/>
                    <a:pt x="18238" y="17966"/>
                    <a:pt x="17211" y="18788"/>
                  </a:cubicBezTo>
                  <a:lnTo>
                    <a:pt x="27573" y="18788"/>
                  </a:lnTo>
                  <a:cubicBezTo>
                    <a:pt x="31978" y="16506"/>
                    <a:pt x="36521" y="14520"/>
                    <a:pt x="41177" y="12785"/>
                  </a:cubicBezTo>
                  <a:cubicBezTo>
                    <a:pt x="41611" y="12625"/>
                    <a:pt x="42044" y="12466"/>
                    <a:pt x="42501" y="12329"/>
                  </a:cubicBezTo>
                  <a:lnTo>
                    <a:pt x="42501" y="9293"/>
                  </a:lnTo>
                  <a:cubicBezTo>
                    <a:pt x="37548" y="10503"/>
                    <a:pt x="32640" y="11826"/>
                    <a:pt x="27756" y="13287"/>
                  </a:cubicBezTo>
                  <a:cubicBezTo>
                    <a:pt x="26686" y="13602"/>
                    <a:pt x="25562" y="13927"/>
                    <a:pt x="24466" y="13927"/>
                  </a:cubicBezTo>
                  <a:cubicBezTo>
                    <a:pt x="23972" y="13927"/>
                    <a:pt x="23483" y="13861"/>
                    <a:pt x="23008" y="13698"/>
                  </a:cubicBezTo>
                  <a:cubicBezTo>
                    <a:pt x="23624" y="12283"/>
                    <a:pt x="24971" y="11347"/>
                    <a:pt x="26249" y="10503"/>
                  </a:cubicBezTo>
                  <a:cubicBezTo>
                    <a:pt x="31020" y="7421"/>
                    <a:pt x="36041" y="4705"/>
                    <a:pt x="41200" y="2377"/>
                  </a:cubicBezTo>
                  <a:cubicBezTo>
                    <a:pt x="41223" y="2354"/>
                    <a:pt x="41246" y="2354"/>
                    <a:pt x="41246" y="2354"/>
                  </a:cubicBezTo>
                  <a:cubicBezTo>
                    <a:pt x="42486" y="1798"/>
                    <a:pt x="42023" y="0"/>
                    <a:pt x="4077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4"/>
          <p:cNvGrpSpPr/>
          <p:nvPr/>
        </p:nvGrpSpPr>
        <p:grpSpPr>
          <a:xfrm>
            <a:off x="59200" y="280413"/>
            <a:ext cx="8841025" cy="4652750"/>
            <a:chOff x="59200" y="280425"/>
            <a:chExt cx="8841025" cy="4652750"/>
          </a:xfrm>
        </p:grpSpPr>
        <p:sp>
          <p:nvSpPr>
            <p:cNvPr id="205" name="Google Shape;205;p4"/>
            <p:cNvSpPr/>
            <p:nvPr/>
          </p:nvSpPr>
          <p:spPr>
            <a:xfrm>
              <a:off x="170775" y="2947750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54975" y="720750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8511800" y="43369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281875" y="32256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38775" y="44502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58450" y="31222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01400" y="286052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8606300" y="4012350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9200" y="1066750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8636475" y="71592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1117150" y="44502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146725" y="1625100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239975" y="2804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8636475" y="206497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092325" y="46583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3738975" y="487137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378250" y="490227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8334475" y="44722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8636475" y="4797663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869325" y="416737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502200" y="15076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769225" y="16560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409150" y="20241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308725" y="41982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406900" y="4556838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666825" y="162015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518088" y="19833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852925" y="443142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4"/>
          <p:cNvGrpSpPr/>
          <p:nvPr/>
        </p:nvGrpSpPr>
        <p:grpSpPr>
          <a:xfrm>
            <a:off x="-1123179" y="173395"/>
            <a:ext cx="10188844" cy="4788964"/>
            <a:chOff x="-1123179" y="173395"/>
            <a:chExt cx="10188844" cy="4788964"/>
          </a:xfrm>
        </p:grpSpPr>
        <p:grpSp>
          <p:nvGrpSpPr>
            <p:cNvPr id="234" name="Google Shape;234;p4"/>
            <p:cNvGrpSpPr/>
            <p:nvPr/>
          </p:nvGrpSpPr>
          <p:grpSpPr>
            <a:xfrm rot="-1368811">
              <a:off x="-988204" y="3283907"/>
              <a:ext cx="1751831" cy="1049669"/>
              <a:chOff x="2611204" y="4323597"/>
              <a:chExt cx="1606915" cy="962837"/>
            </a:xfrm>
          </p:grpSpPr>
          <p:grpSp>
            <p:nvGrpSpPr>
              <p:cNvPr id="235" name="Google Shape;235;p4"/>
              <p:cNvGrpSpPr/>
              <p:nvPr/>
            </p:nvGrpSpPr>
            <p:grpSpPr>
              <a:xfrm>
                <a:off x="2611204" y="4323597"/>
                <a:ext cx="1606915" cy="962837"/>
                <a:chOff x="3124375" y="1087100"/>
                <a:chExt cx="1684750" cy="1009475"/>
              </a:xfrm>
            </p:grpSpPr>
            <p:sp>
              <p:nvSpPr>
                <p:cNvPr id="236" name="Google Shape;236;p4"/>
                <p:cNvSpPr/>
                <p:nvPr/>
              </p:nvSpPr>
              <p:spPr>
                <a:xfrm>
                  <a:off x="4602350" y="1219700"/>
                  <a:ext cx="206775" cy="40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1" h="16170" extrusionOk="0">
                      <a:moveTo>
                        <a:pt x="3159" y="16170"/>
                      </a:moveTo>
                      <a:lnTo>
                        <a:pt x="8271" y="0"/>
                      </a:lnTo>
                      <a:lnTo>
                        <a:pt x="0" y="938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97000">
                      <a:srgbClr val="420279"/>
                    </a:gs>
                    <a:gs pos="100000">
                      <a:schemeClr val="dk2"/>
                    </a:gs>
                  </a:gsLst>
                  <a:lin ang="10800025" scaled="0"/>
                </a:gradFill>
                <a:ln>
                  <a:noFill/>
                </a:ln>
              </p:spPr>
            </p:sp>
            <p:grpSp>
              <p:nvGrpSpPr>
                <p:cNvPr id="237" name="Google Shape;237;p4"/>
                <p:cNvGrpSpPr/>
                <p:nvPr/>
              </p:nvGrpSpPr>
              <p:grpSpPr>
                <a:xfrm>
                  <a:off x="3124375" y="1087100"/>
                  <a:ext cx="1682250" cy="1009475"/>
                  <a:chOff x="3124375" y="1087100"/>
                  <a:chExt cx="1682250" cy="1009475"/>
                </a:xfrm>
              </p:grpSpPr>
              <p:sp>
                <p:nvSpPr>
                  <p:cNvPr id="238" name="Google Shape;238;p4"/>
                  <p:cNvSpPr/>
                  <p:nvPr/>
                </p:nvSpPr>
                <p:spPr>
                  <a:xfrm>
                    <a:off x="3124375" y="1087675"/>
                    <a:ext cx="1682250" cy="100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90" h="40356" extrusionOk="0">
                        <a:moveTo>
                          <a:pt x="6620" y="21000"/>
                        </a:moveTo>
                        <a:lnTo>
                          <a:pt x="0" y="39488"/>
                        </a:lnTo>
                        <a:lnTo>
                          <a:pt x="10432" y="40356"/>
                        </a:lnTo>
                        <a:lnTo>
                          <a:pt x="43346" y="32732"/>
                        </a:lnTo>
                        <a:lnTo>
                          <a:pt x="62177" y="21388"/>
                        </a:lnTo>
                        <a:cubicBezTo>
                          <a:pt x="62177" y="21388"/>
                          <a:pt x="59940" y="15773"/>
                          <a:pt x="59232" y="14540"/>
                        </a:cubicBezTo>
                        <a:lnTo>
                          <a:pt x="59232" y="14540"/>
                        </a:lnTo>
                        <a:lnTo>
                          <a:pt x="67289" y="5113"/>
                        </a:lnTo>
                        <a:lnTo>
                          <a:pt x="4336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49000">
                        <a:srgbClr val="420279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239;p4"/>
                  <p:cNvSpPr/>
                  <p:nvPr/>
                </p:nvSpPr>
                <p:spPr>
                  <a:xfrm>
                    <a:off x="3124375" y="1748475"/>
                    <a:ext cx="771525" cy="348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1" h="13924" extrusionOk="0">
                        <a:moveTo>
                          <a:pt x="15887" y="0"/>
                        </a:moveTo>
                        <a:lnTo>
                          <a:pt x="0" y="13056"/>
                        </a:lnTo>
                        <a:lnTo>
                          <a:pt x="10432" y="13924"/>
                        </a:lnTo>
                        <a:lnTo>
                          <a:pt x="30860" y="1256"/>
                        </a:lnTo>
                        <a:lnTo>
                          <a:pt x="1588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25000">
                        <a:schemeClr val="accent1"/>
                      </a:gs>
                      <a:gs pos="63000">
                        <a:schemeClr val="accent3"/>
                      </a:gs>
                      <a:gs pos="100000">
                        <a:schemeClr val="accent3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" name="Google Shape;240;p4"/>
                  <p:cNvSpPr/>
                  <p:nvPr/>
                </p:nvSpPr>
                <p:spPr>
                  <a:xfrm>
                    <a:off x="3521525" y="1087100"/>
                    <a:ext cx="1285100" cy="69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04" h="27711" extrusionOk="0">
                        <a:moveTo>
                          <a:pt x="1" y="26455"/>
                        </a:moveTo>
                        <a:lnTo>
                          <a:pt x="14974" y="27711"/>
                        </a:lnTo>
                        <a:lnTo>
                          <a:pt x="28076" y="25337"/>
                        </a:lnTo>
                        <a:lnTo>
                          <a:pt x="43346" y="14563"/>
                        </a:lnTo>
                        <a:cubicBezTo>
                          <a:pt x="44191" y="12714"/>
                          <a:pt x="51403" y="5136"/>
                          <a:pt x="51403" y="5136"/>
                        </a:cubicBezTo>
                        <a:lnTo>
                          <a:pt x="274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49000">
                        <a:srgbClr val="420279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" name="Google Shape;241;p4"/>
                  <p:cNvSpPr/>
                  <p:nvPr/>
                </p:nvSpPr>
                <p:spPr>
                  <a:xfrm>
                    <a:off x="3124375" y="1087675"/>
                    <a:ext cx="1084225" cy="98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69" h="39489" extrusionOk="0">
                        <a:moveTo>
                          <a:pt x="6620" y="21000"/>
                        </a:moveTo>
                        <a:lnTo>
                          <a:pt x="0" y="39488"/>
                        </a:lnTo>
                        <a:lnTo>
                          <a:pt x="15887" y="26432"/>
                        </a:lnTo>
                        <a:lnTo>
                          <a:pt x="4336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25000">
                        <a:schemeClr val="accent1"/>
                      </a:gs>
                      <a:gs pos="63000">
                        <a:schemeClr val="accent3"/>
                      </a:gs>
                      <a:gs pos="100000">
                        <a:schemeClr val="accent3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" name="Google Shape;242;p4"/>
                  <p:cNvSpPr/>
                  <p:nvPr/>
                </p:nvSpPr>
                <p:spPr>
                  <a:xfrm>
                    <a:off x="3385150" y="1720500"/>
                    <a:ext cx="838275" cy="37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31" h="15043" extrusionOk="0">
                        <a:moveTo>
                          <a:pt x="32915" y="7419"/>
                        </a:moveTo>
                        <a:lnTo>
                          <a:pt x="33531" y="1"/>
                        </a:lnTo>
                        <a:lnTo>
                          <a:pt x="20429" y="2375"/>
                        </a:lnTo>
                        <a:lnTo>
                          <a:pt x="1" y="1504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49000">
                        <a:srgbClr val="420279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" name="Google Shape;243;p4"/>
                  <p:cNvSpPr/>
                  <p:nvPr/>
                </p:nvSpPr>
                <p:spPr>
                  <a:xfrm>
                    <a:off x="3895875" y="1215500"/>
                    <a:ext cx="910750" cy="56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430" h="22575" extrusionOk="0">
                        <a:moveTo>
                          <a:pt x="36429" y="0"/>
                        </a:moveTo>
                        <a:lnTo>
                          <a:pt x="15613" y="5250"/>
                        </a:lnTo>
                        <a:lnTo>
                          <a:pt x="0" y="22575"/>
                        </a:lnTo>
                        <a:lnTo>
                          <a:pt x="0" y="22575"/>
                        </a:lnTo>
                        <a:lnTo>
                          <a:pt x="13102" y="20201"/>
                        </a:lnTo>
                        <a:lnTo>
                          <a:pt x="28372" y="9427"/>
                        </a:lnTo>
                        <a:lnTo>
                          <a:pt x="3642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39000">
                        <a:schemeClr val="accent1"/>
                      </a:gs>
                      <a:gs pos="73000">
                        <a:schemeClr val="accent3"/>
                      </a:gs>
                      <a:gs pos="100000">
                        <a:schemeClr val="accent3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" name="Google Shape;244;p4"/>
                  <p:cNvSpPr/>
                  <p:nvPr/>
                </p:nvSpPr>
                <p:spPr>
                  <a:xfrm>
                    <a:off x="4208575" y="1087100"/>
                    <a:ext cx="598050" cy="25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2" h="10387" extrusionOk="0">
                        <a:moveTo>
                          <a:pt x="3105" y="10386"/>
                        </a:moveTo>
                        <a:lnTo>
                          <a:pt x="0" y="1"/>
                        </a:lnTo>
                        <a:lnTo>
                          <a:pt x="23921" y="513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97000">
                        <a:srgbClr val="420279"/>
                      </a:gs>
                      <a:gs pos="100000">
                        <a:schemeClr val="dk2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45" name="Google Shape;245;p4"/>
              <p:cNvSpPr/>
              <p:nvPr/>
            </p:nvSpPr>
            <p:spPr>
              <a:xfrm>
                <a:off x="3644500" y="4670825"/>
                <a:ext cx="448875" cy="4333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17335" extrusionOk="0">
                    <a:moveTo>
                      <a:pt x="0" y="17335"/>
                    </a:moveTo>
                    <a:lnTo>
                      <a:pt x="619" y="10239"/>
                    </a:lnTo>
                    <a:lnTo>
                      <a:pt x="15169" y="0"/>
                    </a:lnTo>
                    <a:lnTo>
                      <a:pt x="17955" y="64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</p:sp>
        </p:grpSp>
        <p:grpSp>
          <p:nvGrpSpPr>
            <p:cNvPr id="246" name="Google Shape;246;p4"/>
            <p:cNvGrpSpPr/>
            <p:nvPr/>
          </p:nvGrpSpPr>
          <p:grpSpPr>
            <a:xfrm rot="-6364082">
              <a:off x="8463894" y="344774"/>
              <a:ext cx="649666" cy="389270"/>
              <a:chOff x="2611204" y="4323597"/>
              <a:chExt cx="1606915" cy="962837"/>
            </a:xfrm>
          </p:grpSpPr>
          <p:grpSp>
            <p:nvGrpSpPr>
              <p:cNvPr id="247" name="Google Shape;247;p4"/>
              <p:cNvGrpSpPr/>
              <p:nvPr/>
            </p:nvGrpSpPr>
            <p:grpSpPr>
              <a:xfrm>
                <a:off x="2611204" y="4323597"/>
                <a:ext cx="1606915" cy="962837"/>
                <a:chOff x="3124375" y="1087100"/>
                <a:chExt cx="1684750" cy="1009475"/>
              </a:xfrm>
            </p:grpSpPr>
            <p:sp>
              <p:nvSpPr>
                <p:cNvPr id="248" name="Google Shape;248;p4"/>
                <p:cNvSpPr/>
                <p:nvPr/>
              </p:nvSpPr>
              <p:spPr>
                <a:xfrm>
                  <a:off x="4602350" y="1219700"/>
                  <a:ext cx="206775" cy="40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1" h="16170" extrusionOk="0">
                      <a:moveTo>
                        <a:pt x="3159" y="16170"/>
                      </a:moveTo>
                      <a:lnTo>
                        <a:pt x="8271" y="0"/>
                      </a:lnTo>
                      <a:lnTo>
                        <a:pt x="0" y="938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97000">
                      <a:srgbClr val="420279"/>
                    </a:gs>
                    <a:gs pos="100000">
                      <a:schemeClr val="dk2"/>
                    </a:gs>
                  </a:gsLst>
                  <a:lin ang="10800025" scaled="0"/>
                </a:gradFill>
                <a:ln>
                  <a:noFill/>
                </a:ln>
              </p:spPr>
            </p:sp>
            <p:grpSp>
              <p:nvGrpSpPr>
                <p:cNvPr id="249" name="Google Shape;249;p4"/>
                <p:cNvGrpSpPr/>
                <p:nvPr/>
              </p:nvGrpSpPr>
              <p:grpSpPr>
                <a:xfrm>
                  <a:off x="3124375" y="1087100"/>
                  <a:ext cx="1682250" cy="1009475"/>
                  <a:chOff x="3124375" y="1087100"/>
                  <a:chExt cx="1682250" cy="1009475"/>
                </a:xfrm>
              </p:grpSpPr>
              <p:sp>
                <p:nvSpPr>
                  <p:cNvPr id="250" name="Google Shape;250;p4"/>
                  <p:cNvSpPr/>
                  <p:nvPr/>
                </p:nvSpPr>
                <p:spPr>
                  <a:xfrm>
                    <a:off x="3124375" y="1087675"/>
                    <a:ext cx="1682250" cy="100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90" h="40356" extrusionOk="0">
                        <a:moveTo>
                          <a:pt x="6620" y="21000"/>
                        </a:moveTo>
                        <a:lnTo>
                          <a:pt x="0" y="39488"/>
                        </a:lnTo>
                        <a:lnTo>
                          <a:pt x="10432" y="40356"/>
                        </a:lnTo>
                        <a:lnTo>
                          <a:pt x="43346" y="32732"/>
                        </a:lnTo>
                        <a:lnTo>
                          <a:pt x="62177" y="21388"/>
                        </a:lnTo>
                        <a:cubicBezTo>
                          <a:pt x="62177" y="21388"/>
                          <a:pt x="59940" y="15773"/>
                          <a:pt x="59232" y="14540"/>
                        </a:cubicBezTo>
                        <a:lnTo>
                          <a:pt x="59232" y="14540"/>
                        </a:lnTo>
                        <a:lnTo>
                          <a:pt x="67289" y="5113"/>
                        </a:lnTo>
                        <a:lnTo>
                          <a:pt x="4336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49000">
                        <a:srgbClr val="420279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51;p4"/>
                  <p:cNvSpPr/>
                  <p:nvPr/>
                </p:nvSpPr>
                <p:spPr>
                  <a:xfrm>
                    <a:off x="3124375" y="1748475"/>
                    <a:ext cx="771525" cy="348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1" h="13924" extrusionOk="0">
                        <a:moveTo>
                          <a:pt x="15887" y="0"/>
                        </a:moveTo>
                        <a:lnTo>
                          <a:pt x="0" y="13056"/>
                        </a:lnTo>
                        <a:lnTo>
                          <a:pt x="10432" y="13924"/>
                        </a:lnTo>
                        <a:lnTo>
                          <a:pt x="30860" y="1256"/>
                        </a:lnTo>
                        <a:lnTo>
                          <a:pt x="1588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25000">
                        <a:schemeClr val="accent1"/>
                      </a:gs>
                      <a:gs pos="63000">
                        <a:schemeClr val="accent3"/>
                      </a:gs>
                      <a:gs pos="100000">
                        <a:schemeClr val="accent3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4"/>
                  <p:cNvSpPr/>
                  <p:nvPr/>
                </p:nvSpPr>
                <p:spPr>
                  <a:xfrm>
                    <a:off x="3521525" y="1087100"/>
                    <a:ext cx="1285100" cy="69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04" h="27711" extrusionOk="0">
                        <a:moveTo>
                          <a:pt x="1" y="26455"/>
                        </a:moveTo>
                        <a:lnTo>
                          <a:pt x="14974" y="27711"/>
                        </a:lnTo>
                        <a:lnTo>
                          <a:pt x="28076" y="25337"/>
                        </a:lnTo>
                        <a:lnTo>
                          <a:pt x="43346" y="14563"/>
                        </a:lnTo>
                        <a:cubicBezTo>
                          <a:pt x="44191" y="12714"/>
                          <a:pt x="51403" y="5136"/>
                          <a:pt x="51403" y="5136"/>
                        </a:cubicBezTo>
                        <a:lnTo>
                          <a:pt x="274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49000">
                        <a:srgbClr val="420279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4"/>
                  <p:cNvSpPr/>
                  <p:nvPr/>
                </p:nvSpPr>
                <p:spPr>
                  <a:xfrm>
                    <a:off x="3124375" y="1087675"/>
                    <a:ext cx="1084225" cy="98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69" h="39489" extrusionOk="0">
                        <a:moveTo>
                          <a:pt x="6620" y="21000"/>
                        </a:moveTo>
                        <a:lnTo>
                          <a:pt x="0" y="39488"/>
                        </a:lnTo>
                        <a:lnTo>
                          <a:pt x="15887" y="26432"/>
                        </a:lnTo>
                        <a:lnTo>
                          <a:pt x="4336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25000">
                        <a:schemeClr val="accent1"/>
                      </a:gs>
                      <a:gs pos="63000">
                        <a:schemeClr val="accent3"/>
                      </a:gs>
                      <a:gs pos="100000">
                        <a:schemeClr val="accent3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4"/>
                  <p:cNvSpPr/>
                  <p:nvPr/>
                </p:nvSpPr>
                <p:spPr>
                  <a:xfrm>
                    <a:off x="3385150" y="1720500"/>
                    <a:ext cx="838275" cy="37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31" h="15043" extrusionOk="0">
                        <a:moveTo>
                          <a:pt x="32915" y="7419"/>
                        </a:moveTo>
                        <a:lnTo>
                          <a:pt x="33531" y="1"/>
                        </a:lnTo>
                        <a:lnTo>
                          <a:pt x="20429" y="2375"/>
                        </a:lnTo>
                        <a:lnTo>
                          <a:pt x="1" y="1504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49000">
                        <a:srgbClr val="420279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4"/>
                  <p:cNvSpPr/>
                  <p:nvPr/>
                </p:nvSpPr>
                <p:spPr>
                  <a:xfrm>
                    <a:off x="3895875" y="1215500"/>
                    <a:ext cx="910750" cy="56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430" h="22575" extrusionOk="0">
                        <a:moveTo>
                          <a:pt x="36429" y="0"/>
                        </a:moveTo>
                        <a:lnTo>
                          <a:pt x="15613" y="5250"/>
                        </a:lnTo>
                        <a:lnTo>
                          <a:pt x="0" y="22575"/>
                        </a:lnTo>
                        <a:lnTo>
                          <a:pt x="0" y="22575"/>
                        </a:lnTo>
                        <a:lnTo>
                          <a:pt x="13102" y="20201"/>
                        </a:lnTo>
                        <a:lnTo>
                          <a:pt x="28372" y="9427"/>
                        </a:lnTo>
                        <a:lnTo>
                          <a:pt x="3642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39000">
                        <a:schemeClr val="accent1"/>
                      </a:gs>
                      <a:gs pos="73000">
                        <a:schemeClr val="accent3"/>
                      </a:gs>
                      <a:gs pos="100000">
                        <a:schemeClr val="accent3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4"/>
                  <p:cNvSpPr/>
                  <p:nvPr/>
                </p:nvSpPr>
                <p:spPr>
                  <a:xfrm>
                    <a:off x="4208575" y="1087100"/>
                    <a:ext cx="598050" cy="25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2" h="10387" extrusionOk="0">
                        <a:moveTo>
                          <a:pt x="3105" y="10386"/>
                        </a:moveTo>
                        <a:lnTo>
                          <a:pt x="0" y="1"/>
                        </a:lnTo>
                        <a:lnTo>
                          <a:pt x="23921" y="513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97000">
                        <a:srgbClr val="420279"/>
                      </a:gs>
                      <a:gs pos="100000">
                        <a:schemeClr val="dk2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57" name="Google Shape;257;p4"/>
              <p:cNvSpPr/>
              <p:nvPr/>
            </p:nvSpPr>
            <p:spPr>
              <a:xfrm>
                <a:off x="3644500" y="4670825"/>
                <a:ext cx="448875" cy="4333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17335" extrusionOk="0">
                    <a:moveTo>
                      <a:pt x="0" y="17335"/>
                    </a:moveTo>
                    <a:lnTo>
                      <a:pt x="619" y="10239"/>
                    </a:lnTo>
                    <a:lnTo>
                      <a:pt x="15169" y="0"/>
                    </a:lnTo>
                    <a:lnTo>
                      <a:pt x="17955" y="64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</p:sp>
        </p:grpSp>
        <p:grpSp>
          <p:nvGrpSpPr>
            <p:cNvPr id="258" name="Google Shape;258;p4"/>
            <p:cNvGrpSpPr/>
            <p:nvPr/>
          </p:nvGrpSpPr>
          <p:grpSpPr>
            <a:xfrm rot="-1551339">
              <a:off x="8152967" y="4340688"/>
              <a:ext cx="555868" cy="526831"/>
              <a:chOff x="6735900" y="1657175"/>
              <a:chExt cx="317300" cy="300725"/>
            </a:xfrm>
          </p:grpSpPr>
          <p:sp>
            <p:nvSpPr>
              <p:cNvPr id="259" name="Google Shape;259;p4"/>
              <p:cNvSpPr/>
              <p:nvPr/>
            </p:nvSpPr>
            <p:spPr>
              <a:xfrm>
                <a:off x="6735900" y="1657725"/>
                <a:ext cx="317300" cy="300175"/>
              </a:xfrm>
              <a:custGeom>
                <a:avLst/>
                <a:gdLst/>
                <a:ahLst/>
                <a:cxnLst/>
                <a:rect l="l" t="t" r="r" b="b"/>
                <a:pathLst>
                  <a:path w="12692" h="12007" extrusionOk="0">
                    <a:moveTo>
                      <a:pt x="3767" y="1439"/>
                    </a:moveTo>
                    <a:cubicBezTo>
                      <a:pt x="1872" y="3425"/>
                      <a:pt x="777" y="4589"/>
                      <a:pt x="138" y="6529"/>
                    </a:cubicBezTo>
                    <a:lnTo>
                      <a:pt x="138" y="6529"/>
                    </a:lnTo>
                    <a:cubicBezTo>
                      <a:pt x="69" y="8104"/>
                      <a:pt x="1" y="8926"/>
                      <a:pt x="24" y="10409"/>
                    </a:cubicBezTo>
                    <a:lnTo>
                      <a:pt x="24" y="10409"/>
                    </a:lnTo>
                    <a:cubicBezTo>
                      <a:pt x="24" y="10409"/>
                      <a:pt x="1941" y="10637"/>
                      <a:pt x="2649" y="10569"/>
                    </a:cubicBezTo>
                    <a:lnTo>
                      <a:pt x="2649" y="10569"/>
                    </a:lnTo>
                    <a:cubicBezTo>
                      <a:pt x="3516" y="11254"/>
                      <a:pt x="4018" y="11528"/>
                      <a:pt x="5159" y="12007"/>
                    </a:cubicBezTo>
                    <a:lnTo>
                      <a:pt x="5159" y="12007"/>
                    </a:lnTo>
                    <a:cubicBezTo>
                      <a:pt x="8903" y="10386"/>
                      <a:pt x="11733" y="9268"/>
                      <a:pt x="12692" y="8583"/>
                    </a:cubicBezTo>
                    <a:lnTo>
                      <a:pt x="12692" y="8583"/>
                    </a:lnTo>
                    <a:cubicBezTo>
                      <a:pt x="12395" y="6187"/>
                      <a:pt x="12669" y="4726"/>
                      <a:pt x="12669" y="2146"/>
                    </a:cubicBezTo>
                    <a:lnTo>
                      <a:pt x="12669" y="2146"/>
                    </a:lnTo>
                    <a:cubicBezTo>
                      <a:pt x="11961" y="868"/>
                      <a:pt x="10295" y="572"/>
                      <a:pt x="7077" y="1"/>
                    </a:cubicBezTo>
                    <a:lnTo>
                      <a:pt x="7077" y="1"/>
                    </a:lnTo>
                    <a:cubicBezTo>
                      <a:pt x="5753" y="572"/>
                      <a:pt x="5022" y="868"/>
                      <a:pt x="3767" y="1439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97000">
                    <a:srgbClr val="420279"/>
                  </a:gs>
                  <a:gs pos="100000">
                    <a:schemeClr val="dk2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6830050" y="1657175"/>
                <a:ext cx="136425" cy="131250"/>
              </a:xfrm>
              <a:custGeom>
                <a:avLst/>
                <a:gdLst/>
                <a:ahLst/>
                <a:cxnLst/>
                <a:rect l="l" t="t" r="r" b="b"/>
                <a:pathLst>
                  <a:path w="5457" h="5250" extrusionOk="0">
                    <a:moveTo>
                      <a:pt x="3311" y="0"/>
                    </a:moveTo>
                    <a:cubicBezTo>
                      <a:pt x="1987" y="571"/>
                      <a:pt x="1256" y="890"/>
                      <a:pt x="1" y="1461"/>
                    </a:cubicBezTo>
                    <a:cubicBezTo>
                      <a:pt x="389" y="2830"/>
                      <a:pt x="435" y="3652"/>
                      <a:pt x="526" y="5250"/>
                    </a:cubicBezTo>
                    <a:cubicBezTo>
                      <a:pt x="2466" y="4291"/>
                      <a:pt x="3630" y="3766"/>
                      <a:pt x="5456" y="2899"/>
                    </a:cubicBezTo>
                    <a:cubicBezTo>
                      <a:pt x="4749" y="1643"/>
                      <a:pt x="4361" y="1050"/>
                      <a:pt x="331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4"/>
              <p:cNvSpPr/>
              <p:nvPr/>
            </p:nvSpPr>
            <p:spPr>
              <a:xfrm>
                <a:off x="6783850" y="1729625"/>
                <a:ext cx="2693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10774" h="9131" extrusionOk="0">
                    <a:moveTo>
                      <a:pt x="7304" y="1"/>
                    </a:moveTo>
                    <a:cubicBezTo>
                      <a:pt x="5478" y="868"/>
                      <a:pt x="4314" y="1393"/>
                      <a:pt x="2374" y="2352"/>
                    </a:cubicBezTo>
                    <a:cubicBezTo>
                      <a:pt x="1347" y="3265"/>
                      <a:pt x="845" y="3744"/>
                      <a:pt x="0" y="4612"/>
                    </a:cubicBezTo>
                    <a:cubicBezTo>
                      <a:pt x="228" y="5913"/>
                      <a:pt x="342" y="6552"/>
                      <a:pt x="731" y="7693"/>
                    </a:cubicBezTo>
                    <a:cubicBezTo>
                      <a:pt x="1324" y="7921"/>
                      <a:pt x="3241" y="9131"/>
                      <a:pt x="3241" y="9131"/>
                    </a:cubicBezTo>
                    <a:cubicBezTo>
                      <a:pt x="6985" y="7510"/>
                      <a:pt x="9815" y="6392"/>
                      <a:pt x="10774" y="5707"/>
                    </a:cubicBezTo>
                    <a:cubicBezTo>
                      <a:pt x="9906" y="3402"/>
                      <a:pt x="9244" y="2215"/>
                      <a:pt x="73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49000">
                    <a:schemeClr val="accent2"/>
                  </a:gs>
                  <a:gs pos="100000">
                    <a:schemeClr val="dk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4"/>
              <p:cNvSpPr/>
              <p:nvPr/>
            </p:nvSpPr>
            <p:spPr>
              <a:xfrm>
                <a:off x="6912800" y="1657725"/>
                <a:ext cx="140400" cy="214600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8584" extrusionOk="0">
                    <a:moveTo>
                      <a:pt x="2146" y="2877"/>
                    </a:moveTo>
                    <a:cubicBezTo>
                      <a:pt x="4086" y="5091"/>
                      <a:pt x="4748" y="6278"/>
                      <a:pt x="5616" y="8583"/>
                    </a:cubicBezTo>
                    <a:lnTo>
                      <a:pt x="5616" y="8583"/>
                    </a:lnTo>
                    <a:cubicBezTo>
                      <a:pt x="5319" y="6187"/>
                      <a:pt x="5593" y="4726"/>
                      <a:pt x="5593" y="2146"/>
                    </a:cubicBezTo>
                    <a:lnTo>
                      <a:pt x="5593" y="2146"/>
                    </a:lnTo>
                    <a:cubicBezTo>
                      <a:pt x="4885" y="868"/>
                      <a:pt x="3219" y="572"/>
                      <a:pt x="1" y="1"/>
                    </a:cubicBezTo>
                    <a:lnTo>
                      <a:pt x="1" y="1"/>
                    </a:lnTo>
                    <a:cubicBezTo>
                      <a:pt x="1051" y="1028"/>
                      <a:pt x="1439" y="1621"/>
                      <a:pt x="2146" y="287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4"/>
              <p:cNvSpPr/>
              <p:nvPr/>
            </p:nvSpPr>
            <p:spPr>
              <a:xfrm>
                <a:off x="6739325" y="1693675"/>
                <a:ext cx="103875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4155" h="6050" extrusionOk="0">
                    <a:moveTo>
                      <a:pt x="1" y="5091"/>
                    </a:moveTo>
                    <a:cubicBezTo>
                      <a:pt x="320" y="5593"/>
                      <a:pt x="731" y="5776"/>
                      <a:pt x="1781" y="6050"/>
                    </a:cubicBezTo>
                    <a:cubicBezTo>
                      <a:pt x="2626" y="5182"/>
                      <a:pt x="3128" y="4703"/>
                      <a:pt x="4155" y="3790"/>
                    </a:cubicBezTo>
                    <a:cubicBezTo>
                      <a:pt x="4041" y="2192"/>
                      <a:pt x="4018" y="1370"/>
                      <a:pt x="3630" y="1"/>
                    </a:cubicBezTo>
                    <a:cubicBezTo>
                      <a:pt x="1735" y="1987"/>
                      <a:pt x="640" y="3151"/>
                      <a:pt x="1" y="5091"/>
                    </a:cubicBezTo>
                  </a:path>
                </a:pathLst>
              </a:custGeom>
              <a:gradFill>
                <a:gsLst>
                  <a:gs pos="0">
                    <a:schemeClr val="accent3"/>
                  </a:gs>
                  <a:gs pos="67000">
                    <a:srgbClr val="420279"/>
                  </a:gs>
                  <a:gs pos="100000">
                    <a:schemeClr val="dk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4"/>
              <p:cNvSpPr/>
              <p:nvPr/>
            </p:nvSpPr>
            <p:spPr>
              <a:xfrm>
                <a:off x="6783850" y="1788400"/>
                <a:ext cx="16092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6780" extrusionOk="0">
                    <a:moveTo>
                      <a:pt x="2374" y="1"/>
                    </a:moveTo>
                    <a:cubicBezTo>
                      <a:pt x="1347" y="914"/>
                      <a:pt x="845" y="1393"/>
                      <a:pt x="0" y="2261"/>
                    </a:cubicBezTo>
                    <a:cubicBezTo>
                      <a:pt x="228" y="3562"/>
                      <a:pt x="342" y="4201"/>
                      <a:pt x="731" y="5342"/>
                    </a:cubicBezTo>
                    <a:cubicBezTo>
                      <a:pt x="1598" y="6027"/>
                      <a:pt x="2100" y="6301"/>
                      <a:pt x="3241" y="6780"/>
                    </a:cubicBezTo>
                    <a:cubicBezTo>
                      <a:pt x="4405" y="5433"/>
                      <a:pt x="5136" y="4680"/>
                      <a:pt x="6437" y="3242"/>
                    </a:cubicBezTo>
                    <a:cubicBezTo>
                      <a:pt x="4748" y="2078"/>
                      <a:pt x="3903" y="1393"/>
                      <a:pt x="2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86000">
                    <a:schemeClr val="accent1"/>
                  </a:gs>
                  <a:gs pos="100000">
                    <a:schemeClr val="accent1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4"/>
              <p:cNvSpPr/>
              <p:nvPr/>
            </p:nvSpPr>
            <p:spPr>
              <a:xfrm>
                <a:off x="6864875" y="1863150"/>
                <a:ext cx="188325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3790" extrusionOk="0">
                    <a:moveTo>
                      <a:pt x="3196" y="252"/>
                    </a:moveTo>
                    <a:cubicBezTo>
                      <a:pt x="5592" y="115"/>
                      <a:pt x="6825" y="1"/>
                      <a:pt x="7533" y="366"/>
                    </a:cubicBezTo>
                    <a:cubicBezTo>
                      <a:pt x="6574" y="1051"/>
                      <a:pt x="3744" y="2169"/>
                      <a:pt x="0" y="3790"/>
                    </a:cubicBezTo>
                    <a:cubicBezTo>
                      <a:pt x="1164" y="2443"/>
                      <a:pt x="1895" y="1690"/>
                      <a:pt x="3196" y="252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49000">
                    <a:srgbClr val="420279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6" name="Google Shape;26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9"/>
          <p:cNvGrpSpPr/>
          <p:nvPr/>
        </p:nvGrpSpPr>
        <p:grpSpPr>
          <a:xfrm flipH="1">
            <a:off x="-1113925" y="-47520"/>
            <a:ext cx="10861605" cy="5918282"/>
            <a:chOff x="-702437" y="-274288"/>
            <a:chExt cx="10861605" cy="5918282"/>
          </a:xfrm>
        </p:grpSpPr>
        <p:sp>
          <p:nvSpPr>
            <p:cNvPr id="653" name="Google Shape;653;p9"/>
            <p:cNvSpPr/>
            <p:nvPr/>
          </p:nvSpPr>
          <p:spPr>
            <a:xfrm>
              <a:off x="-702437" y="1798450"/>
              <a:ext cx="5796007" cy="3845544"/>
            </a:xfrm>
            <a:custGeom>
              <a:avLst/>
              <a:gdLst/>
              <a:ahLst/>
              <a:cxnLst/>
              <a:rect l="l" t="t" r="r" b="b"/>
              <a:pathLst>
                <a:path w="66859" h="44361" extrusionOk="0">
                  <a:moveTo>
                    <a:pt x="43403" y="1"/>
                  </a:moveTo>
                  <a:cubicBezTo>
                    <a:pt x="43319" y="1"/>
                    <a:pt x="43231" y="9"/>
                    <a:pt x="43140" y="26"/>
                  </a:cubicBezTo>
                  <a:cubicBezTo>
                    <a:pt x="42022" y="231"/>
                    <a:pt x="40881" y="528"/>
                    <a:pt x="39785" y="848"/>
                  </a:cubicBezTo>
                  <a:cubicBezTo>
                    <a:pt x="31705" y="3222"/>
                    <a:pt x="24058" y="6851"/>
                    <a:pt x="16458" y="10457"/>
                  </a:cubicBezTo>
                  <a:cubicBezTo>
                    <a:pt x="13467" y="11872"/>
                    <a:pt x="10500" y="13288"/>
                    <a:pt x="7533" y="14680"/>
                  </a:cubicBezTo>
                  <a:lnTo>
                    <a:pt x="8537" y="13949"/>
                  </a:lnTo>
                  <a:lnTo>
                    <a:pt x="8537" y="13949"/>
                  </a:lnTo>
                  <a:cubicBezTo>
                    <a:pt x="6460" y="14657"/>
                    <a:pt x="4588" y="15958"/>
                    <a:pt x="3196" y="17647"/>
                  </a:cubicBezTo>
                  <a:cubicBezTo>
                    <a:pt x="2671" y="18286"/>
                    <a:pt x="2260" y="19313"/>
                    <a:pt x="3036" y="19793"/>
                  </a:cubicBezTo>
                  <a:cubicBezTo>
                    <a:pt x="3208" y="19895"/>
                    <a:pt x="3417" y="19947"/>
                    <a:pt x="3627" y="19947"/>
                  </a:cubicBezTo>
                  <a:cubicBezTo>
                    <a:pt x="3697" y="19947"/>
                    <a:pt x="3767" y="19941"/>
                    <a:pt x="3835" y="19930"/>
                  </a:cubicBezTo>
                  <a:cubicBezTo>
                    <a:pt x="9838" y="18720"/>
                    <a:pt x="15134" y="14566"/>
                    <a:pt x="21228" y="14497"/>
                  </a:cubicBezTo>
                  <a:cubicBezTo>
                    <a:pt x="22004" y="14497"/>
                    <a:pt x="23031" y="14840"/>
                    <a:pt x="22872" y="15639"/>
                  </a:cubicBezTo>
                  <a:cubicBezTo>
                    <a:pt x="22849" y="15821"/>
                    <a:pt x="22757" y="15981"/>
                    <a:pt x="22643" y="16095"/>
                  </a:cubicBezTo>
                  <a:cubicBezTo>
                    <a:pt x="20794" y="18355"/>
                    <a:pt x="18284" y="19930"/>
                    <a:pt x="15910" y="21596"/>
                  </a:cubicBezTo>
                  <a:cubicBezTo>
                    <a:pt x="12326" y="24107"/>
                    <a:pt x="8925" y="26891"/>
                    <a:pt x="5753" y="29904"/>
                  </a:cubicBezTo>
                  <a:cubicBezTo>
                    <a:pt x="3196" y="32324"/>
                    <a:pt x="662" y="35086"/>
                    <a:pt x="92" y="38624"/>
                  </a:cubicBezTo>
                  <a:cubicBezTo>
                    <a:pt x="1" y="39103"/>
                    <a:pt x="23" y="39605"/>
                    <a:pt x="160" y="40084"/>
                  </a:cubicBezTo>
                  <a:cubicBezTo>
                    <a:pt x="617" y="41489"/>
                    <a:pt x="1911" y="41854"/>
                    <a:pt x="3232" y="41854"/>
                  </a:cubicBezTo>
                  <a:cubicBezTo>
                    <a:pt x="3628" y="41854"/>
                    <a:pt x="4027" y="41821"/>
                    <a:pt x="4406" y="41773"/>
                  </a:cubicBezTo>
                  <a:cubicBezTo>
                    <a:pt x="14403" y="40472"/>
                    <a:pt x="23214" y="34789"/>
                    <a:pt x="32732" y="31479"/>
                  </a:cubicBezTo>
                  <a:cubicBezTo>
                    <a:pt x="33244" y="31305"/>
                    <a:pt x="33828" y="31154"/>
                    <a:pt x="34367" y="31154"/>
                  </a:cubicBezTo>
                  <a:cubicBezTo>
                    <a:pt x="34886" y="31154"/>
                    <a:pt x="35364" y="31293"/>
                    <a:pt x="35699" y="31685"/>
                  </a:cubicBezTo>
                  <a:cubicBezTo>
                    <a:pt x="31385" y="37140"/>
                    <a:pt x="23465" y="38099"/>
                    <a:pt x="18033" y="42435"/>
                  </a:cubicBezTo>
                  <a:cubicBezTo>
                    <a:pt x="17713" y="42686"/>
                    <a:pt x="17530" y="43052"/>
                    <a:pt x="17553" y="43417"/>
                  </a:cubicBezTo>
                  <a:cubicBezTo>
                    <a:pt x="17604" y="44126"/>
                    <a:pt x="18304" y="44361"/>
                    <a:pt x="19017" y="44361"/>
                  </a:cubicBezTo>
                  <a:cubicBezTo>
                    <a:pt x="19267" y="44361"/>
                    <a:pt x="19519" y="44332"/>
                    <a:pt x="19744" y="44284"/>
                  </a:cubicBezTo>
                  <a:cubicBezTo>
                    <a:pt x="25337" y="43189"/>
                    <a:pt x="30541" y="40678"/>
                    <a:pt x="35562" y="37984"/>
                  </a:cubicBezTo>
                  <a:cubicBezTo>
                    <a:pt x="42912" y="34058"/>
                    <a:pt x="50056" y="29745"/>
                    <a:pt x="56973" y="25043"/>
                  </a:cubicBezTo>
                  <a:cubicBezTo>
                    <a:pt x="56973" y="25043"/>
                    <a:pt x="56995" y="25043"/>
                    <a:pt x="56995" y="25020"/>
                  </a:cubicBezTo>
                  <a:cubicBezTo>
                    <a:pt x="58717" y="23851"/>
                    <a:pt x="57807" y="21278"/>
                    <a:pt x="55905" y="21278"/>
                  </a:cubicBezTo>
                  <a:cubicBezTo>
                    <a:pt x="55764" y="21278"/>
                    <a:pt x="55617" y="21292"/>
                    <a:pt x="55466" y="21322"/>
                  </a:cubicBezTo>
                  <a:cubicBezTo>
                    <a:pt x="54599" y="21482"/>
                    <a:pt x="53754" y="21687"/>
                    <a:pt x="52910" y="21915"/>
                  </a:cubicBezTo>
                  <a:cubicBezTo>
                    <a:pt x="43026" y="24632"/>
                    <a:pt x="33645" y="28946"/>
                    <a:pt x="23739" y="31593"/>
                  </a:cubicBezTo>
                  <a:cubicBezTo>
                    <a:pt x="21276" y="32243"/>
                    <a:pt x="18736" y="32803"/>
                    <a:pt x="16206" y="32803"/>
                  </a:cubicBezTo>
                  <a:cubicBezTo>
                    <a:pt x="15360" y="32803"/>
                    <a:pt x="14514" y="32741"/>
                    <a:pt x="13673" y="32598"/>
                  </a:cubicBezTo>
                  <a:cubicBezTo>
                    <a:pt x="12943" y="32484"/>
                    <a:pt x="12030" y="32073"/>
                    <a:pt x="12235" y="31251"/>
                  </a:cubicBezTo>
                  <a:cubicBezTo>
                    <a:pt x="12281" y="31114"/>
                    <a:pt x="12349" y="30977"/>
                    <a:pt x="12440" y="30840"/>
                  </a:cubicBezTo>
                  <a:cubicBezTo>
                    <a:pt x="13924" y="28763"/>
                    <a:pt x="16047" y="27257"/>
                    <a:pt x="18192" y="25841"/>
                  </a:cubicBezTo>
                  <a:cubicBezTo>
                    <a:pt x="26181" y="20523"/>
                    <a:pt x="34809" y="16141"/>
                    <a:pt x="43802" y="12785"/>
                  </a:cubicBezTo>
                  <a:cubicBezTo>
                    <a:pt x="44950" y="12363"/>
                    <a:pt x="46173" y="11954"/>
                    <a:pt x="47379" y="11954"/>
                  </a:cubicBezTo>
                  <a:cubicBezTo>
                    <a:pt x="47803" y="11954"/>
                    <a:pt x="48225" y="12005"/>
                    <a:pt x="48641" y="12123"/>
                  </a:cubicBezTo>
                  <a:cubicBezTo>
                    <a:pt x="43255" y="17990"/>
                    <a:pt x="33873" y="19017"/>
                    <a:pt x="28897" y="25225"/>
                  </a:cubicBezTo>
                  <a:cubicBezTo>
                    <a:pt x="29173" y="25457"/>
                    <a:pt x="29519" y="25539"/>
                    <a:pt x="29882" y="25539"/>
                  </a:cubicBezTo>
                  <a:cubicBezTo>
                    <a:pt x="30270" y="25539"/>
                    <a:pt x="30678" y="25445"/>
                    <a:pt x="31043" y="25339"/>
                  </a:cubicBezTo>
                  <a:cubicBezTo>
                    <a:pt x="34946" y="24266"/>
                    <a:pt x="38598" y="22463"/>
                    <a:pt x="42205" y="20637"/>
                  </a:cubicBezTo>
                  <a:cubicBezTo>
                    <a:pt x="50262" y="16506"/>
                    <a:pt x="58137" y="12055"/>
                    <a:pt x="65829" y="7307"/>
                  </a:cubicBezTo>
                  <a:cubicBezTo>
                    <a:pt x="65852" y="7307"/>
                    <a:pt x="65852" y="7284"/>
                    <a:pt x="65852" y="7284"/>
                  </a:cubicBezTo>
                  <a:cubicBezTo>
                    <a:pt x="66859" y="6671"/>
                    <a:pt x="66375" y="5176"/>
                    <a:pt x="65266" y="5176"/>
                  </a:cubicBezTo>
                  <a:cubicBezTo>
                    <a:pt x="65219" y="5176"/>
                    <a:pt x="65170" y="5179"/>
                    <a:pt x="65121" y="5185"/>
                  </a:cubicBezTo>
                  <a:cubicBezTo>
                    <a:pt x="64733" y="5230"/>
                    <a:pt x="64322" y="5299"/>
                    <a:pt x="63934" y="5367"/>
                  </a:cubicBezTo>
                  <a:cubicBezTo>
                    <a:pt x="52613" y="7376"/>
                    <a:pt x="41406" y="10023"/>
                    <a:pt x="30381" y="13288"/>
                  </a:cubicBezTo>
                  <a:cubicBezTo>
                    <a:pt x="29311" y="13602"/>
                    <a:pt x="28187" y="13928"/>
                    <a:pt x="27091" y="13928"/>
                  </a:cubicBezTo>
                  <a:cubicBezTo>
                    <a:pt x="26597" y="13928"/>
                    <a:pt x="26109" y="13861"/>
                    <a:pt x="25633" y="13698"/>
                  </a:cubicBezTo>
                  <a:cubicBezTo>
                    <a:pt x="26250" y="12283"/>
                    <a:pt x="27596" y="11347"/>
                    <a:pt x="28897" y="10503"/>
                  </a:cubicBezTo>
                  <a:cubicBezTo>
                    <a:pt x="33668" y="7421"/>
                    <a:pt x="38667" y="4705"/>
                    <a:pt x="43848" y="2377"/>
                  </a:cubicBezTo>
                  <a:cubicBezTo>
                    <a:pt x="43848" y="2377"/>
                    <a:pt x="43871" y="2354"/>
                    <a:pt x="43871" y="2354"/>
                  </a:cubicBezTo>
                  <a:cubicBezTo>
                    <a:pt x="45132" y="1798"/>
                    <a:pt x="44651" y="1"/>
                    <a:pt x="43403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4877975" y="243750"/>
              <a:ext cx="5281192" cy="3503964"/>
            </a:xfrm>
            <a:custGeom>
              <a:avLst/>
              <a:gdLst/>
              <a:ahLst/>
              <a:cxnLst/>
              <a:rect l="l" t="t" r="r" b="b"/>
              <a:pathLst>
                <a:path w="66859" h="44361" extrusionOk="0">
                  <a:moveTo>
                    <a:pt x="43403" y="1"/>
                  </a:moveTo>
                  <a:cubicBezTo>
                    <a:pt x="43319" y="1"/>
                    <a:pt x="43231" y="9"/>
                    <a:pt x="43140" y="26"/>
                  </a:cubicBezTo>
                  <a:cubicBezTo>
                    <a:pt x="42022" y="231"/>
                    <a:pt x="40881" y="528"/>
                    <a:pt x="39785" y="848"/>
                  </a:cubicBezTo>
                  <a:cubicBezTo>
                    <a:pt x="31705" y="3222"/>
                    <a:pt x="24058" y="6851"/>
                    <a:pt x="16458" y="10457"/>
                  </a:cubicBezTo>
                  <a:cubicBezTo>
                    <a:pt x="13467" y="11872"/>
                    <a:pt x="10500" y="13288"/>
                    <a:pt x="7533" y="14680"/>
                  </a:cubicBezTo>
                  <a:lnTo>
                    <a:pt x="8537" y="13949"/>
                  </a:lnTo>
                  <a:lnTo>
                    <a:pt x="8537" y="13949"/>
                  </a:lnTo>
                  <a:cubicBezTo>
                    <a:pt x="6460" y="14657"/>
                    <a:pt x="4588" y="15958"/>
                    <a:pt x="3196" y="17647"/>
                  </a:cubicBezTo>
                  <a:cubicBezTo>
                    <a:pt x="2671" y="18286"/>
                    <a:pt x="2260" y="19313"/>
                    <a:pt x="3036" y="19793"/>
                  </a:cubicBezTo>
                  <a:cubicBezTo>
                    <a:pt x="3208" y="19895"/>
                    <a:pt x="3417" y="19947"/>
                    <a:pt x="3627" y="19947"/>
                  </a:cubicBezTo>
                  <a:cubicBezTo>
                    <a:pt x="3697" y="19947"/>
                    <a:pt x="3767" y="19941"/>
                    <a:pt x="3835" y="19930"/>
                  </a:cubicBezTo>
                  <a:cubicBezTo>
                    <a:pt x="9838" y="18720"/>
                    <a:pt x="15134" y="14566"/>
                    <a:pt x="21228" y="14497"/>
                  </a:cubicBezTo>
                  <a:cubicBezTo>
                    <a:pt x="22004" y="14497"/>
                    <a:pt x="23031" y="14840"/>
                    <a:pt x="22872" y="15639"/>
                  </a:cubicBezTo>
                  <a:cubicBezTo>
                    <a:pt x="22849" y="15821"/>
                    <a:pt x="22757" y="15981"/>
                    <a:pt x="22643" y="16095"/>
                  </a:cubicBezTo>
                  <a:cubicBezTo>
                    <a:pt x="20794" y="18355"/>
                    <a:pt x="18284" y="19930"/>
                    <a:pt x="15910" y="21596"/>
                  </a:cubicBezTo>
                  <a:cubicBezTo>
                    <a:pt x="12326" y="24107"/>
                    <a:pt x="8925" y="26891"/>
                    <a:pt x="5753" y="29904"/>
                  </a:cubicBezTo>
                  <a:cubicBezTo>
                    <a:pt x="3196" y="32324"/>
                    <a:pt x="662" y="35086"/>
                    <a:pt x="92" y="38624"/>
                  </a:cubicBezTo>
                  <a:cubicBezTo>
                    <a:pt x="1" y="39103"/>
                    <a:pt x="23" y="39605"/>
                    <a:pt x="160" y="40084"/>
                  </a:cubicBezTo>
                  <a:cubicBezTo>
                    <a:pt x="617" y="41489"/>
                    <a:pt x="1911" y="41854"/>
                    <a:pt x="3232" y="41854"/>
                  </a:cubicBezTo>
                  <a:cubicBezTo>
                    <a:pt x="3628" y="41854"/>
                    <a:pt x="4027" y="41821"/>
                    <a:pt x="4406" y="41773"/>
                  </a:cubicBezTo>
                  <a:cubicBezTo>
                    <a:pt x="14403" y="40472"/>
                    <a:pt x="23214" y="34789"/>
                    <a:pt x="32732" y="31479"/>
                  </a:cubicBezTo>
                  <a:cubicBezTo>
                    <a:pt x="33244" y="31305"/>
                    <a:pt x="33828" y="31154"/>
                    <a:pt x="34367" y="31154"/>
                  </a:cubicBezTo>
                  <a:cubicBezTo>
                    <a:pt x="34886" y="31154"/>
                    <a:pt x="35364" y="31293"/>
                    <a:pt x="35699" y="31685"/>
                  </a:cubicBezTo>
                  <a:cubicBezTo>
                    <a:pt x="31385" y="37140"/>
                    <a:pt x="23465" y="38099"/>
                    <a:pt x="18033" y="42435"/>
                  </a:cubicBezTo>
                  <a:cubicBezTo>
                    <a:pt x="17713" y="42686"/>
                    <a:pt x="17530" y="43052"/>
                    <a:pt x="17553" y="43417"/>
                  </a:cubicBezTo>
                  <a:cubicBezTo>
                    <a:pt x="17604" y="44126"/>
                    <a:pt x="18304" y="44361"/>
                    <a:pt x="19017" y="44361"/>
                  </a:cubicBezTo>
                  <a:cubicBezTo>
                    <a:pt x="19267" y="44361"/>
                    <a:pt x="19519" y="44332"/>
                    <a:pt x="19744" y="44284"/>
                  </a:cubicBezTo>
                  <a:cubicBezTo>
                    <a:pt x="25337" y="43189"/>
                    <a:pt x="30541" y="40678"/>
                    <a:pt x="35562" y="37984"/>
                  </a:cubicBezTo>
                  <a:cubicBezTo>
                    <a:pt x="42912" y="34058"/>
                    <a:pt x="50056" y="29745"/>
                    <a:pt x="56973" y="25043"/>
                  </a:cubicBezTo>
                  <a:cubicBezTo>
                    <a:pt x="56973" y="25043"/>
                    <a:pt x="56995" y="25043"/>
                    <a:pt x="56995" y="25020"/>
                  </a:cubicBezTo>
                  <a:cubicBezTo>
                    <a:pt x="58717" y="23851"/>
                    <a:pt x="57807" y="21278"/>
                    <a:pt x="55905" y="21278"/>
                  </a:cubicBezTo>
                  <a:cubicBezTo>
                    <a:pt x="55764" y="21278"/>
                    <a:pt x="55617" y="21292"/>
                    <a:pt x="55466" y="21322"/>
                  </a:cubicBezTo>
                  <a:cubicBezTo>
                    <a:pt x="54599" y="21482"/>
                    <a:pt x="53754" y="21687"/>
                    <a:pt x="52910" y="21915"/>
                  </a:cubicBezTo>
                  <a:cubicBezTo>
                    <a:pt x="43026" y="24632"/>
                    <a:pt x="33645" y="28946"/>
                    <a:pt x="23739" y="31593"/>
                  </a:cubicBezTo>
                  <a:cubicBezTo>
                    <a:pt x="21276" y="32243"/>
                    <a:pt x="18736" y="32803"/>
                    <a:pt x="16206" y="32803"/>
                  </a:cubicBezTo>
                  <a:cubicBezTo>
                    <a:pt x="15360" y="32803"/>
                    <a:pt x="14514" y="32741"/>
                    <a:pt x="13673" y="32598"/>
                  </a:cubicBezTo>
                  <a:cubicBezTo>
                    <a:pt x="12943" y="32484"/>
                    <a:pt x="12030" y="32073"/>
                    <a:pt x="12235" y="31251"/>
                  </a:cubicBezTo>
                  <a:cubicBezTo>
                    <a:pt x="12281" y="31114"/>
                    <a:pt x="12349" y="30977"/>
                    <a:pt x="12440" y="30840"/>
                  </a:cubicBezTo>
                  <a:cubicBezTo>
                    <a:pt x="13924" y="28763"/>
                    <a:pt x="16047" y="27257"/>
                    <a:pt x="18192" y="25841"/>
                  </a:cubicBezTo>
                  <a:cubicBezTo>
                    <a:pt x="26181" y="20523"/>
                    <a:pt x="34809" y="16141"/>
                    <a:pt x="43802" y="12785"/>
                  </a:cubicBezTo>
                  <a:cubicBezTo>
                    <a:pt x="44950" y="12363"/>
                    <a:pt x="46173" y="11954"/>
                    <a:pt x="47379" y="11954"/>
                  </a:cubicBezTo>
                  <a:cubicBezTo>
                    <a:pt x="47803" y="11954"/>
                    <a:pt x="48225" y="12005"/>
                    <a:pt x="48641" y="12123"/>
                  </a:cubicBezTo>
                  <a:cubicBezTo>
                    <a:pt x="43255" y="17990"/>
                    <a:pt x="33873" y="19017"/>
                    <a:pt x="28897" y="25225"/>
                  </a:cubicBezTo>
                  <a:cubicBezTo>
                    <a:pt x="29173" y="25457"/>
                    <a:pt x="29519" y="25539"/>
                    <a:pt x="29882" y="25539"/>
                  </a:cubicBezTo>
                  <a:cubicBezTo>
                    <a:pt x="30270" y="25539"/>
                    <a:pt x="30678" y="25445"/>
                    <a:pt x="31043" y="25339"/>
                  </a:cubicBezTo>
                  <a:cubicBezTo>
                    <a:pt x="34946" y="24266"/>
                    <a:pt x="38598" y="22463"/>
                    <a:pt x="42205" y="20637"/>
                  </a:cubicBezTo>
                  <a:cubicBezTo>
                    <a:pt x="50262" y="16506"/>
                    <a:pt x="58137" y="12055"/>
                    <a:pt x="65829" y="7307"/>
                  </a:cubicBezTo>
                  <a:cubicBezTo>
                    <a:pt x="65852" y="7307"/>
                    <a:pt x="65852" y="7284"/>
                    <a:pt x="65852" y="7284"/>
                  </a:cubicBezTo>
                  <a:cubicBezTo>
                    <a:pt x="66859" y="6671"/>
                    <a:pt x="66375" y="5176"/>
                    <a:pt x="65266" y="5176"/>
                  </a:cubicBezTo>
                  <a:cubicBezTo>
                    <a:pt x="65219" y="5176"/>
                    <a:pt x="65170" y="5179"/>
                    <a:pt x="65121" y="5185"/>
                  </a:cubicBezTo>
                  <a:cubicBezTo>
                    <a:pt x="64733" y="5230"/>
                    <a:pt x="64322" y="5299"/>
                    <a:pt x="63934" y="5367"/>
                  </a:cubicBezTo>
                  <a:cubicBezTo>
                    <a:pt x="52613" y="7376"/>
                    <a:pt x="41406" y="10023"/>
                    <a:pt x="30381" y="13288"/>
                  </a:cubicBezTo>
                  <a:cubicBezTo>
                    <a:pt x="29311" y="13602"/>
                    <a:pt x="28187" y="13928"/>
                    <a:pt x="27091" y="13928"/>
                  </a:cubicBezTo>
                  <a:cubicBezTo>
                    <a:pt x="26597" y="13928"/>
                    <a:pt x="26109" y="13861"/>
                    <a:pt x="25633" y="13698"/>
                  </a:cubicBezTo>
                  <a:cubicBezTo>
                    <a:pt x="26250" y="12283"/>
                    <a:pt x="27596" y="11347"/>
                    <a:pt x="28897" y="10503"/>
                  </a:cubicBezTo>
                  <a:cubicBezTo>
                    <a:pt x="33668" y="7421"/>
                    <a:pt x="38667" y="4705"/>
                    <a:pt x="43848" y="2377"/>
                  </a:cubicBezTo>
                  <a:cubicBezTo>
                    <a:pt x="43848" y="2377"/>
                    <a:pt x="43871" y="2354"/>
                    <a:pt x="43871" y="2354"/>
                  </a:cubicBezTo>
                  <a:cubicBezTo>
                    <a:pt x="45132" y="1798"/>
                    <a:pt x="44651" y="1"/>
                    <a:pt x="43403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-18116" y="-274288"/>
              <a:ext cx="6285932" cy="2155127"/>
            </a:xfrm>
            <a:custGeom>
              <a:avLst/>
              <a:gdLst/>
              <a:ahLst/>
              <a:cxnLst/>
              <a:rect l="l" t="t" r="r" b="b"/>
              <a:pathLst>
                <a:path w="88631" h="30386" extrusionOk="0">
                  <a:moveTo>
                    <a:pt x="48448" y="1"/>
                  </a:moveTo>
                  <a:cubicBezTo>
                    <a:pt x="48106" y="1"/>
                    <a:pt x="47761" y="32"/>
                    <a:pt x="47431" y="75"/>
                  </a:cubicBezTo>
                  <a:cubicBezTo>
                    <a:pt x="43665" y="600"/>
                    <a:pt x="40081" y="2061"/>
                    <a:pt x="36543" y="3522"/>
                  </a:cubicBezTo>
                  <a:cubicBezTo>
                    <a:pt x="30723" y="5919"/>
                    <a:pt x="24903" y="8361"/>
                    <a:pt x="19082" y="10803"/>
                  </a:cubicBezTo>
                  <a:cubicBezTo>
                    <a:pt x="15772" y="12196"/>
                    <a:pt x="12440" y="13588"/>
                    <a:pt x="9153" y="15049"/>
                  </a:cubicBezTo>
                  <a:cubicBezTo>
                    <a:pt x="6323" y="16327"/>
                    <a:pt x="3424" y="17719"/>
                    <a:pt x="1347" y="20048"/>
                  </a:cubicBezTo>
                  <a:cubicBezTo>
                    <a:pt x="639" y="20846"/>
                    <a:pt x="0" y="21942"/>
                    <a:pt x="343" y="22969"/>
                  </a:cubicBezTo>
                  <a:cubicBezTo>
                    <a:pt x="523" y="23537"/>
                    <a:pt x="1178" y="23879"/>
                    <a:pt x="1759" y="23879"/>
                  </a:cubicBezTo>
                  <a:cubicBezTo>
                    <a:pt x="2205" y="23879"/>
                    <a:pt x="2607" y="23677"/>
                    <a:pt x="2716" y="23220"/>
                  </a:cubicBezTo>
                  <a:lnTo>
                    <a:pt x="2077" y="23106"/>
                  </a:lnTo>
                  <a:cubicBezTo>
                    <a:pt x="10112" y="18861"/>
                    <a:pt x="18466" y="15209"/>
                    <a:pt x="27071" y="12218"/>
                  </a:cubicBezTo>
                  <a:cubicBezTo>
                    <a:pt x="30061" y="11191"/>
                    <a:pt x="33143" y="10210"/>
                    <a:pt x="36338" y="10119"/>
                  </a:cubicBezTo>
                  <a:cubicBezTo>
                    <a:pt x="36407" y="10114"/>
                    <a:pt x="36478" y="10112"/>
                    <a:pt x="36549" y="10112"/>
                  </a:cubicBezTo>
                  <a:cubicBezTo>
                    <a:pt x="36876" y="10112"/>
                    <a:pt x="37213" y="10167"/>
                    <a:pt x="37456" y="10392"/>
                  </a:cubicBezTo>
                  <a:cubicBezTo>
                    <a:pt x="38096" y="10963"/>
                    <a:pt x="37456" y="12013"/>
                    <a:pt x="36817" y="12606"/>
                  </a:cubicBezTo>
                  <a:cubicBezTo>
                    <a:pt x="29810" y="19066"/>
                    <a:pt x="21068" y="23266"/>
                    <a:pt x="13284" y="28744"/>
                  </a:cubicBezTo>
                  <a:cubicBezTo>
                    <a:pt x="12965" y="28972"/>
                    <a:pt x="12600" y="29269"/>
                    <a:pt x="12600" y="29657"/>
                  </a:cubicBezTo>
                  <a:cubicBezTo>
                    <a:pt x="12600" y="30194"/>
                    <a:pt x="13180" y="30386"/>
                    <a:pt x="13769" y="30386"/>
                  </a:cubicBezTo>
                  <a:cubicBezTo>
                    <a:pt x="13981" y="30386"/>
                    <a:pt x="14193" y="30361"/>
                    <a:pt x="14380" y="30319"/>
                  </a:cubicBezTo>
                  <a:cubicBezTo>
                    <a:pt x="29194" y="26872"/>
                    <a:pt x="42615" y="19043"/>
                    <a:pt x="57246" y="14843"/>
                  </a:cubicBezTo>
                  <a:cubicBezTo>
                    <a:pt x="58595" y="14455"/>
                    <a:pt x="59995" y="14105"/>
                    <a:pt x="61388" y="14105"/>
                  </a:cubicBezTo>
                  <a:cubicBezTo>
                    <a:pt x="61881" y="14105"/>
                    <a:pt x="62372" y="14149"/>
                    <a:pt x="62861" y="14250"/>
                  </a:cubicBezTo>
                  <a:cubicBezTo>
                    <a:pt x="62907" y="14889"/>
                    <a:pt x="62336" y="15391"/>
                    <a:pt x="61811" y="15779"/>
                  </a:cubicBezTo>
                  <a:cubicBezTo>
                    <a:pt x="57292" y="18883"/>
                    <a:pt x="51608" y="20390"/>
                    <a:pt x="48002" y="24521"/>
                  </a:cubicBezTo>
                  <a:cubicBezTo>
                    <a:pt x="48317" y="24899"/>
                    <a:pt x="48785" y="25027"/>
                    <a:pt x="49283" y="25027"/>
                  </a:cubicBezTo>
                  <a:cubicBezTo>
                    <a:pt x="49688" y="25027"/>
                    <a:pt x="50112" y="24943"/>
                    <a:pt x="50490" y="24841"/>
                  </a:cubicBezTo>
                  <a:cubicBezTo>
                    <a:pt x="60738" y="22239"/>
                    <a:pt x="70804" y="19020"/>
                    <a:pt x="80642" y="15186"/>
                  </a:cubicBezTo>
                  <a:cubicBezTo>
                    <a:pt x="81760" y="14752"/>
                    <a:pt x="83084" y="13976"/>
                    <a:pt x="82902" y="12789"/>
                  </a:cubicBezTo>
                  <a:lnTo>
                    <a:pt x="82902" y="12789"/>
                  </a:lnTo>
                  <a:cubicBezTo>
                    <a:pt x="76465" y="13040"/>
                    <a:pt x="70713" y="17194"/>
                    <a:pt x="64299" y="17628"/>
                  </a:cubicBezTo>
                  <a:cubicBezTo>
                    <a:pt x="68248" y="13839"/>
                    <a:pt x="72881" y="10758"/>
                    <a:pt x="77903" y="8566"/>
                  </a:cubicBezTo>
                  <a:cubicBezTo>
                    <a:pt x="81692" y="6923"/>
                    <a:pt x="85846" y="5645"/>
                    <a:pt x="88631" y="2609"/>
                  </a:cubicBezTo>
                  <a:cubicBezTo>
                    <a:pt x="87888" y="2484"/>
                    <a:pt x="87142" y="2429"/>
                    <a:pt x="86395" y="2429"/>
                  </a:cubicBezTo>
                  <a:cubicBezTo>
                    <a:pt x="83859" y="2429"/>
                    <a:pt x="81312" y="3063"/>
                    <a:pt x="78862" y="3750"/>
                  </a:cubicBezTo>
                  <a:cubicBezTo>
                    <a:pt x="72744" y="5485"/>
                    <a:pt x="66764" y="7631"/>
                    <a:pt x="60784" y="9799"/>
                  </a:cubicBezTo>
                  <a:cubicBezTo>
                    <a:pt x="51814" y="13017"/>
                    <a:pt x="42843" y="16259"/>
                    <a:pt x="33873" y="19500"/>
                  </a:cubicBezTo>
                  <a:cubicBezTo>
                    <a:pt x="36612" y="16852"/>
                    <a:pt x="39967" y="14912"/>
                    <a:pt x="43072" y="12675"/>
                  </a:cubicBezTo>
                  <a:cubicBezTo>
                    <a:pt x="46153" y="10438"/>
                    <a:pt x="49120" y="7745"/>
                    <a:pt x="50581" y="4207"/>
                  </a:cubicBezTo>
                  <a:cubicBezTo>
                    <a:pt x="51060" y="3043"/>
                    <a:pt x="51311" y="1559"/>
                    <a:pt x="50421" y="669"/>
                  </a:cubicBezTo>
                  <a:cubicBezTo>
                    <a:pt x="49920" y="152"/>
                    <a:pt x="49194" y="1"/>
                    <a:pt x="48448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5981150" y="3585275"/>
              <a:ext cx="3074841" cy="1359337"/>
            </a:xfrm>
            <a:custGeom>
              <a:avLst/>
              <a:gdLst/>
              <a:ahLst/>
              <a:cxnLst/>
              <a:rect l="l" t="t" r="r" b="b"/>
              <a:pathLst>
                <a:path w="42501" h="18789" extrusionOk="0">
                  <a:moveTo>
                    <a:pt x="40778" y="0"/>
                  </a:moveTo>
                  <a:cubicBezTo>
                    <a:pt x="40694" y="0"/>
                    <a:pt x="40606" y="8"/>
                    <a:pt x="40515" y="26"/>
                  </a:cubicBezTo>
                  <a:cubicBezTo>
                    <a:pt x="39374" y="231"/>
                    <a:pt x="38255" y="528"/>
                    <a:pt x="37137" y="847"/>
                  </a:cubicBezTo>
                  <a:cubicBezTo>
                    <a:pt x="29080" y="3221"/>
                    <a:pt x="21433" y="6828"/>
                    <a:pt x="13832" y="10434"/>
                  </a:cubicBezTo>
                  <a:cubicBezTo>
                    <a:pt x="10842" y="11849"/>
                    <a:pt x="7875" y="13264"/>
                    <a:pt x="4908" y="14680"/>
                  </a:cubicBezTo>
                  <a:lnTo>
                    <a:pt x="5912" y="13949"/>
                  </a:lnTo>
                  <a:lnTo>
                    <a:pt x="5912" y="13949"/>
                  </a:lnTo>
                  <a:cubicBezTo>
                    <a:pt x="3835" y="14657"/>
                    <a:pt x="1963" y="15958"/>
                    <a:pt x="571" y="17647"/>
                  </a:cubicBezTo>
                  <a:cubicBezTo>
                    <a:pt x="320" y="17966"/>
                    <a:pt x="69" y="18377"/>
                    <a:pt x="0" y="18788"/>
                  </a:cubicBezTo>
                  <a:lnTo>
                    <a:pt x="5067" y="18788"/>
                  </a:lnTo>
                  <a:cubicBezTo>
                    <a:pt x="9564" y="17099"/>
                    <a:pt x="13832" y="14543"/>
                    <a:pt x="18603" y="14497"/>
                  </a:cubicBezTo>
                  <a:cubicBezTo>
                    <a:pt x="19379" y="14497"/>
                    <a:pt x="20406" y="14817"/>
                    <a:pt x="20246" y="15638"/>
                  </a:cubicBezTo>
                  <a:cubicBezTo>
                    <a:pt x="20223" y="15798"/>
                    <a:pt x="20132" y="15958"/>
                    <a:pt x="20018" y="16095"/>
                  </a:cubicBezTo>
                  <a:cubicBezTo>
                    <a:pt x="19196" y="17099"/>
                    <a:pt x="18238" y="17966"/>
                    <a:pt x="17211" y="18788"/>
                  </a:cubicBezTo>
                  <a:lnTo>
                    <a:pt x="27573" y="18788"/>
                  </a:lnTo>
                  <a:cubicBezTo>
                    <a:pt x="31978" y="16506"/>
                    <a:pt x="36521" y="14520"/>
                    <a:pt x="41177" y="12785"/>
                  </a:cubicBezTo>
                  <a:cubicBezTo>
                    <a:pt x="41611" y="12625"/>
                    <a:pt x="42044" y="12466"/>
                    <a:pt x="42501" y="12329"/>
                  </a:cubicBezTo>
                  <a:lnTo>
                    <a:pt x="42501" y="9293"/>
                  </a:lnTo>
                  <a:cubicBezTo>
                    <a:pt x="37548" y="10503"/>
                    <a:pt x="32640" y="11826"/>
                    <a:pt x="27756" y="13287"/>
                  </a:cubicBezTo>
                  <a:cubicBezTo>
                    <a:pt x="26686" y="13602"/>
                    <a:pt x="25562" y="13927"/>
                    <a:pt x="24466" y="13927"/>
                  </a:cubicBezTo>
                  <a:cubicBezTo>
                    <a:pt x="23972" y="13927"/>
                    <a:pt x="23483" y="13861"/>
                    <a:pt x="23008" y="13698"/>
                  </a:cubicBezTo>
                  <a:cubicBezTo>
                    <a:pt x="23624" y="12283"/>
                    <a:pt x="24971" y="11347"/>
                    <a:pt x="26249" y="10503"/>
                  </a:cubicBezTo>
                  <a:cubicBezTo>
                    <a:pt x="31020" y="7421"/>
                    <a:pt x="36041" y="4705"/>
                    <a:pt x="41200" y="2377"/>
                  </a:cubicBezTo>
                  <a:cubicBezTo>
                    <a:pt x="41223" y="2354"/>
                    <a:pt x="41246" y="2354"/>
                    <a:pt x="41246" y="2354"/>
                  </a:cubicBezTo>
                  <a:cubicBezTo>
                    <a:pt x="42486" y="1798"/>
                    <a:pt x="42023" y="0"/>
                    <a:pt x="4077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9"/>
          <p:cNvGrpSpPr/>
          <p:nvPr/>
        </p:nvGrpSpPr>
        <p:grpSpPr>
          <a:xfrm>
            <a:off x="3459838" y="3451999"/>
            <a:ext cx="3064800" cy="3064800"/>
            <a:chOff x="3136163" y="3071699"/>
            <a:chExt cx="3064800" cy="3064800"/>
          </a:xfrm>
        </p:grpSpPr>
        <p:sp>
          <p:nvSpPr>
            <p:cNvPr id="658" name="Google Shape;658;p9"/>
            <p:cNvSpPr/>
            <p:nvPr/>
          </p:nvSpPr>
          <p:spPr>
            <a:xfrm>
              <a:off x="3136163" y="3071699"/>
              <a:ext cx="3064800" cy="3064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9" name="Google Shape;659;p9"/>
            <p:cNvGrpSpPr/>
            <p:nvPr/>
          </p:nvGrpSpPr>
          <p:grpSpPr>
            <a:xfrm>
              <a:off x="3822875" y="3758700"/>
              <a:ext cx="1691375" cy="1690800"/>
              <a:chOff x="3822875" y="3758700"/>
              <a:chExt cx="1691375" cy="1690800"/>
            </a:xfrm>
          </p:grpSpPr>
          <p:sp>
            <p:nvSpPr>
              <p:cNvPr id="660" name="Google Shape;660;p9"/>
              <p:cNvSpPr/>
              <p:nvPr/>
            </p:nvSpPr>
            <p:spPr>
              <a:xfrm>
                <a:off x="3822875" y="3758700"/>
                <a:ext cx="1691375" cy="1690800"/>
              </a:xfrm>
              <a:custGeom>
                <a:avLst/>
                <a:gdLst/>
                <a:ahLst/>
                <a:cxnLst/>
                <a:rect l="l" t="t" r="r" b="b"/>
                <a:pathLst>
                  <a:path w="67655" h="67632" extrusionOk="0">
                    <a:moveTo>
                      <a:pt x="0" y="33827"/>
                    </a:moveTo>
                    <a:cubicBezTo>
                      <a:pt x="0" y="52498"/>
                      <a:pt x="15134" y="67631"/>
                      <a:pt x="33828" y="67631"/>
                    </a:cubicBezTo>
                    <a:lnTo>
                      <a:pt x="33828" y="67631"/>
                    </a:lnTo>
                    <a:cubicBezTo>
                      <a:pt x="52499" y="67631"/>
                      <a:pt x="67655" y="52498"/>
                      <a:pt x="67655" y="33827"/>
                    </a:cubicBezTo>
                    <a:lnTo>
                      <a:pt x="67655" y="33827"/>
                    </a:lnTo>
                    <a:cubicBezTo>
                      <a:pt x="67655" y="15133"/>
                      <a:pt x="52499" y="0"/>
                      <a:pt x="33828" y="0"/>
                    </a:cubicBezTo>
                    <a:lnTo>
                      <a:pt x="33828" y="0"/>
                    </a:lnTo>
                    <a:cubicBezTo>
                      <a:pt x="15134" y="0"/>
                      <a:pt x="0" y="15133"/>
                      <a:pt x="0" y="3382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2000">
                    <a:schemeClr val="accent2"/>
                  </a:gs>
                  <a:gs pos="88000">
                    <a:schemeClr val="accent3"/>
                  </a:gs>
                  <a:gs pos="100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4110938" y="3939438"/>
                <a:ext cx="193475" cy="232825"/>
              </a:xfrm>
              <a:custGeom>
                <a:avLst/>
                <a:gdLst/>
                <a:ahLst/>
                <a:cxnLst/>
                <a:rect l="l" t="t" r="r" b="b"/>
                <a:pathLst>
                  <a:path w="7739" h="9313" extrusionOk="0">
                    <a:moveTo>
                      <a:pt x="1963" y="1986"/>
                    </a:moveTo>
                    <a:cubicBezTo>
                      <a:pt x="1210" y="2899"/>
                      <a:pt x="639" y="3949"/>
                      <a:pt x="320" y="5090"/>
                    </a:cubicBezTo>
                    <a:cubicBezTo>
                      <a:pt x="114" y="5843"/>
                      <a:pt x="0" y="6665"/>
                      <a:pt x="206" y="7418"/>
                    </a:cubicBezTo>
                    <a:cubicBezTo>
                      <a:pt x="411" y="8171"/>
                      <a:pt x="982" y="8879"/>
                      <a:pt x="1735" y="9062"/>
                    </a:cubicBezTo>
                    <a:cubicBezTo>
                      <a:pt x="2694" y="9313"/>
                      <a:pt x="3675" y="8742"/>
                      <a:pt x="4451" y="8149"/>
                    </a:cubicBezTo>
                    <a:cubicBezTo>
                      <a:pt x="5775" y="7144"/>
                      <a:pt x="7030" y="5866"/>
                      <a:pt x="7373" y="4246"/>
                    </a:cubicBezTo>
                    <a:cubicBezTo>
                      <a:pt x="7738" y="2625"/>
                      <a:pt x="6871" y="662"/>
                      <a:pt x="5250" y="342"/>
                    </a:cubicBezTo>
                    <a:cubicBezTo>
                      <a:pt x="3561" y="0"/>
                      <a:pt x="2077" y="1461"/>
                      <a:pt x="1210" y="2922"/>
                    </a:cubicBezTo>
                  </a:path>
                </a:pathLst>
              </a:custGeom>
              <a:gradFill>
                <a:gsLst>
                  <a:gs pos="0">
                    <a:schemeClr val="dk1">
                      <a:alpha val="46880"/>
                    </a:schemeClr>
                  </a:gs>
                  <a:gs pos="55000">
                    <a:srgbClr val="7800B9">
                      <a:alpha val="0"/>
                      <a:alpha val="46880"/>
                    </a:srgbClr>
                  </a:gs>
                  <a:gs pos="100000">
                    <a:srgbClr val="FFFFFF">
                      <a:alpha val="0"/>
                      <a:alpha val="4688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4374100" y="3924750"/>
                <a:ext cx="235125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10044" extrusionOk="0">
                    <a:moveTo>
                      <a:pt x="822" y="4634"/>
                    </a:moveTo>
                    <a:cubicBezTo>
                      <a:pt x="685" y="2922"/>
                      <a:pt x="1849" y="1210"/>
                      <a:pt x="3447" y="617"/>
                    </a:cubicBezTo>
                    <a:cubicBezTo>
                      <a:pt x="5045" y="0"/>
                      <a:pt x="6962" y="434"/>
                      <a:pt x="8263" y="1575"/>
                    </a:cubicBezTo>
                    <a:cubicBezTo>
                      <a:pt x="8651" y="1940"/>
                      <a:pt x="8994" y="2374"/>
                      <a:pt x="9176" y="2876"/>
                    </a:cubicBezTo>
                    <a:cubicBezTo>
                      <a:pt x="9405" y="3493"/>
                      <a:pt x="9336" y="4177"/>
                      <a:pt x="9199" y="4816"/>
                    </a:cubicBezTo>
                    <a:cubicBezTo>
                      <a:pt x="8766" y="6642"/>
                      <a:pt x="7579" y="8286"/>
                      <a:pt x="5981" y="9245"/>
                    </a:cubicBezTo>
                    <a:cubicBezTo>
                      <a:pt x="5205" y="9724"/>
                      <a:pt x="4292" y="10043"/>
                      <a:pt x="3402" y="9861"/>
                    </a:cubicBezTo>
                    <a:cubicBezTo>
                      <a:pt x="2146" y="9587"/>
                      <a:pt x="1325" y="8400"/>
                      <a:pt x="777" y="7236"/>
                    </a:cubicBezTo>
                    <a:cubicBezTo>
                      <a:pt x="548" y="6757"/>
                      <a:pt x="343" y="6232"/>
                      <a:pt x="252" y="5684"/>
                    </a:cubicBezTo>
                    <a:cubicBezTo>
                      <a:pt x="1" y="4086"/>
                      <a:pt x="1028" y="2397"/>
                      <a:pt x="2557" y="1872"/>
                    </a:cubicBezTo>
                  </a:path>
                </a:pathLst>
              </a:custGeom>
              <a:solidFill>
                <a:srgbClr val="950E6F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4714200" y="4001775"/>
                <a:ext cx="13355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5342" h="6096" extrusionOk="0">
                    <a:moveTo>
                      <a:pt x="1827" y="663"/>
                    </a:moveTo>
                    <a:cubicBezTo>
                      <a:pt x="731" y="1325"/>
                      <a:pt x="1" y="2648"/>
                      <a:pt x="274" y="3904"/>
                    </a:cubicBezTo>
                    <a:cubicBezTo>
                      <a:pt x="526" y="5136"/>
                      <a:pt x="1918" y="6095"/>
                      <a:pt x="3128" y="5707"/>
                    </a:cubicBezTo>
                    <a:cubicBezTo>
                      <a:pt x="3630" y="5547"/>
                      <a:pt x="4041" y="5205"/>
                      <a:pt x="4360" y="4817"/>
                    </a:cubicBezTo>
                    <a:cubicBezTo>
                      <a:pt x="4976" y="4086"/>
                      <a:pt x="5342" y="3105"/>
                      <a:pt x="5182" y="2169"/>
                    </a:cubicBezTo>
                    <a:cubicBezTo>
                      <a:pt x="5022" y="1233"/>
                      <a:pt x="4315" y="366"/>
                      <a:pt x="3379" y="183"/>
                    </a:cubicBezTo>
                    <a:cubicBezTo>
                      <a:pt x="2443" y="1"/>
                      <a:pt x="1370" y="617"/>
                      <a:pt x="1187" y="1553"/>
                    </a:cubicBezTo>
                  </a:path>
                </a:pathLst>
              </a:custGeom>
              <a:solidFill>
                <a:srgbClr val="950E6F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4572675" y="4786975"/>
                <a:ext cx="591775" cy="585500"/>
              </a:xfrm>
              <a:custGeom>
                <a:avLst/>
                <a:gdLst/>
                <a:ahLst/>
                <a:cxnLst/>
                <a:rect l="l" t="t" r="r" b="b"/>
                <a:pathLst>
                  <a:path w="23671" h="23420" extrusionOk="0">
                    <a:moveTo>
                      <a:pt x="7670" y="23008"/>
                    </a:moveTo>
                    <a:cubicBezTo>
                      <a:pt x="5319" y="23168"/>
                      <a:pt x="2900" y="22004"/>
                      <a:pt x="1576" y="20087"/>
                    </a:cubicBezTo>
                    <a:cubicBezTo>
                      <a:pt x="229" y="18146"/>
                      <a:pt x="1" y="15499"/>
                      <a:pt x="982" y="13353"/>
                    </a:cubicBezTo>
                    <a:cubicBezTo>
                      <a:pt x="1667" y="11801"/>
                      <a:pt x="2922" y="10591"/>
                      <a:pt x="3790" y="9153"/>
                    </a:cubicBezTo>
                    <a:cubicBezTo>
                      <a:pt x="4931" y="7259"/>
                      <a:pt x="5388" y="5045"/>
                      <a:pt x="6209" y="2990"/>
                    </a:cubicBezTo>
                    <a:cubicBezTo>
                      <a:pt x="6552" y="2146"/>
                      <a:pt x="6985" y="1279"/>
                      <a:pt x="7739" y="731"/>
                    </a:cubicBezTo>
                    <a:cubicBezTo>
                      <a:pt x="8629" y="92"/>
                      <a:pt x="9816" y="0"/>
                      <a:pt x="10911" y="160"/>
                    </a:cubicBezTo>
                    <a:cubicBezTo>
                      <a:pt x="13650" y="548"/>
                      <a:pt x="16001" y="2260"/>
                      <a:pt x="18193" y="3972"/>
                    </a:cubicBezTo>
                    <a:cubicBezTo>
                      <a:pt x="20064" y="5433"/>
                      <a:pt x="22004" y="7053"/>
                      <a:pt x="22758" y="9290"/>
                    </a:cubicBezTo>
                    <a:cubicBezTo>
                      <a:pt x="23671" y="11984"/>
                      <a:pt x="22621" y="15042"/>
                      <a:pt x="20749" y="17165"/>
                    </a:cubicBezTo>
                    <a:cubicBezTo>
                      <a:pt x="18877" y="19288"/>
                      <a:pt x="16298" y="20634"/>
                      <a:pt x="13696" y="21776"/>
                    </a:cubicBezTo>
                    <a:cubicBezTo>
                      <a:pt x="12075" y="22483"/>
                      <a:pt x="10409" y="23145"/>
                      <a:pt x="8652" y="23282"/>
                    </a:cubicBezTo>
                    <a:cubicBezTo>
                      <a:pt x="6894" y="23419"/>
                      <a:pt x="5000" y="22985"/>
                      <a:pt x="3721" y="21776"/>
                    </a:cubicBezTo>
                  </a:path>
                </a:pathLst>
              </a:custGeom>
              <a:solidFill>
                <a:srgbClr val="950E6F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4558425" y="4440025"/>
                <a:ext cx="602600" cy="602625"/>
              </a:xfrm>
              <a:custGeom>
                <a:avLst/>
                <a:gdLst/>
                <a:ahLst/>
                <a:cxnLst/>
                <a:rect l="l" t="t" r="r" b="b"/>
                <a:pathLst>
                  <a:path w="24104" h="24105" extrusionOk="0">
                    <a:moveTo>
                      <a:pt x="0" y="12052"/>
                    </a:moveTo>
                    <a:cubicBezTo>
                      <a:pt x="0" y="18694"/>
                      <a:pt x="5387" y="24104"/>
                      <a:pt x="12052" y="24104"/>
                    </a:cubicBezTo>
                    <a:lnTo>
                      <a:pt x="12052" y="24104"/>
                    </a:lnTo>
                    <a:cubicBezTo>
                      <a:pt x="18717" y="24104"/>
                      <a:pt x="24104" y="18694"/>
                      <a:pt x="24104" y="12052"/>
                    </a:cubicBezTo>
                    <a:lnTo>
                      <a:pt x="24104" y="12052"/>
                    </a:lnTo>
                    <a:cubicBezTo>
                      <a:pt x="24104" y="5387"/>
                      <a:pt x="18717" y="1"/>
                      <a:pt x="12052" y="1"/>
                    </a:cubicBezTo>
                    <a:lnTo>
                      <a:pt x="12052" y="1"/>
                    </a:lnTo>
                    <a:cubicBezTo>
                      <a:pt x="5387" y="1"/>
                      <a:pt x="0" y="5387"/>
                      <a:pt x="0" y="120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4556125" y="4741325"/>
                <a:ext cx="607200" cy="311575"/>
              </a:xfrm>
              <a:custGeom>
                <a:avLst/>
                <a:gdLst/>
                <a:ahLst/>
                <a:cxnLst/>
                <a:rect l="l" t="t" r="r" b="b"/>
                <a:pathLst>
                  <a:path w="24288" h="12463" extrusionOk="0">
                    <a:moveTo>
                      <a:pt x="92" y="0"/>
                    </a:moveTo>
                    <a:lnTo>
                      <a:pt x="92" y="0"/>
                    </a:lnTo>
                    <a:cubicBezTo>
                      <a:pt x="1" y="1575"/>
                      <a:pt x="275" y="3173"/>
                      <a:pt x="823" y="4679"/>
                    </a:cubicBezTo>
                    <a:cubicBezTo>
                      <a:pt x="1393" y="6186"/>
                      <a:pt x="2261" y="7578"/>
                      <a:pt x="3379" y="8742"/>
                    </a:cubicBezTo>
                    <a:cubicBezTo>
                      <a:pt x="4498" y="9929"/>
                      <a:pt x="5890" y="10842"/>
                      <a:pt x="7373" y="11504"/>
                    </a:cubicBezTo>
                    <a:cubicBezTo>
                      <a:pt x="8880" y="12143"/>
                      <a:pt x="10501" y="12463"/>
                      <a:pt x="12144" y="12463"/>
                    </a:cubicBezTo>
                    <a:cubicBezTo>
                      <a:pt x="13765" y="12463"/>
                      <a:pt x="15408" y="12143"/>
                      <a:pt x="16914" y="11504"/>
                    </a:cubicBezTo>
                    <a:cubicBezTo>
                      <a:pt x="18398" y="10842"/>
                      <a:pt x="19768" y="9929"/>
                      <a:pt x="20886" y="8742"/>
                    </a:cubicBezTo>
                    <a:cubicBezTo>
                      <a:pt x="22027" y="7578"/>
                      <a:pt x="22895" y="6186"/>
                      <a:pt x="23465" y="4679"/>
                    </a:cubicBezTo>
                    <a:cubicBezTo>
                      <a:pt x="24013" y="3173"/>
                      <a:pt x="24287" y="1575"/>
                      <a:pt x="24196" y="0"/>
                    </a:cubicBezTo>
                    <a:lnTo>
                      <a:pt x="24196" y="0"/>
                    </a:lnTo>
                    <a:cubicBezTo>
                      <a:pt x="24036" y="3150"/>
                      <a:pt x="22644" y="6163"/>
                      <a:pt x="20430" y="8286"/>
                    </a:cubicBezTo>
                    <a:cubicBezTo>
                      <a:pt x="18216" y="10431"/>
                      <a:pt x="15203" y="11641"/>
                      <a:pt x="12144" y="11641"/>
                    </a:cubicBezTo>
                    <a:cubicBezTo>
                      <a:pt x="9085" y="11641"/>
                      <a:pt x="6072" y="10431"/>
                      <a:pt x="3858" y="8286"/>
                    </a:cubicBezTo>
                    <a:cubicBezTo>
                      <a:pt x="1622" y="6163"/>
                      <a:pt x="252" y="3150"/>
                      <a:pt x="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4093350" y="3954425"/>
                <a:ext cx="392625" cy="201450"/>
              </a:xfrm>
              <a:custGeom>
                <a:avLst/>
                <a:gdLst/>
                <a:ahLst/>
                <a:cxnLst/>
                <a:rect l="l" t="t" r="r" b="b"/>
                <a:pathLst>
                  <a:path w="15705" h="8058" extrusionOk="0">
                    <a:moveTo>
                      <a:pt x="7853" y="0"/>
                    </a:moveTo>
                    <a:cubicBezTo>
                      <a:pt x="6803" y="23"/>
                      <a:pt x="5753" y="228"/>
                      <a:pt x="4771" y="639"/>
                    </a:cubicBezTo>
                    <a:cubicBezTo>
                      <a:pt x="3812" y="1050"/>
                      <a:pt x="2922" y="1644"/>
                      <a:pt x="2192" y="2420"/>
                    </a:cubicBezTo>
                    <a:cubicBezTo>
                      <a:pt x="1484" y="3173"/>
                      <a:pt x="914" y="4063"/>
                      <a:pt x="548" y="5045"/>
                    </a:cubicBezTo>
                    <a:cubicBezTo>
                      <a:pt x="183" y="6003"/>
                      <a:pt x="1" y="7053"/>
                      <a:pt x="69" y="8058"/>
                    </a:cubicBezTo>
                    <a:cubicBezTo>
                      <a:pt x="183" y="6026"/>
                      <a:pt x="1051" y="4086"/>
                      <a:pt x="2489" y="2694"/>
                    </a:cubicBezTo>
                    <a:cubicBezTo>
                      <a:pt x="3907" y="1343"/>
                      <a:pt x="5835" y="548"/>
                      <a:pt x="7771" y="548"/>
                    </a:cubicBezTo>
                    <a:cubicBezTo>
                      <a:pt x="7798" y="548"/>
                      <a:pt x="7825" y="548"/>
                      <a:pt x="7853" y="548"/>
                    </a:cubicBezTo>
                    <a:cubicBezTo>
                      <a:pt x="7880" y="548"/>
                      <a:pt x="7908" y="548"/>
                      <a:pt x="7935" y="548"/>
                    </a:cubicBezTo>
                    <a:cubicBezTo>
                      <a:pt x="9892" y="548"/>
                      <a:pt x="11798" y="1343"/>
                      <a:pt x="13216" y="2716"/>
                    </a:cubicBezTo>
                    <a:cubicBezTo>
                      <a:pt x="14654" y="4086"/>
                      <a:pt x="15545" y="6026"/>
                      <a:pt x="15636" y="8058"/>
                    </a:cubicBezTo>
                    <a:cubicBezTo>
                      <a:pt x="15704" y="7053"/>
                      <a:pt x="15522" y="6003"/>
                      <a:pt x="15179" y="5045"/>
                    </a:cubicBezTo>
                    <a:cubicBezTo>
                      <a:pt x="14791" y="4063"/>
                      <a:pt x="14221" y="3173"/>
                      <a:pt x="13513" y="2420"/>
                    </a:cubicBezTo>
                    <a:cubicBezTo>
                      <a:pt x="12783" y="1644"/>
                      <a:pt x="11893" y="1050"/>
                      <a:pt x="10934" y="639"/>
                    </a:cubicBezTo>
                    <a:cubicBezTo>
                      <a:pt x="9952" y="228"/>
                      <a:pt x="8902" y="23"/>
                      <a:pt x="78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4903075" y="3925875"/>
                <a:ext cx="353825" cy="319675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2787" extrusionOk="0">
                    <a:moveTo>
                      <a:pt x="891" y="1"/>
                    </a:moveTo>
                    <a:cubicBezTo>
                      <a:pt x="275" y="663"/>
                      <a:pt x="1" y="1644"/>
                      <a:pt x="46" y="2580"/>
                    </a:cubicBezTo>
                    <a:cubicBezTo>
                      <a:pt x="115" y="3516"/>
                      <a:pt x="389" y="4429"/>
                      <a:pt x="777" y="5274"/>
                    </a:cubicBezTo>
                    <a:cubicBezTo>
                      <a:pt x="1553" y="6963"/>
                      <a:pt x="2763" y="8423"/>
                      <a:pt x="4132" y="9656"/>
                    </a:cubicBezTo>
                    <a:cubicBezTo>
                      <a:pt x="5570" y="10866"/>
                      <a:pt x="7145" y="11893"/>
                      <a:pt x="8948" y="12418"/>
                    </a:cubicBezTo>
                    <a:cubicBezTo>
                      <a:pt x="9668" y="12639"/>
                      <a:pt x="10417" y="12786"/>
                      <a:pt x="11172" y="12786"/>
                    </a:cubicBezTo>
                    <a:cubicBezTo>
                      <a:pt x="11351" y="12786"/>
                      <a:pt x="11531" y="12778"/>
                      <a:pt x="11710" y="12760"/>
                    </a:cubicBezTo>
                    <a:cubicBezTo>
                      <a:pt x="12646" y="12692"/>
                      <a:pt x="13582" y="12304"/>
                      <a:pt x="14152" y="11596"/>
                    </a:cubicBezTo>
                    <a:lnTo>
                      <a:pt x="14152" y="11596"/>
                    </a:lnTo>
                    <a:cubicBezTo>
                      <a:pt x="13490" y="12235"/>
                      <a:pt x="12600" y="12555"/>
                      <a:pt x="11687" y="12555"/>
                    </a:cubicBezTo>
                    <a:cubicBezTo>
                      <a:pt x="11642" y="12556"/>
                      <a:pt x="11597" y="12557"/>
                      <a:pt x="11551" y="12557"/>
                    </a:cubicBezTo>
                    <a:cubicBezTo>
                      <a:pt x="10707" y="12557"/>
                      <a:pt x="9864" y="12358"/>
                      <a:pt x="9062" y="12098"/>
                    </a:cubicBezTo>
                    <a:cubicBezTo>
                      <a:pt x="7350" y="11505"/>
                      <a:pt x="5798" y="10501"/>
                      <a:pt x="4452" y="9314"/>
                    </a:cubicBezTo>
                    <a:cubicBezTo>
                      <a:pt x="3082" y="8127"/>
                      <a:pt x="1895" y="6734"/>
                      <a:pt x="1096" y="5114"/>
                    </a:cubicBezTo>
                    <a:cubicBezTo>
                      <a:pt x="685" y="4315"/>
                      <a:pt x="366" y="3448"/>
                      <a:pt x="275" y="2557"/>
                    </a:cubicBezTo>
                    <a:cubicBezTo>
                      <a:pt x="160" y="1667"/>
                      <a:pt x="343" y="731"/>
                      <a:pt x="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4925325" y="3895825"/>
                <a:ext cx="354400" cy="319975"/>
              </a:xfrm>
              <a:custGeom>
                <a:avLst/>
                <a:gdLst/>
                <a:ahLst/>
                <a:cxnLst/>
                <a:rect l="l" t="t" r="r" b="b"/>
                <a:pathLst>
                  <a:path w="14176" h="12799" extrusionOk="0">
                    <a:moveTo>
                      <a:pt x="2885" y="0"/>
                    </a:moveTo>
                    <a:cubicBezTo>
                      <a:pt x="2738" y="0"/>
                      <a:pt x="2591" y="5"/>
                      <a:pt x="2443" y="16"/>
                    </a:cubicBezTo>
                    <a:cubicBezTo>
                      <a:pt x="1530" y="85"/>
                      <a:pt x="594" y="473"/>
                      <a:pt x="1" y="1203"/>
                    </a:cubicBezTo>
                    <a:cubicBezTo>
                      <a:pt x="663" y="564"/>
                      <a:pt x="1576" y="244"/>
                      <a:pt x="2466" y="244"/>
                    </a:cubicBezTo>
                    <a:cubicBezTo>
                      <a:pt x="2516" y="243"/>
                      <a:pt x="2566" y="242"/>
                      <a:pt x="2616" y="242"/>
                    </a:cubicBezTo>
                    <a:cubicBezTo>
                      <a:pt x="3459" y="242"/>
                      <a:pt x="4317" y="421"/>
                      <a:pt x="5114" y="701"/>
                    </a:cubicBezTo>
                    <a:cubicBezTo>
                      <a:pt x="6803" y="1294"/>
                      <a:pt x="8355" y="2276"/>
                      <a:pt x="9724" y="3463"/>
                    </a:cubicBezTo>
                    <a:cubicBezTo>
                      <a:pt x="11071" y="4650"/>
                      <a:pt x="12258" y="6065"/>
                      <a:pt x="13080" y="7663"/>
                    </a:cubicBezTo>
                    <a:cubicBezTo>
                      <a:pt x="13491" y="8484"/>
                      <a:pt x="13787" y="9329"/>
                      <a:pt x="13879" y="10219"/>
                    </a:cubicBezTo>
                    <a:cubicBezTo>
                      <a:pt x="14016" y="11109"/>
                      <a:pt x="13810" y="12045"/>
                      <a:pt x="13262" y="12798"/>
                    </a:cubicBezTo>
                    <a:cubicBezTo>
                      <a:pt x="13902" y="12113"/>
                      <a:pt x="14175" y="11132"/>
                      <a:pt x="14107" y="10219"/>
                    </a:cubicBezTo>
                    <a:cubicBezTo>
                      <a:pt x="14061" y="9283"/>
                      <a:pt x="13765" y="8370"/>
                      <a:pt x="13399" y="7526"/>
                    </a:cubicBezTo>
                    <a:cubicBezTo>
                      <a:pt x="12623" y="5814"/>
                      <a:pt x="11391" y="4376"/>
                      <a:pt x="10021" y="3120"/>
                    </a:cubicBezTo>
                    <a:cubicBezTo>
                      <a:pt x="8606" y="1933"/>
                      <a:pt x="7008" y="906"/>
                      <a:pt x="5205" y="358"/>
                    </a:cubicBezTo>
                    <a:cubicBezTo>
                      <a:pt x="4455" y="147"/>
                      <a:pt x="3673" y="0"/>
                      <a:pt x="28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4038000" y="4978125"/>
                <a:ext cx="361225" cy="298475"/>
              </a:xfrm>
              <a:custGeom>
                <a:avLst/>
                <a:gdLst/>
                <a:ahLst/>
                <a:cxnLst/>
                <a:rect l="l" t="t" r="r" b="b"/>
                <a:pathLst>
                  <a:path w="14449" h="11939" extrusionOk="0">
                    <a:moveTo>
                      <a:pt x="1416" y="1028"/>
                    </a:moveTo>
                    <a:cubicBezTo>
                      <a:pt x="1" y="2831"/>
                      <a:pt x="1461" y="6323"/>
                      <a:pt x="4680" y="8834"/>
                    </a:cubicBezTo>
                    <a:lnTo>
                      <a:pt x="4680" y="8834"/>
                    </a:lnTo>
                    <a:cubicBezTo>
                      <a:pt x="7898" y="11345"/>
                      <a:pt x="11641" y="11938"/>
                      <a:pt x="13034" y="10135"/>
                    </a:cubicBezTo>
                    <a:lnTo>
                      <a:pt x="13034" y="10135"/>
                    </a:lnTo>
                    <a:cubicBezTo>
                      <a:pt x="14449" y="8355"/>
                      <a:pt x="12965" y="4863"/>
                      <a:pt x="9770" y="2329"/>
                    </a:cubicBezTo>
                    <a:lnTo>
                      <a:pt x="9770" y="2329"/>
                    </a:lnTo>
                    <a:cubicBezTo>
                      <a:pt x="7807" y="800"/>
                      <a:pt x="5661" y="1"/>
                      <a:pt x="3949" y="1"/>
                    </a:cubicBezTo>
                    <a:lnTo>
                      <a:pt x="3949" y="1"/>
                    </a:lnTo>
                    <a:cubicBezTo>
                      <a:pt x="2854" y="1"/>
                      <a:pt x="1964" y="320"/>
                      <a:pt x="1416" y="1028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4073375" y="4975150"/>
                <a:ext cx="307600" cy="256375"/>
              </a:xfrm>
              <a:custGeom>
                <a:avLst/>
                <a:gdLst/>
                <a:ahLst/>
                <a:cxnLst/>
                <a:rect l="l" t="t" r="r" b="b"/>
                <a:pathLst>
                  <a:path w="12304" h="10255" extrusionOk="0">
                    <a:moveTo>
                      <a:pt x="2697" y="1"/>
                    </a:moveTo>
                    <a:cubicBezTo>
                      <a:pt x="2459" y="1"/>
                      <a:pt x="2222" y="17"/>
                      <a:pt x="1987" y="51"/>
                    </a:cubicBezTo>
                    <a:cubicBezTo>
                      <a:pt x="1210" y="143"/>
                      <a:pt x="457" y="531"/>
                      <a:pt x="1" y="1147"/>
                    </a:cubicBezTo>
                    <a:cubicBezTo>
                      <a:pt x="503" y="576"/>
                      <a:pt x="1256" y="280"/>
                      <a:pt x="2009" y="234"/>
                    </a:cubicBezTo>
                    <a:cubicBezTo>
                      <a:pt x="2143" y="222"/>
                      <a:pt x="2276" y="216"/>
                      <a:pt x="2409" y="216"/>
                    </a:cubicBezTo>
                    <a:cubicBezTo>
                      <a:pt x="3029" y="216"/>
                      <a:pt x="3645" y="339"/>
                      <a:pt x="4246" y="508"/>
                    </a:cubicBezTo>
                    <a:cubicBezTo>
                      <a:pt x="5707" y="919"/>
                      <a:pt x="7031" y="1672"/>
                      <a:pt x="8241" y="2608"/>
                    </a:cubicBezTo>
                    <a:cubicBezTo>
                      <a:pt x="9428" y="3544"/>
                      <a:pt x="10478" y="4662"/>
                      <a:pt x="11231" y="5986"/>
                    </a:cubicBezTo>
                    <a:cubicBezTo>
                      <a:pt x="11619" y="6625"/>
                      <a:pt x="11893" y="7333"/>
                      <a:pt x="12030" y="8086"/>
                    </a:cubicBezTo>
                    <a:cubicBezTo>
                      <a:pt x="12167" y="8816"/>
                      <a:pt x="12052" y="9615"/>
                      <a:pt x="11619" y="10254"/>
                    </a:cubicBezTo>
                    <a:cubicBezTo>
                      <a:pt x="12121" y="9661"/>
                      <a:pt x="12304" y="8839"/>
                      <a:pt x="12212" y="8063"/>
                    </a:cubicBezTo>
                    <a:cubicBezTo>
                      <a:pt x="12121" y="7287"/>
                      <a:pt x="11847" y="6534"/>
                      <a:pt x="11482" y="5849"/>
                    </a:cubicBezTo>
                    <a:cubicBezTo>
                      <a:pt x="10774" y="4457"/>
                      <a:pt x="9679" y="3292"/>
                      <a:pt x="8469" y="2311"/>
                    </a:cubicBezTo>
                    <a:cubicBezTo>
                      <a:pt x="7236" y="1375"/>
                      <a:pt x="5844" y="576"/>
                      <a:pt x="4315" y="211"/>
                    </a:cubicBezTo>
                    <a:cubicBezTo>
                      <a:pt x="3790" y="84"/>
                      <a:pt x="3243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4056250" y="5003800"/>
                <a:ext cx="307600" cy="256375"/>
              </a:xfrm>
              <a:custGeom>
                <a:avLst/>
                <a:gdLst/>
                <a:ahLst/>
                <a:cxnLst/>
                <a:rect l="l" t="t" r="r" b="b"/>
                <a:pathLst>
                  <a:path w="12304" h="10255" extrusionOk="0">
                    <a:moveTo>
                      <a:pt x="686" y="1"/>
                    </a:moveTo>
                    <a:lnTo>
                      <a:pt x="686" y="1"/>
                    </a:lnTo>
                    <a:cubicBezTo>
                      <a:pt x="184" y="594"/>
                      <a:pt x="1" y="1439"/>
                      <a:pt x="92" y="2192"/>
                    </a:cubicBezTo>
                    <a:cubicBezTo>
                      <a:pt x="184" y="2991"/>
                      <a:pt x="457" y="3721"/>
                      <a:pt x="800" y="4429"/>
                    </a:cubicBezTo>
                    <a:cubicBezTo>
                      <a:pt x="1530" y="5821"/>
                      <a:pt x="2626" y="6963"/>
                      <a:pt x="3836" y="7944"/>
                    </a:cubicBezTo>
                    <a:cubicBezTo>
                      <a:pt x="5068" y="8880"/>
                      <a:pt x="6461" y="9679"/>
                      <a:pt x="7990" y="10044"/>
                    </a:cubicBezTo>
                    <a:cubicBezTo>
                      <a:pt x="8515" y="10171"/>
                      <a:pt x="9061" y="10254"/>
                      <a:pt x="9607" y="10254"/>
                    </a:cubicBezTo>
                    <a:cubicBezTo>
                      <a:pt x="9845" y="10254"/>
                      <a:pt x="10083" y="10238"/>
                      <a:pt x="10318" y="10204"/>
                    </a:cubicBezTo>
                    <a:cubicBezTo>
                      <a:pt x="11094" y="10112"/>
                      <a:pt x="11847" y="9747"/>
                      <a:pt x="12304" y="9108"/>
                    </a:cubicBezTo>
                    <a:lnTo>
                      <a:pt x="12304" y="9108"/>
                    </a:lnTo>
                    <a:cubicBezTo>
                      <a:pt x="11779" y="9679"/>
                      <a:pt x="11048" y="9998"/>
                      <a:pt x="10295" y="10021"/>
                    </a:cubicBezTo>
                    <a:cubicBezTo>
                      <a:pt x="10147" y="10035"/>
                      <a:pt x="9998" y="10041"/>
                      <a:pt x="9850" y="10041"/>
                    </a:cubicBezTo>
                    <a:cubicBezTo>
                      <a:pt x="9246" y="10041"/>
                      <a:pt x="8645" y="9935"/>
                      <a:pt x="8058" y="9770"/>
                    </a:cubicBezTo>
                    <a:cubicBezTo>
                      <a:pt x="6597" y="9336"/>
                      <a:pt x="5251" y="8583"/>
                      <a:pt x="4064" y="7647"/>
                    </a:cubicBezTo>
                    <a:cubicBezTo>
                      <a:pt x="2877" y="6712"/>
                      <a:pt x="1827" y="5593"/>
                      <a:pt x="1074" y="4292"/>
                    </a:cubicBezTo>
                    <a:cubicBezTo>
                      <a:pt x="686" y="3630"/>
                      <a:pt x="389" y="2923"/>
                      <a:pt x="275" y="2169"/>
                    </a:cubicBezTo>
                    <a:cubicBezTo>
                      <a:pt x="138" y="1439"/>
                      <a:pt x="252" y="640"/>
                      <a:pt x="6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3902200" y="4213475"/>
                <a:ext cx="600900" cy="730450"/>
              </a:xfrm>
              <a:custGeom>
                <a:avLst/>
                <a:gdLst/>
                <a:ahLst/>
                <a:cxnLst/>
                <a:rect l="l" t="t" r="r" b="b"/>
                <a:pathLst>
                  <a:path w="24036" h="29218" extrusionOk="0">
                    <a:moveTo>
                      <a:pt x="2602" y="25497"/>
                    </a:moveTo>
                    <a:cubicBezTo>
                      <a:pt x="1301" y="22050"/>
                      <a:pt x="0" y="18238"/>
                      <a:pt x="1347" y="14815"/>
                    </a:cubicBezTo>
                    <a:cubicBezTo>
                      <a:pt x="1803" y="13673"/>
                      <a:pt x="2534" y="12646"/>
                      <a:pt x="3241" y="11642"/>
                    </a:cubicBezTo>
                    <a:cubicBezTo>
                      <a:pt x="5022" y="9131"/>
                      <a:pt x="6825" y="6643"/>
                      <a:pt x="8605" y="4132"/>
                    </a:cubicBezTo>
                    <a:cubicBezTo>
                      <a:pt x="9815" y="2443"/>
                      <a:pt x="11230" y="617"/>
                      <a:pt x="13284" y="343"/>
                    </a:cubicBezTo>
                    <a:cubicBezTo>
                      <a:pt x="15750" y="1"/>
                      <a:pt x="17941" y="2146"/>
                      <a:pt x="18831" y="4452"/>
                    </a:cubicBezTo>
                    <a:cubicBezTo>
                      <a:pt x="19744" y="6780"/>
                      <a:pt x="19790" y="9336"/>
                      <a:pt x="20474" y="11710"/>
                    </a:cubicBezTo>
                    <a:cubicBezTo>
                      <a:pt x="21250" y="14404"/>
                      <a:pt x="22803" y="16846"/>
                      <a:pt x="23419" y="19562"/>
                    </a:cubicBezTo>
                    <a:cubicBezTo>
                      <a:pt x="24035" y="22301"/>
                      <a:pt x="23350" y="25679"/>
                      <a:pt x="20840" y="26889"/>
                    </a:cubicBezTo>
                    <a:cubicBezTo>
                      <a:pt x="18945" y="27802"/>
                      <a:pt x="16754" y="27209"/>
                      <a:pt x="14654" y="27254"/>
                    </a:cubicBezTo>
                    <a:cubicBezTo>
                      <a:pt x="11207" y="27346"/>
                      <a:pt x="7601" y="29217"/>
                      <a:pt x="4497" y="27711"/>
                    </a:cubicBezTo>
                    <a:cubicBezTo>
                      <a:pt x="2283" y="26615"/>
                      <a:pt x="1119" y="23762"/>
                      <a:pt x="1940" y="21434"/>
                    </a:cubicBezTo>
                  </a:path>
                </a:pathLst>
              </a:custGeom>
              <a:solidFill>
                <a:srgbClr val="950E6F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4909350" y="4087375"/>
                <a:ext cx="517025" cy="689925"/>
              </a:xfrm>
              <a:custGeom>
                <a:avLst/>
                <a:gdLst/>
                <a:ahLst/>
                <a:cxnLst/>
                <a:rect l="l" t="t" r="r" b="b"/>
                <a:pathLst>
                  <a:path w="20681" h="27597" extrusionOk="0">
                    <a:moveTo>
                      <a:pt x="19631" y="21205"/>
                    </a:moveTo>
                    <a:cubicBezTo>
                      <a:pt x="18877" y="24104"/>
                      <a:pt x="16344" y="26478"/>
                      <a:pt x="13399" y="27048"/>
                    </a:cubicBezTo>
                    <a:cubicBezTo>
                      <a:pt x="10432" y="27596"/>
                      <a:pt x="7214" y="26341"/>
                      <a:pt x="5433" y="23899"/>
                    </a:cubicBezTo>
                    <a:cubicBezTo>
                      <a:pt x="4885" y="23123"/>
                      <a:pt x="4475" y="22278"/>
                      <a:pt x="4064" y="21411"/>
                    </a:cubicBezTo>
                    <a:cubicBezTo>
                      <a:pt x="3310" y="19722"/>
                      <a:pt x="2580" y="18010"/>
                      <a:pt x="1941" y="16275"/>
                    </a:cubicBezTo>
                    <a:cubicBezTo>
                      <a:pt x="891" y="13376"/>
                      <a:pt x="1" y="10295"/>
                      <a:pt x="434" y="7259"/>
                    </a:cubicBezTo>
                    <a:cubicBezTo>
                      <a:pt x="868" y="4200"/>
                      <a:pt x="2968" y="1187"/>
                      <a:pt x="6004" y="594"/>
                    </a:cubicBezTo>
                    <a:cubicBezTo>
                      <a:pt x="8971" y="1"/>
                      <a:pt x="11916" y="1781"/>
                      <a:pt x="14107" y="3858"/>
                    </a:cubicBezTo>
                    <a:cubicBezTo>
                      <a:pt x="16595" y="6232"/>
                      <a:pt x="18626" y="9131"/>
                      <a:pt x="19653" y="12395"/>
                    </a:cubicBezTo>
                    <a:cubicBezTo>
                      <a:pt x="20681" y="15681"/>
                      <a:pt x="20635" y="19356"/>
                      <a:pt x="19151" y="22438"/>
                    </a:cubicBezTo>
                  </a:path>
                </a:pathLst>
              </a:custGeom>
              <a:solidFill>
                <a:srgbClr val="950E6F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4556125" y="4429175"/>
                <a:ext cx="607200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24288" h="12487" extrusionOk="0">
                    <a:moveTo>
                      <a:pt x="12144" y="1"/>
                    </a:moveTo>
                    <a:cubicBezTo>
                      <a:pt x="10501" y="24"/>
                      <a:pt x="8880" y="343"/>
                      <a:pt x="7373" y="982"/>
                    </a:cubicBezTo>
                    <a:cubicBezTo>
                      <a:pt x="5890" y="1621"/>
                      <a:pt x="4520" y="2557"/>
                      <a:pt x="3379" y="3721"/>
                    </a:cubicBezTo>
                    <a:cubicBezTo>
                      <a:pt x="2261" y="4885"/>
                      <a:pt x="1393" y="6278"/>
                      <a:pt x="823" y="7784"/>
                    </a:cubicBezTo>
                    <a:cubicBezTo>
                      <a:pt x="275" y="9291"/>
                      <a:pt x="1" y="10911"/>
                      <a:pt x="92" y="12486"/>
                    </a:cubicBezTo>
                    <a:cubicBezTo>
                      <a:pt x="252" y="9314"/>
                      <a:pt x="1622" y="6323"/>
                      <a:pt x="3858" y="4178"/>
                    </a:cubicBezTo>
                    <a:cubicBezTo>
                      <a:pt x="6052" y="2074"/>
                      <a:pt x="9031" y="845"/>
                      <a:pt x="12060" y="845"/>
                    </a:cubicBezTo>
                    <a:cubicBezTo>
                      <a:pt x="12088" y="845"/>
                      <a:pt x="12116" y="845"/>
                      <a:pt x="12144" y="845"/>
                    </a:cubicBezTo>
                    <a:cubicBezTo>
                      <a:pt x="12172" y="845"/>
                      <a:pt x="12200" y="845"/>
                      <a:pt x="12228" y="845"/>
                    </a:cubicBezTo>
                    <a:cubicBezTo>
                      <a:pt x="15257" y="845"/>
                      <a:pt x="18236" y="2074"/>
                      <a:pt x="20430" y="4178"/>
                    </a:cubicBezTo>
                    <a:cubicBezTo>
                      <a:pt x="22644" y="6323"/>
                      <a:pt x="24036" y="9314"/>
                      <a:pt x="24196" y="12486"/>
                    </a:cubicBezTo>
                    <a:cubicBezTo>
                      <a:pt x="24287" y="10911"/>
                      <a:pt x="24013" y="9291"/>
                      <a:pt x="23465" y="7784"/>
                    </a:cubicBezTo>
                    <a:cubicBezTo>
                      <a:pt x="22895" y="6278"/>
                      <a:pt x="22027" y="4885"/>
                      <a:pt x="20909" y="3721"/>
                    </a:cubicBezTo>
                    <a:cubicBezTo>
                      <a:pt x="19768" y="2557"/>
                      <a:pt x="18398" y="1621"/>
                      <a:pt x="16914" y="982"/>
                    </a:cubicBezTo>
                    <a:cubicBezTo>
                      <a:pt x="15408" y="343"/>
                      <a:pt x="13765" y="24"/>
                      <a:pt x="121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4095075" y="3961275"/>
                <a:ext cx="389175" cy="389175"/>
              </a:xfrm>
              <a:custGeom>
                <a:avLst/>
                <a:gdLst/>
                <a:ahLst/>
                <a:cxnLst/>
                <a:rect l="l" t="t" r="r" b="b"/>
                <a:pathLst>
                  <a:path w="15567" h="15567" extrusionOk="0">
                    <a:moveTo>
                      <a:pt x="0" y="7784"/>
                    </a:moveTo>
                    <a:cubicBezTo>
                      <a:pt x="0" y="12098"/>
                      <a:pt x="3492" y="15567"/>
                      <a:pt x="7784" y="15567"/>
                    </a:cubicBezTo>
                    <a:lnTo>
                      <a:pt x="7784" y="15567"/>
                    </a:lnTo>
                    <a:cubicBezTo>
                      <a:pt x="12097" y="15567"/>
                      <a:pt x="15567" y="12098"/>
                      <a:pt x="15567" y="7784"/>
                    </a:cubicBezTo>
                    <a:lnTo>
                      <a:pt x="15567" y="7784"/>
                    </a:lnTo>
                    <a:cubicBezTo>
                      <a:pt x="15567" y="3492"/>
                      <a:pt x="12097" y="0"/>
                      <a:pt x="7784" y="0"/>
                    </a:cubicBezTo>
                    <a:lnTo>
                      <a:pt x="7784" y="0"/>
                    </a:lnTo>
                    <a:cubicBezTo>
                      <a:pt x="3492" y="0"/>
                      <a:pt x="0" y="3492"/>
                      <a:pt x="0" y="77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4093350" y="4155850"/>
                <a:ext cx="392625" cy="201450"/>
              </a:xfrm>
              <a:custGeom>
                <a:avLst/>
                <a:gdLst/>
                <a:ahLst/>
                <a:cxnLst/>
                <a:rect l="l" t="t" r="r" b="b"/>
                <a:pathLst>
                  <a:path w="15705" h="8058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1" y="1028"/>
                      <a:pt x="183" y="2055"/>
                      <a:pt x="548" y="3036"/>
                    </a:cubicBezTo>
                    <a:cubicBezTo>
                      <a:pt x="914" y="4018"/>
                      <a:pt x="1484" y="4908"/>
                      <a:pt x="2192" y="5661"/>
                    </a:cubicBezTo>
                    <a:cubicBezTo>
                      <a:pt x="2922" y="6414"/>
                      <a:pt x="3812" y="7031"/>
                      <a:pt x="4771" y="7442"/>
                    </a:cubicBezTo>
                    <a:cubicBezTo>
                      <a:pt x="5753" y="7852"/>
                      <a:pt x="6803" y="8058"/>
                      <a:pt x="7853" y="8058"/>
                    </a:cubicBezTo>
                    <a:cubicBezTo>
                      <a:pt x="8902" y="8058"/>
                      <a:pt x="9975" y="7852"/>
                      <a:pt x="10934" y="7442"/>
                    </a:cubicBezTo>
                    <a:cubicBezTo>
                      <a:pt x="11893" y="7031"/>
                      <a:pt x="12783" y="6414"/>
                      <a:pt x="13513" y="5661"/>
                    </a:cubicBezTo>
                    <a:cubicBezTo>
                      <a:pt x="14221" y="4908"/>
                      <a:pt x="14791" y="4018"/>
                      <a:pt x="15179" y="3036"/>
                    </a:cubicBezTo>
                    <a:cubicBezTo>
                      <a:pt x="15522" y="2055"/>
                      <a:pt x="15704" y="1028"/>
                      <a:pt x="15636" y="1"/>
                    </a:cubicBezTo>
                    <a:lnTo>
                      <a:pt x="15636" y="1"/>
                    </a:lnTo>
                    <a:cubicBezTo>
                      <a:pt x="15545" y="2055"/>
                      <a:pt x="14654" y="3995"/>
                      <a:pt x="13216" y="5364"/>
                    </a:cubicBezTo>
                    <a:cubicBezTo>
                      <a:pt x="11778" y="6734"/>
                      <a:pt x="9838" y="7533"/>
                      <a:pt x="7853" y="7533"/>
                    </a:cubicBezTo>
                    <a:cubicBezTo>
                      <a:pt x="5890" y="7533"/>
                      <a:pt x="3927" y="6734"/>
                      <a:pt x="2489" y="5364"/>
                    </a:cubicBezTo>
                    <a:cubicBezTo>
                      <a:pt x="1051" y="3995"/>
                      <a:pt x="183" y="2055"/>
                      <a:pt x="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4880825" y="3898500"/>
                <a:ext cx="420575" cy="368075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4723" extrusionOk="0">
                    <a:moveTo>
                      <a:pt x="1781" y="1096"/>
                    </a:moveTo>
                    <a:cubicBezTo>
                      <a:pt x="1" y="3127"/>
                      <a:pt x="1530" y="7396"/>
                      <a:pt x="5182" y="10591"/>
                    </a:cubicBezTo>
                    <a:lnTo>
                      <a:pt x="5182" y="10591"/>
                    </a:lnTo>
                    <a:cubicBezTo>
                      <a:pt x="8834" y="13787"/>
                      <a:pt x="13262" y="14723"/>
                      <a:pt x="15042" y="12691"/>
                    </a:cubicBezTo>
                    <a:lnTo>
                      <a:pt x="15042" y="12691"/>
                    </a:lnTo>
                    <a:cubicBezTo>
                      <a:pt x="16823" y="10637"/>
                      <a:pt x="15316" y="6391"/>
                      <a:pt x="11641" y="3196"/>
                    </a:cubicBezTo>
                    <a:lnTo>
                      <a:pt x="11641" y="3196"/>
                    </a:lnTo>
                    <a:cubicBezTo>
                      <a:pt x="9290" y="1142"/>
                      <a:pt x="6643" y="0"/>
                      <a:pt x="4566" y="0"/>
                    </a:cubicBezTo>
                    <a:lnTo>
                      <a:pt x="4566" y="0"/>
                    </a:lnTo>
                    <a:cubicBezTo>
                      <a:pt x="3401" y="0"/>
                      <a:pt x="2420" y="366"/>
                      <a:pt x="1781" y="109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9" name="Google Shape;679;p9"/>
            <p:cNvSpPr/>
            <p:nvPr/>
          </p:nvSpPr>
          <p:spPr>
            <a:xfrm>
              <a:off x="4286100" y="3924750"/>
              <a:ext cx="786600" cy="786600"/>
            </a:xfrm>
            <a:prstGeom prst="ellipse">
              <a:avLst/>
            </a:prstGeom>
            <a:gradFill>
              <a:gsLst>
                <a:gs pos="0">
                  <a:srgbClr val="FFFFFF">
                    <a:alpha val="30588"/>
                  </a:srgbClr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9"/>
          <p:cNvGrpSpPr/>
          <p:nvPr/>
        </p:nvGrpSpPr>
        <p:grpSpPr>
          <a:xfrm>
            <a:off x="-344326" y="3008057"/>
            <a:ext cx="999706" cy="934697"/>
            <a:chOff x="4923650" y="3728325"/>
            <a:chExt cx="1218262" cy="1139040"/>
          </a:xfrm>
        </p:grpSpPr>
        <p:sp>
          <p:nvSpPr>
            <p:cNvPr id="681" name="Google Shape;681;p9"/>
            <p:cNvSpPr/>
            <p:nvPr/>
          </p:nvSpPr>
          <p:spPr>
            <a:xfrm>
              <a:off x="5451871" y="4139628"/>
              <a:ext cx="217341" cy="216490"/>
            </a:xfrm>
            <a:custGeom>
              <a:avLst/>
              <a:gdLst/>
              <a:ahLst/>
              <a:cxnLst/>
              <a:rect l="l" t="t" r="r" b="b"/>
              <a:pathLst>
                <a:path w="5982" h="5959" extrusionOk="0">
                  <a:moveTo>
                    <a:pt x="5639" y="2352"/>
                  </a:moveTo>
                  <a:cubicBezTo>
                    <a:pt x="5981" y="3813"/>
                    <a:pt x="5068" y="5274"/>
                    <a:pt x="3607" y="5616"/>
                  </a:cubicBezTo>
                  <a:cubicBezTo>
                    <a:pt x="2146" y="5958"/>
                    <a:pt x="686" y="5068"/>
                    <a:pt x="343" y="3607"/>
                  </a:cubicBezTo>
                  <a:cubicBezTo>
                    <a:pt x="1" y="2146"/>
                    <a:pt x="914" y="686"/>
                    <a:pt x="2375" y="343"/>
                  </a:cubicBezTo>
                  <a:cubicBezTo>
                    <a:pt x="3813" y="1"/>
                    <a:pt x="5296" y="891"/>
                    <a:pt x="5639" y="2352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394649" y="4546826"/>
              <a:ext cx="217341" cy="217290"/>
            </a:xfrm>
            <a:custGeom>
              <a:avLst/>
              <a:gdLst/>
              <a:ahLst/>
              <a:cxnLst/>
              <a:rect l="l" t="t" r="r" b="b"/>
              <a:pathLst>
                <a:path w="5982" h="5981" extrusionOk="0">
                  <a:moveTo>
                    <a:pt x="5639" y="2374"/>
                  </a:moveTo>
                  <a:cubicBezTo>
                    <a:pt x="5981" y="3812"/>
                    <a:pt x="5068" y="5296"/>
                    <a:pt x="3630" y="5638"/>
                  </a:cubicBezTo>
                  <a:cubicBezTo>
                    <a:pt x="2169" y="5980"/>
                    <a:pt x="708" y="5067"/>
                    <a:pt x="343" y="3606"/>
                  </a:cubicBezTo>
                  <a:cubicBezTo>
                    <a:pt x="1" y="2168"/>
                    <a:pt x="914" y="685"/>
                    <a:pt x="2375" y="342"/>
                  </a:cubicBezTo>
                  <a:cubicBezTo>
                    <a:pt x="3836" y="0"/>
                    <a:pt x="5296" y="913"/>
                    <a:pt x="5639" y="237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002416" y="3728325"/>
              <a:ext cx="1139496" cy="1138582"/>
            </a:xfrm>
            <a:custGeom>
              <a:avLst/>
              <a:gdLst/>
              <a:ahLst/>
              <a:cxnLst/>
              <a:rect l="l" t="t" r="r" b="b"/>
              <a:pathLst>
                <a:path w="31363" h="31340" extrusionOk="0">
                  <a:moveTo>
                    <a:pt x="0" y="15659"/>
                  </a:moveTo>
                  <a:cubicBezTo>
                    <a:pt x="0" y="24332"/>
                    <a:pt x="7031" y="31340"/>
                    <a:pt x="15681" y="31340"/>
                  </a:cubicBezTo>
                  <a:lnTo>
                    <a:pt x="15681" y="31340"/>
                  </a:lnTo>
                  <a:cubicBezTo>
                    <a:pt x="24332" y="31340"/>
                    <a:pt x="31362" y="24332"/>
                    <a:pt x="31362" y="15659"/>
                  </a:cubicBezTo>
                  <a:lnTo>
                    <a:pt x="31362" y="15659"/>
                  </a:lnTo>
                  <a:cubicBezTo>
                    <a:pt x="31362" y="7008"/>
                    <a:pt x="24332" y="1"/>
                    <a:pt x="15681" y="1"/>
                  </a:cubicBezTo>
                  <a:lnTo>
                    <a:pt x="15681" y="1"/>
                  </a:lnTo>
                  <a:cubicBezTo>
                    <a:pt x="7031" y="1"/>
                    <a:pt x="0" y="7008"/>
                    <a:pt x="0" y="156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062109" y="4034341"/>
              <a:ext cx="398931" cy="492598"/>
            </a:xfrm>
            <a:custGeom>
              <a:avLst/>
              <a:gdLst/>
              <a:ahLst/>
              <a:cxnLst/>
              <a:rect l="l" t="t" r="r" b="b"/>
              <a:pathLst>
                <a:path w="10980" h="13559" extrusionOk="0">
                  <a:moveTo>
                    <a:pt x="9314" y="5432"/>
                  </a:moveTo>
                  <a:cubicBezTo>
                    <a:pt x="9017" y="4337"/>
                    <a:pt x="8994" y="3150"/>
                    <a:pt x="8560" y="2077"/>
                  </a:cubicBezTo>
                  <a:cubicBezTo>
                    <a:pt x="8150" y="1004"/>
                    <a:pt x="7122" y="0"/>
                    <a:pt x="5981" y="160"/>
                  </a:cubicBezTo>
                  <a:cubicBezTo>
                    <a:pt x="5045" y="297"/>
                    <a:pt x="4383" y="1141"/>
                    <a:pt x="3836" y="1917"/>
                  </a:cubicBezTo>
                  <a:cubicBezTo>
                    <a:pt x="2991" y="3081"/>
                    <a:pt x="2169" y="4246"/>
                    <a:pt x="1348" y="5387"/>
                  </a:cubicBezTo>
                  <a:cubicBezTo>
                    <a:pt x="1005" y="5866"/>
                    <a:pt x="663" y="6345"/>
                    <a:pt x="457" y="6870"/>
                  </a:cubicBezTo>
                  <a:cubicBezTo>
                    <a:pt x="1" y="8057"/>
                    <a:pt x="229" y="9358"/>
                    <a:pt x="617" y="10614"/>
                  </a:cubicBezTo>
                  <a:cubicBezTo>
                    <a:pt x="594" y="11504"/>
                    <a:pt x="1097" y="12440"/>
                    <a:pt x="1918" y="12851"/>
                  </a:cubicBezTo>
                  <a:cubicBezTo>
                    <a:pt x="3356" y="13558"/>
                    <a:pt x="5045" y="12691"/>
                    <a:pt x="6620" y="12645"/>
                  </a:cubicBezTo>
                  <a:cubicBezTo>
                    <a:pt x="7602" y="12622"/>
                    <a:pt x="8629" y="12896"/>
                    <a:pt x="9496" y="12463"/>
                  </a:cubicBezTo>
                  <a:cubicBezTo>
                    <a:pt x="10660" y="11915"/>
                    <a:pt x="10980" y="10340"/>
                    <a:pt x="10683" y="9085"/>
                  </a:cubicBezTo>
                  <a:cubicBezTo>
                    <a:pt x="10409" y="7806"/>
                    <a:pt x="9679" y="6688"/>
                    <a:pt x="9314" y="5432"/>
                  </a:cubicBezTo>
                </a:path>
              </a:pathLst>
            </a:custGeom>
            <a:solidFill>
              <a:srgbClr val="950E6F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422842" y="4045095"/>
              <a:ext cx="131088" cy="156764"/>
            </a:xfrm>
            <a:custGeom>
              <a:avLst/>
              <a:gdLst/>
              <a:ahLst/>
              <a:cxnLst/>
              <a:rect l="l" t="t" r="r" b="b"/>
              <a:pathLst>
                <a:path w="3608" h="4315" extrusionOk="0">
                  <a:moveTo>
                    <a:pt x="3425" y="1964"/>
                  </a:moveTo>
                  <a:cubicBezTo>
                    <a:pt x="3607" y="1233"/>
                    <a:pt x="3196" y="298"/>
                    <a:pt x="2443" y="161"/>
                  </a:cubicBezTo>
                  <a:cubicBezTo>
                    <a:pt x="1667" y="1"/>
                    <a:pt x="982" y="686"/>
                    <a:pt x="572" y="1370"/>
                  </a:cubicBezTo>
                  <a:lnTo>
                    <a:pt x="914" y="914"/>
                  </a:lnTo>
                  <a:cubicBezTo>
                    <a:pt x="572" y="1347"/>
                    <a:pt x="320" y="1827"/>
                    <a:pt x="161" y="2352"/>
                  </a:cubicBezTo>
                  <a:cubicBezTo>
                    <a:pt x="69" y="2717"/>
                    <a:pt x="1" y="3082"/>
                    <a:pt x="115" y="3447"/>
                  </a:cubicBezTo>
                  <a:cubicBezTo>
                    <a:pt x="206" y="3790"/>
                    <a:pt x="457" y="4109"/>
                    <a:pt x="823" y="4201"/>
                  </a:cubicBezTo>
                  <a:cubicBezTo>
                    <a:pt x="1256" y="4315"/>
                    <a:pt x="1713" y="4064"/>
                    <a:pt x="2078" y="3790"/>
                  </a:cubicBezTo>
                  <a:cubicBezTo>
                    <a:pt x="2694" y="3310"/>
                    <a:pt x="3265" y="2717"/>
                    <a:pt x="3425" y="1964"/>
                  </a:cubicBezTo>
                </a:path>
              </a:pathLst>
            </a:custGeom>
            <a:solidFill>
              <a:srgbClr val="950E6F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375575" y="3840261"/>
              <a:ext cx="156775" cy="169225"/>
            </a:xfrm>
            <a:custGeom>
              <a:avLst/>
              <a:gdLst/>
              <a:ahLst/>
              <a:cxnLst/>
              <a:rect l="l" t="t" r="r" b="b"/>
              <a:pathLst>
                <a:path w="4315" h="4658" extrusionOk="0">
                  <a:moveTo>
                    <a:pt x="320" y="3356"/>
                  </a:moveTo>
                  <a:cubicBezTo>
                    <a:pt x="572" y="3881"/>
                    <a:pt x="960" y="4429"/>
                    <a:pt x="1530" y="4566"/>
                  </a:cubicBezTo>
                  <a:cubicBezTo>
                    <a:pt x="1941" y="4657"/>
                    <a:pt x="2375" y="4498"/>
                    <a:pt x="2717" y="4269"/>
                  </a:cubicBezTo>
                  <a:cubicBezTo>
                    <a:pt x="3470" y="3836"/>
                    <a:pt x="4018" y="3082"/>
                    <a:pt x="4224" y="2238"/>
                  </a:cubicBezTo>
                  <a:cubicBezTo>
                    <a:pt x="4292" y="1941"/>
                    <a:pt x="4315" y="1622"/>
                    <a:pt x="4201" y="1325"/>
                  </a:cubicBezTo>
                  <a:cubicBezTo>
                    <a:pt x="4132" y="1097"/>
                    <a:pt x="3972" y="891"/>
                    <a:pt x="3790" y="731"/>
                  </a:cubicBezTo>
                  <a:cubicBezTo>
                    <a:pt x="3196" y="184"/>
                    <a:pt x="2306" y="1"/>
                    <a:pt x="1553" y="275"/>
                  </a:cubicBezTo>
                  <a:cubicBezTo>
                    <a:pt x="1074" y="457"/>
                    <a:pt x="686" y="845"/>
                    <a:pt x="480" y="1302"/>
                  </a:cubicBezTo>
                  <a:cubicBezTo>
                    <a:pt x="161" y="1667"/>
                    <a:pt x="1" y="2147"/>
                    <a:pt x="69" y="2626"/>
                  </a:cubicBezTo>
                  <a:cubicBezTo>
                    <a:pt x="115" y="2877"/>
                    <a:pt x="206" y="3128"/>
                    <a:pt x="320" y="3356"/>
                  </a:cubicBezTo>
                  <a:close/>
                </a:path>
              </a:pathLst>
            </a:custGeom>
            <a:solidFill>
              <a:srgbClr val="206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603627" y="3892505"/>
              <a:ext cx="89596" cy="102051"/>
            </a:xfrm>
            <a:custGeom>
              <a:avLst/>
              <a:gdLst/>
              <a:ahLst/>
              <a:cxnLst/>
              <a:rect l="l" t="t" r="r" b="b"/>
              <a:pathLst>
                <a:path w="2466" h="2809" extrusionOk="0">
                  <a:moveTo>
                    <a:pt x="1439" y="2626"/>
                  </a:moveTo>
                  <a:cubicBezTo>
                    <a:pt x="1667" y="2557"/>
                    <a:pt x="1850" y="2398"/>
                    <a:pt x="2009" y="2215"/>
                  </a:cubicBezTo>
                  <a:cubicBezTo>
                    <a:pt x="2283" y="1873"/>
                    <a:pt x="2466" y="1416"/>
                    <a:pt x="2375" y="982"/>
                  </a:cubicBezTo>
                  <a:cubicBezTo>
                    <a:pt x="2306" y="549"/>
                    <a:pt x="1987" y="161"/>
                    <a:pt x="1553" y="69"/>
                  </a:cubicBezTo>
                  <a:cubicBezTo>
                    <a:pt x="1211" y="1"/>
                    <a:pt x="868" y="138"/>
                    <a:pt x="663" y="412"/>
                  </a:cubicBezTo>
                  <a:cubicBezTo>
                    <a:pt x="252" y="731"/>
                    <a:pt x="1" y="1279"/>
                    <a:pt x="115" y="1781"/>
                  </a:cubicBezTo>
                  <a:cubicBezTo>
                    <a:pt x="229" y="2375"/>
                    <a:pt x="868" y="2808"/>
                    <a:pt x="1439" y="2626"/>
                  </a:cubicBezTo>
                </a:path>
              </a:pathLst>
            </a:custGeom>
            <a:solidFill>
              <a:srgbClr val="950E6F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507458" y="4420757"/>
              <a:ext cx="398931" cy="393926"/>
            </a:xfrm>
            <a:custGeom>
              <a:avLst/>
              <a:gdLst/>
              <a:ahLst/>
              <a:cxnLst/>
              <a:rect l="l" t="t" r="r" b="b"/>
              <a:pathLst>
                <a:path w="10980" h="10843" extrusionOk="0">
                  <a:moveTo>
                    <a:pt x="8445" y="1849"/>
                  </a:moveTo>
                  <a:cubicBezTo>
                    <a:pt x="7418" y="1051"/>
                    <a:pt x="6346" y="252"/>
                    <a:pt x="5067" y="69"/>
                  </a:cubicBezTo>
                  <a:cubicBezTo>
                    <a:pt x="4565" y="1"/>
                    <a:pt x="3995" y="46"/>
                    <a:pt x="3584" y="343"/>
                  </a:cubicBezTo>
                  <a:cubicBezTo>
                    <a:pt x="3241" y="594"/>
                    <a:pt x="3036" y="982"/>
                    <a:pt x="2876" y="1393"/>
                  </a:cubicBezTo>
                  <a:cubicBezTo>
                    <a:pt x="2511" y="2329"/>
                    <a:pt x="2283" y="3356"/>
                    <a:pt x="1758" y="4246"/>
                  </a:cubicBezTo>
                  <a:cubicBezTo>
                    <a:pt x="1370" y="4908"/>
                    <a:pt x="776" y="5479"/>
                    <a:pt x="457" y="6186"/>
                  </a:cubicBezTo>
                  <a:cubicBezTo>
                    <a:pt x="0" y="7168"/>
                    <a:pt x="114" y="8400"/>
                    <a:pt x="731" y="9313"/>
                  </a:cubicBezTo>
                  <a:cubicBezTo>
                    <a:pt x="1096" y="9838"/>
                    <a:pt x="1644" y="10226"/>
                    <a:pt x="2237" y="10455"/>
                  </a:cubicBezTo>
                  <a:cubicBezTo>
                    <a:pt x="2762" y="10729"/>
                    <a:pt x="3401" y="10843"/>
                    <a:pt x="4017" y="10797"/>
                  </a:cubicBezTo>
                  <a:cubicBezTo>
                    <a:pt x="4839" y="10729"/>
                    <a:pt x="5615" y="10409"/>
                    <a:pt x="6346" y="10089"/>
                  </a:cubicBezTo>
                  <a:cubicBezTo>
                    <a:pt x="7555" y="9564"/>
                    <a:pt x="8742" y="8925"/>
                    <a:pt x="9632" y="7944"/>
                  </a:cubicBezTo>
                  <a:cubicBezTo>
                    <a:pt x="10500" y="6962"/>
                    <a:pt x="10979" y="5547"/>
                    <a:pt x="10545" y="4315"/>
                  </a:cubicBezTo>
                  <a:cubicBezTo>
                    <a:pt x="10203" y="3265"/>
                    <a:pt x="9313" y="2511"/>
                    <a:pt x="8445" y="1849"/>
                  </a:cubicBezTo>
                </a:path>
              </a:pathLst>
            </a:custGeom>
            <a:solidFill>
              <a:srgbClr val="950E6F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734674" y="3949726"/>
              <a:ext cx="346685" cy="464443"/>
            </a:xfrm>
            <a:custGeom>
              <a:avLst/>
              <a:gdLst/>
              <a:ahLst/>
              <a:cxnLst/>
              <a:rect l="l" t="t" r="r" b="b"/>
              <a:pathLst>
                <a:path w="9542" h="12784" extrusionOk="0">
                  <a:moveTo>
                    <a:pt x="9016" y="10067"/>
                  </a:moveTo>
                  <a:cubicBezTo>
                    <a:pt x="9541" y="8697"/>
                    <a:pt x="9541" y="7145"/>
                    <a:pt x="9108" y="5753"/>
                  </a:cubicBezTo>
                  <a:cubicBezTo>
                    <a:pt x="8628" y="4224"/>
                    <a:pt x="7692" y="2877"/>
                    <a:pt x="6528" y="1781"/>
                  </a:cubicBezTo>
                  <a:cubicBezTo>
                    <a:pt x="5501" y="823"/>
                    <a:pt x="4154" y="1"/>
                    <a:pt x="2785" y="275"/>
                  </a:cubicBezTo>
                  <a:cubicBezTo>
                    <a:pt x="1370" y="549"/>
                    <a:pt x="411" y="1941"/>
                    <a:pt x="206" y="3356"/>
                  </a:cubicBezTo>
                  <a:cubicBezTo>
                    <a:pt x="0" y="4771"/>
                    <a:pt x="411" y="6187"/>
                    <a:pt x="890" y="7533"/>
                  </a:cubicBezTo>
                  <a:cubicBezTo>
                    <a:pt x="1187" y="8332"/>
                    <a:pt x="1530" y="9131"/>
                    <a:pt x="1872" y="9907"/>
                  </a:cubicBezTo>
                  <a:cubicBezTo>
                    <a:pt x="2055" y="10318"/>
                    <a:pt x="2260" y="10706"/>
                    <a:pt x="2511" y="11071"/>
                  </a:cubicBezTo>
                  <a:cubicBezTo>
                    <a:pt x="3333" y="12190"/>
                    <a:pt x="4839" y="12783"/>
                    <a:pt x="6209" y="12532"/>
                  </a:cubicBezTo>
                  <a:cubicBezTo>
                    <a:pt x="7487" y="12281"/>
                    <a:pt x="8583" y="11299"/>
                    <a:pt x="9016" y="10067"/>
                  </a:cubicBezTo>
                </a:path>
              </a:pathLst>
            </a:custGeom>
            <a:solidFill>
              <a:srgbClr val="950E6F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42816" y="4395871"/>
              <a:ext cx="190782" cy="313492"/>
            </a:xfrm>
            <a:custGeom>
              <a:avLst/>
              <a:gdLst/>
              <a:ahLst/>
              <a:cxnLst/>
              <a:rect l="l" t="t" r="r" b="b"/>
              <a:pathLst>
                <a:path w="5251" h="8629" extrusionOk="0">
                  <a:moveTo>
                    <a:pt x="1164" y="1873"/>
                  </a:moveTo>
                  <a:cubicBezTo>
                    <a:pt x="434" y="2649"/>
                    <a:pt x="0" y="3699"/>
                    <a:pt x="115" y="4749"/>
                  </a:cubicBezTo>
                  <a:cubicBezTo>
                    <a:pt x="206" y="5798"/>
                    <a:pt x="868" y="6803"/>
                    <a:pt x="731" y="7853"/>
                  </a:cubicBezTo>
                  <a:cubicBezTo>
                    <a:pt x="685" y="8104"/>
                    <a:pt x="617" y="8378"/>
                    <a:pt x="617" y="8629"/>
                  </a:cubicBezTo>
                  <a:cubicBezTo>
                    <a:pt x="2990" y="6369"/>
                    <a:pt x="4657" y="3356"/>
                    <a:pt x="5250" y="1"/>
                  </a:cubicBezTo>
                  <a:cubicBezTo>
                    <a:pt x="4794" y="138"/>
                    <a:pt x="4314" y="252"/>
                    <a:pt x="3881" y="366"/>
                  </a:cubicBezTo>
                  <a:cubicBezTo>
                    <a:pt x="2854" y="640"/>
                    <a:pt x="1895" y="1119"/>
                    <a:pt x="1164" y="1873"/>
                  </a:cubicBezTo>
                </a:path>
              </a:pathLst>
            </a:custGeom>
            <a:solidFill>
              <a:srgbClr val="950E6F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086996" y="4589115"/>
              <a:ext cx="369901" cy="262884"/>
            </a:xfrm>
            <a:custGeom>
              <a:avLst/>
              <a:gdLst/>
              <a:ahLst/>
              <a:cxnLst/>
              <a:rect l="l" t="t" r="r" b="b"/>
              <a:pathLst>
                <a:path w="10181" h="7236" extrusionOk="0">
                  <a:moveTo>
                    <a:pt x="9998" y="4474"/>
                  </a:moveTo>
                  <a:cubicBezTo>
                    <a:pt x="9861" y="3515"/>
                    <a:pt x="9679" y="2511"/>
                    <a:pt x="9108" y="1735"/>
                  </a:cubicBezTo>
                  <a:cubicBezTo>
                    <a:pt x="8104" y="365"/>
                    <a:pt x="6209" y="0"/>
                    <a:pt x="4520" y="46"/>
                  </a:cubicBezTo>
                  <a:cubicBezTo>
                    <a:pt x="3014" y="91"/>
                    <a:pt x="1484" y="365"/>
                    <a:pt x="1" y="183"/>
                  </a:cubicBezTo>
                  <a:cubicBezTo>
                    <a:pt x="2146" y="3675"/>
                    <a:pt x="5639" y="6254"/>
                    <a:pt x="9747" y="7236"/>
                  </a:cubicBezTo>
                  <a:cubicBezTo>
                    <a:pt x="9884" y="7008"/>
                    <a:pt x="9975" y="6756"/>
                    <a:pt x="10044" y="6505"/>
                  </a:cubicBezTo>
                  <a:cubicBezTo>
                    <a:pt x="10181" y="5843"/>
                    <a:pt x="10089" y="5136"/>
                    <a:pt x="9998" y="4474"/>
                  </a:cubicBezTo>
                </a:path>
              </a:pathLst>
            </a:custGeom>
            <a:solidFill>
              <a:srgbClr val="950E6F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456013" y="3728325"/>
              <a:ext cx="267916" cy="99544"/>
            </a:xfrm>
            <a:custGeom>
              <a:avLst/>
              <a:gdLst/>
              <a:ahLst/>
              <a:cxnLst/>
              <a:rect l="l" t="t" r="r" b="b"/>
              <a:pathLst>
                <a:path w="7374" h="2740" extrusionOk="0">
                  <a:moveTo>
                    <a:pt x="3584" y="2717"/>
                  </a:moveTo>
                  <a:cubicBezTo>
                    <a:pt x="3881" y="2717"/>
                    <a:pt x="4132" y="2625"/>
                    <a:pt x="4406" y="2534"/>
                  </a:cubicBezTo>
                  <a:cubicBezTo>
                    <a:pt x="4680" y="2466"/>
                    <a:pt x="4954" y="2374"/>
                    <a:pt x="5205" y="2283"/>
                  </a:cubicBezTo>
                  <a:cubicBezTo>
                    <a:pt x="5707" y="2123"/>
                    <a:pt x="6232" y="1964"/>
                    <a:pt x="6643" y="1667"/>
                  </a:cubicBezTo>
                  <a:cubicBezTo>
                    <a:pt x="7008" y="1393"/>
                    <a:pt x="7305" y="1005"/>
                    <a:pt x="7373" y="571"/>
                  </a:cubicBezTo>
                  <a:cubicBezTo>
                    <a:pt x="6050" y="183"/>
                    <a:pt x="4657" y="1"/>
                    <a:pt x="3196" y="1"/>
                  </a:cubicBezTo>
                  <a:cubicBezTo>
                    <a:pt x="2101" y="1"/>
                    <a:pt x="1028" y="115"/>
                    <a:pt x="1" y="320"/>
                  </a:cubicBezTo>
                  <a:cubicBezTo>
                    <a:pt x="572" y="868"/>
                    <a:pt x="1142" y="1416"/>
                    <a:pt x="1758" y="1895"/>
                  </a:cubicBezTo>
                  <a:cubicBezTo>
                    <a:pt x="2306" y="2329"/>
                    <a:pt x="2923" y="2740"/>
                    <a:pt x="3584" y="2717"/>
                  </a:cubicBezTo>
                </a:path>
              </a:pathLst>
            </a:custGeom>
            <a:solidFill>
              <a:srgbClr val="950E6F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014042" y="3913250"/>
              <a:ext cx="153432" cy="273674"/>
            </a:xfrm>
            <a:custGeom>
              <a:avLst/>
              <a:gdLst/>
              <a:ahLst/>
              <a:cxnLst/>
              <a:rect l="l" t="t" r="r" b="b"/>
              <a:pathLst>
                <a:path w="4223" h="7533" extrusionOk="0">
                  <a:moveTo>
                    <a:pt x="2168" y="6780"/>
                  </a:moveTo>
                  <a:cubicBezTo>
                    <a:pt x="2648" y="6323"/>
                    <a:pt x="2990" y="5753"/>
                    <a:pt x="3355" y="5205"/>
                  </a:cubicBezTo>
                  <a:cubicBezTo>
                    <a:pt x="3652" y="4725"/>
                    <a:pt x="3949" y="4223"/>
                    <a:pt x="4086" y="3675"/>
                  </a:cubicBezTo>
                  <a:cubicBezTo>
                    <a:pt x="4223" y="3082"/>
                    <a:pt x="4131" y="2443"/>
                    <a:pt x="4063" y="1849"/>
                  </a:cubicBezTo>
                  <a:lnTo>
                    <a:pt x="3812" y="1"/>
                  </a:lnTo>
                  <a:cubicBezTo>
                    <a:pt x="1917" y="2055"/>
                    <a:pt x="571" y="4611"/>
                    <a:pt x="0" y="7442"/>
                  </a:cubicBezTo>
                  <a:cubicBezTo>
                    <a:pt x="137" y="7464"/>
                    <a:pt x="251" y="7487"/>
                    <a:pt x="388" y="7510"/>
                  </a:cubicBezTo>
                  <a:cubicBezTo>
                    <a:pt x="1050" y="7533"/>
                    <a:pt x="1689" y="7213"/>
                    <a:pt x="2168" y="6780"/>
                  </a:cubicBezTo>
                </a:path>
              </a:pathLst>
            </a:custGeom>
            <a:solidFill>
              <a:srgbClr val="950E6F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373940" y="3840261"/>
              <a:ext cx="158410" cy="169225"/>
            </a:xfrm>
            <a:custGeom>
              <a:avLst/>
              <a:gdLst/>
              <a:ahLst/>
              <a:cxnLst/>
              <a:rect l="l" t="t" r="r" b="b"/>
              <a:pathLst>
                <a:path w="4360" h="4658" extrusionOk="0">
                  <a:moveTo>
                    <a:pt x="388" y="2147"/>
                  </a:moveTo>
                  <a:cubicBezTo>
                    <a:pt x="320" y="1348"/>
                    <a:pt x="845" y="549"/>
                    <a:pt x="1598" y="275"/>
                  </a:cubicBezTo>
                  <a:cubicBezTo>
                    <a:pt x="2351" y="1"/>
                    <a:pt x="3241" y="184"/>
                    <a:pt x="3835" y="731"/>
                  </a:cubicBezTo>
                  <a:cubicBezTo>
                    <a:pt x="4017" y="891"/>
                    <a:pt x="4177" y="1097"/>
                    <a:pt x="4246" y="1325"/>
                  </a:cubicBezTo>
                  <a:cubicBezTo>
                    <a:pt x="4360" y="1599"/>
                    <a:pt x="4337" y="1941"/>
                    <a:pt x="4269" y="2238"/>
                  </a:cubicBezTo>
                  <a:cubicBezTo>
                    <a:pt x="4063" y="3082"/>
                    <a:pt x="3515" y="3836"/>
                    <a:pt x="2785" y="4269"/>
                  </a:cubicBezTo>
                  <a:cubicBezTo>
                    <a:pt x="2420" y="4498"/>
                    <a:pt x="1986" y="4657"/>
                    <a:pt x="1575" y="4566"/>
                  </a:cubicBezTo>
                  <a:cubicBezTo>
                    <a:pt x="1005" y="4429"/>
                    <a:pt x="617" y="3881"/>
                    <a:pt x="365" y="3356"/>
                  </a:cubicBezTo>
                  <a:cubicBezTo>
                    <a:pt x="251" y="3128"/>
                    <a:pt x="160" y="2877"/>
                    <a:pt x="114" y="2626"/>
                  </a:cubicBezTo>
                  <a:cubicBezTo>
                    <a:pt x="0" y="1895"/>
                    <a:pt x="480" y="1097"/>
                    <a:pt x="1187" y="8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021490" y="4117212"/>
              <a:ext cx="69686" cy="262157"/>
            </a:xfrm>
            <a:custGeom>
              <a:avLst/>
              <a:gdLst/>
              <a:ahLst/>
              <a:cxnLst/>
              <a:rect l="l" t="t" r="r" b="b"/>
              <a:pathLst>
                <a:path w="1918" h="7216" extrusionOk="0">
                  <a:moveTo>
                    <a:pt x="1819" y="0"/>
                  </a:moveTo>
                  <a:cubicBezTo>
                    <a:pt x="1453" y="0"/>
                    <a:pt x="1131" y="221"/>
                    <a:pt x="913" y="504"/>
                  </a:cubicBezTo>
                  <a:cubicBezTo>
                    <a:pt x="662" y="778"/>
                    <a:pt x="503" y="1120"/>
                    <a:pt x="366" y="1462"/>
                  </a:cubicBezTo>
                  <a:cubicBezTo>
                    <a:pt x="92" y="2147"/>
                    <a:pt x="0" y="2878"/>
                    <a:pt x="0" y="3631"/>
                  </a:cubicBezTo>
                  <a:cubicBezTo>
                    <a:pt x="0" y="4361"/>
                    <a:pt x="115" y="5092"/>
                    <a:pt x="388" y="5776"/>
                  </a:cubicBezTo>
                  <a:cubicBezTo>
                    <a:pt x="525" y="6119"/>
                    <a:pt x="708" y="6461"/>
                    <a:pt x="936" y="6735"/>
                  </a:cubicBezTo>
                  <a:cubicBezTo>
                    <a:pt x="1176" y="6996"/>
                    <a:pt x="1498" y="7216"/>
                    <a:pt x="1864" y="7216"/>
                  </a:cubicBezTo>
                  <a:cubicBezTo>
                    <a:pt x="1882" y="7216"/>
                    <a:pt x="1900" y="7215"/>
                    <a:pt x="1918" y="7214"/>
                  </a:cubicBezTo>
                  <a:cubicBezTo>
                    <a:pt x="1530" y="7192"/>
                    <a:pt x="1233" y="6963"/>
                    <a:pt x="1005" y="6689"/>
                  </a:cubicBezTo>
                  <a:cubicBezTo>
                    <a:pt x="799" y="6415"/>
                    <a:pt x="640" y="6073"/>
                    <a:pt x="503" y="5731"/>
                  </a:cubicBezTo>
                  <a:cubicBezTo>
                    <a:pt x="274" y="5069"/>
                    <a:pt x="160" y="4338"/>
                    <a:pt x="160" y="3631"/>
                  </a:cubicBezTo>
                  <a:cubicBezTo>
                    <a:pt x="160" y="2900"/>
                    <a:pt x="252" y="2170"/>
                    <a:pt x="480" y="1508"/>
                  </a:cubicBezTo>
                  <a:cubicBezTo>
                    <a:pt x="594" y="1166"/>
                    <a:pt x="754" y="823"/>
                    <a:pt x="982" y="549"/>
                  </a:cubicBezTo>
                  <a:cubicBezTo>
                    <a:pt x="1187" y="253"/>
                    <a:pt x="1484" y="24"/>
                    <a:pt x="1872" y="2"/>
                  </a:cubicBezTo>
                  <a:cubicBezTo>
                    <a:pt x="1854" y="1"/>
                    <a:pt x="1836" y="0"/>
                    <a:pt x="1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089502" y="4117212"/>
              <a:ext cx="68850" cy="262157"/>
            </a:xfrm>
            <a:custGeom>
              <a:avLst/>
              <a:gdLst/>
              <a:ahLst/>
              <a:cxnLst/>
              <a:rect l="l" t="t" r="r" b="b"/>
              <a:pathLst>
                <a:path w="1895" h="7216" extrusionOk="0">
                  <a:moveTo>
                    <a:pt x="51" y="0"/>
                  </a:moveTo>
                  <a:cubicBezTo>
                    <a:pt x="34" y="0"/>
                    <a:pt x="17" y="1"/>
                    <a:pt x="0" y="2"/>
                  </a:cubicBezTo>
                  <a:cubicBezTo>
                    <a:pt x="365" y="24"/>
                    <a:pt x="662" y="253"/>
                    <a:pt x="890" y="527"/>
                  </a:cubicBezTo>
                  <a:cubicBezTo>
                    <a:pt x="1119" y="823"/>
                    <a:pt x="1256" y="1143"/>
                    <a:pt x="1392" y="1485"/>
                  </a:cubicBezTo>
                  <a:cubicBezTo>
                    <a:pt x="1621" y="2147"/>
                    <a:pt x="1735" y="2878"/>
                    <a:pt x="1735" y="3608"/>
                  </a:cubicBezTo>
                  <a:cubicBezTo>
                    <a:pt x="1735" y="4316"/>
                    <a:pt x="1644" y="5046"/>
                    <a:pt x="1415" y="5731"/>
                  </a:cubicBezTo>
                  <a:cubicBezTo>
                    <a:pt x="1301" y="6050"/>
                    <a:pt x="1141" y="6393"/>
                    <a:pt x="913" y="6667"/>
                  </a:cubicBezTo>
                  <a:cubicBezTo>
                    <a:pt x="708" y="6963"/>
                    <a:pt x="411" y="7192"/>
                    <a:pt x="46" y="7214"/>
                  </a:cubicBezTo>
                  <a:cubicBezTo>
                    <a:pt x="63" y="7215"/>
                    <a:pt x="80" y="7216"/>
                    <a:pt x="96" y="7216"/>
                  </a:cubicBezTo>
                  <a:cubicBezTo>
                    <a:pt x="442" y="7216"/>
                    <a:pt x="764" y="6996"/>
                    <a:pt x="982" y="6735"/>
                  </a:cubicBezTo>
                  <a:cubicBezTo>
                    <a:pt x="1233" y="6438"/>
                    <a:pt x="1415" y="6119"/>
                    <a:pt x="1529" y="5776"/>
                  </a:cubicBezTo>
                  <a:cubicBezTo>
                    <a:pt x="1803" y="5069"/>
                    <a:pt x="1895" y="4338"/>
                    <a:pt x="1895" y="3608"/>
                  </a:cubicBezTo>
                  <a:cubicBezTo>
                    <a:pt x="1895" y="2855"/>
                    <a:pt x="1781" y="2124"/>
                    <a:pt x="1507" y="1440"/>
                  </a:cubicBezTo>
                  <a:cubicBezTo>
                    <a:pt x="1370" y="1097"/>
                    <a:pt x="1187" y="755"/>
                    <a:pt x="959" y="481"/>
                  </a:cubicBezTo>
                  <a:cubicBezTo>
                    <a:pt x="719" y="220"/>
                    <a:pt x="397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753748" y="3821187"/>
              <a:ext cx="232237" cy="204756"/>
            </a:xfrm>
            <a:custGeom>
              <a:avLst/>
              <a:gdLst/>
              <a:ahLst/>
              <a:cxnLst/>
              <a:rect l="l" t="t" r="r" b="b"/>
              <a:pathLst>
                <a:path w="6392" h="5636" extrusionOk="0">
                  <a:moveTo>
                    <a:pt x="251" y="1"/>
                  </a:moveTo>
                  <a:cubicBezTo>
                    <a:pt x="114" y="138"/>
                    <a:pt x="69" y="343"/>
                    <a:pt x="69" y="526"/>
                  </a:cubicBezTo>
                  <a:cubicBezTo>
                    <a:pt x="46" y="731"/>
                    <a:pt x="114" y="937"/>
                    <a:pt x="160" y="1119"/>
                  </a:cubicBezTo>
                  <a:cubicBezTo>
                    <a:pt x="274" y="1485"/>
                    <a:pt x="480" y="1827"/>
                    <a:pt x="685" y="2169"/>
                  </a:cubicBezTo>
                  <a:cubicBezTo>
                    <a:pt x="1119" y="2808"/>
                    <a:pt x="1666" y="3379"/>
                    <a:pt x="2237" y="3904"/>
                  </a:cubicBezTo>
                  <a:cubicBezTo>
                    <a:pt x="2831" y="4406"/>
                    <a:pt x="3470" y="4886"/>
                    <a:pt x="4177" y="5228"/>
                  </a:cubicBezTo>
                  <a:cubicBezTo>
                    <a:pt x="4542" y="5388"/>
                    <a:pt x="4908" y="5525"/>
                    <a:pt x="5296" y="5593"/>
                  </a:cubicBezTo>
                  <a:cubicBezTo>
                    <a:pt x="5422" y="5609"/>
                    <a:pt x="5558" y="5636"/>
                    <a:pt x="5691" y="5636"/>
                  </a:cubicBezTo>
                  <a:cubicBezTo>
                    <a:pt x="5751" y="5636"/>
                    <a:pt x="5810" y="5630"/>
                    <a:pt x="5866" y="5616"/>
                  </a:cubicBezTo>
                  <a:cubicBezTo>
                    <a:pt x="6072" y="5593"/>
                    <a:pt x="6277" y="5525"/>
                    <a:pt x="6391" y="5365"/>
                  </a:cubicBezTo>
                  <a:lnTo>
                    <a:pt x="6391" y="5365"/>
                  </a:lnTo>
                  <a:cubicBezTo>
                    <a:pt x="6216" y="5527"/>
                    <a:pt x="5993" y="5577"/>
                    <a:pt x="5765" y="5577"/>
                  </a:cubicBezTo>
                  <a:cubicBezTo>
                    <a:pt x="5606" y="5577"/>
                    <a:pt x="5445" y="5553"/>
                    <a:pt x="5296" y="5525"/>
                  </a:cubicBezTo>
                  <a:cubicBezTo>
                    <a:pt x="4930" y="5433"/>
                    <a:pt x="4588" y="5274"/>
                    <a:pt x="4246" y="5091"/>
                  </a:cubicBezTo>
                  <a:cubicBezTo>
                    <a:pt x="3561" y="4749"/>
                    <a:pt x="2922" y="4292"/>
                    <a:pt x="2351" y="3790"/>
                  </a:cubicBezTo>
                  <a:cubicBezTo>
                    <a:pt x="1781" y="3288"/>
                    <a:pt x="1233" y="2717"/>
                    <a:pt x="799" y="2078"/>
                  </a:cubicBezTo>
                  <a:cubicBezTo>
                    <a:pt x="571" y="1781"/>
                    <a:pt x="388" y="1439"/>
                    <a:pt x="228" y="1097"/>
                  </a:cubicBezTo>
                  <a:cubicBezTo>
                    <a:pt x="114" y="731"/>
                    <a:pt x="0" y="321"/>
                    <a:pt x="251" y="1"/>
                  </a:cubicBezTo>
                  <a:close/>
                </a:path>
              </a:pathLst>
            </a:custGeom>
            <a:solidFill>
              <a:srgbClr val="00C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762867" y="3810905"/>
              <a:ext cx="231402" cy="205192"/>
            </a:xfrm>
            <a:custGeom>
              <a:avLst/>
              <a:gdLst/>
              <a:ahLst/>
              <a:cxnLst/>
              <a:rect l="l" t="t" r="r" b="b"/>
              <a:pathLst>
                <a:path w="6369" h="5648" extrusionOk="0">
                  <a:moveTo>
                    <a:pt x="682" y="1"/>
                  </a:moveTo>
                  <a:cubicBezTo>
                    <a:pt x="623" y="1"/>
                    <a:pt x="563" y="3"/>
                    <a:pt x="502" y="10"/>
                  </a:cubicBezTo>
                  <a:cubicBezTo>
                    <a:pt x="320" y="33"/>
                    <a:pt x="114" y="124"/>
                    <a:pt x="0" y="284"/>
                  </a:cubicBezTo>
                  <a:cubicBezTo>
                    <a:pt x="172" y="112"/>
                    <a:pt x="389" y="55"/>
                    <a:pt x="608" y="55"/>
                  </a:cubicBezTo>
                  <a:cubicBezTo>
                    <a:pt x="768" y="55"/>
                    <a:pt x="929" y="86"/>
                    <a:pt x="1073" y="124"/>
                  </a:cubicBezTo>
                  <a:cubicBezTo>
                    <a:pt x="1461" y="215"/>
                    <a:pt x="1803" y="352"/>
                    <a:pt x="2146" y="535"/>
                  </a:cubicBezTo>
                  <a:cubicBezTo>
                    <a:pt x="2831" y="900"/>
                    <a:pt x="3447" y="1357"/>
                    <a:pt x="4040" y="1859"/>
                  </a:cubicBezTo>
                  <a:cubicBezTo>
                    <a:pt x="4611" y="2361"/>
                    <a:pt x="5136" y="2932"/>
                    <a:pt x="5592" y="3548"/>
                  </a:cubicBezTo>
                  <a:cubicBezTo>
                    <a:pt x="5821" y="3868"/>
                    <a:pt x="6003" y="4187"/>
                    <a:pt x="6140" y="4552"/>
                  </a:cubicBezTo>
                  <a:cubicBezTo>
                    <a:pt x="6277" y="4895"/>
                    <a:pt x="6369" y="5328"/>
                    <a:pt x="6140" y="5648"/>
                  </a:cubicBezTo>
                  <a:cubicBezTo>
                    <a:pt x="6277" y="5511"/>
                    <a:pt x="6323" y="5306"/>
                    <a:pt x="6323" y="5100"/>
                  </a:cubicBezTo>
                  <a:cubicBezTo>
                    <a:pt x="6323" y="4895"/>
                    <a:pt x="6277" y="4712"/>
                    <a:pt x="6232" y="4529"/>
                  </a:cubicBezTo>
                  <a:cubicBezTo>
                    <a:pt x="6095" y="4141"/>
                    <a:pt x="5912" y="3799"/>
                    <a:pt x="5707" y="3480"/>
                  </a:cubicBezTo>
                  <a:cubicBezTo>
                    <a:pt x="5273" y="2818"/>
                    <a:pt x="4725" y="2247"/>
                    <a:pt x="4154" y="1722"/>
                  </a:cubicBezTo>
                  <a:cubicBezTo>
                    <a:pt x="3561" y="1220"/>
                    <a:pt x="2922" y="763"/>
                    <a:pt x="2214" y="421"/>
                  </a:cubicBezTo>
                  <a:cubicBezTo>
                    <a:pt x="1849" y="261"/>
                    <a:pt x="1484" y="101"/>
                    <a:pt x="1096" y="33"/>
                  </a:cubicBezTo>
                  <a:cubicBezTo>
                    <a:pt x="967" y="17"/>
                    <a:pt x="826" y="1"/>
                    <a:pt x="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754583" y="3821187"/>
              <a:ext cx="231402" cy="205700"/>
            </a:xfrm>
            <a:custGeom>
              <a:avLst/>
              <a:gdLst/>
              <a:ahLst/>
              <a:cxnLst/>
              <a:rect l="l" t="t" r="r" b="b"/>
              <a:pathLst>
                <a:path w="6369" h="5662" extrusionOk="0">
                  <a:moveTo>
                    <a:pt x="6368" y="5365"/>
                  </a:moveTo>
                  <a:cubicBezTo>
                    <a:pt x="6254" y="5525"/>
                    <a:pt x="6049" y="5593"/>
                    <a:pt x="5843" y="5616"/>
                  </a:cubicBezTo>
                  <a:cubicBezTo>
                    <a:pt x="5661" y="5662"/>
                    <a:pt x="5455" y="5639"/>
                    <a:pt x="5273" y="5616"/>
                  </a:cubicBezTo>
                  <a:cubicBezTo>
                    <a:pt x="4885" y="5525"/>
                    <a:pt x="4497" y="5388"/>
                    <a:pt x="4154" y="5228"/>
                  </a:cubicBezTo>
                  <a:cubicBezTo>
                    <a:pt x="3447" y="4886"/>
                    <a:pt x="2808" y="4429"/>
                    <a:pt x="2214" y="3927"/>
                  </a:cubicBezTo>
                  <a:cubicBezTo>
                    <a:pt x="1621" y="3402"/>
                    <a:pt x="1096" y="2831"/>
                    <a:pt x="662" y="2169"/>
                  </a:cubicBezTo>
                  <a:cubicBezTo>
                    <a:pt x="434" y="1850"/>
                    <a:pt x="251" y="1485"/>
                    <a:pt x="137" y="1119"/>
                  </a:cubicBezTo>
                  <a:cubicBezTo>
                    <a:pt x="91" y="937"/>
                    <a:pt x="23" y="731"/>
                    <a:pt x="46" y="526"/>
                  </a:cubicBezTo>
                  <a:cubicBezTo>
                    <a:pt x="46" y="343"/>
                    <a:pt x="91" y="138"/>
                    <a:pt x="228" y="1"/>
                  </a:cubicBezTo>
                  <a:cubicBezTo>
                    <a:pt x="0" y="321"/>
                    <a:pt x="91" y="731"/>
                    <a:pt x="228" y="1097"/>
                  </a:cubicBezTo>
                  <a:cubicBezTo>
                    <a:pt x="365" y="1439"/>
                    <a:pt x="548" y="1781"/>
                    <a:pt x="776" y="2078"/>
                  </a:cubicBezTo>
                  <a:cubicBezTo>
                    <a:pt x="1233" y="2717"/>
                    <a:pt x="1758" y="3265"/>
                    <a:pt x="2328" y="3767"/>
                  </a:cubicBezTo>
                  <a:cubicBezTo>
                    <a:pt x="2922" y="4292"/>
                    <a:pt x="3538" y="4726"/>
                    <a:pt x="4223" y="5091"/>
                  </a:cubicBezTo>
                  <a:cubicBezTo>
                    <a:pt x="4565" y="5274"/>
                    <a:pt x="4907" y="5411"/>
                    <a:pt x="5273" y="5502"/>
                  </a:cubicBezTo>
                  <a:cubicBezTo>
                    <a:pt x="5638" y="5593"/>
                    <a:pt x="6072" y="5639"/>
                    <a:pt x="6368" y="53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211394" y="4575019"/>
              <a:ext cx="282812" cy="215619"/>
            </a:xfrm>
            <a:custGeom>
              <a:avLst/>
              <a:gdLst/>
              <a:ahLst/>
              <a:cxnLst/>
              <a:rect l="l" t="t" r="r" b="b"/>
              <a:pathLst>
                <a:path w="7784" h="5935" extrusionOk="0">
                  <a:moveTo>
                    <a:pt x="7784" y="5090"/>
                  </a:moveTo>
                  <a:cubicBezTo>
                    <a:pt x="7533" y="5478"/>
                    <a:pt x="7076" y="5752"/>
                    <a:pt x="6620" y="5821"/>
                  </a:cubicBezTo>
                  <a:cubicBezTo>
                    <a:pt x="6140" y="5935"/>
                    <a:pt x="5661" y="5889"/>
                    <a:pt x="5182" y="5821"/>
                  </a:cubicBezTo>
                  <a:cubicBezTo>
                    <a:pt x="4246" y="5661"/>
                    <a:pt x="3379" y="5227"/>
                    <a:pt x="2580" y="4702"/>
                  </a:cubicBezTo>
                  <a:cubicBezTo>
                    <a:pt x="1826" y="4154"/>
                    <a:pt x="1119" y="3492"/>
                    <a:pt x="617" y="2694"/>
                  </a:cubicBezTo>
                  <a:cubicBezTo>
                    <a:pt x="366" y="2283"/>
                    <a:pt x="183" y="1826"/>
                    <a:pt x="92" y="1370"/>
                  </a:cubicBezTo>
                  <a:cubicBezTo>
                    <a:pt x="0" y="890"/>
                    <a:pt x="92" y="388"/>
                    <a:pt x="366" y="0"/>
                  </a:cubicBezTo>
                  <a:cubicBezTo>
                    <a:pt x="137" y="411"/>
                    <a:pt x="92" y="890"/>
                    <a:pt x="206" y="1347"/>
                  </a:cubicBezTo>
                  <a:cubicBezTo>
                    <a:pt x="297" y="1781"/>
                    <a:pt x="525" y="2214"/>
                    <a:pt x="777" y="2579"/>
                  </a:cubicBezTo>
                  <a:cubicBezTo>
                    <a:pt x="1279" y="3355"/>
                    <a:pt x="1963" y="3995"/>
                    <a:pt x="2717" y="4520"/>
                  </a:cubicBezTo>
                  <a:cubicBezTo>
                    <a:pt x="3470" y="5045"/>
                    <a:pt x="4314" y="5455"/>
                    <a:pt x="5227" y="5638"/>
                  </a:cubicBezTo>
                  <a:cubicBezTo>
                    <a:pt x="5661" y="5752"/>
                    <a:pt x="6140" y="5775"/>
                    <a:pt x="6597" y="5729"/>
                  </a:cubicBezTo>
                  <a:cubicBezTo>
                    <a:pt x="7053" y="5661"/>
                    <a:pt x="7487" y="5455"/>
                    <a:pt x="7784" y="50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224655" y="4545155"/>
              <a:ext cx="282013" cy="214819"/>
            </a:xfrm>
            <a:custGeom>
              <a:avLst/>
              <a:gdLst/>
              <a:ahLst/>
              <a:cxnLst/>
              <a:rect l="l" t="t" r="r" b="b"/>
              <a:pathLst>
                <a:path w="7762" h="5913" extrusionOk="0">
                  <a:moveTo>
                    <a:pt x="1" y="822"/>
                  </a:moveTo>
                  <a:cubicBezTo>
                    <a:pt x="252" y="434"/>
                    <a:pt x="708" y="183"/>
                    <a:pt x="1165" y="92"/>
                  </a:cubicBezTo>
                  <a:cubicBezTo>
                    <a:pt x="1644" y="0"/>
                    <a:pt x="2123" y="23"/>
                    <a:pt x="2580" y="92"/>
                  </a:cubicBezTo>
                  <a:cubicBezTo>
                    <a:pt x="3539" y="252"/>
                    <a:pt x="4406" y="685"/>
                    <a:pt x="5182" y="1210"/>
                  </a:cubicBezTo>
                  <a:cubicBezTo>
                    <a:pt x="5958" y="1758"/>
                    <a:pt x="6666" y="2420"/>
                    <a:pt x="7168" y="3219"/>
                  </a:cubicBezTo>
                  <a:cubicBezTo>
                    <a:pt x="7419" y="3630"/>
                    <a:pt x="7601" y="4086"/>
                    <a:pt x="7693" y="4543"/>
                  </a:cubicBezTo>
                  <a:cubicBezTo>
                    <a:pt x="7761" y="5022"/>
                    <a:pt x="7693" y="5524"/>
                    <a:pt x="7419" y="5912"/>
                  </a:cubicBezTo>
                  <a:cubicBezTo>
                    <a:pt x="7647" y="5501"/>
                    <a:pt x="7693" y="5022"/>
                    <a:pt x="7579" y="4565"/>
                  </a:cubicBezTo>
                  <a:cubicBezTo>
                    <a:pt x="7465" y="4132"/>
                    <a:pt x="7259" y="3698"/>
                    <a:pt x="7008" y="3333"/>
                  </a:cubicBezTo>
                  <a:cubicBezTo>
                    <a:pt x="6506" y="2557"/>
                    <a:pt x="5821" y="1918"/>
                    <a:pt x="5068" y="1393"/>
                  </a:cubicBezTo>
                  <a:cubicBezTo>
                    <a:pt x="4292" y="868"/>
                    <a:pt x="3447" y="457"/>
                    <a:pt x="2557" y="274"/>
                  </a:cubicBezTo>
                  <a:cubicBezTo>
                    <a:pt x="2101" y="160"/>
                    <a:pt x="1644" y="137"/>
                    <a:pt x="1188" y="206"/>
                  </a:cubicBezTo>
                  <a:cubicBezTo>
                    <a:pt x="731" y="252"/>
                    <a:pt x="297" y="457"/>
                    <a:pt x="1" y="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678288" y="4372655"/>
              <a:ext cx="330916" cy="274509"/>
            </a:xfrm>
            <a:custGeom>
              <a:avLst/>
              <a:gdLst/>
              <a:ahLst/>
              <a:cxnLst/>
              <a:rect l="l" t="t" r="r" b="b"/>
              <a:pathLst>
                <a:path w="9108" h="7556" extrusionOk="0">
                  <a:moveTo>
                    <a:pt x="8537" y="1"/>
                  </a:moveTo>
                  <a:cubicBezTo>
                    <a:pt x="8902" y="457"/>
                    <a:pt x="9085" y="1074"/>
                    <a:pt x="9107" y="1667"/>
                  </a:cubicBezTo>
                  <a:cubicBezTo>
                    <a:pt x="9107" y="2260"/>
                    <a:pt x="8948" y="2854"/>
                    <a:pt x="8719" y="3402"/>
                  </a:cubicBezTo>
                  <a:cubicBezTo>
                    <a:pt x="8240" y="4497"/>
                    <a:pt x="7418" y="5410"/>
                    <a:pt x="6482" y="6141"/>
                  </a:cubicBezTo>
                  <a:cubicBezTo>
                    <a:pt x="5501" y="6826"/>
                    <a:pt x="4383" y="7351"/>
                    <a:pt x="3196" y="7487"/>
                  </a:cubicBezTo>
                  <a:cubicBezTo>
                    <a:pt x="2602" y="7556"/>
                    <a:pt x="2009" y="7510"/>
                    <a:pt x="1438" y="7328"/>
                  </a:cubicBezTo>
                  <a:cubicBezTo>
                    <a:pt x="867" y="7145"/>
                    <a:pt x="342" y="6803"/>
                    <a:pt x="0" y="6323"/>
                  </a:cubicBezTo>
                  <a:cubicBezTo>
                    <a:pt x="388" y="6757"/>
                    <a:pt x="913" y="7054"/>
                    <a:pt x="1461" y="7191"/>
                  </a:cubicBezTo>
                  <a:cubicBezTo>
                    <a:pt x="2032" y="7351"/>
                    <a:pt x="2602" y="7351"/>
                    <a:pt x="3173" y="7259"/>
                  </a:cubicBezTo>
                  <a:cubicBezTo>
                    <a:pt x="4314" y="7077"/>
                    <a:pt x="5364" y="6574"/>
                    <a:pt x="6300" y="5890"/>
                  </a:cubicBezTo>
                  <a:cubicBezTo>
                    <a:pt x="7213" y="5205"/>
                    <a:pt x="8012" y="4338"/>
                    <a:pt x="8514" y="3310"/>
                  </a:cubicBezTo>
                  <a:cubicBezTo>
                    <a:pt x="8765" y="2785"/>
                    <a:pt x="8925" y="2238"/>
                    <a:pt x="8948" y="1667"/>
                  </a:cubicBezTo>
                  <a:cubicBezTo>
                    <a:pt x="8993" y="1096"/>
                    <a:pt x="8856" y="503"/>
                    <a:pt x="8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658378" y="4327895"/>
              <a:ext cx="330081" cy="274509"/>
            </a:xfrm>
            <a:custGeom>
              <a:avLst/>
              <a:gdLst/>
              <a:ahLst/>
              <a:cxnLst/>
              <a:rect l="l" t="t" r="r" b="b"/>
              <a:pathLst>
                <a:path w="9085" h="7556" extrusionOk="0">
                  <a:moveTo>
                    <a:pt x="548" y="7555"/>
                  </a:moveTo>
                  <a:cubicBezTo>
                    <a:pt x="183" y="7099"/>
                    <a:pt x="0" y="6483"/>
                    <a:pt x="0" y="5889"/>
                  </a:cubicBezTo>
                  <a:cubicBezTo>
                    <a:pt x="0" y="5296"/>
                    <a:pt x="137" y="4702"/>
                    <a:pt x="388" y="4154"/>
                  </a:cubicBezTo>
                  <a:cubicBezTo>
                    <a:pt x="868" y="3059"/>
                    <a:pt x="1689" y="2146"/>
                    <a:pt x="2625" y="1415"/>
                  </a:cubicBezTo>
                  <a:cubicBezTo>
                    <a:pt x="3584" y="731"/>
                    <a:pt x="4702" y="206"/>
                    <a:pt x="5889" y="69"/>
                  </a:cubicBezTo>
                  <a:cubicBezTo>
                    <a:pt x="6483" y="0"/>
                    <a:pt x="7099" y="46"/>
                    <a:pt x="7670" y="228"/>
                  </a:cubicBezTo>
                  <a:cubicBezTo>
                    <a:pt x="8240" y="411"/>
                    <a:pt x="8765" y="753"/>
                    <a:pt x="9085" y="1233"/>
                  </a:cubicBezTo>
                  <a:cubicBezTo>
                    <a:pt x="8697" y="799"/>
                    <a:pt x="8195" y="502"/>
                    <a:pt x="7624" y="365"/>
                  </a:cubicBezTo>
                  <a:cubicBezTo>
                    <a:pt x="7076" y="206"/>
                    <a:pt x="6483" y="206"/>
                    <a:pt x="5935" y="297"/>
                  </a:cubicBezTo>
                  <a:cubicBezTo>
                    <a:pt x="4794" y="480"/>
                    <a:pt x="3721" y="982"/>
                    <a:pt x="2808" y="1666"/>
                  </a:cubicBezTo>
                  <a:cubicBezTo>
                    <a:pt x="1872" y="2351"/>
                    <a:pt x="1096" y="3219"/>
                    <a:pt x="594" y="4246"/>
                  </a:cubicBezTo>
                  <a:cubicBezTo>
                    <a:pt x="343" y="4771"/>
                    <a:pt x="160" y="5318"/>
                    <a:pt x="137" y="5889"/>
                  </a:cubicBezTo>
                  <a:cubicBezTo>
                    <a:pt x="114" y="6460"/>
                    <a:pt x="251" y="7053"/>
                    <a:pt x="548" y="7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251213" y="3851051"/>
              <a:ext cx="343342" cy="256272"/>
            </a:xfrm>
            <a:custGeom>
              <a:avLst/>
              <a:gdLst/>
              <a:ahLst/>
              <a:cxnLst/>
              <a:rect l="l" t="t" r="r" b="b"/>
              <a:pathLst>
                <a:path w="9450" h="7054" extrusionOk="0">
                  <a:moveTo>
                    <a:pt x="479" y="7054"/>
                  </a:moveTo>
                  <a:cubicBezTo>
                    <a:pt x="137" y="6574"/>
                    <a:pt x="0" y="5958"/>
                    <a:pt x="46" y="5365"/>
                  </a:cubicBezTo>
                  <a:cubicBezTo>
                    <a:pt x="69" y="4771"/>
                    <a:pt x="274" y="4178"/>
                    <a:pt x="548" y="3653"/>
                  </a:cubicBezTo>
                  <a:cubicBezTo>
                    <a:pt x="1119" y="2603"/>
                    <a:pt x="2009" y="1758"/>
                    <a:pt x="3013" y="1119"/>
                  </a:cubicBezTo>
                  <a:cubicBezTo>
                    <a:pt x="4017" y="503"/>
                    <a:pt x="5181" y="69"/>
                    <a:pt x="6368" y="24"/>
                  </a:cubicBezTo>
                  <a:cubicBezTo>
                    <a:pt x="6962" y="1"/>
                    <a:pt x="7578" y="69"/>
                    <a:pt x="8126" y="297"/>
                  </a:cubicBezTo>
                  <a:cubicBezTo>
                    <a:pt x="8674" y="526"/>
                    <a:pt x="9176" y="914"/>
                    <a:pt x="9450" y="1416"/>
                  </a:cubicBezTo>
                  <a:cubicBezTo>
                    <a:pt x="9107" y="959"/>
                    <a:pt x="8628" y="617"/>
                    <a:pt x="8080" y="434"/>
                  </a:cubicBezTo>
                  <a:cubicBezTo>
                    <a:pt x="7532" y="252"/>
                    <a:pt x="6962" y="206"/>
                    <a:pt x="6391" y="252"/>
                  </a:cubicBezTo>
                  <a:cubicBezTo>
                    <a:pt x="5227" y="343"/>
                    <a:pt x="4131" y="754"/>
                    <a:pt x="3173" y="1370"/>
                  </a:cubicBezTo>
                  <a:cubicBezTo>
                    <a:pt x="2191" y="1964"/>
                    <a:pt x="1324" y="2785"/>
                    <a:pt x="753" y="3767"/>
                  </a:cubicBezTo>
                  <a:cubicBezTo>
                    <a:pt x="457" y="4269"/>
                    <a:pt x="251" y="4817"/>
                    <a:pt x="183" y="5387"/>
                  </a:cubicBezTo>
                  <a:cubicBezTo>
                    <a:pt x="91" y="5935"/>
                    <a:pt x="183" y="6529"/>
                    <a:pt x="479" y="70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742122" y="3773993"/>
              <a:ext cx="305229" cy="250822"/>
            </a:xfrm>
            <a:custGeom>
              <a:avLst/>
              <a:gdLst/>
              <a:ahLst/>
              <a:cxnLst/>
              <a:rect l="l" t="t" r="r" b="b"/>
              <a:pathLst>
                <a:path w="8401" h="6904" extrusionOk="0">
                  <a:moveTo>
                    <a:pt x="4651" y="1"/>
                  </a:moveTo>
                  <a:cubicBezTo>
                    <a:pt x="2912" y="1"/>
                    <a:pt x="948" y="845"/>
                    <a:pt x="571" y="1300"/>
                  </a:cubicBezTo>
                  <a:cubicBezTo>
                    <a:pt x="1" y="1939"/>
                    <a:pt x="914" y="3651"/>
                    <a:pt x="2626" y="5135"/>
                  </a:cubicBezTo>
                  <a:cubicBezTo>
                    <a:pt x="3885" y="6241"/>
                    <a:pt x="5221" y="6903"/>
                    <a:pt x="6056" y="6903"/>
                  </a:cubicBezTo>
                  <a:cubicBezTo>
                    <a:pt x="6340" y="6903"/>
                    <a:pt x="6566" y="6826"/>
                    <a:pt x="6711" y="6664"/>
                  </a:cubicBezTo>
                  <a:cubicBezTo>
                    <a:pt x="7282" y="6025"/>
                    <a:pt x="8400" y="2122"/>
                    <a:pt x="6711" y="638"/>
                  </a:cubicBezTo>
                  <a:cubicBezTo>
                    <a:pt x="6184" y="175"/>
                    <a:pt x="5441" y="1"/>
                    <a:pt x="465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1"/>
                </a:gs>
                <a:gs pos="63000">
                  <a:schemeClr val="accent3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923650" y="4117248"/>
              <a:ext cx="232237" cy="262085"/>
            </a:xfrm>
            <a:custGeom>
              <a:avLst/>
              <a:gdLst/>
              <a:ahLst/>
              <a:cxnLst/>
              <a:rect l="l" t="t" r="r" b="b"/>
              <a:pathLst>
                <a:path w="6392" h="7214" extrusionOk="0">
                  <a:moveTo>
                    <a:pt x="4565" y="1"/>
                  </a:moveTo>
                  <a:cubicBezTo>
                    <a:pt x="3561" y="1"/>
                    <a:pt x="0" y="1598"/>
                    <a:pt x="0" y="3607"/>
                  </a:cubicBezTo>
                  <a:cubicBezTo>
                    <a:pt x="0" y="6300"/>
                    <a:pt x="3606" y="7213"/>
                    <a:pt x="4611" y="7213"/>
                  </a:cubicBezTo>
                  <a:cubicBezTo>
                    <a:pt x="5592" y="7213"/>
                    <a:pt x="6391" y="5593"/>
                    <a:pt x="6391" y="3607"/>
                  </a:cubicBezTo>
                  <a:cubicBezTo>
                    <a:pt x="6368" y="1598"/>
                    <a:pt x="5547" y="1"/>
                    <a:pt x="456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1"/>
                </a:gs>
                <a:gs pos="63000">
                  <a:schemeClr val="accent3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175717" y="4548243"/>
              <a:ext cx="346685" cy="319123"/>
            </a:xfrm>
            <a:custGeom>
              <a:avLst/>
              <a:gdLst/>
              <a:ahLst/>
              <a:cxnLst/>
              <a:rect l="l" t="t" r="r" b="b"/>
              <a:pathLst>
                <a:path w="9542" h="8784" extrusionOk="0">
                  <a:moveTo>
                    <a:pt x="3073" y="1"/>
                  </a:moveTo>
                  <a:cubicBezTo>
                    <a:pt x="2307" y="1"/>
                    <a:pt x="1684" y="243"/>
                    <a:pt x="1348" y="737"/>
                  </a:cubicBezTo>
                  <a:cubicBezTo>
                    <a:pt x="572" y="1878"/>
                    <a:pt x="1" y="6991"/>
                    <a:pt x="2055" y="8406"/>
                  </a:cubicBezTo>
                  <a:cubicBezTo>
                    <a:pt x="2446" y="8671"/>
                    <a:pt x="2903" y="8783"/>
                    <a:pt x="3392" y="8783"/>
                  </a:cubicBezTo>
                  <a:cubicBezTo>
                    <a:pt x="5473" y="8783"/>
                    <a:pt x="8137" y="6751"/>
                    <a:pt x="8766" y="5827"/>
                  </a:cubicBezTo>
                  <a:cubicBezTo>
                    <a:pt x="9542" y="4686"/>
                    <a:pt x="8515" y="2609"/>
                    <a:pt x="6483" y="1216"/>
                  </a:cubicBezTo>
                  <a:cubicBezTo>
                    <a:pt x="5319" y="414"/>
                    <a:pt x="4074" y="1"/>
                    <a:pt x="307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1"/>
                </a:gs>
                <a:gs pos="63000">
                  <a:schemeClr val="accent3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635998" y="4332873"/>
              <a:ext cx="413028" cy="356288"/>
            </a:xfrm>
            <a:custGeom>
              <a:avLst/>
              <a:gdLst/>
              <a:ahLst/>
              <a:cxnLst/>
              <a:rect l="l" t="t" r="r" b="b"/>
              <a:pathLst>
                <a:path w="11368" h="9807" extrusionOk="0">
                  <a:moveTo>
                    <a:pt x="7196" y="0"/>
                  </a:moveTo>
                  <a:cubicBezTo>
                    <a:pt x="5988" y="0"/>
                    <a:pt x="4588" y="476"/>
                    <a:pt x="3333" y="1415"/>
                  </a:cubicBezTo>
                  <a:cubicBezTo>
                    <a:pt x="982" y="3150"/>
                    <a:pt x="0" y="5843"/>
                    <a:pt x="1164" y="7418"/>
                  </a:cubicBezTo>
                  <a:cubicBezTo>
                    <a:pt x="1995" y="8543"/>
                    <a:pt x="4443" y="9807"/>
                    <a:pt x="6631" y="9807"/>
                  </a:cubicBezTo>
                  <a:cubicBezTo>
                    <a:pt x="7508" y="9807"/>
                    <a:pt x="8343" y="9604"/>
                    <a:pt x="9016" y="9107"/>
                  </a:cubicBezTo>
                  <a:cubicBezTo>
                    <a:pt x="11367" y="7350"/>
                    <a:pt x="10865" y="2671"/>
                    <a:pt x="9701" y="1096"/>
                  </a:cubicBezTo>
                  <a:cubicBezTo>
                    <a:pt x="9159" y="362"/>
                    <a:pt x="8250" y="0"/>
                    <a:pt x="71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1"/>
                </a:gs>
                <a:gs pos="63000">
                  <a:schemeClr val="accent3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225490" y="3800297"/>
              <a:ext cx="407215" cy="354581"/>
            </a:xfrm>
            <a:custGeom>
              <a:avLst/>
              <a:gdLst/>
              <a:ahLst/>
              <a:cxnLst/>
              <a:rect l="l" t="t" r="r" b="b"/>
              <a:pathLst>
                <a:path w="11208" h="9760" extrusionOk="0">
                  <a:moveTo>
                    <a:pt x="4486" y="0"/>
                  </a:moveTo>
                  <a:cubicBezTo>
                    <a:pt x="3760" y="0"/>
                    <a:pt x="3064" y="157"/>
                    <a:pt x="2466" y="530"/>
                  </a:cubicBezTo>
                  <a:cubicBezTo>
                    <a:pt x="0" y="2082"/>
                    <a:pt x="137" y="6784"/>
                    <a:pt x="1187" y="8451"/>
                  </a:cubicBezTo>
                  <a:cubicBezTo>
                    <a:pt x="1723" y="9319"/>
                    <a:pt x="2754" y="9760"/>
                    <a:pt x="3971" y="9760"/>
                  </a:cubicBezTo>
                  <a:cubicBezTo>
                    <a:pt x="5089" y="9760"/>
                    <a:pt x="6364" y="9388"/>
                    <a:pt x="7556" y="8633"/>
                  </a:cubicBezTo>
                  <a:cubicBezTo>
                    <a:pt x="10044" y="7081"/>
                    <a:pt x="11208" y="4479"/>
                    <a:pt x="10158" y="2813"/>
                  </a:cubicBezTo>
                  <a:cubicBezTo>
                    <a:pt x="9378" y="1565"/>
                    <a:pt x="6780" y="0"/>
                    <a:pt x="448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1"/>
                </a:gs>
                <a:gs pos="63000">
                  <a:schemeClr val="accent3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268616" y="3902459"/>
              <a:ext cx="343378" cy="257107"/>
            </a:xfrm>
            <a:custGeom>
              <a:avLst/>
              <a:gdLst/>
              <a:ahLst/>
              <a:cxnLst/>
              <a:rect l="l" t="t" r="r" b="b"/>
              <a:pathLst>
                <a:path w="9451" h="7077" extrusionOk="0">
                  <a:moveTo>
                    <a:pt x="8971" y="1"/>
                  </a:moveTo>
                  <a:cubicBezTo>
                    <a:pt x="9313" y="503"/>
                    <a:pt x="9450" y="1119"/>
                    <a:pt x="9404" y="1713"/>
                  </a:cubicBezTo>
                  <a:cubicBezTo>
                    <a:pt x="9382" y="2306"/>
                    <a:pt x="9176" y="2877"/>
                    <a:pt x="8902" y="3402"/>
                  </a:cubicBezTo>
                  <a:cubicBezTo>
                    <a:pt x="8332" y="4475"/>
                    <a:pt x="7441" y="5319"/>
                    <a:pt x="6437" y="5958"/>
                  </a:cubicBezTo>
                  <a:cubicBezTo>
                    <a:pt x="5433" y="6575"/>
                    <a:pt x="4269" y="7008"/>
                    <a:pt x="3082" y="7054"/>
                  </a:cubicBezTo>
                  <a:cubicBezTo>
                    <a:pt x="2488" y="7077"/>
                    <a:pt x="1872" y="6985"/>
                    <a:pt x="1324" y="6780"/>
                  </a:cubicBezTo>
                  <a:cubicBezTo>
                    <a:pt x="776" y="6529"/>
                    <a:pt x="274" y="6164"/>
                    <a:pt x="0" y="5639"/>
                  </a:cubicBezTo>
                  <a:cubicBezTo>
                    <a:pt x="343" y="6118"/>
                    <a:pt x="822" y="6460"/>
                    <a:pt x="1370" y="6620"/>
                  </a:cubicBezTo>
                  <a:cubicBezTo>
                    <a:pt x="1918" y="6826"/>
                    <a:pt x="2488" y="6871"/>
                    <a:pt x="3059" y="6826"/>
                  </a:cubicBezTo>
                  <a:cubicBezTo>
                    <a:pt x="4223" y="6734"/>
                    <a:pt x="5319" y="6301"/>
                    <a:pt x="6277" y="5707"/>
                  </a:cubicBezTo>
                  <a:cubicBezTo>
                    <a:pt x="7259" y="5091"/>
                    <a:pt x="8103" y="4292"/>
                    <a:pt x="8697" y="3288"/>
                  </a:cubicBezTo>
                  <a:cubicBezTo>
                    <a:pt x="8994" y="2808"/>
                    <a:pt x="9199" y="2261"/>
                    <a:pt x="9267" y="1690"/>
                  </a:cubicBezTo>
                  <a:cubicBezTo>
                    <a:pt x="9359" y="1119"/>
                    <a:pt x="9267" y="526"/>
                    <a:pt x="8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336628" y="3982896"/>
              <a:ext cx="331752" cy="237199"/>
            </a:xfrm>
            <a:custGeom>
              <a:avLst/>
              <a:gdLst/>
              <a:ahLst/>
              <a:cxnLst/>
              <a:rect l="l" t="t" r="r" b="b"/>
              <a:pathLst>
                <a:path w="9131" h="6529" extrusionOk="0">
                  <a:moveTo>
                    <a:pt x="7692" y="435"/>
                  </a:moveTo>
                  <a:cubicBezTo>
                    <a:pt x="6414" y="3014"/>
                    <a:pt x="3743" y="4840"/>
                    <a:pt x="867" y="5091"/>
                  </a:cubicBezTo>
                  <a:cubicBezTo>
                    <a:pt x="708" y="5114"/>
                    <a:pt x="525" y="5114"/>
                    <a:pt x="388" y="5228"/>
                  </a:cubicBezTo>
                  <a:cubicBezTo>
                    <a:pt x="0" y="5456"/>
                    <a:pt x="183" y="6118"/>
                    <a:pt x="594" y="6323"/>
                  </a:cubicBezTo>
                  <a:cubicBezTo>
                    <a:pt x="982" y="6529"/>
                    <a:pt x="1484" y="6438"/>
                    <a:pt x="1917" y="6346"/>
                  </a:cubicBezTo>
                  <a:cubicBezTo>
                    <a:pt x="3378" y="6004"/>
                    <a:pt x="4862" y="5662"/>
                    <a:pt x="6094" y="4794"/>
                  </a:cubicBezTo>
                  <a:cubicBezTo>
                    <a:pt x="7350" y="3904"/>
                    <a:pt x="8217" y="2557"/>
                    <a:pt x="8970" y="1211"/>
                  </a:cubicBezTo>
                  <a:cubicBezTo>
                    <a:pt x="9039" y="1051"/>
                    <a:pt x="9130" y="868"/>
                    <a:pt x="9062" y="731"/>
                  </a:cubicBezTo>
                  <a:cubicBezTo>
                    <a:pt x="9016" y="617"/>
                    <a:pt x="8902" y="549"/>
                    <a:pt x="8788" y="503"/>
                  </a:cubicBezTo>
                  <a:cubicBezTo>
                    <a:pt x="8491" y="343"/>
                    <a:pt x="8194" y="161"/>
                    <a:pt x="7898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267780" y="4473001"/>
              <a:ext cx="303558" cy="263756"/>
            </a:xfrm>
            <a:custGeom>
              <a:avLst/>
              <a:gdLst/>
              <a:ahLst/>
              <a:cxnLst/>
              <a:rect l="l" t="t" r="r" b="b"/>
              <a:pathLst>
                <a:path w="8355" h="7260" extrusionOk="0">
                  <a:moveTo>
                    <a:pt x="457" y="1507"/>
                  </a:moveTo>
                  <a:cubicBezTo>
                    <a:pt x="3310" y="1918"/>
                    <a:pt x="5867" y="3904"/>
                    <a:pt x="7008" y="6551"/>
                  </a:cubicBezTo>
                  <a:cubicBezTo>
                    <a:pt x="7076" y="6688"/>
                    <a:pt x="7145" y="6871"/>
                    <a:pt x="7282" y="6962"/>
                  </a:cubicBezTo>
                  <a:cubicBezTo>
                    <a:pt x="7647" y="7259"/>
                    <a:pt x="8195" y="6894"/>
                    <a:pt x="8286" y="6437"/>
                  </a:cubicBezTo>
                  <a:cubicBezTo>
                    <a:pt x="8355" y="5981"/>
                    <a:pt x="8104" y="5547"/>
                    <a:pt x="7875" y="5159"/>
                  </a:cubicBezTo>
                  <a:cubicBezTo>
                    <a:pt x="7099" y="3881"/>
                    <a:pt x="6300" y="2580"/>
                    <a:pt x="5113" y="1667"/>
                  </a:cubicBezTo>
                  <a:cubicBezTo>
                    <a:pt x="3858" y="754"/>
                    <a:pt x="2306" y="366"/>
                    <a:pt x="799" y="69"/>
                  </a:cubicBezTo>
                  <a:cubicBezTo>
                    <a:pt x="640" y="23"/>
                    <a:pt x="434" y="1"/>
                    <a:pt x="320" y="115"/>
                  </a:cubicBezTo>
                  <a:cubicBezTo>
                    <a:pt x="229" y="206"/>
                    <a:pt x="206" y="320"/>
                    <a:pt x="183" y="434"/>
                  </a:cubicBezTo>
                  <a:cubicBezTo>
                    <a:pt x="115" y="777"/>
                    <a:pt x="46" y="1119"/>
                    <a:pt x="1" y="146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696526" y="3818716"/>
              <a:ext cx="286954" cy="286135"/>
            </a:xfrm>
            <a:custGeom>
              <a:avLst/>
              <a:gdLst/>
              <a:ahLst/>
              <a:cxnLst/>
              <a:rect l="l" t="t" r="r" b="b"/>
              <a:pathLst>
                <a:path w="7898" h="7876" extrusionOk="0">
                  <a:moveTo>
                    <a:pt x="7418" y="6392"/>
                  </a:moveTo>
                  <a:cubicBezTo>
                    <a:pt x="4634" y="5707"/>
                    <a:pt x="2260" y="3493"/>
                    <a:pt x="1370" y="754"/>
                  </a:cubicBezTo>
                  <a:cubicBezTo>
                    <a:pt x="1324" y="594"/>
                    <a:pt x="1278" y="434"/>
                    <a:pt x="1142" y="320"/>
                  </a:cubicBezTo>
                  <a:cubicBezTo>
                    <a:pt x="822" y="0"/>
                    <a:pt x="229" y="320"/>
                    <a:pt x="114" y="754"/>
                  </a:cubicBezTo>
                  <a:cubicBezTo>
                    <a:pt x="0" y="1187"/>
                    <a:pt x="206" y="1644"/>
                    <a:pt x="388" y="2055"/>
                  </a:cubicBezTo>
                  <a:cubicBezTo>
                    <a:pt x="1050" y="3401"/>
                    <a:pt x="1712" y="4794"/>
                    <a:pt x="2808" y="5775"/>
                  </a:cubicBezTo>
                  <a:cubicBezTo>
                    <a:pt x="3972" y="6825"/>
                    <a:pt x="5478" y="7350"/>
                    <a:pt x="6962" y="7784"/>
                  </a:cubicBezTo>
                  <a:cubicBezTo>
                    <a:pt x="7122" y="7852"/>
                    <a:pt x="7327" y="7875"/>
                    <a:pt x="7441" y="7784"/>
                  </a:cubicBezTo>
                  <a:cubicBezTo>
                    <a:pt x="7533" y="7715"/>
                    <a:pt x="7578" y="7601"/>
                    <a:pt x="7601" y="7487"/>
                  </a:cubicBezTo>
                  <a:cubicBezTo>
                    <a:pt x="7692" y="7145"/>
                    <a:pt x="7807" y="6825"/>
                    <a:pt x="7898" y="648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121002" y="4088220"/>
              <a:ext cx="120297" cy="375689"/>
            </a:xfrm>
            <a:custGeom>
              <a:avLst/>
              <a:gdLst/>
              <a:ahLst/>
              <a:cxnLst/>
              <a:rect l="l" t="t" r="r" b="b"/>
              <a:pathLst>
                <a:path w="3311" h="10341" extrusionOk="0">
                  <a:moveTo>
                    <a:pt x="799" y="914"/>
                  </a:moveTo>
                  <a:cubicBezTo>
                    <a:pt x="2032" y="3516"/>
                    <a:pt x="1804" y="6757"/>
                    <a:pt x="252" y="9154"/>
                  </a:cubicBezTo>
                  <a:cubicBezTo>
                    <a:pt x="137" y="9313"/>
                    <a:pt x="46" y="9450"/>
                    <a:pt x="23" y="9633"/>
                  </a:cubicBezTo>
                  <a:cubicBezTo>
                    <a:pt x="1" y="10067"/>
                    <a:pt x="617" y="10341"/>
                    <a:pt x="1028" y="10158"/>
                  </a:cubicBezTo>
                  <a:cubicBezTo>
                    <a:pt x="1438" y="9953"/>
                    <a:pt x="1667" y="9519"/>
                    <a:pt x="1872" y="9108"/>
                  </a:cubicBezTo>
                  <a:cubicBezTo>
                    <a:pt x="2511" y="7761"/>
                    <a:pt x="3150" y="6369"/>
                    <a:pt x="3242" y="4885"/>
                  </a:cubicBezTo>
                  <a:cubicBezTo>
                    <a:pt x="3310" y="3333"/>
                    <a:pt x="2785" y="1827"/>
                    <a:pt x="2192" y="389"/>
                  </a:cubicBezTo>
                  <a:cubicBezTo>
                    <a:pt x="2123" y="252"/>
                    <a:pt x="2032" y="69"/>
                    <a:pt x="1872" y="24"/>
                  </a:cubicBezTo>
                  <a:cubicBezTo>
                    <a:pt x="1758" y="1"/>
                    <a:pt x="1644" y="46"/>
                    <a:pt x="1530" y="92"/>
                  </a:cubicBezTo>
                  <a:cubicBezTo>
                    <a:pt x="1210" y="229"/>
                    <a:pt x="891" y="366"/>
                    <a:pt x="571" y="50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601992" y="4251600"/>
              <a:ext cx="330916" cy="239669"/>
            </a:xfrm>
            <a:custGeom>
              <a:avLst/>
              <a:gdLst/>
              <a:ahLst/>
              <a:cxnLst/>
              <a:rect l="l" t="t" r="r" b="b"/>
              <a:pathLst>
                <a:path w="9108" h="6597" extrusionOk="0">
                  <a:moveTo>
                    <a:pt x="1438" y="6163"/>
                  </a:moveTo>
                  <a:cubicBezTo>
                    <a:pt x="2716" y="3584"/>
                    <a:pt x="5364" y="1735"/>
                    <a:pt x="8240" y="1438"/>
                  </a:cubicBezTo>
                  <a:cubicBezTo>
                    <a:pt x="8400" y="1438"/>
                    <a:pt x="8582" y="1415"/>
                    <a:pt x="8719" y="1324"/>
                  </a:cubicBezTo>
                  <a:cubicBezTo>
                    <a:pt x="9107" y="1073"/>
                    <a:pt x="8925" y="411"/>
                    <a:pt x="8514" y="206"/>
                  </a:cubicBezTo>
                  <a:cubicBezTo>
                    <a:pt x="8103" y="0"/>
                    <a:pt x="7624" y="114"/>
                    <a:pt x="7167" y="206"/>
                  </a:cubicBezTo>
                  <a:cubicBezTo>
                    <a:pt x="5729" y="548"/>
                    <a:pt x="4223" y="913"/>
                    <a:pt x="3013" y="1781"/>
                  </a:cubicBezTo>
                  <a:cubicBezTo>
                    <a:pt x="1758" y="2694"/>
                    <a:pt x="913" y="4040"/>
                    <a:pt x="183" y="5410"/>
                  </a:cubicBezTo>
                  <a:cubicBezTo>
                    <a:pt x="91" y="5547"/>
                    <a:pt x="0" y="5729"/>
                    <a:pt x="91" y="5889"/>
                  </a:cubicBezTo>
                  <a:cubicBezTo>
                    <a:pt x="137" y="5981"/>
                    <a:pt x="251" y="6049"/>
                    <a:pt x="343" y="6117"/>
                  </a:cubicBezTo>
                  <a:cubicBezTo>
                    <a:pt x="639" y="6277"/>
                    <a:pt x="959" y="6437"/>
                    <a:pt x="1256" y="659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9"/>
          <p:cNvGrpSpPr/>
          <p:nvPr/>
        </p:nvGrpSpPr>
        <p:grpSpPr>
          <a:xfrm>
            <a:off x="5604078" y="-1196369"/>
            <a:ext cx="2491191" cy="2491191"/>
            <a:chOff x="2502950" y="-1081925"/>
            <a:chExt cx="2824800" cy="2824800"/>
          </a:xfrm>
        </p:grpSpPr>
        <p:sp>
          <p:nvSpPr>
            <p:cNvPr id="717" name="Google Shape;717;p9"/>
            <p:cNvSpPr/>
            <p:nvPr/>
          </p:nvSpPr>
          <p:spPr>
            <a:xfrm>
              <a:off x="2502950" y="-1081925"/>
              <a:ext cx="2824800" cy="2824800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8" name="Google Shape;718;p9"/>
            <p:cNvGrpSpPr/>
            <p:nvPr/>
          </p:nvGrpSpPr>
          <p:grpSpPr>
            <a:xfrm>
              <a:off x="2952200" y="-514344"/>
              <a:ext cx="1926243" cy="1689591"/>
              <a:chOff x="2649975" y="-361512"/>
              <a:chExt cx="1464823" cy="1284860"/>
            </a:xfrm>
          </p:grpSpPr>
          <p:sp>
            <p:nvSpPr>
              <p:cNvPr id="719" name="Google Shape;719;p9"/>
              <p:cNvSpPr/>
              <p:nvPr/>
            </p:nvSpPr>
            <p:spPr>
              <a:xfrm>
                <a:off x="2649975" y="-361512"/>
                <a:ext cx="1464823" cy="1284860"/>
              </a:xfrm>
              <a:custGeom>
                <a:avLst/>
                <a:gdLst/>
                <a:ahLst/>
                <a:cxnLst/>
                <a:rect l="l" t="t" r="r" b="b"/>
                <a:pathLst>
                  <a:path w="23328" h="20462" extrusionOk="0">
                    <a:moveTo>
                      <a:pt x="11664" y="0"/>
                    </a:moveTo>
                    <a:cubicBezTo>
                      <a:pt x="9770" y="0"/>
                      <a:pt x="7875" y="525"/>
                      <a:pt x="6163" y="1621"/>
                    </a:cubicBezTo>
                    <a:cubicBezTo>
                      <a:pt x="1393" y="4657"/>
                      <a:pt x="0" y="10979"/>
                      <a:pt x="3036" y="15750"/>
                    </a:cubicBezTo>
                    <a:cubicBezTo>
                      <a:pt x="4999" y="18796"/>
                      <a:pt x="8305" y="20461"/>
                      <a:pt x="11677" y="20461"/>
                    </a:cubicBezTo>
                    <a:cubicBezTo>
                      <a:pt x="13560" y="20461"/>
                      <a:pt x="15464" y="19942"/>
                      <a:pt x="17165" y="18854"/>
                    </a:cubicBezTo>
                    <a:cubicBezTo>
                      <a:pt x="21935" y="15818"/>
                      <a:pt x="23328" y="9496"/>
                      <a:pt x="20292" y="4725"/>
                    </a:cubicBezTo>
                    <a:cubicBezTo>
                      <a:pt x="18352" y="1667"/>
                      <a:pt x="15042" y="0"/>
                      <a:pt x="1166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36000">
                    <a:srgbClr val="47A3A2"/>
                  </a:gs>
                  <a:gs pos="72000">
                    <a:schemeClr val="accent6"/>
                  </a:gs>
                  <a:gs pos="100000">
                    <a:schemeClr val="accent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dist="133350" dir="504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9"/>
              <p:cNvSpPr/>
              <p:nvPr/>
            </p:nvSpPr>
            <p:spPr>
              <a:xfrm>
                <a:off x="3822375" y="-31597"/>
                <a:ext cx="113278" cy="104424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663" extrusionOk="0">
                    <a:moveTo>
                      <a:pt x="646" y="0"/>
                    </a:moveTo>
                    <a:cubicBezTo>
                      <a:pt x="544" y="0"/>
                      <a:pt x="441" y="14"/>
                      <a:pt x="343" y="42"/>
                    </a:cubicBezTo>
                    <a:lnTo>
                      <a:pt x="479" y="78"/>
                    </a:lnTo>
                    <a:lnTo>
                      <a:pt x="479" y="78"/>
                    </a:lnTo>
                    <a:cubicBezTo>
                      <a:pt x="456" y="88"/>
                      <a:pt x="433" y="98"/>
                      <a:pt x="411" y="110"/>
                    </a:cubicBezTo>
                    <a:cubicBezTo>
                      <a:pt x="137" y="270"/>
                      <a:pt x="0" y="635"/>
                      <a:pt x="69" y="932"/>
                    </a:cubicBezTo>
                    <a:cubicBezTo>
                      <a:pt x="137" y="1252"/>
                      <a:pt x="388" y="1526"/>
                      <a:pt x="708" y="1617"/>
                    </a:cubicBezTo>
                    <a:cubicBezTo>
                      <a:pt x="799" y="1640"/>
                      <a:pt x="891" y="1662"/>
                      <a:pt x="982" y="1662"/>
                    </a:cubicBezTo>
                    <a:cubicBezTo>
                      <a:pt x="1484" y="1640"/>
                      <a:pt x="1804" y="1001"/>
                      <a:pt x="1598" y="567"/>
                    </a:cubicBezTo>
                    <a:cubicBezTo>
                      <a:pt x="1435" y="204"/>
                      <a:pt x="1041" y="0"/>
                      <a:pt x="646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9"/>
              <p:cNvSpPr/>
              <p:nvPr/>
            </p:nvSpPr>
            <p:spPr>
              <a:xfrm>
                <a:off x="3894963" y="125825"/>
                <a:ext cx="62604" cy="60030"/>
              </a:xfrm>
              <a:custGeom>
                <a:avLst/>
                <a:gdLst/>
                <a:ahLst/>
                <a:cxnLst/>
                <a:rect l="l" t="t" r="r" b="b"/>
                <a:pathLst>
                  <a:path w="997" h="956" extrusionOk="0">
                    <a:moveTo>
                      <a:pt x="214" y="0"/>
                    </a:moveTo>
                    <a:cubicBezTo>
                      <a:pt x="180" y="40"/>
                      <a:pt x="152" y="86"/>
                      <a:pt x="128" y="135"/>
                    </a:cubicBezTo>
                    <a:lnTo>
                      <a:pt x="128" y="135"/>
                    </a:lnTo>
                    <a:cubicBezTo>
                      <a:pt x="92" y="161"/>
                      <a:pt x="59" y="192"/>
                      <a:pt x="31" y="228"/>
                    </a:cubicBezTo>
                    <a:lnTo>
                      <a:pt x="101" y="200"/>
                    </a:lnTo>
                    <a:lnTo>
                      <a:pt x="101" y="200"/>
                    </a:lnTo>
                    <a:cubicBezTo>
                      <a:pt x="1" y="478"/>
                      <a:pt x="58" y="828"/>
                      <a:pt x="328" y="936"/>
                    </a:cubicBezTo>
                    <a:cubicBezTo>
                      <a:pt x="365" y="949"/>
                      <a:pt x="403" y="955"/>
                      <a:pt x="441" y="955"/>
                    </a:cubicBezTo>
                    <a:cubicBezTo>
                      <a:pt x="726" y="955"/>
                      <a:pt x="997" y="602"/>
                      <a:pt x="876" y="320"/>
                    </a:cubicBezTo>
                    <a:cubicBezTo>
                      <a:pt x="807" y="158"/>
                      <a:pt x="645" y="67"/>
                      <a:pt x="475" y="51"/>
                    </a:cubicBezTo>
                    <a:lnTo>
                      <a:pt x="475" y="51"/>
                    </a:lnTo>
                    <a:lnTo>
                      <a:pt x="488" y="46"/>
                    </a:lnTo>
                    <a:cubicBezTo>
                      <a:pt x="397" y="23"/>
                      <a:pt x="305" y="0"/>
                      <a:pt x="214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3702002" y="22593"/>
                <a:ext cx="321058" cy="445827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710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51" y="526"/>
                      <a:pt x="502" y="1051"/>
                      <a:pt x="731" y="1598"/>
                    </a:cubicBezTo>
                    <a:cubicBezTo>
                      <a:pt x="1347" y="2991"/>
                      <a:pt x="1917" y="4429"/>
                      <a:pt x="2876" y="5593"/>
                    </a:cubicBezTo>
                    <a:cubicBezTo>
                      <a:pt x="3378" y="6209"/>
                      <a:pt x="3995" y="6734"/>
                      <a:pt x="4702" y="7099"/>
                    </a:cubicBezTo>
                    <a:cubicBezTo>
                      <a:pt x="4930" y="6346"/>
                      <a:pt x="5067" y="5593"/>
                      <a:pt x="5113" y="4794"/>
                    </a:cubicBezTo>
                    <a:cubicBezTo>
                      <a:pt x="4839" y="4725"/>
                      <a:pt x="4565" y="4588"/>
                      <a:pt x="4314" y="4429"/>
                    </a:cubicBezTo>
                    <a:cubicBezTo>
                      <a:pt x="3835" y="4109"/>
                      <a:pt x="3447" y="3653"/>
                      <a:pt x="3104" y="3151"/>
                    </a:cubicBezTo>
                    <a:cubicBezTo>
                      <a:pt x="2671" y="2511"/>
                      <a:pt x="2305" y="1827"/>
                      <a:pt x="1963" y="1119"/>
                    </a:cubicBezTo>
                    <a:cubicBezTo>
                      <a:pt x="1895" y="1051"/>
                      <a:pt x="1826" y="982"/>
                      <a:pt x="1735" y="936"/>
                    </a:cubicBezTo>
                    <a:cubicBezTo>
                      <a:pt x="1210" y="548"/>
                      <a:pt x="525" y="343"/>
                      <a:pt x="0" y="1"/>
                    </a:cubicBezTo>
                    <a:close/>
                  </a:path>
                </a:pathLst>
              </a:custGeom>
              <a:solidFill>
                <a:srgbClr val="227386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3386657" y="-360068"/>
                <a:ext cx="283822" cy="293869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4680" extrusionOk="0">
                    <a:moveTo>
                      <a:pt x="617" y="0"/>
                    </a:moveTo>
                    <a:cubicBezTo>
                      <a:pt x="252" y="251"/>
                      <a:pt x="1" y="594"/>
                      <a:pt x="115" y="1005"/>
                    </a:cubicBezTo>
                    <a:cubicBezTo>
                      <a:pt x="183" y="1256"/>
                      <a:pt x="343" y="1438"/>
                      <a:pt x="526" y="1598"/>
                    </a:cubicBezTo>
                    <a:cubicBezTo>
                      <a:pt x="1416" y="2420"/>
                      <a:pt x="2511" y="2990"/>
                      <a:pt x="3379" y="3812"/>
                    </a:cubicBezTo>
                    <a:cubicBezTo>
                      <a:pt x="3653" y="4086"/>
                      <a:pt x="3904" y="4360"/>
                      <a:pt x="4132" y="4679"/>
                    </a:cubicBezTo>
                    <a:cubicBezTo>
                      <a:pt x="4109" y="4223"/>
                      <a:pt x="4200" y="3766"/>
                      <a:pt x="4360" y="3356"/>
                    </a:cubicBezTo>
                    <a:cubicBezTo>
                      <a:pt x="4406" y="3241"/>
                      <a:pt x="4474" y="3127"/>
                      <a:pt x="4520" y="3013"/>
                    </a:cubicBezTo>
                    <a:cubicBezTo>
                      <a:pt x="4383" y="2876"/>
                      <a:pt x="4246" y="2716"/>
                      <a:pt x="4086" y="2602"/>
                    </a:cubicBezTo>
                    <a:cubicBezTo>
                      <a:pt x="3744" y="2306"/>
                      <a:pt x="3333" y="2009"/>
                      <a:pt x="3196" y="1575"/>
                    </a:cubicBezTo>
                    <a:cubicBezTo>
                      <a:pt x="3105" y="1233"/>
                      <a:pt x="3196" y="890"/>
                      <a:pt x="3379" y="571"/>
                    </a:cubicBezTo>
                    <a:cubicBezTo>
                      <a:pt x="2489" y="274"/>
                      <a:pt x="1553" y="69"/>
                      <a:pt x="617" y="0"/>
                    </a:cubicBezTo>
                    <a:close/>
                  </a:path>
                </a:pathLst>
              </a:custGeom>
              <a:solidFill>
                <a:srgbClr val="227386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3644672" y="-170872"/>
                <a:ext cx="180654" cy="263791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4201" extrusionOk="0">
                    <a:moveTo>
                      <a:pt x="411" y="0"/>
                    </a:moveTo>
                    <a:cubicBezTo>
                      <a:pt x="365" y="114"/>
                      <a:pt x="297" y="228"/>
                      <a:pt x="251" y="343"/>
                    </a:cubicBezTo>
                    <a:cubicBezTo>
                      <a:pt x="91" y="753"/>
                      <a:pt x="0" y="1210"/>
                      <a:pt x="23" y="1666"/>
                    </a:cubicBezTo>
                    <a:cubicBezTo>
                      <a:pt x="365" y="2100"/>
                      <a:pt x="639" y="2579"/>
                      <a:pt x="913" y="3082"/>
                    </a:cubicBezTo>
                    <a:cubicBezTo>
                      <a:pt x="1438" y="3424"/>
                      <a:pt x="2123" y="3629"/>
                      <a:pt x="2648" y="4017"/>
                    </a:cubicBezTo>
                    <a:cubicBezTo>
                      <a:pt x="2739" y="4063"/>
                      <a:pt x="2808" y="4132"/>
                      <a:pt x="2876" y="4200"/>
                    </a:cubicBezTo>
                    <a:cubicBezTo>
                      <a:pt x="2169" y="2694"/>
                      <a:pt x="1529" y="1164"/>
                      <a:pt x="411" y="0"/>
                    </a:cubicBezTo>
                    <a:close/>
                  </a:path>
                </a:pathLst>
              </a:custGeom>
              <a:solidFill>
                <a:srgbClr val="227386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5" name="Google Shape;725;p9"/>
              <p:cNvGrpSpPr/>
              <p:nvPr/>
            </p:nvGrpSpPr>
            <p:grpSpPr>
              <a:xfrm>
                <a:off x="2744541" y="-352910"/>
                <a:ext cx="1229791" cy="1275632"/>
                <a:chOff x="2744541" y="-352910"/>
                <a:chExt cx="1229791" cy="1275632"/>
              </a:xfrm>
            </p:grpSpPr>
            <p:sp>
              <p:nvSpPr>
                <p:cNvPr id="726" name="Google Shape;726;p9"/>
                <p:cNvSpPr/>
                <p:nvPr/>
              </p:nvSpPr>
              <p:spPr>
                <a:xfrm>
                  <a:off x="3044124" y="-352910"/>
                  <a:ext cx="930208" cy="1206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4" h="19220" extrusionOk="0">
                      <a:moveTo>
                        <a:pt x="3789" y="0"/>
                      </a:moveTo>
                      <a:lnTo>
                        <a:pt x="3789" y="0"/>
                      </a:lnTo>
                      <a:cubicBezTo>
                        <a:pt x="2488" y="206"/>
                        <a:pt x="1210" y="662"/>
                        <a:pt x="0" y="1416"/>
                      </a:cubicBezTo>
                      <a:cubicBezTo>
                        <a:pt x="571" y="2374"/>
                        <a:pt x="366" y="3721"/>
                        <a:pt x="662" y="4862"/>
                      </a:cubicBezTo>
                      <a:cubicBezTo>
                        <a:pt x="982" y="6049"/>
                        <a:pt x="1849" y="6985"/>
                        <a:pt x="2831" y="7693"/>
                      </a:cubicBezTo>
                      <a:cubicBezTo>
                        <a:pt x="3812" y="8400"/>
                        <a:pt x="4931" y="8925"/>
                        <a:pt x="5958" y="9564"/>
                      </a:cubicBezTo>
                      <a:cubicBezTo>
                        <a:pt x="7647" y="10660"/>
                        <a:pt x="9130" y="12143"/>
                        <a:pt x="9929" y="13992"/>
                      </a:cubicBezTo>
                      <a:cubicBezTo>
                        <a:pt x="10637" y="15636"/>
                        <a:pt x="10728" y="17576"/>
                        <a:pt x="10043" y="19219"/>
                      </a:cubicBezTo>
                      <a:cubicBezTo>
                        <a:pt x="10340" y="19059"/>
                        <a:pt x="10614" y="18900"/>
                        <a:pt x="10888" y="18717"/>
                      </a:cubicBezTo>
                      <a:cubicBezTo>
                        <a:pt x="12714" y="17576"/>
                        <a:pt x="14015" y="15955"/>
                        <a:pt x="14814" y="14106"/>
                      </a:cubicBezTo>
                      <a:cubicBezTo>
                        <a:pt x="13604" y="13947"/>
                        <a:pt x="12463" y="13330"/>
                        <a:pt x="11596" y="12486"/>
                      </a:cubicBezTo>
                      <a:cubicBezTo>
                        <a:pt x="10500" y="11459"/>
                        <a:pt x="9747" y="10112"/>
                        <a:pt x="9085" y="8742"/>
                      </a:cubicBezTo>
                      <a:cubicBezTo>
                        <a:pt x="8720" y="7966"/>
                        <a:pt x="8377" y="7168"/>
                        <a:pt x="7875" y="6460"/>
                      </a:cubicBezTo>
                      <a:cubicBezTo>
                        <a:pt x="6665" y="4794"/>
                        <a:pt x="4634" y="3789"/>
                        <a:pt x="3675" y="1963"/>
                      </a:cubicBezTo>
                      <a:cubicBezTo>
                        <a:pt x="3356" y="1393"/>
                        <a:pt x="3219" y="640"/>
                        <a:pt x="3630" y="137"/>
                      </a:cubicBezTo>
                      <a:cubicBezTo>
                        <a:pt x="3675" y="92"/>
                        <a:pt x="3744" y="46"/>
                        <a:pt x="3789" y="0"/>
                      </a:cubicBezTo>
                      <a:close/>
                    </a:path>
                  </a:pathLst>
                </a:custGeom>
                <a:solidFill>
                  <a:srgbClr val="227386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2770348" y="-153667"/>
                  <a:ext cx="817056" cy="1076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2" h="17142" extrusionOk="0">
                      <a:moveTo>
                        <a:pt x="2215" y="0"/>
                      </a:moveTo>
                      <a:cubicBezTo>
                        <a:pt x="1188" y="1119"/>
                        <a:pt x="434" y="2465"/>
                        <a:pt x="1" y="3880"/>
                      </a:cubicBezTo>
                      <a:cubicBezTo>
                        <a:pt x="1051" y="4154"/>
                        <a:pt x="2055" y="4520"/>
                        <a:pt x="2854" y="5273"/>
                      </a:cubicBezTo>
                      <a:cubicBezTo>
                        <a:pt x="3288" y="5684"/>
                        <a:pt x="3607" y="6186"/>
                        <a:pt x="4041" y="6619"/>
                      </a:cubicBezTo>
                      <a:cubicBezTo>
                        <a:pt x="4726" y="7327"/>
                        <a:pt x="5593" y="7784"/>
                        <a:pt x="6392" y="8377"/>
                      </a:cubicBezTo>
                      <a:cubicBezTo>
                        <a:pt x="7921" y="9473"/>
                        <a:pt x="9176" y="11002"/>
                        <a:pt x="9816" y="12759"/>
                      </a:cubicBezTo>
                      <a:cubicBezTo>
                        <a:pt x="10318" y="14175"/>
                        <a:pt x="10432" y="15704"/>
                        <a:pt x="10112" y="17142"/>
                      </a:cubicBezTo>
                      <a:cubicBezTo>
                        <a:pt x="11071" y="17119"/>
                        <a:pt x="12030" y="16959"/>
                        <a:pt x="12988" y="16640"/>
                      </a:cubicBezTo>
                      <a:cubicBezTo>
                        <a:pt x="12965" y="16526"/>
                        <a:pt x="12943" y="16389"/>
                        <a:pt x="12920" y="16275"/>
                      </a:cubicBezTo>
                      <a:cubicBezTo>
                        <a:pt x="12851" y="15590"/>
                        <a:pt x="12965" y="14928"/>
                        <a:pt x="12988" y="14243"/>
                      </a:cubicBezTo>
                      <a:cubicBezTo>
                        <a:pt x="13011" y="13033"/>
                        <a:pt x="12760" y="11801"/>
                        <a:pt x="12121" y="10751"/>
                      </a:cubicBezTo>
                      <a:cubicBezTo>
                        <a:pt x="10386" y="7852"/>
                        <a:pt x="6186" y="7144"/>
                        <a:pt x="4474" y="4223"/>
                      </a:cubicBezTo>
                      <a:cubicBezTo>
                        <a:pt x="3927" y="3264"/>
                        <a:pt x="3698" y="2169"/>
                        <a:pt x="3196" y="1210"/>
                      </a:cubicBezTo>
                      <a:cubicBezTo>
                        <a:pt x="2945" y="753"/>
                        <a:pt x="2626" y="320"/>
                        <a:pt x="2215" y="0"/>
                      </a:cubicBezTo>
                      <a:close/>
                    </a:path>
                  </a:pathLst>
                </a:custGeom>
                <a:solidFill>
                  <a:srgbClr val="227386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9"/>
                <p:cNvSpPr/>
                <p:nvPr/>
              </p:nvSpPr>
              <p:spPr>
                <a:xfrm>
                  <a:off x="2744541" y="171664"/>
                  <a:ext cx="530408" cy="739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7" h="11779" extrusionOk="0">
                      <a:moveTo>
                        <a:pt x="92" y="0"/>
                      </a:moveTo>
                      <a:cubicBezTo>
                        <a:pt x="46" y="206"/>
                        <a:pt x="24" y="434"/>
                        <a:pt x="1" y="662"/>
                      </a:cubicBezTo>
                      <a:cubicBezTo>
                        <a:pt x="617" y="845"/>
                        <a:pt x="1211" y="1187"/>
                        <a:pt x="1690" y="1621"/>
                      </a:cubicBezTo>
                      <a:cubicBezTo>
                        <a:pt x="2489" y="2351"/>
                        <a:pt x="3082" y="3264"/>
                        <a:pt x="3607" y="4200"/>
                      </a:cubicBezTo>
                      <a:cubicBezTo>
                        <a:pt x="4269" y="5364"/>
                        <a:pt x="4863" y="6528"/>
                        <a:pt x="5388" y="7761"/>
                      </a:cubicBezTo>
                      <a:cubicBezTo>
                        <a:pt x="5684" y="8400"/>
                        <a:pt x="5958" y="9131"/>
                        <a:pt x="5707" y="9792"/>
                      </a:cubicBezTo>
                      <a:cubicBezTo>
                        <a:pt x="5570" y="10135"/>
                        <a:pt x="5319" y="10409"/>
                        <a:pt x="5022" y="10591"/>
                      </a:cubicBezTo>
                      <a:cubicBezTo>
                        <a:pt x="6004" y="11162"/>
                        <a:pt x="7077" y="11573"/>
                        <a:pt x="8195" y="11778"/>
                      </a:cubicBezTo>
                      <a:cubicBezTo>
                        <a:pt x="7944" y="10546"/>
                        <a:pt x="8446" y="9131"/>
                        <a:pt x="8035" y="7875"/>
                      </a:cubicBezTo>
                      <a:cubicBezTo>
                        <a:pt x="7533" y="6323"/>
                        <a:pt x="5821" y="5570"/>
                        <a:pt x="4817" y="4269"/>
                      </a:cubicBezTo>
                      <a:cubicBezTo>
                        <a:pt x="4406" y="3744"/>
                        <a:pt x="4109" y="3105"/>
                        <a:pt x="3744" y="2557"/>
                      </a:cubicBezTo>
                      <a:cubicBezTo>
                        <a:pt x="2877" y="1301"/>
                        <a:pt x="1553" y="388"/>
                        <a:pt x="92" y="0"/>
                      </a:cubicBezTo>
                      <a:close/>
                    </a:path>
                  </a:pathLst>
                </a:custGeom>
                <a:solidFill>
                  <a:srgbClr val="227386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29" name="Google Shape;729;p9"/>
            <p:cNvSpPr/>
            <p:nvPr/>
          </p:nvSpPr>
          <p:spPr>
            <a:xfrm>
              <a:off x="3738075" y="-156275"/>
              <a:ext cx="571800" cy="571800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9"/>
          <p:cNvGrpSpPr/>
          <p:nvPr/>
        </p:nvGrpSpPr>
        <p:grpSpPr>
          <a:xfrm>
            <a:off x="4423400" y="71625"/>
            <a:ext cx="4274675" cy="4343600"/>
            <a:chOff x="4423400" y="71625"/>
            <a:chExt cx="4274675" cy="4343600"/>
          </a:xfrm>
        </p:grpSpPr>
        <p:sp>
          <p:nvSpPr>
            <p:cNvPr id="731" name="Google Shape;731;p9"/>
            <p:cNvSpPr/>
            <p:nvPr/>
          </p:nvSpPr>
          <p:spPr>
            <a:xfrm>
              <a:off x="6660710" y="71625"/>
              <a:ext cx="111900" cy="111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6660710" y="483450"/>
              <a:ext cx="111900" cy="111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7388985" y="273925"/>
              <a:ext cx="111900" cy="111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6070935" y="273925"/>
              <a:ext cx="111900" cy="111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6025625" y="720400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911075" y="516750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555000" y="930800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467275" y="3942750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119325" y="3754925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4700650" y="3942750"/>
              <a:ext cx="27000" cy="27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6025625" y="4369925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652775" y="1914625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4423400" y="1909025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6931925" y="3754925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5009279" y="3928800"/>
              <a:ext cx="73200" cy="732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5313550" y="3667875"/>
              <a:ext cx="27000" cy="27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4905054" y="3681725"/>
              <a:ext cx="73200" cy="732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9"/>
          <p:cNvSpPr txBox="1">
            <a:spLocks noGrp="1"/>
          </p:cNvSpPr>
          <p:nvPr>
            <p:ph type="title"/>
          </p:nvPr>
        </p:nvSpPr>
        <p:spPr>
          <a:xfrm>
            <a:off x="3822875" y="1603025"/>
            <a:ext cx="46080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9" name="Google Shape;749;p9"/>
          <p:cNvSpPr txBox="1">
            <a:spLocks noGrp="1"/>
          </p:cNvSpPr>
          <p:nvPr>
            <p:ph type="subTitle" idx="1"/>
          </p:nvPr>
        </p:nvSpPr>
        <p:spPr>
          <a:xfrm>
            <a:off x="3822875" y="2260375"/>
            <a:ext cx="46080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3"/>
          <p:cNvGrpSpPr/>
          <p:nvPr/>
        </p:nvGrpSpPr>
        <p:grpSpPr>
          <a:xfrm rot="10800000">
            <a:off x="-2186437" y="-766820"/>
            <a:ext cx="11330442" cy="6128682"/>
            <a:chOff x="-139200" y="-557513"/>
            <a:chExt cx="11330442" cy="6128682"/>
          </a:xfrm>
        </p:grpSpPr>
        <p:sp>
          <p:nvSpPr>
            <p:cNvPr id="963" name="Google Shape;963;p13"/>
            <p:cNvSpPr/>
            <p:nvPr/>
          </p:nvSpPr>
          <p:spPr>
            <a:xfrm>
              <a:off x="-139200" y="1725625"/>
              <a:ext cx="5796007" cy="3845544"/>
            </a:xfrm>
            <a:custGeom>
              <a:avLst/>
              <a:gdLst/>
              <a:ahLst/>
              <a:cxnLst/>
              <a:rect l="l" t="t" r="r" b="b"/>
              <a:pathLst>
                <a:path w="66859" h="44361" extrusionOk="0">
                  <a:moveTo>
                    <a:pt x="43403" y="1"/>
                  </a:moveTo>
                  <a:cubicBezTo>
                    <a:pt x="43319" y="1"/>
                    <a:pt x="43231" y="9"/>
                    <a:pt x="43140" y="26"/>
                  </a:cubicBezTo>
                  <a:cubicBezTo>
                    <a:pt x="42022" y="231"/>
                    <a:pt x="40881" y="528"/>
                    <a:pt x="39785" y="848"/>
                  </a:cubicBezTo>
                  <a:cubicBezTo>
                    <a:pt x="31705" y="3222"/>
                    <a:pt x="24058" y="6851"/>
                    <a:pt x="16458" y="10457"/>
                  </a:cubicBezTo>
                  <a:cubicBezTo>
                    <a:pt x="13467" y="11872"/>
                    <a:pt x="10500" y="13288"/>
                    <a:pt x="7533" y="14680"/>
                  </a:cubicBezTo>
                  <a:lnTo>
                    <a:pt x="8537" y="13949"/>
                  </a:lnTo>
                  <a:lnTo>
                    <a:pt x="8537" y="13949"/>
                  </a:lnTo>
                  <a:cubicBezTo>
                    <a:pt x="6460" y="14657"/>
                    <a:pt x="4588" y="15958"/>
                    <a:pt x="3196" y="17647"/>
                  </a:cubicBezTo>
                  <a:cubicBezTo>
                    <a:pt x="2671" y="18286"/>
                    <a:pt x="2260" y="19313"/>
                    <a:pt x="3036" y="19793"/>
                  </a:cubicBezTo>
                  <a:cubicBezTo>
                    <a:pt x="3208" y="19895"/>
                    <a:pt x="3417" y="19947"/>
                    <a:pt x="3627" y="19947"/>
                  </a:cubicBezTo>
                  <a:cubicBezTo>
                    <a:pt x="3697" y="19947"/>
                    <a:pt x="3767" y="19941"/>
                    <a:pt x="3835" y="19930"/>
                  </a:cubicBezTo>
                  <a:cubicBezTo>
                    <a:pt x="9838" y="18720"/>
                    <a:pt x="15134" y="14566"/>
                    <a:pt x="21228" y="14497"/>
                  </a:cubicBezTo>
                  <a:cubicBezTo>
                    <a:pt x="22004" y="14497"/>
                    <a:pt x="23031" y="14840"/>
                    <a:pt x="22872" y="15639"/>
                  </a:cubicBezTo>
                  <a:cubicBezTo>
                    <a:pt x="22849" y="15821"/>
                    <a:pt x="22757" y="15981"/>
                    <a:pt x="22643" y="16095"/>
                  </a:cubicBezTo>
                  <a:cubicBezTo>
                    <a:pt x="20794" y="18355"/>
                    <a:pt x="18284" y="19930"/>
                    <a:pt x="15910" y="21596"/>
                  </a:cubicBezTo>
                  <a:cubicBezTo>
                    <a:pt x="12326" y="24107"/>
                    <a:pt x="8925" y="26891"/>
                    <a:pt x="5753" y="29904"/>
                  </a:cubicBezTo>
                  <a:cubicBezTo>
                    <a:pt x="3196" y="32324"/>
                    <a:pt x="662" y="35086"/>
                    <a:pt x="92" y="38624"/>
                  </a:cubicBezTo>
                  <a:cubicBezTo>
                    <a:pt x="1" y="39103"/>
                    <a:pt x="23" y="39605"/>
                    <a:pt x="160" y="40084"/>
                  </a:cubicBezTo>
                  <a:cubicBezTo>
                    <a:pt x="617" y="41489"/>
                    <a:pt x="1911" y="41854"/>
                    <a:pt x="3232" y="41854"/>
                  </a:cubicBezTo>
                  <a:cubicBezTo>
                    <a:pt x="3628" y="41854"/>
                    <a:pt x="4027" y="41821"/>
                    <a:pt x="4406" y="41773"/>
                  </a:cubicBezTo>
                  <a:cubicBezTo>
                    <a:pt x="14403" y="40472"/>
                    <a:pt x="23214" y="34789"/>
                    <a:pt x="32732" y="31479"/>
                  </a:cubicBezTo>
                  <a:cubicBezTo>
                    <a:pt x="33244" y="31305"/>
                    <a:pt x="33828" y="31154"/>
                    <a:pt x="34367" y="31154"/>
                  </a:cubicBezTo>
                  <a:cubicBezTo>
                    <a:pt x="34886" y="31154"/>
                    <a:pt x="35364" y="31293"/>
                    <a:pt x="35699" y="31685"/>
                  </a:cubicBezTo>
                  <a:cubicBezTo>
                    <a:pt x="31385" y="37140"/>
                    <a:pt x="23465" y="38099"/>
                    <a:pt x="18033" y="42435"/>
                  </a:cubicBezTo>
                  <a:cubicBezTo>
                    <a:pt x="17713" y="42686"/>
                    <a:pt x="17530" y="43052"/>
                    <a:pt x="17553" y="43417"/>
                  </a:cubicBezTo>
                  <a:cubicBezTo>
                    <a:pt x="17604" y="44126"/>
                    <a:pt x="18304" y="44361"/>
                    <a:pt x="19017" y="44361"/>
                  </a:cubicBezTo>
                  <a:cubicBezTo>
                    <a:pt x="19267" y="44361"/>
                    <a:pt x="19519" y="44332"/>
                    <a:pt x="19744" y="44284"/>
                  </a:cubicBezTo>
                  <a:cubicBezTo>
                    <a:pt x="25337" y="43189"/>
                    <a:pt x="30541" y="40678"/>
                    <a:pt x="35562" y="37984"/>
                  </a:cubicBezTo>
                  <a:cubicBezTo>
                    <a:pt x="42912" y="34058"/>
                    <a:pt x="50056" y="29745"/>
                    <a:pt x="56973" y="25043"/>
                  </a:cubicBezTo>
                  <a:cubicBezTo>
                    <a:pt x="56973" y="25043"/>
                    <a:pt x="56995" y="25043"/>
                    <a:pt x="56995" y="25020"/>
                  </a:cubicBezTo>
                  <a:cubicBezTo>
                    <a:pt x="58717" y="23851"/>
                    <a:pt x="57807" y="21278"/>
                    <a:pt x="55905" y="21278"/>
                  </a:cubicBezTo>
                  <a:cubicBezTo>
                    <a:pt x="55764" y="21278"/>
                    <a:pt x="55617" y="21292"/>
                    <a:pt x="55466" y="21322"/>
                  </a:cubicBezTo>
                  <a:cubicBezTo>
                    <a:pt x="54599" y="21482"/>
                    <a:pt x="53754" y="21687"/>
                    <a:pt x="52910" y="21915"/>
                  </a:cubicBezTo>
                  <a:cubicBezTo>
                    <a:pt x="43026" y="24632"/>
                    <a:pt x="33645" y="28946"/>
                    <a:pt x="23739" y="31593"/>
                  </a:cubicBezTo>
                  <a:cubicBezTo>
                    <a:pt x="21276" y="32243"/>
                    <a:pt x="18736" y="32803"/>
                    <a:pt x="16206" y="32803"/>
                  </a:cubicBezTo>
                  <a:cubicBezTo>
                    <a:pt x="15360" y="32803"/>
                    <a:pt x="14514" y="32741"/>
                    <a:pt x="13673" y="32598"/>
                  </a:cubicBezTo>
                  <a:cubicBezTo>
                    <a:pt x="12943" y="32484"/>
                    <a:pt x="12030" y="32073"/>
                    <a:pt x="12235" y="31251"/>
                  </a:cubicBezTo>
                  <a:cubicBezTo>
                    <a:pt x="12281" y="31114"/>
                    <a:pt x="12349" y="30977"/>
                    <a:pt x="12440" y="30840"/>
                  </a:cubicBezTo>
                  <a:cubicBezTo>
                    <a:pt x="13924" y="28763"/>
                    <a:pt x="16047" y="27257"/>
                    <a:pt x="18192" y="25841"/>
                  </a:cubicBezTo>
                  <a:cubicBezTo>
                    <a:pt x="26181" y="20523"/>
                    <a:pt x="34809" y="16141"/>
                    <a:pt x="43802" y="12785"/>
                  </a:cubicBezTo>
                  <a:cubicBezTo>
                    <a:pt x="44950" y="12363"/>
                    <a:pt x="46173" y="11954"/>
                    <a:pt x="47379" y="11954"/>
                  </a:cubicBezTo>
                  <a:cubicBezTo>
                    <a:pt x="47803" y="11954"/>
                    <a:pt x="48225" y="12005"/>
                    <a:pt x="48641" y="12123"/>
                  </a:cubicBezTo>
                  <a:cubicBezTo>
                    <a:pt x="43255" y="17990"/>
                    <a:pt x="33873" y="19017"/>
                    <a:pt x="28897" y="25225"/>
                  </a:cubicBezTo>
                  <a:cubicBezTo>
                    <a:pt x="29173" y="25457"/>
                    <a:pt x="29519" y="25539"/>
                    <a:pt x="29882" y="25539"/>
                  </a:cubicBezTo>
                  <a:cubicBezTo>
                    <a:pt x="30270" y="25539"/>
                    <a:pt x="30678" y="25445"/>
                    <a:pt x="31043" y="25339"/>
                  </a:cubicBezTo>
                  <a:cubicBezTo>
                    <a:pt x="34946" y="24266"/>
                    <a:pt x="38598" y="22463"/>
                    <a:pt x="42205" y="20637"/>
                  </a:cubicBezTo>
                  <a:cubicBezTo>
                    <a:pt x="50262" y="16506"/>
                    <a:pt x="58137" y="12055"/>
                    <a:pt x="65829" y="7307"/>
                  </a:cubicBezTo>
                  <a:cubicBezTo>
                    <a:pt x="65852" y="7307"/>
                    <a:pt x="65852" y="7284"/>
                    <a:pt x="65852" y="7284"/>
                  </a:cubicBezTo>
                  <a:cubicBezTo>
                    <a:pt x="66859" y="6671"/>
                    <a:pt x="66375" y="5176"/>
                    <a:pt x="65266" y="5176"/>
                  </a:cubicBezTo>
                  <a:cubicBezTo>
                    <a:pt x="65219" y="5176"/>
                    <a:pt x="65170" y="5179"/>
                    <a:pt x="65121" y="5185"/>
                  </a:cubicBezTo>
                  <a:cubicBezTo>
                    <a:pt x="64733" y="5230"/>
                    <a:pt x="64322" y="5299"/>
                    <a:pt x="63934" y="5367"/>
                  </a:cubicBezTo>
                  <a:cubicBezTo>
                    <a:pt x="52613" y="7376"/>
                    <a:pt x="41406" y="10023"/>
                    <a:pt x="30381" y="13288"/>
                  </a:cubicBezTo>
                  <a:cubicBezTo>
                    <a:pt x="29311" y="13602"/>
                    <a:pt x="28187" y="13928"/>
                    <a:pt x="27091" y="13928"/>
                  </a:cubicBezTo>
                  <a:cubicBezTo>
                    <a:pt x="26597" y="13928"/>
                    <a:pt x="26109" y="13861"/>
                    <a:pt x="25633" y="13698"/>
                  </a:cubicBezTo>
                  <a:cubicBezTo>
                    <a:pt x="26250" y="12283"/>
                    <a:pt x="27596" y="11347"/>
                    <a:pt x="28897" y="10503"/>
                  </a:cubicBezTo>
                  <a:cubicBezTo>
                    <a:pt x="33668" y="7421"/>
                    <a:pt x="38667" y="4705"/>
                    <a:pt x="43848" y="2377"/>
                  </a:cubicBezTo>
                  <a:cubicBezTo>
                    <a:pt x="43848" y="2377"/>
                    <a:pt x="43871" y="2354"/>
                    <a:pt x="43871" y="2354"/>
                  </a:cubicBezTo>
                  <a:cubicBezTo>
                    <a:pt x="45132" y="1798"/>
                    <a:pt x="44651" y="1"/>
                    <a:pt x="43403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10050" y="-138550"/>
              <a:ext cx="5281192" cy="3503964"/>
            </a:xfrm>
            <a:custGeom>
              <a:avLst/>
              <a:gdLst/>
              <a:ahLst/>
              <a:cxnLst/>
              <a:rect l="l" t="t" r="r" b="b"/>
              <a:pathLst>
                <a:path w="66859" h="44361" extrusionOk="0">
                  <a:moveTo>
                    <a:pt x="43403" y="1"/>
                  </a:moveTo>
                  <a:cubicBezTo>
                    <a:pt x="43319" y="1"/>
                    <a:pt x="43231" y="9"/>
                    <a:pt x="43140" y="26"/>
                  </a:cubicBezTo>
                  <a:cubicBezTo>
                    <a:pt x="42022" y="231"/>
                    <a:pt x="40881" y="528"/>
                    <a:pt x="39785" y="848"/>
                  </a:cubicBezTo>
                  <a:cubicBezTo>
                    <a:pt x="31705" y="3222"/>
                    <a:pt x="24058" y="6851"/>
                    <a:pt x="16458" y="10457"/>
                  </a:cubicBezTo>
                  <a:cubicBezTo>
                    <a:pt x="13467" y="11872"/>
                    <a:pt x="10500" y="13288"/>
                    <a:pt x="7533" y="14680"/>
                  </a:cubicBezTo>
                  <a:lnTo>
                    <a:pt x="8537" y="13949"/>
                  </a:lnTo>
                  <a:lnTo>
                    <a:pt x="8537" y="13949"/>
                  </a:lnTo>
                  <a:cubicBezTo>
                    <a:pt x="6460" y="14657"/>
                    <a:pt x="4588" y="15958"/>
                    <a:pt x="3196" y="17647"/>
                  </a:cubicBezTo>
                  <a:cubicBezTo>
                    <a:pt x="2671" y="18286"/>
                    <a:pt x="2260" y="19313"/>
                    <a:pt x="3036" y="19793"/>
                  </a:cubicBezTo>
                  <a:cubicBezTo>
                    <a:pt x="3208" y="19895"/>
                    <a:pt x="3417" y="19947"/>
                    <a:pt x="3627" y="19947"/>
                  </a:cubicBezTo>
                  <a:cubicBezTo>
                    <a:pt x="3697" y="19947"/>
                    <a:pt x="3767" y="19941"/>
                    <a:pt x="3835" y="19930"/>
                  </a:cubicBezTo>
                  <a:cubicBezTo>
                    <a:pt x="9838" y="18720"/>
                    <a:pt x="15134" y="14566"/>
                    <a:pt x="21228" y="14497"/>
                  </a:cubicBezTo>
                  <a:cubicBezTo>
                    <a:pt x="22004" y="14497"/>
                    <a:pt x="23031" y="14840"/>
                    <a:pt x="22872" y="15639"/>
                  </a:cubicBezTo>
                  <a:cubicBezTo>
                    <a:pt x="22849" y="15821"/>
                    <a:pt x="22757" y="15981"/>
                    <a:pt x="22643" y="16095"/>
                  </a:cubicBezTo>
                  <a:cubicBezTo>
                    <a:pt x="20794" y="18355"/>
                    <a:pt x="18284" y="19930"/>
                    <a:pt x="15910" y="21596"/>
                  </a:cubicBezTo>
                  <a:cubicBezTo>
                    <a:pt x="12326" y="24107"/>
                    <a:pt x="8925" y="26891"/>
                    <a:pt x="5753" y="29904"/>
                  </a:cubicBezTo>
                  <a:cubicBezTo>
                    <a:pt x="3196" y="32324"/>
                    <a:pt x="662" y="35086"/>
                    <a:pt x="92" y="38624"/>
                  </a:cubicBezTo>
                  <a:cubicBezTo>
                    <a:pt x="1" y="39103"/>
                    <a:pt x="23" y="39605"/>
                    <a:pt x="160" y="40084"/>
                  </a:cubicBezTo>
                  <a:cubicBezTo>
                    <a:pt x="617" y="41489"/>
                    <a:pt x="1911" y="41854"/>
                    <a:pt x="3232" y="41854"/>
                  </a:cubicBezTo>
                  <a:cubicBezTo>
                    <a:pt x="3628" y="41854"/>
                    <a:pt x="4027" y="41821"/>
                    <a:pt x="4406" y="41773"/>
                  </a:cubicBezTo>
                  <a:cubicBezTo>
                    <a:pt x="14403" y="40472"/>
                    <a:pt x="23214" y="34789"/>
                    <a:pt x="32732" y="31479"/>
                  </a:cubicBezTo>
                  <a:cubicBezTo>
                    <a:pt x="33244" y="31305"/>
                    <a:pt x="33828" y="31154"/>
                    <a:pt x="34367" y="31154"/>
                  </a:cubicBezTo>
                  <a:cubicBezTo>
                    <a:pt x="34886" y="31154"/>
                    <a:pt x="35364" y="31293"/>
                    <a:pt x="35699" y="31685"/>
                  </a:cubicBezTo>
                  <a:cubicBezTo>
                    <a:pt x="31385" y="37140"/>
                    <a:pt x="23465" y="38099"/>
                    <a:pt x="18033" y="42435"/>
                  </a:cubicBezTo>
                  <a:cubicBezTo>
                    <a:pt x="17713" y="42686"/>
                    <a:pt x="17530" y="43052"/>
                    <a:pt x="17553" y="43417"/>
                  </a:cubicBezTo>
                  <a:cubicBezTo>
                    <a:pt x="17604" y="44126"/>
                    <a:pt x="18304" y="44361"/>
                    <a:pt x="19017" y="44361"/>
                  </a:cubicBezTo>
                  <a:cubicBezTo>
                    <a:pt x="19267" y="44361"/>
                    <a:pt x="19519" y="44332"/>
                    <a:pt x="19744" y="44284"/>
                  </a:cubicBezTo>
                  <a:cubicBezTo>
                    <a:pt x="25337" y="43189"/>
                    <a:pt x="30541" y="40678"/>
                    <a:pt x="35562" y="37984"/>
                  </a:cubicBezTo>
                  <a:cubicBezTo>
                    <a:pt x="42912" y="34058"/>
                    <a:pt x="50056" y="29745"/>
                    <a:pt x="56973" y="25043"/>
                  </a:cubicBezTo>
                  <a:cubicBezTo>
                    <a:pt x="56973" y="25043"/>
                    <a:pt x="56995" y="25043"/>
                    <a:pt x="56995" y="25020"/>
                  </a:cubicBezTo>
                  <a:cubicBezTo>
                    <a:pt x="58717" y="23851"/>
                    <a:pt x="57807" y="21278"/>
                    <a:pt x="55905" y="21278"/>
                  </a:cubicBezTo>
                  <a:cubicBezTo>
                    <a:pt x="55764" y="21278"/>
                    <a:pt x="55617" y="21292"/>
                    <a:pt x="55466" y="21322"/>
                  </a:cubicBezTo>
                  <a:cubicBezTo>
                    <a:pt x="54599" y="21482"/>
                    <a:pt x="53754" y="21687"/>
                    <a:pt x="52910" y="21915"/>
                  </a:cubicBezTo>
                  <a:cubicBezTo>
                    <a:pt x="43026" y="24632"/>
                    <a:pt x="33645" y="28946"/>
                    <a:pt x="23739" y="31593"/>
                  </a:cubicBezTo>
                  <a:cubicBezTo>
                    <a:pt x="21276" y="32243"/>
                    <a:pt x="18736" y="32803"/>
                    <a:pt x="16206" y="32803"/>
                  </a:cubicBezTo>
                  <a:cubicBezTo>
                    <a:pt x="15360" y="32803"/>
                    <a:pt x="14514" y="32741"/>
                    <a:pt x="13673" y="32598"/>
                  </a:cubicBezTo>
                  <a:cubicBezTo>
                    <a:pt x="12943" y="32484"/>
                    <a:pt x="12030" y="32073"/>
                    <a:pt x="12235" y="31251"/>
                  </a:cubicBezTo>
                  <a:cubicBezTo>
                    <a:pt x="12281" y="31114"/>
                    <a:pt x="12349" y="30977"/>
                    <a:pt x="12440" y="30840"/>
                  </a:cubicBezTo>
                  <a:cubicBezTo>
                    <a:pt x="13924" y="28763"/>
                    <a:pt x="16047" y="27257"/>
                    <a:pt x="18192" y="25841"/>
                  </a:cubicBezTo>
                  <a:cubicBezTo>
                    <a:pt x="26181" y="20523"/>
                    <a:pt x="34809" y="16141"/>
                    <a:pt x="43802" y="12785"/>
                  </a:cubicBezTo>
                  <a:cubicBezTo>
                    <a:pt x="44950" y="12363"/>
                    <a:pt x="46173" y="11954"/>
                    <a:pt x="47379" y="11954"/>
                  </a:cubicBezTo>
                  <a:cubicBezTo>
                    <a:pt x="47803" y="11954"/>
                    <a:pt x="48225" y="12005"/>
                    <a:pt x="48641" y="12123"/>
                  </a:cubicBezTo>
                  <a:cubicBezTo>
                    <a:pt x="43255" y="17990"/>
                    <a:pt x="33873" y="19017"/>
                    <a:pt x="28897" y="25225"/>
                  </a:cubicBezTo>
                  <a:cubicBezTo>
                    <a:pt x="29173" y="25457"/>
                    <a:pt x="29519" y="25539"/>
                    <a:pt x="29882" y="25539"/>
                  </a:cubicBezTo>
                  <a:cubicBezTo>
                    <a:pt x="30270" y="25539"/>
                    <a:pt x="30678" y="25445"/>
                    <a:pt x="31043" y="25339"/>
                  </a:cubicBezTo>
                  <a:cubicBezTo>
                    <a:pt x="34946" y="24266"/>
                    <a:pt x="38598" y="22463"/>
                    <a:pt x="42205" y="20637"/>
                  </a:cubicBezTo>
                  <a:cubicBezTo>
                    <a:pt x="50262" y="16506"/>
                    <a:pt x="58137" y="12055"/>
                    <a:pt x="65829" y="7307"/>
                  </a:cubicBezTo>
                  <a:cubicBezTo>
                    <a:pt x="65852" y="7307"/>
                    <a:pt x="65852" y="7284"/>
                    <a:pt x="65852" y="7284"/>
                  </a:cubicBezTo>
                  <a:cubicBezTo>
                    <a:pt x="66859" y="6671"/>
                    <a:pt x="66375" y="5176"/>
                    <a:pt x="65266" y="5176"/>
                  </a:cubicBezTo>
                  <a:cubicBezTo>
                    <a:pt x="65219" y="5176"/>
                    <a:pt x="65170" y="5179"/>
                    <a:pt x="65121" y="5185"/>
                  </a:cubicBezTo>
                  <a:cubicBezTo>
                    <a:pt x="64733" y="5230"/>
                    <a:pt x="64322" y="5299"/>
                    <a:pt x="63934" y="5367"/>
                  </a:cubicBezTo>
                  <a:cubicBezTo>
                    <a:pt x="52613" y="7376"/>
                    <a:pt x="41406" y="10023"/>
                    <a:pt x="30381" y="13288"/>
                  </a:cubicBezTo>
                  <a:cubicBezTo>
                    <a:pt x="29311" y="13602"/>
                    <a:pt x="28187" y="13928"/>
                    <a:pt x="27091" y="13928"/>
                  </a:cubicBezTo>
                  <a:cubicBezTo>
                    <a:pt x="26597" y="13928"/>
                    <a:pt x="26109" y="13861"/>
                    <a:pt x="25633" y="13698"/>
                  </a:cubicBezTo>
                  <a:cubicBezTo>
                    <a:pt x="26250" y="12283"/>
                    <a:pt x="27596" y="11347"/>
                    <a:pt x="28897" y="10503"/>
                  </a:cubicBezTo>
                  <a:cubicBezTo>
                    <a:pt x="33668" y="7421"/>
                    <a:pt x="38667" y="4705"/>
                    <a:pt x="43848" y="2377"/>
                  </a:cubicBezTo>
                  <a:cubicBezTo>
                    <a:pt x="43848" y="2377"/>
                    <a:pt x="43871" y="2354"/>
                    <a:pt x="43871" y="2354"/>
                  </a:cubicBezTo>
                  <a:cubicBezTo>
                    <a:pt x="45132" y="1798"/>
                    <a:pt x="44651" y="1"/>
                    <a:pt x="43403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443134" y="-557513"/>
              <a:ext cx="6285932" cy="2155127"/>
            </a:xfrm>
            <a:custGeom>
              <a:avLst/>
              <a:gdLst/>
              <a:ahLst/>
              <a:cxnLst/>
              <a:rect l="l" t="t" r="r" b="b"/>
              <a:pathLst>
                <a:path w="88631" h="30386" extrusionOk="0">
                  <a:moveTo>
                    <a:pt x="48448" y="1"/>
                  </a:moveTo>
                  <a:cubicBezTo>
                    <a:pt x="48106" y="1"/>
                    <a:pt x="47761" y="32"/>
                    <a:pt x="47431" y="75"/>
                  </a:cubicBezTo>
                  <a:cubicBezTo>
                    <a:pt x="43665" y="600"/>
                    <a:pt x="40081" y="2061"/>
                    <a:pt x="36543" y="3522"/>
                  </a:cubicBezTo>
                  <a:cubicBezTo>
                    <a:pt x="30723" y="5919"/>
                    <a:pt x="24903" y="8361"/>
                    <a:pt x="19082" y="10803"/>
                  </a:cubicBezTo>
                  <a:cubicBezTo>
                    <a:pt x="15772" y="12196"/>
                    <a:pt x="12440" y="13588"/>
                    <a:pt x="9153" y="15049"/>
                  </a:cubicBezTo>
                  <a:cubicBezTo>
                    <a:pt x="6323" y="16327"/>
                    <a:pt x="3424" y="17719"/>
                    <a:pt x="1347" y="20048"/>
                  </a:cubicBezTo>
                  <a:cubicBezTo>
                    <a:pt x="639" y="20846"/>
                    <a:pt x="0" y="21942"/>
                    <a:pt x="343" y="22969"/>
                  </a:cubicBezTo>
                  <a:cubicBezTo>
                    <a:pt x="523" y="23537"/>
                    <a:pt x="1178" y="23879"/>
                    <a:pt x="1759" y="23879"/>
                  </a:cubicBezTo>
                  <a:cubicBezTo>
                    <a:pt x="2205" y="23879"/>
                    <a:pt x="2607" y="23677"/>
                    <a:pt x="2716" y="23220"/>
                  </a:cubicBezTo>
                  <a:lnTo>
                    <a:pt x="2077" y="23106"/>
                  </a:lnTo>
                  <a:cubicBezTo>
                    <a:pt x="10112" y="18861"/>
                    <a:pt x="18466" y="15209"/>
                    <a:pt x="27071" y="12218"/>
                  </a:cubicBezTo>
                  <a:cubicBezTo>
                    <a:pt x="30061" y="11191"/>
                    <a:pt x="33143" y="10210"/>
                    <a:pt x="36338" y="10119"/>
                  </a:cubicBezTo>
                  <a:cubicBezTo>
                    <a:pt x="36407" y="10114"/>
                    <a:pt x="36478" y="10112"/>
                    <a:pt x="36549" y="10112"/>
                  </a:cubicBezTo>
                  <a:cubicBezTo>
                    <a:pt x="36876" y="10112"/>
                    <a:pt x="37213" y="10167"/>
                    <a:pt x="37456" y="10392"/>
                  </a:cubicBezTo>
                  <a:cubicBezTo>
                    <a:pt x="38096" y="10963"/>
                    <a:pt x="37456" y="12013"/>
                    <a:pt x="36817" y="12606"/>
                  </a:cubicBezTo>
                  <a:cubicBezTo>
                    <a:pt x="29810" y="19066"/>
                    <a:pt x="21068" y="23266"/>
                    <a:pt x="13284" y="28744"/>
                  </a:cubicBezTo>
                  <a:cubicBezTo>
                    <a:pt x="12965" y="28972"/>
                    <a:pt x="12600" y="29269"/>
                    <a:pt x="12600" y="29657"/>
                  </a:cubicBezTo>
                  <a:cubicBezTo>
                    <a:pt x="12600" y="30194"/>
                    <a:pt x="13180" y="30386"/>
                    <a:pt x="13769" y="30386"/>
                  </a:cubicBezTo>
                  <a:cubicBezTo>
                    <a:pt x="13981" y="30386"/>
                    <a:pt x="14193" y="30361"/>
                    <a:pt x="14380" y="30319"/>
                  </a:cubicBezTo>
                  <a:cubicBezTo>
                    <a:pt x="29194" y="26872"/>
                    <a:pt x="42615" y="19043"/>
                    <a:pt x="57246" y="14843"/>
                  </a:cubicBezTo>
                  <a:cubicBezTo>
                    <a:pt x="58595" y="14455"/>
                    <a:pt x="59995" y="14105"/>
                    <a:pt x="61388" y="14105"/>
                  </a:cubicBezTo>
                  <a:cubicBezTo>
                    <a:pt x="61881" y="14105"/>
                    <a:pt x="62372" y="14149"/>
                    <a:pt x="62861" y="14250"/>
                  </a:cubicBezTo>
                  <a:cubicBezTo>
                    <a:pt x="62907" y="14889"/>
                    <a:pt x="62336" y="15391"/>
                    <a:pt x="61811" y="15779"/>
                  </a:cubicBezTo>
                  <a:cubicBezTo>
                    <a:pt x="57292" y="18883"/>
                    <a:pt x="51608" y="20390"/>
                    <a:pt x="48002" y="24521"/>
                  </a:cubicBezTo>
                  <a:cubicBezTo>
                    <a:pt x="48317" y="24899"/>
                    <a:pt x="48785" y="25027"/>
                    <a:pt x="49283" y="25027"/>
                  </a:cubicBezTo>
                  <a:cubicBezTo>
                    <a:pt x="49688" y="25027"/>
                    <a:pt x="50112" y="24943"/>
                    <a:pt x="50490" y="24841"/>
                  </a:cubicBezTo>
                  <a:cubicBezTo>
                    <a:pt x="60738" y="22239"/>
                    <a:pt x="70804" y="19020"/>
                    <a:pt x="80642" y="15186"/>
                  </a:cubicBezTo>
                  <a:cubicBezTo>
                    <a:pt x="81760" y="14752"/>
                    <a:pt x="83084" y="13976"/>
                    <a:pt x="82902" y="12789"/>
                  </a:cubicBezTo>
                  <a:lnTo>
                    <a:pt x="82902" y="12789"/>
                  </a:lnTo>
                  <a:cubicBezTo>
                    <a:pt x="76465" y="13040"/>
                    <a:pt x="70713" y="17194"/>
                    <a:pt x="64299" y="17628"/>
                  </a:cubicBezTo>
                  <a:cubicBezTo>
                    <a:pt x="68248" y="13839"/>
                    <a:pt x="72881" y="10758"/>
                    <a:pt x="77903" y="8566"/>
                  </a:cubicBezTo>
                  <a:cubicBezTo>
                    <a:pt x="81692" y="6923"/>
                    <a:pt x="85846" y="5645"/>
                    <a:pt x="88631" y="2609"/>
                  </a:cubicBezTo>
                  <a:cubicBezTo>
                    <a:pt x="87888" y="2484"/>
                    <a:pt x="87142" y="2429"/>
                    <a:pt x="86395" y="2429"/>
                  </a:cubicBezTo>
                  <a:cubicBezTo>
                    <a:pt x="83859" y="2429"/>
                    <a:pt x="81312" y="3063"/>
                    <a:pt x="78862" y="3750"/>
                  </a:cubicBezTo>
                  <a:cubicBezTo>
                    <a:pt x="72744" y="5485"/>
                    <a:pt x="66764" y="7631"/>
                    <a:pt x="60784" y="9799"/>
                  </a:cubicBezTo>
                  <a:cubicBezTo>
                    <a:pt x="51814" y="13017"/>
                    <a:pt x="42843" y="16259"/>
                    <a:pt x="33873" y="19500"/>
                  </a:cubicBezTo>
                  <a:cubicBezTo>
                    <a:pt x="36612" y="16852"/>
                    <a:pt x="39967" y="14912"/>
                    <a:pt x="43072" y="12675"/>
                  </a:cubicBezTo>
                  <a:cubicBezTo>
                    <a:pt x="46153" y="10438"/>
                    <a:pt x="49120" y="7745"/>
                    <a:pt x="50581" y="4207"/>
                  </a:cubicBezTo>
                  <a:cubicBezTo>
                    <a:pt x="51060" y="3043"/>
                    <a:pt x="51311" y="1559"/>
                    <a:pt x="50421" y="669"/>
                  </a:cubicBezTo>
                  <a:cubicBezTo>
                    <a:pt x="49920" y="152"/>
                    <a:pt x="49194" y="1"/>
                    <a:pt x="48448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81150" y="3585275"/>
              <a:ext cx="3074841" cy="1359337"/>
            </a:xfrm>
            <a:custGeom>
              <a:avLst/>
              <a:gdLst/>
              <a:ahLst/>
              <a:cxnLst/>
              <a:rect l="l" t="t" r="r" b="b"/>
              <a:pathLst>
                <a:path w="42501" h="18789" extrusionOk="0">
                  <a:moveTo>
                    <a:pt x="40778" y="0"/>
                  </a:moveTo>
                  <a:cubicBezTo>
                    <a:pt x="40694" y="0"/>
                    <a:pt x="40606" y="8"/>
                    <a:pt x="40515" y="26"/>
                  </a:cubicBezTo>
                  <a:cubicBezTo>
                    <a:pt x="39374" y="231"/>
                    <a:pt x="38255" y="528"/>
                    <a:pt x="37137" y="847"/>
                  </a:cubicBezTo>
                  <a:cubicBezTo>
                    <a:pt x="29080" y="3221"/>
                    <a:pt x="21433" y="6828"/>
                    <a:pt x="13832" y="10434"/>
                  </a:cubicBezTo>
                  <a:cubicBezTo>
                    <a:pt x="10842" y="11849"/>
                    <a:pt x="7875" y="13264"/>
                    <a:pt x="4908" y="14680"/>
                  </a:cubicBezTo>
                  <a:lnTo>
                    <a:pt x="5912" y="13949"/>
                  </a:lnTo>
                  <a:lnTo>
                    <a:pt x="5912" y="13949"/>
                  </a:lnTo>
                  <a:cubicBezTo>
                    <a:pt x="3835" y="14657"/>
                    <a:pt x="1963" y="15958"/>
                    <a:pt x="571" y="17647"/>
                  </a:cubicBezTo>
                  <a:cubicBezTo>
                    <a:pt x="320" y="17966"/>
                    <a:pt x="69" y="18377"/>
                    <a:pt x="0" y="18788"/>
                  </a:cubicBezTo>
                  <a:lnTo>
                    <a:pt x="5067" y="18788"/>
                  </a:lnTo>
                  <a:cubicBezTo>
                    <a:pt x="9564" y="17099"/>
                    <a:pt x="13832" y="14543"/>
                    <a:pt x="18603" y="14497"/>
                  </a:cubicBezTo>
                  <a:cubicBezTo>
                    <a:pt x="19379" y="14497"/>
                    <a:pt x="20406" y="14817"/>
                    <a:pt x="20246" y="15638"/>
                  </a:cubicBezTo>
                  <a:cubicBezTo>
                    <a:pt x="20223" y="15798"/>
                    <a:pt x="20132" y="15958"/>
                    <a:pt x="20018" y="16095"/>
                  </a:cubicBezTo>
                  <a:cubicBezTo>
                    <a:pt x="19196" y="17099"/>
                    <a:pt x="18238" y="17966"/>
                    <a:pt x="17211" y="18788"/>
                  </a:cubicBezTo>
                  <a:lnTo>
                    <a:pt x="27573" y="18788"/>
                  </a:lnTo>
                  <a:cubicBezTo>
                    <a:pt x="31978" y="16506"/>
                    <a:pt x="36521" y="14520"/>
                    <a:pt x="41177" y="12785"/>
                  </a:cubicBezTo>
                  <a:cubicBezTo>
                    <a:pt x="41611" y="12625"/>
                    <a:pt x="42044" y="12466"/>
                    <a:pt x="42501" y="12329"/>
                  </a:cubicBezTo>
                  <a:lnTo>
                    <a:pt x="42501" y="9293"/>
                  </a:lnTo>
                  <a:cubicBezTo>
                    <a:pt x="37548" y="10503"/>
                    <a:pt x="32640" y="11826"/>
                    <a:pt x="27756" y="13287"/>
                  </a:cubicBezTo>
                  <a:cubicBezTo>
                    <a:pt x="26686" y="13602"/>
                    <a:pt x="25562" y="13927"/>
                    <a:pt x="24466" y="13927"/>
                  </a:cubicBezTo>
                  <a:cubicBezTo>
                    <a:pt x="23972" y="13927"/>
                    <a:pt x="23483" y="13861"/>
                    <a:pt x="23008" y="13698"/>
                  </a:cubicBezTo>
                  <a:cubicBezTo>
                    <a:pt x="23624" y="12283"/>
                    <a:pt x="24971" y="11347"/>
                    <a:pt x="26249" y="10503"/>
                  </a:cubicBezTo>
                  <a:cubicBezTo>
                    <a:pt x="31020" y="7421"/>
                    <a:pt x="36041" y="4705"/>
                    <a:pt x="41200" y="2377"/>
                  </a:cubicBezTo>
                  <a:cubicBezTo>
                    <a:pt x="41223" y="2354"/>
                    <a:pt x="41246" y="2354"/>
                    <a:pt x="41246" y="2354"/>
                  </a:cubicBezTo>
                  <a:cubicBezTo>
                    <a:pt x="42486" y="1798"/>
                    <a:pt x="42023" y="0"/>
                    <a:pt x="4077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13"/>
          <p:cNvGrpSpPr/>
          <p:nvPr/>
        </p:nvGrpSpPr>
        <p:grpSpPr>
          <a:xfrm>
            <a:off x="-720080" y="-497887"/>
            <a:ext cx="11223042" cy="6208103"/>
            <a:chOff x="-720080" y="-497887"/>
            <a:chExt cx="11223042" cy="6208103"/>
          </a:xfrm>
        </p:grpSpPr>
        <p:grpSp>
          <p:nvGrpSpPr>
            <p:cNvPr id="968" name="Google Shape;968;p13"/>
            <p:cNvGrpSpPr/>
            <p:nvPr/>
          </p:nvGrpSpPr>
          <p:grpSpPr>
            <a:xfrm>
              <a:off x="-720080" y="-145657"/>
              <a:ext cx="1756029" cy="1584413"/>
              <a:chOff x="7856150" y="-321975"/>
              <a:chExt cx="1909350" cy="1722750"/>
            </a:xfrm>
          </p:grpSpPr>
          <p:sp>
            <p:nvSpPr>
              <p:cNvPr id="969" name="Google Shape;969;p13"/>
              <p:cNvSpPr/>
              <p:nvPr/>
            </p:nvSpPr>
            <p:spPr>
              <a:xfrm>
                <a:off x="7856150" y="-321975"/>
                <a:ext cx="1909350" cy="1722750"/>
              </a:xfrm>
              <a:custGeom>
                <a:avLst/>
                <a:gdLst/>
                <a:ahLst/>
                <a:cxnLst/>
                <a:rect l="l" t="t" r="r" b="b"/>
                <a:pathLst>
                  <a:path w="76374" h="68910" extrusionOk="0">
                    <a:moveTo>
                      <a:pt x="56036" y="389"/>
                    </a:moveTo>
                    <a:cubicBezTo>
                      <a:pt x="40492" y="3242"/>
                      <a:pt x="21342" y="14266"/>
                      <a:pt x="11322" y="27185"/>
                    </a:cubicBezTo>
                    <a:lnTo>
                      <a:pt x="11322" y="27185"/>
                    </a:lnTo>
                    <a:cubicBezTo>
                      <a:pt x="0" y="41725"/>
                      <a:pt x="10432" y="56059"/>
                      <a:pt x="24675" y="61400"/>
                    </a:cubicBezTo>
                    <a:lnTo>
                      <a:pt x="24675" y="61400"/>
                    </a:lnTo>
                    <a:cubicBezTo>
                      <a:pt x="44601" y="68910"/>
                      <a:pt x="62816" y="53275"/>
                      <a:pt x="69618" y="34398"/>
                    </a:cubicBezTo>
                    <a:lnTo>
                      <a:pt x="69618" y="34398"/>
                    </a:lnTo>
                    <a:cubicBezTo>
                      <a:pt x="74137" y="21913"/>
                      <a:pt x="76374" y="0"/>
                      <a:pt x="60077" y="0"/>
                    </a:cubicBezTo>
                    <a:lnTo>
                      <a:pt x="60077" y="0"/>
                    </a:lnTo>
                    <a:cubicBezTo>
                      <a:pt x="58844" y="0"/>
                      <a:pt x="57497" y="137"/>
                      <a:pt x="56036" y="389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70" name="Google Shape;970;p13"/>
              <p:cNvSpPr/>
              <p:nvPr/>
            </p:nvSpPr>
            <p:spPr>
              <a:xfrm>
                <a:off x="8113500" y="104850"/>
                <a:ext cx="644275" cy="572375"/>
              </a:xfrm>
              <a:custGeom>
                <a:avLst/>
                <a:gdLst/>
                <a:ahLst/>
                <a:cxnLst/>
                <a:rect l="l" t="t" r="r" b="b"/>
                <a:pathLst>
                  <a:path w="25771" h="22895" extrusionOk="0">
                    <a:moveTo>
                      <a:pt x="22712" y="46"/>
                    </a:moveTo>
                    <a:cubicBezTo>
                      <a:pt x="20840" y="275"/>
                      <a:pt x="18717" y="1690"/>
                      <a:pt x="16846" y="2900"/>
                    </a:cubicBezTo>
                    <a:lnTo>
                      <a:pt x="16846" y="2900"/>
                    </a:lnTo>
                    <a:cubicBezTo>
                      <a:pt x="14107" y="4703"/>
                      <a:pt x="11276" y="6460"/>
                      <a:pt x="8446" y="8104"/>
                    </a:cubicBezTo>
                    <a:lnTo>
                      <a:pt x="8446" y="8104"/>
                    </a:lnTo>
                    <a:cubicBezTo>
                      <a:pt x="7327" y="8766"/>
                      <a:pt x="6049" y="9405"/>
                      <a:pt x="5182" y="10181"/>
                    </a:cubicBezTo>
                    <a:lnTo>
                      <a:pt x="5182" y="10181"/>
                    </a:lnTo>
                    <a:cubicBezTo>
                      <a:pt x="3356" y="11824"/>
                      <a:pt x="1872" y="13742"/>
                      <a:pt x="1051" y="16207"/>
                    </a:cubicBezTo>
                    <a:lnTo>
                      <a:pt x="1051" y="16207"/>
                    </a:lnTo>
                    <a:cubicBezTo>
                      <a:pt x="69" y="17599"/>
                      <a:pt x="1" y="19242"/>
                      <a:pt x="1005" y="20064"/>
                    </a:cubicBezTo>
                    <a:lnTo>
                      <a:pt x="1005" y="20064"/>
                    </a:lnTo>
                    <a:cubicBezTo>
                      <a:pt x="3219" y="21799"/>
                      <a:pt x="7487" y="21320"/>
                      <a:pt x="10158" y="21639"/>
                    </a:cubicBezTo>
                    <a:lnTo>
                      <a:pt x="10158" y="21639"/>
                    </a:lnTo>
                    <a:cubicBezTo>
                      <a:pt x="11961" y="21867"/>
                      <a:pt x="13764" y="22895"/>
                      <a:pt x="15864" y="22438"/>
                    </a:cubicBezTo>
                    <a:lnTo>
                      <a:pt x="15864" y="22438"/>
                    </a:lnTo>
                    <a:cubicBezTo>
                      <a:pt x="18672" y="21799"/>
                      <a:pt x="20909" y="19265"/>
                      <a:pt x="21867" y="16481"/>
                    </a:cubicBezTo>
                    <a:lnTo>
                      <a:pt x="21867" y="16481"/>
                    </a:lnTo>
                    <a:cubicBezTo>
                      <a:pt x="22689" y="14061"/>
                      <a:pt x="22529" y="11801"/>
                      <a:pt x="23214" y="9473"/>
                    </a:cubicBezTo>
                    <a:lnTo>
                      <a:pt x="23214" y="9473"/>
                    </a:lnTo>
                    <a:cubicBezTo>
                      <a:pt x="23830" y="7419"/>
                      <a:pt x="25063" y="5251"/>
                      <a:pt x="25428" y="3333"/>
                    </a:cubicBezTo>
                    <a:lnTo>
                      <a:pt x="25428" y="3333"/>
                    </a:lnTo>
                    <a:cubicBezTo>
                      <a:pt x="25770" y="1553"/>
                      <a:pt x="25086" y="1"/>
                      <a:pt x="23191" y="1"/>
                    </a:cubicBezTo>
                    <a:lnTo>
                      <a:pt x="23191" y="1"/>
                    </a:lnTo>
                    <a:cubicBezTo>
                      <a:pt x="23054" y="1"/>
                      <a:pt x="22872" y="24"/>
                      <a:pt x="22712" y="46"/>
                    </a:cubicBez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71" name="Google Shape;971;p13"/>
              <p:cNvSpPr/>
              <p:nvPr/>
            </p:nvSpPr>
            <p:spPr>
              <a:xfrm>
                <a:off x="8768025" y="110000"/>
                <a:ext cx="2317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9268" h="7944" extrusionOk="0">
                    <a:moveTo>
                      <a:pt x="3287" y="2374"/>
                    </a:moveTo>
                    <a:lnTo>
                      <a:pt x="4269" y="1666"/>
                    </a:lnTo>
                    <a:cubicBezTo>
                      <a:pt x="3219" y="2420"/>
                      <a:pt x="2260" y="3310"/>
                      <a:pt x="1461" y="4223"/>
                    </a:cubicBezTo>
                    <a:lnTo>
                      <a:pt x="1461" y="4223"/>
                    </a:lnTo>
                    <a:cubicBezTo>
                      <a:pt x="890" y="4862"/>
                      <a:pt x="411" y="5570"/>
                      <a:pt x="206" y="6209"/>
                    </a:cubicBezTo>
                    <a:lnTo>
                      <a:pt x="206" y="6209"/>
                    </a:lnTo>
                    <a:cubicBezTo>
                      <a:pt x="0" y="6871"/>
                      <a:pt x="160" y="7487"/>
                      <a:pt x="731" y="7692"/>
                    </a:cubicBezTo>
                    <a:lnTo>
                      <a:pt x="731" y="7692"/>
                    </a:lnTo>
                    <a:cubicBezTo>
                      <a:pt x="1438" y="7943"/>
                      <a:pt x="2579" y="7464"/>
                      <a:pt x="3561" y="6962"/>
                    </a:cubicBezTo>
                    <a:lnTo>
                      <a:pt x="3561" y="6962"/>
                    </a:lnTo>
                    <a:cubicBezTo>
                      <a:pt x="5204" y="6095"/>
                      <a:pt x="6916" y="4976"/>
                      <a:pt x="8012" y="3515"/>
                    </a:cubicBezTo>
                    <a:lnTo>
                      <a:pt x="8012" y="3515"/>
                    </a:lnTo>
                    <a:cubicBezTo>
                      <a:pt x="9107" y="2032"/>
                      <a:pt x="9267" y="274"/>
                      <a:pt x="8012" y="46"/>
                    </a:cubicBezTo>
                    <a:lnTo>
                      <a:pt x="8012" y="46"/>
                    </a:lnTo>
                    <a:cubicBezTo>
                      <a:pt x="7921" y="23"/>
                      <a:pt x="7806" y="0"/>
                      <a:pt x="7692" y="0"/>
                    </a:cubicBezTo>
                    <a:lnTo>
                      <a:pt x="7692" y="0"/>
                    </a:lnTo>
                    <a:cubicBezTo>
                      <a:pt x="6414" y="0"/>
                      <a:pt x="4634" y="1210"/>
                      <a:pt x="3287" y="2374"/>
                    </a:cubicBezTo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72" name="Google Shape;972;p13"/>
              <p:cNvSpPr/>
              <p:nvPr/>
            </p:nvSpPr>
            <p:spPr>
              <a:xfrm>
                <a:off x="8870725" y="-145075"/>
                <a:ext cx="232850" cy="206025"/>
              </a:xfrm>
              <a:custGeom>
                <a:avLst/>
                <a:gdLst/>
                <a:ahLst/>
                <a:cxnLst/>
                <a:rect l="l" t="t" r="r" b="b"/>
                <a:pathLst>
                  <a:path w="9314" h="8241" extrusionOk="0">
                    <a:moveTo>
                      <a:pt x="5388" y="434"/>
                    </a:moveTo>
                    <a:cubicBezTo>
                      <a:pt x="4338" y="845"/>
                      <a:pt x="3242" y="1621"/>
                      <a:pt x="2420" y="2465"/>
                    </a:cubicBezTo>
                    <a:lnTo>
                      <a:pt x="2420" y="2465"/>
                    </a:lnTo>
                    <a:cubicBezTo>
                      <a:pt x="1507" y="3150"/>
                      <a:pt x="708" y="4018"/>
                      <a:pt x="366" y="4839"/>
                    </a:cubicBezTo>
                    <a:lnTo>
                      <a:pt x="366" y="4839"/>
                    </a:lnTo>
                    <a:cubicBezTo>
                      <a:pt x="183" y="5273"/>
                      <a:pt x="115" y="5684"/>
                      <a:pt x="92" y="6095"/>
                    </a:cubicBezTo>
                    <a:lnTo>
                      <a:pt x="92" y="6095"/>
                    </a:lnTo>
                    <a:cubicBezTo>
                      <a:pt x="1" y="7008"/>
                      <a:pt x="138" y="7944"/>
                      <a:pt x="1074" y="8126"/>
                    </a:cubicBezTo>
                    <a:lnTo>
                      <a:pt x="1074" y="8126"/>
                    </a:lnTo>
                    <a:cubicBezTo>
                      <a:pt x="1758" y="8240"/>
                      <a:pt x="2694" y="7921"/>
                      <a:pt x="3584" y="7487"/>
                    </a:cubicBezTo>
                    <a:lnTo>
                      <a:pt x="3584" y="7487"/>
                    </a:lnTo>
                    <a:cubicBezTo>
                      <a:pt x="5410" y="6551"/>
                      <a:pt x="7191" y="5045"/>
                      <a:pt x="8378" y="3447"/>
                    </a:cubicBezTo>
                    <a:lnTo>
                      <a:pt x="8378" y="3447"/>
                    </a:lnTo>
                    <a:cubicBezTo>
                      <a:pt x="8789" y="2853"/>
                      <a:pt x="9154" y="2260"/>
                      <a:pt x="9245" y="1735"/>
                    </a:cubicBezTo>
                    <a:lnTo>
                      <a:pt x="9245" y="1735"/>
                    </a:lnTo>
                    <a:cubicBezTo>
                      <a:pt x="9313" y="1324"/>
                      <a:pt x="9199" y="1005"/>
                      <a:pt x="9017" y="731"/>
                    </a:cubicBezTo>
                    <a:lnTo>
                      <a:pt x="9017" y="731"/>
                    </a:lnTo>
                    <a:cubicBezTo>
                      <a:pt x="8674" y="251"/>
                      <a:pt x="8081" y="0"/>
                      <a:pt x="7305" y="0"/>
                    </a:cubicBezTo>
                    <a:lnTo>
                      <a:pt x="7305" y="0"/>
                    </a:lnTo>
                    <a:cubicBezTo>
                      <a:pt x="6734" y="0"/>
                      <a:pt x="6072" y="137"/>
                      <a:pt x="5388" y="434"/>
                    </a:cubicBez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73" name="Google Shape;973;p13"/>
              <p:cNvSpPr/>
              <p:nvPr/>
            </p:nvSpPr>
            <p:spPr>
              <a:xfrm>
                <a:off x="9146925" y="-111400"/>
                <a:ext cx="139825" cy="13867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47" extrusionOk="0">
                    <a:moveTo>
                      <a:pt x="2716" y="845"/>
                    </a:moveTo>
                    <a:cubicBezTo>
                      <a:pt x="1644" y="1552"/>
                      <a:pt x="639" y="2648"/>
                      <a:pt x="343" y="3629"/>
                    </a:cubicBezTo>
                    <a:lnTo>
                      <a:pt x="343" y="3629"/>
                    </a:lnTo>
                    <a:cubicBezTo>
                      <a:pt x="0" y="4748"/>
                      <a:pt x="776" y="5547"/>
                      <a:pt x="1986" y="5136"/>
                    </a:cubicBezTo>
                    <a:lnTo>
                      <a:pt x="1986" y="5136"/>
                    </a:lnTo>
                    <a:cubicBezTo>
                      <a:pt x="2465" y="4953"/>
                      <a:pt x="2990" y="4611"/>
                      <a:pt x="3447" y="4223"/>
                    </a:cubicBezTo>
                    <a:lnTo>
                      <a:pt x="3447" y="4223"/>
                    </a:lnTo>
                    <a:cubicBezTo>
                      <a:pt x="4291" y="3515"/>
                      <a:pt x="5022" y="2556"/>
                      <a:pt x="5319" y="1689"/>
                    </a:cubicBezTo>
                    <a:lnTo>
                      <a:pt x="5319" y="1689"/>
                    </a:lnTo>
                    <a:cubicBezTo>
                      <a:pt x="5592" y="822"/>
                      <a:pt x="5364" y="91"/>
                      <a:pt x="4634" y="0"/>
                    </a:cubicBezTo>
                    <a:lnTo>
                      <a:pt x="4634" y="0"/>
                    </a:lnTo>
                    <a:cubicBezTo>
                      <a:pt x="4611" y="0"/>
                      <a:pt x="4565" y="0"/>
                      <a:pt x="4520" y="0"/>
                    </a:cubicBezTo>
                    <a:lnTo>
                      <a:pt x="4520" y="0"/>
                    </a:lnTo>
                    <a:cubicBezTo>
                      <a:pt x="3995" y="0"/>
                      <a:pt x="3264" y="342"/>
                      <a:pt x="2716" y="845"/>
                    </a:cubicBez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74" name="Google Shape;974;p13"/>
              <p:cNvSpPr/>
              <p:nvPr/>
            </p:nvSpPr>
            <p:spPr>
              <a:xfrm>
                <a:off x="8481000" y="637250"/>
                <a:ext cx="623150" cy="552400"/>
              </a:xfrm>
              <a:custGeom>
                <a:avLst/>
                <a:gdLst/>
                <a:ahLst/>
                <a:cxnLst/>
                <a:rect l="l" t="t" r="r" b="b"/>
                <a:pathLst>
                  <a:path w="24926" h="22096" extrusionOk="0">
                    <a:moveTo>
                      <a:pt x="15133" y="343"/>
                    </a:moveTo>
                    <a:cubicBezTo>
                      <a:pt x="14197" y="754"/>
                      <a:pt x="13376" y="1507"/>
                      <a:pt x="12668" y="2260"/>
                    </a:cubicBezTo>
                    <a:lnTo>
                      <a:pt x="12668" y="2260"/>
                    </a:lnTo>
                    <a:cubicBezTo>
                      <a:pt x="10933" y="4064"/>
                      <a:pt x="9450" y="6049"/>
                      <a:pt x="7510" y="7533"/>
                    </a:cubicBezTo>
                    <a:lnTo>
                      <a:pt x="7510" y="7533"/>
                    </a:lnTo>
                    <a:cubicBezTo>
                      <a:pt x="6026" y="8674"/>
                      <a:pt x="4314" y="9496"/>
                      <a:pt x="2945" y="10706"/>
                    </a:cubicBezTo>
                    <a:lnTo>
                      <a:pt x="2945" y="10706"/>
                    </a:lnTo>
                    <a:cubicBezTo>
                      <a:pt x="1027" y="12372"/>
                      <a:pt x="0" y="14700"/>
                      <a:pt x="365" y="16777"/>
                    </a:cubicBezTo>
                    <a:lnTo>
                      <a:pt x="365" y="16777"/>
                    </a:lnTo>
                    <a:cubicBezTo>
                      <a:pt x="594" y="18010"/>
                      <a:pt x="1324" y="19128"/>
                      <a:pt x="2351" y="19950"/>
                    </a:cubicBezTo>
                    <a:lnTo>
                      <a:pt x="2351" y="19950"/>
                    </a:lnTo>
                    <a:cubicBezTo>
                      <a:pt x="3150" y="20817"/>
                      <a:pt x="4314" y="21388"/>
                      <a:pt x="5547" y="21685"/>
                    </a:cubicBezTo>
                    <a:lnTo>
                      <a:pt x="5547" y="21685"/>
                    </a:lnTo>
                    <a:cubicBezTo>
                      <a:pt x="7259" y="22096"/>
                      <a:pt x="9130" y="21959"/>
                      <a:pt x="10888" y="21799"/>
                    </a:cubicBezTo>
                    <a:lnTo>
                      <a:pt x="10888" y="21799"/>
                    </a:lnTo>
                    <a:cubicBezTo>
                      <a:pt x="13581" y="21571"/>
                      <a:pt x="16959" y="20726"/>
                      <a:pt x="19310" y="19288"/>
                    </a:cubicBezTo>
                    <a:lnTo>
                      <a:pt x="19310" y="19288"/>
                    </a:lnTo>
                    <a:cubicBezTo>
                      <a:pt x="21684" y="17850"/>
                      <a:pt x="24195" y="14677"/>
                      <a:pt x="24583" y="11710"/>
                    </a:cubicBezTo>
                    <a:lnTo>
                      <a:pt x="24583" y="11710"/>
                    </a:lnTo>
                    <a:cubicBezTo>
                      <a:pt x="24925" y="9177"/>
                      <a:pt x="23967" y="7077"/>
                      <a:pt x="22962" y="5251"/>
                    </a:cubicBezTo>
                    <a:lnTo>
                      <a:pt x="22962" y="5251"/>
                    </a:lnTo>
                    <a:cubicBezTo>
                      <a:pt x="21821" y="3105"/>
                      <a:pt x="20520" y="1005"/>
                      <a:pt x="18260" y="229"/>
                    </a:cubicBezTo>
                    <a:lnTo>
                      <a:pt x="18260" y="229"/>
                    </a:lnTo>
                    <a:cubicBezTo>
                      <a:pt x="17804" y="92"/>
                      <a:pt x="17324" y="1"/>
                      <a:pt x="16799" y="1"/>
                    </a:cubicBezTo>
                    <a:lnTo>
                      <a:pt x="16799" y="1"/>
                    </a:lnTo>
                    <a:cubicBezTo>
                      <a:pt x="16275" y="1"/>
                      <a:pt x="15704" y="92"/>
                      <a:pt x="15133" y="343"/>
                    </a:cubicBezTo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75" name="Google Shape;975;p13"/>
              <p:cNvSpPr/>
              <p:nvPr/>
            </p:nvSpPr>
            <p:spPr>
              <a:xfrm>
                <a:off x="9161175" y="-41225"/>
                <a:ext cx="446275" cy="720150"/>
              </a:xfrm>
              <a:custGeom>
                <a:avLst/>
                <a:gdLst/>
                <a:ahLst/>
                <a:cxnLst/>
                <a:rect l="l" t="t" r="r" b="b"/>
                <a:pathLst>
                  <a:path w="17851" h="28806" extrusionOk="0">
                    <a:moveTo>
                      <a:pt x="11231" y="183"/>
                    </a:moveTo>
                    <a:cubicBezTo>
                      <a:pt x="8035" y="1096"/>
                      <a:pt x="5091" y="4018"/>
                      <a:pt x="3539" y="6917"/>
                    </a:cubicBezTo>
                    <a:lnTo>
                      <a:pt x="3539" y="6917"/>
                    </a:lnTo>
                    <a:cubicBezTo>
                      <a:pt x="2055" y="9656"/>
                      <a:pt x="1051" y="12714"/>
                      <a:pt x="663" y="15978"/>
                    </a:cubicBezTo>
                    <a:lnTo>
                      <a:pt x="663" y="15978"/>
                    </a:lnTo>
                    <a:cubicBezTo>
                      <a:pt x="435" y="17736"/>
                      <a:pt x="206" y="19585"/>
                      <a:pt x="92" y="21388"/>
                    </a:cubicBezTo>
                    <a:lnTo>
                      <a:pt x="92" y="21388"/>
                    </a:lnTo>
                    <a:cubicBezTo>
                      <a:pt x="46" y="22324"/>
                      <a:pt x="1" y="23259"/>
                      <a:pt x="138" y="24127"/>
                    </a:cubicBezTo>
                    <a:lnTo>
                      <a:pt x="138" y="24127"/>
                    </a:lnTo>
                    <a:cubicBezTo>
                      <a:pt x="549" y="26889"/>
                      <a:pt x="2854" y="28806"/>
                      <a:pt x="5570" y="28623"/>
                    </a:cubicBezTo>
                    <a:lnTo>
                      <a:pt x="5570" y="28623"/>
                    </a:lnTo>
                    <a:cubicBezTo>
                      <a:pt x="8697" y="28418"/>
                      <a:pt x="11482" y="26158"/>
                      <a:pt x="13217" y="23442"/>
                    </a:cubicBezTo>
                    <a:lnTo>
                      <a:pt x="13217" y="23442"/>
                    </a:lnTo>
                    <a:cubicBezTo>
                      <a:pt x="15385" y="20383"/>
                      <a:pt x="16960" y="16686"/>
                      <a:pt x="17394" y="13102"/>
                    </a:cubicBezTo>
                    <a:lnTo>
                      <a:pt x="17394" y="13102"/>
                    </a:lnTo>
                    <a:cubicBezTo>
                      <a:pt x="17782" y="9975"/>
                      <a:pt x="17850" y="6551"/>
                      <a:pt x="16549" y="3470"/>
                    </a:cubicBezTo>
                    <a:lnTo>
                      <a:pt x="16549" y="3470"/>
                    </a:lnTo>
                    <a:cubicBezTo>
                      <a:pt x="15773" y="1575"/>
                      <a:pt x="14426" y="1"/>
                      <a:pt x="12418" y="1"/>
                    </a:cubicBezTo>
                    <a:lnTo>
                      <a:pt x="12418" y="1"/>
                    </a:lnTo>
                    <a:cubicBezTo>
                      <a:pt x="12053" y="1"/>
                      <a:pt x="11642" y="46"/>
                      <a:pt x="11231" y="183"/>
                    </a:cubicBezTo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76" name="Google Shape;976;p13"/>
              <p:cNvSpPr/>
              <p:nvPr/>
            </p:nvSpPr>
            <p:spPr>
              <a:xfrm>
                <a:off x="9113250" y="705150"/>
                <a:ext cx="409175" cy="445700"/>
              </a:xfrm>
              <a:custGeom>
                <a:avLst/>
                <a:gdLst/>
                <a:ahLst/>
                <a:cxnLst/>
                <a:rect l="l" t="t" r="r" b="b"/>
                <a:pathLst>
                  <a:path w="16367" h="17828" extrusionOk="0">
                    <a:moveTo>
                      <a:pt x="13582" y="366"/>
                    </a:moveTo>
                    <a:cubicBezTo>
                      <a:pt x="11504" y="594"/>
                      <a:pt x="9268" y="1393"/>
                      <a:pt x="7190" y="2923"/>
                    </a:cubicBezTo>
                    <a:lnTo>
                      <a:pt x="7190" y="2923"/>
                    </a:lnTo>
                    <a:cubicBezTo>
                      <a:pt x="5113" y="4429"/>
                      <a:pt x="3242" y="6689"/>
                      <a:pt x="2443" y="9154"/>
                    </a:cubicBezTo>
                    <a:lnTo>
                      <a:pt x="2443" y="9154"/>
                    </a:lnTo>
                    <a:cubicBezTo>
                      <a:pt x="1644" y="11665"/>
                      <a:pt x="1918" y="14312"/>
                      <a:pt x="685" y="16641"/>
                    </a:cubicBezTo>
                    <a:lnTo>
                      <a:pt x="685" y="16641"/>
                    </a:lnTo>
                    <a:cubicBezTo>
                      <a:pt x="457" y="17051"/>
                      <a:pt x="206" y="17439"/>
                      <a:pt x="1" y="17827"/>
                    </a:cubicBezTo>
                    <a:lnTo>
                      <a:pt x="1" y="17827"/>
                    </a:lnTo>
                    <a:cubicBezTo>
                      <a:pt x="6757" y="13810"/>
                      <a:pt x="12440" y="7396"/>
                      <a:pt x="16366" y="1"/>
                    </a:cubicBezTo>
                    <a:lnTo>
                      <a:pt x="16366" y="1"/>
                    </a:lnTo>
                    <a:cubicBezTo>
                      <a:pt x="15430" y="206"/>
                      <a:pt x="14495" y="252"/>
                      <a:pt x="13582" y="366"/>
                    </a:cubicBez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77" name="Google Shape;977;p13"/>
              <p:cNvSpPr/>
              <p:nvPr/>
            </p:nvSpPr>
            <p:spPr>
              <a:xfrm>
                <a:off x="8019925" y="697750"/>
                <a:ext cx="393175" cy="430850"/>
              </a:xfrm>
              <a:custGeom>
                <a:avLst/>
                <a:gdLst/>
                <a:ahLst/>
                <a:cxnLst/>
                <a:rect l="l" t="t" r="r" b="b"/>
                <a:pathLst>
                  <a:path w="15727" h="17234" extrusionOk="0">
                    <a:moveTo>
                      <a:pt x="11413" y="17233"/>
                    </a:moveTo>
                    <a:cubicBezTo>
                      <a:pt x="11801" y="16959"/>
                      <a:pt x="12166" y="16617"/>
                      <a:pt x="12486" y="16275"/>
                    </a:cubicBezTo>
                    <a:lnTo>
                      <a:pt x="12486" y="16275"/>
                    </a:lnTo>
                    <a:cubicBezTo>
                      <a:pt x="13422" y="15179"/>
                      <a:pt x="13901" y="13855"/>
                      <a:pt x="14380" y="12577"/>
                    </a:cubicBezTo>
                    <a:lnTo>
                      <a:pt x="14380" y="12577"/>
                    </a:lnTo>
                    <a:cubicBezTo>
                      <a:pt x="15042" y="10751"/>
                      <a:pt x="15727" y="8788"/>
                      <a:pt x="15384" y="7122"/>
                    </a:cubicBezTo>
                    <a:lnTo>
                      <a:pt x="15384" y="7122"/>
                    </a:lnTo>
                    <a:cubicBezTo>
                      <a:pt x="14700" y="3881"/>
                      <a:pt x="11093" y="2420"/>
                      <a:pt x="8240" y="1872"/>
                    </a:cubicBezTo>
                    <a:lnTo>
                      <a:pt x="8240" y="1872"/>
                    </a:lnTo>
                    <a:cubicBezTo>
                      <a:pt x="5547" y="1347"/>
                      <a:pt x="2602" y="1005"/>
                      <a:pt x="0" y="0"/>
                    </a:cubicBezTo>
                    <a:lnTo>
                      <a:pt x="0" y="0"/>
                    </a:lnTo>
                    <a:cubicBezTo>
                      <a:pt x="388" y="6939"/>
                      <a:pt x="4999" y="13079"/>
                      <a:pt x="11413" y="17233"/>
                    </a:cubicBezTo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78" name="Google Shape;978;p13"/>
              <p:cNvSpPr/>
              <p:nvPr/>
            </p:nvSpPr>
            <p:spPr>
              <a:xfrm>
                <a:off x="9102400" y="-321975"/>
                <a:ext cx="329300" cy="138125"/>
              </a:xfrm>
              <a:custGeom>
                <a:avLst/>
                <a:gdLst/>
                <a:ahLst/>
                <a:cxnLst/>
                <a:rect l="l" t="t" r="r" b="b"/>
                <a:pathLst>
                  <a:path w="13172" h="5525" extrusionOk="0">
                    <a:moveTo>
                      <a:pt x="6186" y="389"/>
                    </a:moveTo>
                    <a:cubicBezTo>
                      <a:pt x="4178" y="777"/>
                      <a:pt x="2101" y="1279"/>
                      <a:pt x="1" y="1895"/>
                    </a:cubicBezTo>
                    <a:lnTo>
                      <a:pt x="1" y="1895"/>
                    </a:lnTo>
                    <a:cubicBezTo>
                      <a:pt x="549" y="2740"/>
                      <a:pt x="1188" y="3538"/>
                      <a:pt x="1895" y="4292"/>
                    </a:cubicBezTo>
                    <a:lnTo>
                      <a:pt x="1895" y="4292"/>
                    </a:lnTo>
                    <a:cubicBezTo>
                      <a:pt x="2489" y="4908"/>
                      <a:pt x="3196" y="5524"/>
                      <a:pt x="4475" y="5319"/>
                    </a:cubicBezTo>
                    <a:lnTo>
                      <a:pt x="4475" y="5319"/>
                    </a:lnTo>
                    <a:cubicBezTo>
                      <a:pt x="4977" y="5227"/>
                      <a:pt x="5547" y="4999"/>
                      <a:pt x="6118" y="4771"/>
                    </a:cubicBezTo>
                    <a:lnTo>
                      <a:pt x="6118" y="4771"/>
                    </a:lnTo>
                    <a:cubicBezTo>
                      <a:pt x="6689" y="4520"/>
                      <a:pt x="7259" y="4292"/>
                      <a:pt x="7830" y="4063"/>
                    </a:cubicBezTo>
                    <a:lnTo>
                      <a:pt x="7830" y="4063"/>
                    </a:lnTo>
                    <a:cubicBezTo>
                      <a:pt x="8880" y="3630"/>
                      <a:pt x="9930" y="3173"/>
                      <a:pt x="10980" y="2488"/>
                    </a:cubicBezTo>
                    <a:lnTo>
                      <a:pt x="10980" y="2488"/>
                    </a:lnTo>
                    <a:cubicBezTo>
                      <a:pt x="11824" y="1895"/>
                      <a:pt x="12669" y="1096"/>
                      <a:pt x="13171" y="274"/>
                    </a:cubicBezTo>
                    <a:lnTo>
                      <a:pt x="13171" y="274"/>
                    </a:lnTo>
                    <a:cubicBezTo>
                      <a:pt x="12258" y="92"/>
                      <a:pt x="11277" y="0"/>
                      <a:pt x="10227" y="0"/>
                    </a:cubicBezTo>
                    <a:lnTo>
                      <a:pt x="10227" y="0"/>
                    </a:lnTo>
                    <a:cubicBezTo>
                      <a:pt x="8994" y="0"/>
                      <a:pt x="7647" y="137"/>
                      <a:pt x="6186" y="389"/>
                    </a:cubicBezTo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79" name="Google Shape;979;p13"/>
              <p:cNvSpPr/>
              <p:nvPr/>
            </p:nvSpPr>
            <p:spPr>
              <a:xfrm>
                <a:off x="8240750" y="-61200"/>
                <a:ext cx="388050" cy="313875"/>
              </a:xfrm>
              <a:custGeom>
                <a:avLst/>
                <a:gdLst/>
                <a:ahLst/>
                <a:cxnLst/>
                <a:rect l="l" t="t" r="r" b="b"/>
                <a:pathLst>
                  <a:path w="15522" h="12555" extrusionOk="0">
                    <a:moveTo>
                      <a:pt x="1" y="12098"/>
                    </a:moveTo>
                    <a:cubicBezTo>
                      <a:pt x="206" y="12212"/>
                      <a:pt x="434" y="12303"/>
                      <a:pt x="708" y="12349"/>
                    </a:cubicBezTo>
                    <a:lnTo>
                      <a:pt x="708" y="12349"/>
                    </a:lnTo>
                    <a:cubicBezTo>
                      <a:pt x="1827" y="12555"/>
                      <a:pt x="3333" y="12212"/>
                      <a:pt x="4680" y="11596"/>
                    </a:cubicBezTo>
                    <a:lnTo>
                      <a:pt x="4680" y="11596"/>
                    </a:lnTo>
                    <a:cubicBezTo>
                      <a:pt x="6049" y="11002"/>
                      <a:pt x="7328" y="10158"/>
                      <a:pt x="8583" y="9313"/>
                    </a:cubicBezTo>
                    <a:lnTo>
                      <a:pt x="8583" y="9313"/>
                    </a:lnTo>
                    <a:cubicBezTo>
                      <a:pt x="9656" y="8583"/>
                      <a:pt x="10729" y="7807"/>
                      <a:pt x="11573" y="6940"/>
                    </a:cubicBezTo>
                    <a:lnTo>
                      <a:pt x="11573" y="6940"/>
                    </a:lnTo>
                    <a:cubicBezTo>
                      <a:pt x="12463" y="5981"/>
                      <a:pt x="12988" y="4999"/>
                      <a:pt x="13490" y="4018"/>
                    </a:cubicBezTo>
                    <a:lnTo>
                      <a:pt x="13490" y="4018"/>
                    </a:lnTo>
                    <a:cubicBezTo>
                      <a:pt x="14175" y="2671"/>
                      <a:pt x="14860" y="1324"/>
                      <a:pt x="15522" y="1"/>
                    </a:cubicBezTo>
                    <a:lnTo>
                      <a:pt x="15522" y="1"/>
                    </a:lnTo>
                    <a:cubicBezTo>
                      <a:pt x="9747" y="3493"/>
                      <a:pt x="4383" y="7624"/>
                      <a:pt x="1" y="12098"/>
                    </a:cubicBez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80" name="Google Shape;980;p13"/>
              <p:cNvSpPr/>
              <p:nvPr/>
            </p:nvSpPr>
            <p:spPr>
              <a:xfrm>
                <a:off x="8627075" y="298875"/>
                <a:ext cx="665950" cy="632850"/>
              </a:xfrm>
              <a:custGeom>
                <a:avLst/>
                <a:gdLst/>
                <a:ahLst/>
                <a:cxnLst/>
                <a:rect l="l" t="t" r="r" b="b"/>
                <a:pathLst>
                  <a:path w="26638" h="25314" extrusionOk="0">
                    <a:moveTo>
                      <a:pt x="3082" y="10409"/>
                    </a:moveTo>
                    <a:cubicBezTo>
                      <a:pt x="0" y="15773"/>
                      <a:pt x="2100" y="22323"/>
                      <a:pt x="8195" y="23716"/>
                    </a:cubicBezTo>
                    <a:lnTo>
                      <a:pt x="8195" y="23716"/>
                    </a:lnTo>
                    <a:cubicBezTo>
                      <a:pt x="15179" y="25314"/>
                      <a:pt x="21730" y="19881"/>
                      <a:pt x="24492" y="13536"/>
                    </a:cubicBezTo>
                    <a:lnTo>
                      <a:pt x="24492" y="13536"/>
                    </a:lnTo>
                    <a:cubicBezTo>
                      <a:pt x="26615" y="8628"/>
                      <a:pt x="26637" y="114"/>
                      <a:pt x="19607" y="0"/>
                    </a:cubicBezTo>
                    <a:lnTo>
                      <a:pt x="19607" y="0"/>
                    </a:lnTo>
                    <a:cubicBezTo>
                      <a:pt x="19562" y="0"/>
                      <a:pt x="19493" y="0"/>
                      <a:pt x="19425" y="0"/>
                    </a:cubicBezTo>
                    <a:lnTo>
                      <a:pt x="19425" y="0"/>
                    </a:lnTo>
                    <a:cubicBezTo>
                      <a:pt x="13056" y="0"/>
                      <a:pt x="6300" y="4839"/>
                      <a:pt x="3082" y="10409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81" name="Google Shape;981;p13"/>
              <p:cNvSpPr/>
              <p:nvPr/>
            </p:nvSpPr>
            <p:spPr>
              <a:xfrm>
                <a:off x="8656750" y="559075"/>
                <a:ext cx="582625" cy="350025"/>
              </a:xfrm>
              <a:custGeom>
                <a:avLst/>
                <a:gdLst/>
                <a:ahLst/>
                <a:cxnLst/>
                <a:rect l="l" t="t" r="r" b="b"/>
                <a:pathLst>
                  <a:path w="23305" h="14001" extrusionOk="0">
                    <a:moveTo>
                      <a:pt x="1895" y="1"/>
                    </a:moveTo>
                    <a:lnTo>
                      <a:pt x="1895" y="1"/>
                    </a:lnTo>
                    <a:cubicBezTo>
                      <a:pt x="1027" y="1393"/>
                      <a:pt x="480" y="2877"/>
                      <a:pt x="229" y="4315"/>
                    </a:cubicBezTo>
                    <a:cubicBezTo>
                      <a:pt x="0" y="5753"/>
                      <a:pt x="114" y="7145"/>
                      <a:pt x="571" y="8423"/>
                    </a:cubicBezTo>
                    <a:cubicBezTo>
                      <a:pt x="1027" y="9701"/>
                      <a:pt x="1849" y="10843"/>
                      <a:pt x="2899" y="11756"/>
                    </a:cubicBezTo>
                    <a:cubicBezTo>
                      <a:pt x="3972" y="12669"/>
                      <a:pt x="5319" y="13331"/>
                      <a:pt x="6802" y="13696"/>
                    </a:cubicBezTo>
                    <a:cubicBezTo>
                      <a:pt x="7618" y="13897"/>
                      <a:pt x="8482" y="14001"/>
                      <a:pt x="9368" y="14001"/>
                    </a:cubicBezTo>
                    <a:cubicBezTo>
                      <a:pt x="10093" y="14001"/>
                      <a:pt x="10833" y="13931"/>
                      <a:pt x="11573" y="13787"/>
                    </a:cubicBezTo>
                    <a:cubicBezTo>
                      <a:pt x="13216" y="13468"/>
                      <a:pt x="14860" y="12806"/>
                      <a:pt x="16389" y="11801"/>
                    </a:cubicBezTo>
                    <a:cubicBezTo>
                      <a:pt x="17918" y="10820"/>
                      <a:pt x="19333" y="9519"/>
                      <a:pt x="20520" y="8035"/>
                    </a:cubicBezTo>
                    <a:cubicBezTo>
                      <a:pt x="21684" y="6529"/>
                      <a:pt x="22643" y="4840"/>
                      <a:pt x="23305" y="3128"/>
                    </a:cubicBezTo>
                    <a:lnTo>
                      <a:pt x="23305" y="3128"/>
                    </a:lnTo>
                    <a:cubicBezTo>
                      <a:pt x="21730" y="6460"/>
                      <a:pt x="19265" y="9359"/>
                      <a:pt x="16183" y="11254"/>
                    </a:cubicBezTo>
                    <a:cubicBezTo>
                      <a:pt x="13979" y="12251"/>
                      <a:pt x="11775" y="13181"/>
                      <a:pt x="9407" y="13181"/>
                    </a:cubicBezTo>
                    <a:cubicBezTo>
                      <a:pt x="8685" y="13181"/>
                      <a:pt x="7947" y="13094"/>
                      <a:pt x="7190" y="12897"/>
                    </a:cubicBezTo>
                    <a:cubicBezTo>
                      <a:pt x="4406" y="12258"/>
                      <a:pt x="2214" y="10455"/>
                      <a:pt x="1233" y="8081"/>
                    </a:cubicBezTo>
                    <a:cubicBezTo>
                      <a:pt x="160" y="5730"/>
                      <a:pt x="639" y="2169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82" name="Google Shape;982;p13"/>
              <p:cNvSpPr/>
              <p:nvPr/>
            </p:nvSpPr>
            <p:spPr>
              <a:xfrm>
                <a:off x="8704100" y="288575"/>
                <a:ext cx="578650" cy="348700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13948" extrusionOk="0">
                    <a:moveTo>
                      <a:pt x="16552" y="0"/>
                    </a:moveTo>
                    <a:cubicBezTo>
                      <a:pt x="15163" y="0"/>
                      <a:pt x="13651" y="253"/>
                      <a:pt x="12098" y="800"/>
                    </a:cubicBezTo>
                    <a:cubicBezTo>
                      <a:pt x="10478" y="1348"/>
                      <a:pt x="8811" y="2170"/>
                      <a:pt x="7259" y="3174"/>
                    </a:cubicBezTo>
                    <a:cubicBezTo>
                      <a:pt x="5684" y="4179"/>
                      <a:pt x="4223" y="5388"/>
                      <a:pt x="2991" y="6689"/>
                    </a:cubicBezTo>
                    <a:cubicBezTo>
                      <a:pt x="1735" y="7990"/>
                      <a:pt x="708" y="9406"/>
                      <a:pt x="1" y="10821"/>
                    </a:cubicBezTo>
                    <a:cubicBezTo>
                      <a:pt x="1872" y="7831"/>
                      <a:pt x="4520" y="5411"/>
                      <a:pt x="7442" y="3631"/>
                    </a:cubicBezTo>
                    <a:cubicBezTo>
                      <a:pt x="10130" y="2254"/>
                      <a:pt x="12859" y="815"/>
                      <a:pt x="15931" y="815"/>
                    </a:cubicBezTo>
                    <a:cubicBezTo>
                      <a:pt x="16068" y="815"/>
                      <a:pt x="16206" y="817"/>
                      <a:pt x="16344" y="823"/>
                    </a:cubicBezTo>
                    <a:cubicBezTo>
                      <a:pt x="19014" y="937"/>
                      <a:pt x="21046" y="2307"/>
                      <a:pt x="21982" y="4704"/>
                    </a:cubicBezTo>
                    <a:cubicBezTo>
                      <a:pt x="23146" y="7808"/>
                      <a:pt x="22233" y="10958"/>
                      <a:pt x="21411" y="13948"/>
                    </a:cubicBezTo>
                    <a:cubicBezTo>
                      <a:pt x="22210" y="12259"/>
                      <a:pt x="22712" y="10501"/>
                      <a:pt x="22940" y="8812"/>
                    </a:cubicBezTo>
                    <a:cubicBezTo>
                      <a:pt x="23123" y="7146"/>
                      <a:pt x="23032" y="5571"/>
                      <a:pt x="22598" y="4270"/>
                    </a:cubicBezTo>
                    <a:cubicBezTo>
                      <a:pt x="22164" y="2946"/>
                      <a:pt x="21411" y="1896"/>
                      <a:pt x="20407" y="1166"/>
                    </a:cubicBezTo>
                    <a:cubicBezTo>
                      <a:pt x="19402" y="458"/>
                      <a:pt x="18147" y="70"/>
                      <a:pt x="16732" y="2"/>
                    </a:cubicBezTo>
                    <a:cubicBezTo>
                      <a:pt x="16672" y="1"/>
                      <a:pt x="16612" y="0"/>
                      <a:pt x="16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83" name="Google Shape;983;p13"/>
              <p:cNvSpPr/>
              <p:nvPr/>
            </p:nvSpPr>
            <p:spPr>
              <a:xfrm>
                <a:off x="8546600" y="-102275"/>
                <a:ext cx="418300" cy="314425"/>
              </a:xfrm>
              <a:custGeom>
                <a:avLst/>
                <a:gdLst/>
                <a:ahLst/>
                <a:cxnLst/>
                <a:rect l="l" t="t" r="r" b="b"/>
                <a:pathLst>
                  <a:path w="16732" h="12577" extrusionOk="0">
                    <a:moveTo>
                      <a:pt x="12213" y="46"/>
                    </a:moveTo>
                    <a:cubicBezTo>
                      <a:pt x="8515" y="594"/>
                      <a:pt x="4361" y="3241"/>
                      <a:pt x="2010" y="6346"/>
                    </a:cubicBezTo>
                    <a:lnTo>
                      <a:pt x="2010" y="6346"/>
                    </a:lnTo>
                    <a:cubicBezTo>
                      <a:pt x="1" y="8993"/>
                      <a:pt x="1234" y="12577"/>
                      <a:pt x="4703" y="12417"/>
                    </a:cubicBezTo>
                    <a:lnTo>
                      <a:pt x="4703" y="12417"/>
                    </a:lnTo>
                    <a:cubicBezTo>
                      <a:pt x="8766" y="12257"/>
                      <a:pt x="13103" y="9336"/>
                      <a:pt x="15203" y="5843"/>
                    </a:cubicBezTo>
                    <a:lnTo>
                      <a:pt x="15203" y="5843"/>
                    </a:lnTo>
                    <a:cubicBezTo>
                      <a:pt x="16732" y="3310"/>
                      <a:pt x="15865" y="0"/>
                      <a:pt x="12874" y="0"/>
                    </a:cubicBezTo>
                    <a:lnTo>
                      <a:pt x="12874" y="0"/>
                    </a:lnTo>
                    <a:cubicBezTo>
                      <a:pt x="12669" y="0"/>
                      <a:pt x="12441" y="0"/>
                      <a:pt x="12213" y="46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84" name="Google Shape;984;p13"/>
              <p:cNvSpPr/>
              <p:nvPr/>
            </p:nvSpPr>
            <p:spPr>
              <a:xfrm>
                <a:off x="8564875" y="43800"/>
                <a:ext cx="361800" cy="170125"/>
              </a:xfrm>
              <a:custGeom>
                <a:avLst/>
                <a:gdLst/>
                <a:ahLst/>
                <a:cxnLst/>
                <a:rect l="l" t="t" r="r" b="b"/>
                <a:pathLst>
                  <a:path w="14472" h="6805" extrusionOk="0">
                    <a:moveTo>
                      <a:pt x="14472" y="0"/>
                    </a:moveTo>
                    <a:lnTo>
                      <a:pt x="14472" y="0"/>
                    </a:lnTo>
                    <a:cubicBezTo>
                      <a:pt x="13422" y="1735"/>
                      <a:pt x="11710" y="3447"/>
                      <a:pt x="9792" y="4611"/>
                    </a:cubicBezTo>
                    <a:cubicBezTo>
                      <a:pt x="7961" y="5736"/>
                      <a:pt x="5938" y="6371"/>
                      <a:pt x="4280" y="6371"/>
                    </a:cubicBezTo>
                    <a:cubicBezTo>
                      <a:pt x="4222" y="6371"/>
                      <a:pt x="4165" y="6370"/>
                      <a:pt x="4109" y="6369"/>
                    </a:cubicBezTo>
                    <a:cubicBezTo>
                      <a:pt x="2420" y="6346"/>
                      <a:pt x="1164" y="5661"/>
                      <a:pt x="640" y="4566"/>
                    </a:cubicBezTo>
                    <a:cubicBezTo>
                      <a:pt x="115" y="3493"/>
                      <a:pt x="366" y="2009"/>
                      <a:pt x="1279" y="503"/>
                    </a:cubicBezTo>
                    <a:lnTo>
                      <a:pt x="1279" y="503"/>
                    </a:lnTo>
                    <a:cubicBezTo>
                      <a:pt x="731" y="1256"/>
                      <a:pt x="366" y="2032"/>
                      <a:pt x="160" y="2762"/>
                    </a:cubicBezTo>
                    <a:cubicBezTo>
                      <a:pt x="0" y="3516"/>
                      <a:pt x="23" y="4200"/>
                      <a:pt x="251" y="4794"/>
                    </a:cubicBezTo>
                    <a:cubicBezTo>
                      <a:pt x="457" y="5387"/>
                      <a:pt x="913" y="5889"/>
                      <a:pt x="1530" y="6232"/>
                    </a:cubicBezTo>
                    <a:cubicBezTo>
                      <a:pt x="2146" y="6574"/>
                      <a:pt x="2945" y="6780"/>
                      <a:pt x="3835" y="6802"/>
                    </a:cubicBezTo>
                    <a:cubicBezTo>
                      <a:pt x="3892" y="6804"/>
                      <a:pt x="3950" y="6805"/>
                      <a:pt x="4008" y="6805"/>
                    </a:cubicBezTo>
                    <a:cubicBezTo>
                      <a:pt x="4877" y="6805"/>
                      <a:pt x="5840" y="6645"/>
                      <a:pt x="6802" y="6346"/>
                    </a:cubicBezTo>
                    <a:cubicBezTo>
                      <a:pt x="7852" y="6004"/>
                      <a:pt x="8925" y="5501"/>
                      <a:pt x="9907" y="4862"/>
                    </a:cubicBezTo>
                    <a:cubicBezTo>
                      <a:pt x="10911" y="4200"/>
                      <a:pt x="11824" y="3447"/>
                      <a:pt x="12623" y="2603"/>
                    </a:cubicBezTo>
                    <a:cubicBezTo>
                      <a:pt x="13399" y="1758"/>
                      <a:pt x="14038" y="868"/>
                      <a:pt x="144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85" name="Google Shape;985;p13"/>
              <p:cNvSpPr/>
              <p:nvPr/>
            </p:nvSpPr>
            <p:spPr>
              <a:xfrm>
                <a:off x="8596825" y="-107250"/>
                <a:ext cx="35837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14335" h="6545" extrusionOk="0">
                    <a:moveTo>
                      <a:pt x="11042" y="1"/>
                    </a:moveTo>
                    <a:cubicBezTo>
                      <a:pt x="10809" y="1"/>
                      <a:pt x="10567" y="14"/>
                      <a:pt x="10318" y="39"/>
                    </a:cubicBezTo>
                    <a:cubicBezTo>
                      <a:pt x="9450" y="131"/>
                      <a:pt x="8469" y="382"/>
                      <a:pt x="7464" y="747"/>
                    </a:cubicBezTo>
                    <a:cubicBezTo>
                      <a:pt x="6483" y="1135"/>
                      <a:pt x="5456" y="1637"/>
                      <a:pt x="4497" y="2253"/>
                    </a:cubicBezTo>
                    <a:cubicBezTo>
                      <a:pt x="3539" y="2847"/>
                      <a:pt x="2648" y="3532"/>
                      <a:pt x="1872" y="4262"/>
                    </a:cubicBezTo>
                    <a:cubicBezTo>
                      <a:pt x="1119" y="5015"/>
                      <a:pt x="457" y="5769"/>
                      <a:pt x="1" y="6545"/>
                    </a:cubicBezTo>
                    <a:cubicBezTo>
                      <a:pt x="1096" y="5015"/>
                      <a:pt x="2762" y="3555"/>
                      <a:pt x="4611" y="2459"/>
                    </a:cubicBezTo>
                    <a:cubicBezTo>
                      <a:pt x="6437" y="1340"/>
                      <a:pt x="8423" y="610"/>
                      <a:pt x="10089" y="450"/>
                    </a:cubicBezTo>
                    <a:cubicBezTo>
                      <a:pt x="10311" y="429"/>
                      <a:pt x="10526" y="418"/>
                      <a:pt x="10734" y="418"/>
                    </a:cubicBezTo>
                    <a:cubicBezTo>
                      <a:pt x="12070" y="418"/>
                      <a:pt x="13111" y="862"/>
                      <a:pt x="13604" y="1751"/>
                    </a:cubicBezTo>
                    <a:cubicBezTo>
                      <a:pt x="14198" y="2756"/>
                      <a:pt x="14061" y="4331"/>
                      <a:pt x="13194" y="6042"/>
                    </a:cubicBezTo>
                    <a:cubicBezTo>
                      <a:pt x="13719" y="5175"/>
                      <a:pt x="14061" y="4308"/>
                      <a:pt x="14198" y="3532"/>
                    </a:cubicBezTo>
                    <a:cubicBezTo>
                      <a:pt x="14335" y="2733"/>
                      <a:pt x="14266" y="2048"/>
                      <a:pt x="13993" y="1477"/>
                    </a:cubicBezTo>
                    <a:cubicBezTo>
                      <a:pt x="13741" y="907"/>
                      <a:pt x="13262" y="519"/>
                      <a:pt x="12623" y="268"/>
                    </a:cubicBezTo>
                    <a:cubicBezTo>
                      <a:pt x="12179" y="87"/>
                      <a:pt x="11641" y="1"/>
                      <a:pt x="110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86" name="Google Shape;986;p13"/>
              <p:cNvSpPr/>
              <p:nvPr/>
            </p:nvSpPr>
            <p:spPr>
              <a:xfrm>
                <a:off x="9335225" y="-228950"/>
                <a:ext cx="293900" cy="36407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14563" extrusionOk="0">
                    <a:moveTo>
                      <a:pt x="2785" y="1255"/>
                    </a:moveTo>
                    <a:cubicBezTo>
                      <a:pt x="320" y="3469"/>
                      <a:pt x="1" y="7281"/>
                      <a:pt x="1553" y="10180"/>
                    </a:cubicBezTo>
                    <a:lnTo>
                      <a:pt x="1553" y="10180"/>
                    </a:lnTo>
                    <a:cubicBezTo>
                      <a:pt x="2991" y="12873"/>
                      <a:pt x="6483" y="14563"/>
                      <a:pt x="8880" y="12303"/>
                    </a:cubicBezTo>
                    <a:lnTo>
                      <a:pt x="8880" y="12303"/>
                    </a:lnTo>
                    <a:cubicBezTo>
                      <a:pt x="11368" y="9975"/>
                      <a:pt x="11756" y="5615"/>
                      <a:pt x="10112" y="2556"/>
                    </a:cubicBezTo>
                    <a:lnTo>
                      <a:pt x="10112" y="2556"/>
                    </a:lnTo>
                    <a:cubicBezTo>
                      <a:pt x="9222" y="867"/>
                      <a:pt x="7624" y="0"/>
                      <a:pt x="5981" y="0"/>
                    </a:cubicBezTo>
                    <a:lnTo>
                      <a:pt x="5981" y="0"/>
                    </a:lnTo>
                    <a:cubicBezTo>
                      <a:pt x="4862" y="0"/>
                      <a:pt x="3721" y="411"/>
                      <a:pt x="2785" y="1255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87" name="Google Shape;987;p13"/>
              <p:cNvSpPr/>
              <p:nvPr/>
            </p:nvSpPr>
            <p:spPr>
              <a:xfrm>
                <a:off x="9343225" y="-197575"/>
                <a:ext cx="214000" cy="306250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2250" extrusionOk="0">
                    <a:moveTo>
                      <a:pt x="2465" y="0"/>
                    </a:moveTo>
                    <a:lnTo>
                      <a:pt x="2465" y="0"/>
                    </a:lnTo>
                    <a:cubicBezTo>
                      <a:pt x="1644" y="708"/>
                      <a:pt x="1004" y="1621"/>
                      <a:pt x="662" y="2488"/>
                    </a:cubicBezTo>
                    <a:cubicBezTo>
                      <a:pt x="297" y="3379"/>
                      <a:pt x="137" y="4200"/>
                      <a:pt x="91" y="4976"/>
                    </a:cubicBezTo>
                    <a:cubicBezTo>
                      <a:pt x="0" y="6551"/>
                      <a:pt x="411" y="7898"/>
                      <a:pt x="1027" y="9108"/>
                    </a:cubicBezTo>
                    <a:cubicBezTo>
                      <a:pt x="1689" y="10249"/>
                      <a:pt x="2579" y="11276"/>
                      <a:pt x="3858" y="11847"/>
                    </a:cubicBezTo>
                    <a:cubicBezTo>
                      <a:pt x="4405" y="12081"/>
                      <a:pt x="5004" y="12249"/>
                      <a:pt x="5681" y="12249"/>
                    </a:cubicBezTo>
                    <a:cubicBezTo>
                      <a:pt x="5794" y="12249"/>
                      <a:pt x="5909" y="12245"/>
                      <a:pt x="6026" y="12235"/>
                    </a:cubicBezTo>
                    <a:cubicBezTo>
                      <a:pt x="6825" y="12189"/>
                      <a:pt x="7761" y="11801"/>
                      <a:pt x="8560" y="11048"/>
                    </a:cubicBezTo>
                    <a:lnTo>
                      <a:pt x="8560" y="11048"/>
                    </a:lnTo>
                    <a:cubicBezTo>
                      <a:pt x="7765" y="11688"/>
                      <a:pt x="6907" y="12008"/>
                      <a:pt x="6170" y="12008"/>
                    </a:cubicBezTo>
                    <a:cubicBezTo>
                      <a:pt x="6145" y="12008"/>
                      <a:pt x="6120" y="12007"/>
                      <a:pt x="6094" y="12006"/>
                    </a:cubicBezTo>
                    <a:cubicBezTo>
                      <a:pt x="5341" y="12006"/>
                      <a:pt x="4679" y="11801"/>
                      <a:pt x="4086" y="11504"/>
                    </a:cubicBezTo>
                    <a:cubicBezTo>
                      <a:pt x="2922" y="10888"/>
                      <a:pt x="2054" y="9884"/>
                      <a:pt x="1438" y="8742"/>
                    </a:cubicBezTo>
                    <a:cubicBezTo>
                      <a:pt x="799" y="7624"/>
                      <a:pt x="411" y="6300"/>
                      <a:pt x="434" y="4817"/>
                    </a:cubicBezTo>
                    <a:cubicBezTo>
                      <a:pt x="434" y="4086"/>
                      <a:pt x="548" y="3287"/>
                      <a:pt x="845" y="2466"/>
                    </a:cubicBezTo>
                    <a:cubicBezTo>
                      <a:pt x="1119" y="1644"/>
                      <a:pt x="1689" y="754"/>
                      <a:pt x="2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88" name="Google Shape;988;p13"/>
              <p:cNvSpPr/>
              <p:nvPr/>
            </p:nvSpPr>
            <p:spPr>
              <a:xfrm>
                <a:off x="9404850" y="-232950"/>
                <a:ext cx="214000" cy="311575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2463" extrusionOk="0">
                    <a:moveTo>
                      <a:pt x="3444" y="1"/>
                    </a:moveTo>
                    <a:cubicBezTo>
                      <a:pt x="3154" y="1"/>
                      <a:pt x="2851" y="28"/>
                      <a:pt x="2534" y="92"/>
                    </a:cubicBezTo>
                    <a:cubicBezTo>
                      <a:pt x="1735" y="251"/>
                      <a:pt x="776" y="708"/>
                      <a:pt x="0" y="1415"/>
                    </a:cubicBezTo>
                    <a:cubicBezTo>
                      <a:pt x="822" y="753"/>
                      <a:pt x="1689" y="365"/>
                      <a:pt x="2443" y="297"/>
                    </a:cubicBezTo>
                    <a:cubicBezTo>
                      <a:pt x="2662" y="264"/>
                      <a:pt x="2877" y="248"/>
                      <a:pt x="3084" y="248"/>
                    </a:cubicBezTo>
                    <a:cubicBezTo>
                      <a:pt x="3586" y="248"/>
                      <a:pt x="4047" y="341"/>
                      <a:pt x="4451" y="502"/>
                    </a:cubicBezTo>
                    <a:cubicBezTo>
                      <a:pt x="5638" y="913"/>
                      <a:pt x="6505" y="1758"/>
                      <a:pt x="7145" y="2899"/>
                    </a:cubicBezTo>
                    <a:cubicBezTo>
                      <a:pt x="7761" y="4017"/>
                      <a:pt x="8149" y="5410"/>
                      <a:pt x="8149" y="7076"/>
                    </a:cubicBezTo>
                    <a:cubicBezTo>
                      <a:pt x="8126" y="7898"/>
                      <a:pt x="8012" y="8811"/>
                      <a:pt x="7715" y="9747"/>
                    </a:cubicBezTo>
                    <a:cubicBezTo>
                      <a:pt x="7441" y="10705"/>
                      <a:pt x="6871" y="11687"/>
                      <a:pt x="6095" y="12463"/>
                    </a:cubicBezTo>
                    <a:cubicBezTo>
                      <a:pt x="6916" y="11755"/>
                      <a:pt x="7555" y="10728"/>
                      <a:pt x="7898" y="9747"/>
                    </a:cubicBezTo>
                    <a:cubicBezTo>
                      <a:pt x="8263" y="8742"/>
                      <a:pt x="8423" y="7806"/>
                      <a:pt x="8468" y="6916"/>
                    </a:cubicBezTo>
                    <a:cubicBezTo>
                      <a:pt x="8560" y="5159"/>
                      <a:pt x="8149" y="3698"/>
                      <a:pt x="7533" y="2534"/>
                    </a:cubicBezTo>
                    <a:cubicBezTo>
                      <a:pt x="6848" y="1415"/>
                      <a:pt x="5958" y="525"/>
                      <a:pt x="4679" y="160"/>
                    </a:cubicBezTo>
                    <a:cubicBezTo>
                      <a:pt x="4294" y="64"/>
                      <a:pt x="3884" y="1"/>
                      <a:pt x="34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89" name="Google Shape;989;p13"/>
              <p:cNvSpPr/>
              <p:nvPr/>
            </p:nvSpPr>
            <p:spPr>
              <a:xfrm>
                <a:off x="8072425" y="681775"/>
                <a:ext cx="276200" cy="287625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11505" extrusionOk="0">
                    <a:moveTo>
                      <a:pt x="2648" y="365"/>
                    </a:moveTo>
                    <a:cubicBezTo>
                      <a:pt x="502" y="1392"/>
                      <a:pt x="0" y="4291"/>
                      <a:pt x="1644" y="7053"/>
                    </a:cubicBezTo>
                    <a:lnTo>
                      <a:pt x="1644" y="7053"/>
                    </a:lnTo>
                    <a:cubicBezTo>
                      <a:pt x="3036" y="9404"/>
                      <a:pt x="6026" y="11504"/>
                      <a:pt x="8605" y="10317"/>
                    </a:cubicBezTo>
                    <a:lnTo>
                      <a:pt x="8605" y="10317"/>
                    </a:lnTo>
                    <a:cubicBezTo>
                      <a:pt x="10682" y="9381"/>
                      <a:pt x="11048" y="5958"/>
                      <a:pt x="9427" y="3218"/>
                    </a:cubicBezTo>
                    <a:lnTo>
                      <a:pt x="9427" y="3218"/>
                    </a:lnTo>
                    <a:cubicBezTo>
                      <a:pt x="8194" y="1164"/>
                      <a:pt x="6186" y="0"/>
                      <a:pt x="4337" y="0"/>
                    </a:cubicBezTo>
                    <a:lnTo>
                      <a:pt x="4337" y="0"/>
                    </a:lnTo>
                    <a:cubicBezTo>
                      <a:pt x="3744" y="0"/>
                      <a:pt x="3173" y="114"/>
                      <a:pt x="2648" y="3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90" name="Google Shape;990;p13"/>
              <p:cNvSpPr/>
              <p:nvPr/>
            </p:nvSpPr>
            <p:spPr>
              <a:xfrm>
                <a:off x="8138600" y="680450"/>
                <a:ext cx="199175" cy="259275"/>
              </a:xfrm>
              <a:custGeom>
                <a:avLst/>
                <a:gdLst/>
                <a:ahLst/>
                <a:cxnLst/>
                <a:rect l="l" t="t" r="r" b="b"/>
                <a:pathLst>
                  <a:path w="7967" h="10371" extrusionOk="0">
                    <a:moveTo>
                      <a:pt x="1837" y="0"/>
                    </a:moveTo>
                    <a:cubicBezTo>
                      <a:pt x="1229" y="0"/>
                      <a:pt x="573" y="132"/>
                      <a:pt x="1" y="418"/>
                    </a:cubicBezTo>
                    <a:cubicBezTo>
                      <a:pt x="525" y="212"/>
                      <a:pt x="1082" y="105"/>
                      <a:pt x="1602" y="105"/>
                    </a:cubicBezTo>
                    <a:cubicBezTo>
                      <a:pt x="1831" y="105"/>
                      <a:pt x="2052" y="126"/>
                      <a:pt x="2261" y="167"/>
                    </a:cubicBezTo>
                    <a:cubicBezTo>
                      <a:pt x="2945" y="281"/>
                      <a:pt x="3562" y="532"/>
                      <a:pt x="4087" y="852"/>
                    </a:cubicBezTo>
                    <a:cubicBezTo>
                      <a:pt x="5159" y="1468"/>
                      <a:pt x="5981" y="2358"/>
                      <a:pt x="6597" y="3363"/>
                    </a:cubicBezTo>
                    <a:cubicBezTo>
                      <a:pt x="7191" y="4390"/>
                      <a:pt x="7602" y="5531"/>
                      <a:pt x="7647" y="6787"/>
                    </a:cubicBezTo>
                    <a:cubicBezTo>
                      <a:pt x="7670" y="7426"/>
                      <a:pt x="7602" y="8065"/>
                      <a:pt x="7351" y="8704"/>
                    </a:cubicBezTo>
                    <a:cubicBezTo>
                      <a:pt x="7145" y="9343"/>
                      <a:pt x="6643" y="9982"/>
                      <a:pt x="5958" y="10370"/>
                    </a:cubicBezTo>
                    <a:cubicBezTo>
                      <a:pt x="6689" y="10028"/>
                      <a:pt x="7259" y="9389"/>
                      <a:pt x="7533" y="8750"/>
                    </a:cubicBezTo>
                    <a:cubicBezTo>
                      <a:pt x="7830" y="8065"/>
                      <a:pt x="7944" y="7403"/>
                      <a:pt x="7967" y="6741"/>
                    </a:cubicBezTo>
                    <a:cubicBezTo>
                      <a:pt x="7967" y="5417"/>
                      <a:pt x="7556" y="4230"/>
                      <a:pt x="6963" y="3180"/>
                    </a:cubicBezTo>
                    <a:cubicBezTo>
                      <a:pt x="6301" y="2153"/>
                      <a:pt x="5456" y="1240"/>
                      <a:pt x="4292" y="647"/>
                    </a:cubicBezTo>
                    <a:cubicBezTo>
                      <a:pt x="3721" y="350"/>
                      <a:pt x="3059" y="122"/>
                      <a:pt x="2329" y="30"/>
                    </a:cubicBezTo>
                    <a:cubicBezTo>
                      <a:pt x="2171" y="10"/>
                      <a:pt x="2006" y="0"/>
                      <a:pt x="18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91" name="Google Shape;991;p13"/>
              <p:cNvSpPr/>
              <p:nvPr/>
            </p:nvSpPr>
            <p:spPr>
              <a:xfrm>
                <a:off x="8083825" y="690900"/>
                <a:ext cx="203750" cy="258875"/>
              </a:xfrm>
              <a:custGeom>
                <a:avLst/>
                <a:gdLst/>
                <a:ahLst/>
                <a:cxnLst/>
                <a:rect l="l" t="t" r="r" b="b"/>
                <a:pathLst>
                  <a:path w="8150" h="10355" extrusionOk="0">
                    <a:moveTo>
                      <a:pt x="2192" y="0"/>
                    </a:moveTo>
                    <a:lnTo>
                      <a:pt x="2192" y="0"/>
                    </a:lnTo>
                    <a:cubicBezTo>
                      <a:pt x="1461" y="343"/>
                      <a:pt x="868" y="913"/>
                      <a:pt x="571" y="1507"/>
                    </a:cubicBezTo>
                    <a:cubicBezTo>
                      <a:pt x="252" y="2100"/>
                      <a:pt x="115" y="2717"/>
                      <a:pt x="69" y="3333"/>
                    </a:cubicBezTo>
                    <a:cubicBezTo>
                      <a:pt x="1" y="4543"/>
                      <a:pt x="412" y="5707"/>
                      <a:pt x="1005" y="6779"/>
                    </a:cubicBezTo>
                    <a:cubicBezTo>
                      <a:pt x="1667" y="7807"/>
                      <a:pt x="2534" y="8811"/>
                      <a:pt x="3744" y="9518"/>
                    </a:cubicBezTo>
                    <a:cubicBezTo>
                      <a:pt x="4360" y="9861"/>
                      <a:pt x="5045" y="10158"/>
                      <a:pt x="5798" y="10295"/>
                    </a:cubicBezTo>
                    <a:cubicBezTo>
                      <a:pt x="6015" y="10334"/>
                      <a:pt x="6243" y="10354"/>
                      <a:pt x="6475" y="10354"/>
                    </a:cubicBezTo>
                    <a:cubicBezTo>
                      <a:pt x="7048" y="10354"/>
                      <a:pt x="7645" y="10229"/>
                      <a:pt x="8149" y="9952"/>
                    </a:cubicBezTo>
                    <a:lnTo>
                      <a:pt x="8149" y="9952"/>
                    </a:lnTo>
                    <a:cubicBezTo>
                      <a:pt x="7686" y="10149"/>
                      <a:pt x="7197" y="10242"/>
                      <a:pt x="6725" y="10242"/>
                    </a:cubicBezTo>
                    <a:cubicBezTo>
                      <a:pt x="6429" y="10242"/>
                      <a:pt x="6139" y="10205"/>
                      <a:pt x="5867" y="10135"/>
                    </a:cubicBezTo>
                    <a:cubicBezTo>
                      <a:pt x="5159" y="9975"/>
                      <a:pt x="4520" y="9678"/>
                      <a:pt x="3949" y="9313"/>
                    </a:cubicBezTo>
                    <a:cubicBezTo>
                      <a:pt x="2831" y="8583"/>
                      <a:pt x="1986" y="7624"/>
                      <a:pt x="1370" y="6597"/>
                    </a:cubicBezTo>
                    <a:cubicBezTo>
                      <a:pt x="754" y="5570"/>
                      <a:pt x="366" y="4451"/>
                      <a:pt x="366" y="3287"/>
                    </a:cubicBezTo>
                    <a:cubicBezTo>
                      <a:pt x="366" y="2717"/>
                      <a:pt x="457" y="2100"/>
                      <a:pt x="731" y="1530"/>
                    </a:cubicBezTo>
                    <a:cubicBezTo>
                      <a:pt x="982" y="936"/>
                      <a:pt x="1507" y="388"/>
                      <a:pt x="2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992" name="Google Shape;992;p13"/>
            <p:cNvGrpSpPr/>
            <p:nvPr/>
          </p:nvGrpSpPr>
          <p:grpSpPr>
            <a:xfrm>
              <a:off x="7678163" y="-497887"/>
              <a:ext cx="2824800" cy="2824800"/>
              <a:chOff x="7678163" y="-497887"/>
              <a:chExt cx="2824800" cy="2824800"/>
            </a:xfrm>
          </p:grpSpPr>
          <p:sp>
            <p:nvSpPr>
              <p:cNvPr id="993" name="Google Shape;993;p13"/>
              <p:cNvSpPr/>
              <p:nvPr/>
            </p:nvSpPr>
            <p:spPr>
              <a:xfrm>
                <a:off x="7678163" y="-497887"/>
                <a:ext cx="2824800" cy="28248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5000">
                    <a:srgbClr val="7800B9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71538" dist="21907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4" name="Google Shape;994;p13"/>
              <p:cNvGrpSpPr/>
              <p:nvPr/>
            </p:nvGrpSpPr>
            <p:grpSpPr>
              <a:xfrm>
                <a:off x="8424006" y="247726"/>
                <a:ext cx="1333130" cy="1333565"/>
                <a:chOff x="4188600" y="2060600"/>
                <a:chExt cx="1762700" cy="1763275"/>
              </a:xfrm>
            </p:grpSpPr>
            <p:sp>
              <p:nvSpPr>
                <p:cNvPr id="995" name="Google Shape;995;p13"/>
                <p:cNvSpPr/>
                <p:nvPr/>
              </p:nvSpPr>
              <p:spPr>
                <a:xfrm>
                  <a:off x="4188600" y="2060600"/>
                  <a:ext cx="1762700" cy="176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08" h="70531" extrusionOk="0">
                      <a:moveTo>
                        <a:pt x="1" y="35266"/>
                      </a:moveTo>
                      <a:cubicBezTo>
                        <a:pt x="1" y="54736"/>
                        <a:pt x="15796" y="70531"/>
                        <a:pt x="35266" y="70531"/>
                      </a:cubicBezTo>
                      <a:lnTo>
                        <a:pt x="35266" y="70531"/>
                      </a:lnTo>
                      <a:cubicBezTo>
                        <a:pt x="54736" y="70531"/>
                        <a:pt x="70508" y="54736"/>
                        <a:pt x="70508" y="35266"/>
                      </a:cubicBezTo>
                      <a:lnTo>
                        <a:pt x="70508" y="35266"/>
                      </a:lnTo>
                      <a:cubicBezTo>
                        <a:pt x="70508" y="15796"/>
                        <a:pt x="54736" y="1"/>
                        <a:pt x="35266" y="1"/>
                      </a:cubicBezTo>
                      <a:lnTo>
                        <a:pt x="35266" y="1"/>
                      </a:lnTo>
                      <a:cubicBezTo>
                        <a:pt x="15796" y="1"/>
                        <a:pt x="1" y="15796"/>
                        <a:pt x="1" y="35266"/>
                      </a:cubicBezTo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50000">
                      <a:schemeClr val="lt1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13"/>
                <p:cNvSpPr/>
                <p:nvPr/>
              </p:nvSpPr>
              <p:spPr>
                <a:xfrm>
                  <a:off x="4258800" y="2489725"/>
                  <a:ext cx="1690800" cy="117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32" h="46907" extrusionOk="0">
                      <a:moveTo>
                        <a:pt x="53685" y="0"/>
                      </a:moveTo>
                      <a:lnTo>
                        <a:pt x="40287" y="8582"/>
                      </a:lnTo>
                      <a:cubicBezTo>
                        <a:pt x="27231" y="16959"/>
                        <a:pt x="14038" y="25405"/>
                        <a:pt x="0" y="31910"/>
                      </a:cubicBezTo>
                      <a:cubicBezTo>
                        <a:pt x="1461" y="35334"/>
                        <a:pt x="3447" y="38461"/>
                        <a:pt x="5843" y="41223"/>
                      </a:cubicBezTo>
                      <a:cubicBezTo>
                        <a:pt x="14015" y="37502"/>
                        <a:pt x="22186" y="33759"/>
                        <a:pt x="30358" y="30015"/>
                      </a:cubicBezTo>
                      <a:cubicBezTo>
                        <a:pt x="23761" y="35379"/>
                        <a:pt x="16959" y="40446"/>
                        <a:pt x="9952" y="45240"/>
                      </a:cubicBezTo>
                      <a:cubicBezTo>
                        <a:pt x="10660" y="45833"/>
                        <a:pt x="11367" y="46381"/>
                        <a:pt x="12120" y="46906"/>
                      </a:cubicBezTo>
                      <a:cubicBezTo>
                        <a:pt x="31020" y="37274"/>
                        <a:pt x="49394" y="26569"/>
                        <a:pt x="67631" y="15704"/>
                      </a:cubicBezTo>
                      <a:cubicBezTo>
                        <a:pt x="67609" y="15339"/>
                        <a:pt x="67563" y="14973"/>
                        <a:pt x="67540" y="14608"/>
                      </a:cubicBezTo>
                      <a:cubicBezTo>
                        <a:pt x="59026" y="18238"/>
                        <a:pt x="50307" y="21387"/>
                        <a:pt x="41451" y="24081"/>
                      </a:cubicBezTo>
                      <a:cubicBezTo>
                        <a:pt x="50056" y="19881"/>
                        <a:pt x="58570" y="15498"/>
                        <a:pt x="66970" y="10911"/>
                      </a:cubicBezTo>
                      <a:cubicBezTo>
                        <a:pt x="66239" y="7373"/>
                        <a:pt x="64984" y="4040"/>
                        <a:pt x="63295" y="1004"/>
                      </a:cubicBezTo>
                      <a:cubicBezTo>
                        <a:pt x="52247" y="7761"/>
                        <a:pt x="40835" y="13924"/>
                        <a:pt x="29102" y="19402"/>
                      </a:cubicBezTo>
                      <a:cubicBezTo>
                        <a:pt x="38164" y="14129"/>
                        <a:pt x="46472" y="7578"/>
                        <a:pt x="53685" y="0"/>
                      </a:cubicBezTo>
                    </a:path>
                  </a:pathLst>
                </a:custGeom>
                <a:solidFill>
                  <a:srgbClr val="950E6F">
                    <a:alpha val="4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13"/>
                <p:cNvSpPr/>
                <p:nvPr/>
              </p:nvSpPr>
              <p:spPr>
                <a:xfrm>
                  <a:off x="4203450" y="2764200"/>
                  <a:ext cx="514725" cy="44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9" h="17667" extrusionOk="0">
                      <a:moveTo>
                        <a:pt x="20588" y="0"/>
                      </a:moveTo>
                      <a:cubicBezTo>
                        <a:pt x="13809" y="4679"/>
                        <a:pt x="6962" y="9221"/>
                        <a:pt x="0" y="13627"/>
                      </a:cubicBezTo>
                      <a:cubicBezTo>
                        <a:pt x="274" y="14996"/>
                        <a:pt x="594" y="16343"/>
                        <a:pt x="1004" y="17667"/>
                      </a:cubicBezTo>
                      <a:cubicBezTo>
                        <a:pt x="8354" y="12645"/>
                        <a:pt x="15179" y="7007"/>
                        <a:pt x="20588" y="0"/>
                      </a:cubicBezTo>
                    </a:path>
                  </a:pathLst>
                </a:custGeom>
                <a:solidFill>
                  <a:srgbClr val="950E6F">
                    <a:alpha val="4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13"/>
                <p:cNvSpPr/>
                <p:nvPr/>
              </p:nvSpPr>
              <p:spPr>
                <a:xfrm>
                  <a:off x="4690750" y="3214425"/>
                  <a:ext cx="1214900" cy="60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96" h="24310" extrusionOk="0">
                      <a:moveTo>
                        <a:pt x="43027" y="0"/>
                      </a:moveTo>
                      <a:cubicBezTo>
                        <a:pt x="40561" y="1575"/>
                        <a:pt x="38119" y="3150"/>
                        <a:pt x="35677" y="4702"/>
                      </a:cubicBezTo>
                      <a:cubicBezTo>
                        <a:pt x="25657" y="11139"/>
                        <a:pt x="15454" y="17667"/>
                        <a:pt x="4087" y="21182"/>
                      </a:cubicBezTo>
                      <a:cubicBezTo>
                        <a:pt x="11231" y="16982"/>
                        <a:pt x="18581" y="12600"/>
                        <a:pt x="23648" y="6026"/>
                      </a:cubicBezTo>
                      <a:cubicBezTo>
                        <a:pt x="15979" y="11322"/>
                        <a:pt x="8081" y="16297"/>
                        <a:pt x="1" y="20954"/>
                      </a:cubicBezTo>
                      <a:cubicBezTo>
                        <a:pt x="4018" y="22848"/>
                        <a:pt x="8423" y="24035"/>
                        <a:pt x="13103" y="24309"/>
                      </a:cubicBezTo>
                      <a:cubicBezTo>
                        <a:pt x="18809" y="21684"/>
                        <a:pt x="24515" y="19082"/>
                        <a:pt x="30222" y="16457"/>
                      </a:cubicBezTo>
                      <a:cubicBezTo>
                        <a:pt x="26980" y="19105"/>
                        <a:pt x="23625" y="21616"/>
                        <a:pt x="20201" y="24012"/>
                      </a:cubicBezTo>
                      <a:cubicBezTo>
                        <a:pt x="22278" y="23716"/>
                        <a:pt x="24287" y="23236"/>
                        <a:pt x="26227" y="22597"/>
                      </a:cubicBezTo>
                      <a:cubicBezTo>
                        <a:pt x="30085" y="20520"/>
                        <a:pt x="33919" y="18397"/>
                        <a:pt x="37731" y="16206"/>
                      </a:cubicBezTo>
                      <a:cubicBezTo>
                        <a:pt x="39557" y="14677"/>
                        <a:pt x="41246" y="12965"/>
                        <a:pt x="42730" y="11093"/>
                      </a:cubicBezTo>
                      <a:cubicBezTo>
                        <a:pt x="40607" y="11847"/>
                        <a:pt x="38462" y="12554"/>
                        <a:pt x="36316" y="13216"/>
                      </a:cubicBezTo>
                      <a:cubicBezTo>
                        <a:pt x="38918" y="11938"/>
                        <a:pt x="41497" y="10637"/>
                        <a:pt x="44077" y="9313"/>
                      </a:cubicBezTo>
                      <a:cubicBezTo>
                        <a:pt x="45971" y="6574"/>
                        <a:pt x="47523" y="3584"/>
                        <a:pt x="48596" y="365"/>
                      </a:cubicBezTo>
                      <a:cubicBezTo>
                        <a:pt x="42456" y="4154"/>
                        <a:pt x="36088" y="7578"/>
                        <a:pt x="29537" y="10637"/>
                      </a:cubicBezTo>
                      <a:cubicBezTo>
                        <a:pt x="34513" y="7761"/>
                        <a:pt x="39055" y="4154"/>
                        <a:pt x="43027" y="0"/>
                      </a:cubicBezTo>
                      <a:close/>
                    </a:path>
                  </a:pathLst>
                </a:custGeom>
                <a:solidFill>
                  <a:srgbClr val="950E6F">
                    <a:alpha val="4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13"/>
                <p:cNvSpPr/>
                <p:nvPr/>
              </p:nvSpPr>
              <p:spPr>
                <a:xfrm>
                  <a:off x="4218850" y="2062325"/>
                  <a:ext cx="1271400" cy="67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56" h="26866" extrusionOk="0">
                      <a:moveTo>
                        <a:pt x="36270" y="0"/>
                      </a:moveTo>
                      <a:cubicBezTo>
                        <a:pt x="36064" y="137"/>
                        <a:pt x="35859" y="274"/>
                        <a:pt x="35631" y="411"/>
                      </a:cubicBezTo>
                      <a:cubicBezTo>
                        <a:pt x="25610" y="6848"/>
                        <a:pt x="15430" y="13353"/>
                        <a:pt x="4063" y="16891"/>
                      </a:cubicBezTo>
                      <a:cubicBezTo>
                        <a:pt x="11208" y="12668"/>
                        <a:pt x="18534" y="8308"/>
                        <a:pt x="23602" y="1735"/>
                      </a:cubicBezTo>
                      <a:lnTo>
                        <a:pt x="23602" y="1735"/>
                      </a:lnTo>
                      <a:cubicBezTo>
                        <a:pt x="18238" y="5455"/>
                        <a:pt x="12737" y="9016"/>
                        <a:pt x="7145" y="12417"/>
                      </a:cubicBezTo>
                      <a:cubicBezTo>
                        <a:pt x="3835" y="16297"/>
                        <a:pt x="1370" y="20908"/>
                        <a:pt x="0" y="25975"/>
                      </a:cubicBezTo>
                      <a:cubicBezTo>
                        <a:pt x="10066" y="21387"/>
                        <a:pt x="20132" y="16777"/>
                        <a:pt x="30175" y="12166"/>
                      </a:cubicBezTo>
                      <a:lnTo>
                        <a:pt x="30175" y="12166"/>
                      </a:lnTo>
                      <a:cubicBezTo>
                        <a:pt x="23510" y="17598"/>
                        <a:pt x="16412" y="22529"/>
                        <a:pt x="8971" y="26865"/>
                      </a:cubicBezTo>
                      <a:cubicBezTo>
                        <a:pt x="23419" y="20292"/>
                        <a:pt x="37206" y="12326"/>
                        <a:pt x="50855" y="4200"/>
                      </a:cubicBezTo>
                      <a:cubicBezTo>
                        <a:pt x="50650" y="4086"/>
                        <a:pt x="50444" y="3972"/>
                        <a:pt x="50239" y="3857"/>
                      </a:cubicBezTo>
                      <a:cubicBezTo>
                        <a:pt x="45674" y="5798"/>
                        <a:pt x="41017" y="7487"/>
                        <a:pt x="36270" y="8925"/>
                      </a:cubicBezTo>
                      <a:cubicBezTo>
                        <a:pt x="40264" y="6985"/>
                        <a:pt x="44213" y="4953"/>
                        <a:pt x="48116" y="2853"/>
                      </a:cubicBezTo>
                      <a:cubicBezTo>
                        <a:pt x="45788" y="1849"/>
                        <a:pt x="43346" y="1073"/>
                        <a:pt x="40812" y="593"/>
                      </a:cubicBezTo>
                      <a:cubicBezTo>
                        <a:pt x="37114" y="2625"/>
                        <a:pt x="33325" y="4565"/>
                        <a:pt x="29491" y="6345"/>
                      </a:cubicBezTo>
                      <a:cubicBezTo>
                        <a:pt x="32595" y="4565"/>
                        <a:pt x="35517" y="2488"/>
                        <a:pt x="38233" y="183"/>
                      </a:cubicBezTo>
                      <a:cubicBezTo>
                        <a:pt x="37594" y="114"/>
                        <a:pt x="36932" y="46"/>
                        <a:pt x="36270" y="0"/>
                      </a:cubicBezTo>
                      <a:close/>
                    </a:path>
                  </a:pathLst>
                </a:custGeom>
                <a:solidFill>
                  <a:srgbClr val="950E6F">
                    <a:alpha val="4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00" name="Google Shape;1000;p13"/>
              <p:cNvSpPr/>
              <p:nvPr/>
            </p:nvSpPr>
            <p:spPr>
              <a:xfrm>
                <a:off x="8804650" y="445475"/>
                <a:ext cx="571800" cy="5718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5000">
                    <a:srgbClr val="7800B9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71538" dist="21907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3"/>
            <p:cNvGrpSpPr/>
            <p:nvPr/>
          </p:nvGrpSpPr>
          <p:grpSpPr>
            <a:xfrm rot="-1368811">
              <a:off x="1487971" y="4361982"/>
              <a:ext cx="1751831" cy="1049669"/>
              <a:chOff x="2611204" y="4323597"/>
              <a:chExt cx="1606915" cy="962837"/>
            </a:xfrm>
          </p:grpSpPr>
          <p:grpSp>
            <p:nvGrpSpPr>
              <p:cNvPr id="1002" name="Google Shape;1002;p13"/>
              <p:cNvGrpSpPr/>
              <p:nvPr/>
            </p:nvGrpSpPr>
            <p:grpSpPr>
              <a:xfrm>
                <a:off x="2611204" y="4323597"/>
                <a:ext cx="1606915" cy="962837"/>
                <a:chOff x="3124375" y="1087100"/>
                <a:chExt cx="1684750" cy="1009475"/>
              </a:xfrm>
            </p:grpSpPr>
            <p:sp>
              <p:nvSpPr>
                <p:cNvPr id="1003" name="Google Shape;1003;p13"/>
                <p:cNvSpPr/>
                <p:nvPr/>
              </p:nvSpPr>
              <p:spPr>
                <a:xfrm>
                  <a:off x="4602350" y="1219700"/>
                  <a:ext cx="206775" cy="40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1" h="16170" extrusionOk="0">
                      <a:moveTo>
                        <a:pt x="3159" y="16170"/>
                      </a:moveTo>
                      <a:lnTo>
                        <a:pt x="8271" y="0"/>
                      </a:lnTo>
                      <a:lnTo>
                        <a:pt x="0" y="938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97000">
                      <a:srgbClr val="420279"/>
                    </a:gs>
                    <a:gs pos="100000">
                      <a:schemeClr val="dk2"/>
                    </a:gs>
                  </a:gsLst>
                  <a:lin ang="10800025" scaled="0"/>
                </a:gradFill>
                <a:ln>
                  <a:noFill/>
                </a:ln>
              </p:spPr>
            </p:sp>
            <p:grpSp>
              <p:nvGrpSpPr>
                <p:cNvPr id="1004" name="Google Shape;1004;p13"/>
                <p:cNvGrpSpPr/>
                <p:nvPr/>
              </p:nvGrpSpPr>
              <p:grpSpPr>
                <a:xfrm>
                  <a:off x="3124375" y="1087100"/>
                  <a:ext cx="1682250" cy="1009475"/>
                  <a:chOff x="3124375" y="1087100"/>
                  <a:chExt cx="1682250" cy="1009475"/>
                </a:xfrm>
              </p:grpSpPr>
              <p:sp>
                <p:nvSpPr>
                  <p:cNvPr id="1005" name="Google Shape;1005;p13"/>
                  <p:cNvSpPr/>
                  <p:nvPr/>
                </p:nvSpPr>
                <p:spPr>
                  <a:xfrm>
                    <a:off x="3124375" y="1087675"/>
                    <a:ext cx="1682250" cy="100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90" h="40356" extrusionOk="0">
                        <a:moveTo>
                          <a:pt x="6620" y="21000"/>
                        </a:moveTo>
                        <a:lnTo>
                          <a:pt x="0" y="39488"/>
                        </a:lnTo>
                        <a:lnTo>
                          <a:pt x="10432" y="40356"/>
                        </a:lnTo>
                        <a:lnTo>
                          <a:pt x="43346" y="32732"/>
                        </a:lnTo>
                        <a:lnTo>
                          <a:pt x="62177" y="21388"/>
                        </a:lnTo>
                        <a:cubicBezTo>
                          <a:pt x="62177" y="21388"/>
                          <a:pt x="59940" y="15773"/>
                          <a:pt x="59232" y="14540"/>
                        </a:cubicBezTo>
                        <a:lnTo>
                          <a:pt x="59232" y="14540"/>
                        </a:lnTo>
                        <a:lnTo>
                          <a:pt x="67289" y="5113"/>
                        </a:lnTo>
                        <a:lnTo>
                          <a:pt x="4336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49000">
                        <a:srgbClr val="420279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6" name="Google Shape;1006;p13"/>
                  <p:cNvSpPr/>
                  <p:nvPr/>
                </p:nvSpPr>
                <p:spPr>
                  <a:xfrm>
                    <a:off x="3124375" y="1748475"/>
                    <a:ext cx="771525" cy="348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1" h="13924" extrusionOk="0">
                        <a:moveTo>
                          <a:pt x="15887" y="0"/>
                        </a:moveTo>
                        <a:lnTo>
                          <a:pt x="0" y="13056"/>
                        </a:lnTo>
                        <a:lnTo>
                          <a:pt x="10432" y="13924"/>
                        </a:lnTo>
                        <a:lnTo>
                          <a:pt x="30860" y="1256"/>
                        </a:lnTo>
                        <a:lnTo>
                          <a:pt x="1588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25000">
                        <a:schemeClr val="accent1"/>
                      </a:gs>
                      <a:gs pos="63000">
                        <a:schemeClr val="accent3"/>
                      </a:gs>
                      <a:gs pos="100000">
                        <a:schemeClr val="accent3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7" name="Google Shape;1007;p13"/>
                  <p:cNvSpPr/>
                  <p:nvPr/>
                </p:nvSpPr>
                <p:spPr>
                  <a:xfrm>
                    <a:off x="3521525" y="1087100"/>
                    <a:ext cx="1285100" cy="69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04" h="27711" extrusionOk="0">
                        <a:moveTo>
                          <a:pt x="1" y="26455"/>
                        </a:moveTo>
                        <a:lnTo>
                          <a:pt x="14974" y="27711"/>
                        </a:lnTo>
                        <a:lnTo>
                          <a:pt x="28076" y="25337"/>
                        </a:lnTo>
                        <a:lnTo>
                          <a:pt x="43346" y="14563"/>
                        </a:lnTo>
                        <a:cubicBezTo>
                          <a:pt x="44191" y="12714"/>
                          <a:pt x="51403" y="5136"/>
                          <a:pt x="51403" y="5136"/>
                        </a:cubicBezTo>
                        <a:lnTo>
                          <a:pt x="274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49000">
                        <a:srgbClr val="420279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8" name="Google Shape;1008;p13"/>
                  <p:cNvSpPr/>
                  <p:nvPr/>
                </p:nvSpPr>
                <p:spPr>
                  <a:xfrm>
                    <a:off x="3124375" y="1087675"/>
                    <a:ext cx="1084225" cy="98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69" h="39489" extrusionOk="0">
                        <a:moveTo>
                          <a:pt x="6620" y="21000"/>
                        </a:moveTo>
                        <a:lnTo>
                          <a:pt x="0" y="39488"/>
                        </a:lnTo>
                        <a:lnTo>
                          <a:pt x="15887" y="26432"/>
                        </a:lnTo>
                        <a:lnTo>
                          <a:pt x="4336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25000">
                        <a:schemeClr val="accent1"/>
                      </a:gs>
                      <a:gs pos="63000">
                        <a:schemeClr val="accent3"/>
                      </a:gs>
                      <a:gs pos="100000">
                        <a:schemeClr val="accent3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9" name="Google Shape;1009;p13"/>
                  <p:cNvSpPr/>
                  <p:nvPr/>
                </p:nvSpPr>
                <p:spPr>
                  <a:xfrm>
                    <a:off x="3385150" y="1720500"/>
                    <a:ext cx="838275" cy="37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31" h="15043" extrusionOk="0">
                        <a:moveTo>
                          <a:pt x="32915" y="7419"/>
                        </a:moveTo>
                        <a:lnTo>
                          <a:pt x="33531" y="1"/>
                        </a:lnTo>
                        <a:lnTo>
                          <a:pt x="20429" y="2375"/>
                        </a:lnTo>
                        <a:lnTo>
                          <a:pt x="1" y="1504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49000">
                        <a:srgbClr val="420279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0" name="Google Shape;1010;p13"/>
                  <p:cNvSpPr/>
                  <p:nvPr/>
                </p:nvSpPr>
                <p:spPr>
                  <a:xfrm>
                    <a:off x="3895875" y="1215500"/>
                    <a:ext cx="910750" cy="56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430" h="22575" extrusionOk="0">
                        <a:moveTo>
                          <a:pt x="36429" y="0"/>
                        </a:moveTo>
                        <a:lnTo>
                          <a:pt x="15613" y="5250"/>
                        </a:lnTo>
                        <a:lnTo>
                          <a:pt x="0" y="22575"/>
                        </a:lnTo>
                        <a:lnTo>
                          <a:pt x="0" y="22575"/>
                        </a:lnTo>
                        <a:lnTo>
                          <a:pt x="13102" y="20201"/>
                        </a:lnTo>
                        <a:lnTo>
                          <a:pt x="28372" y="9427"/>
                        </a:lnTo>
                        <a:lnTo>
                          <a:pt x="3642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39000">
                        <a:schemeClr val="accent1"/>
                      </a:gs>
                      <a:gs pos="73000">
                        <a:schemeClr val="accent3"/>
                      </a:gs>
                      <a:gs pos="100000">
                        <a:schemeClr val="accent3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1" name="Google Shape;1011;p13"/>
                  <p:cNvSpPr/>
                  <p:nvPr/>
                </p:nvSpPr>
                <p:spPr>
                  <a:xfrm>
                    <a:off x="4208575" y="1087100"/>
                    <a:ext cx="598050" cy="25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2" h="10387" extrusionOk="0">
                        <a:moveTo>
                          <a:pt x="3105" y="10386"/>
                        </a:moveTo>
                        <a:lnTo>
                          <a:pt x="0" y="1"/>
                        </a:lnTo>
                        <a:lnTo>
                          <a:pt x="23921" y="513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97000">
                        <a:srgbClr val="420279"/>
                      </a:gs>
                      <a:gs pos="100000">
                        <a:schemeClr val="dk2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12" name="Google Shape;1012;p13"/>
              <p:cNvSpPr/>
              <p:nvPr/>
            </p:nvSpPr>
            <p:spPr>
              <a:xfrm>
                <a:off x="3644500" y="4670825"/>
                <a:ext cx="448875" cy="4333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17335" extrusionOk="0">
                    <a:moveTo>
                      <a:pt x="0" y="17335"/>
                    </a:moveTo>
                    <a:lnTo>
                      <a:pt x="619" y="10239"/>
                    </a:lnTo>
                    <a:lnTo>
                      <a:pt x="15169" y="0"/>
                    </a:lnTo>
                    <a:lnTo>
                      <a:pt x="17955" y="64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</p:sp>
        </p:grpSp>
        <p:grpSp>
          <p:nvGrpSpPr>
            <p:cNvPr id="1013" name="Google Shape;1013;p13"/>
            <p:cNvGrpSpPr/>
            <p:nvPr/>
          </p:nvGrpSpPr>
          <p:grpSpPr>
            <a:xfrm rot="-6364082">
              <a:off x="5501169" y="4409461"/>
              <a:ext cx="649666" cy="389270"/>
              <a:chOff x="2611204" y="4323597"/>
              <a:chExt cx="1606915" cy="962837"/>
            </a:xfrm>
          </p:grpSpPr>
          <p:grpSp>
            <p:nvGrpSpPr>
              <p:cNvPr id="1014" name="Google Shape;1014;p13"/>
              <p:cNvGrpSpPr/>
              <p:nvPr/>
            </p:nvGrpSpPr>
            <p:grpSpPr>
              <a:xfrm>
                <a:off x="2611204" y="4323597"/>
                <a:ext cx="1606915" cy="962837"/>
                <a:chOff x="3124375" y="1087100"/>
                <a:chExt cx="1684750" cy="1009475"/>
              </a:xfrm>
            </p:grpSpPr>
            <p:sp>
              <p:nvSpPr>
                <p:cNvPr id="1015" name="Google Shape;1015;p13"/>
                <p:cNvSpPr/>
                <p:nvPr/>
              </p:nvSpPr>
              <p:spPr>
                <a:xfrm>
                  <a:off x="4602350" y="1219700"/>
                  <a:ext cx="206775" cy="40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1" h="16170" extrusionOk="0">
                      <a:moveTo>
                        <a:pt x="3159" y="16170"/>
                      </a:moveTo>
                      <a:lnTo>
                        <a:pt x="8271" y="0"/>
                      </a:lnTo>
                      <a:lnTo>
                        <a:pt x="0" y="938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97000">
                      <a:srgbClr val="420279"/>
                    </a:gs>
                    <a:gs pos="100000">
                      <a:schemeClr val="dk2"/>
                    </a:gs>
                  </a:gsLst>
                  <a:lin ang="10800025" scaled="0"/>
                </a:gradFill>
                <a:ln>
                  <a:noFill/>
                </a:ln>
              </p:spPr>
            </p:sp>
            <p:grpSp>
              <p:nvGrpSpPr>
                <p:cNvPr id="1016" name="Google Shape;1016;p13"/>
                <p:cNvGrpSpPr/>
                <p:nvPr/>
              </p:nvGrpSpPr>
              <p:grpSpPr>
                <a:xfrm>
                  <a:off x="3124375" y="1087100"/>
                  <a:ext cx="1682250" cy="1009475"/>
                  <a:chOff x="3124375" y="1087100"/>
                  <a:chExt cx="1682250" cy="1009475"/>
                </a:xfrm>
              </p:grpSpPr>
              <p:sp>
                <p:nvSpPr>
                  <p:cNvPr id="1017" name="Google Shape;1017;p13"/>
                  <p:cNvSpPr/>
                  <p:nvPr/>
                </p:nvSpPr>
                <p:spPr>
                  <a:xfrm>
                    <a:off x="3124375" y="1087675"/>
                    <a:ext cx="1682250" cy="100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90" h="40356" extrusionOk="0">
                        <a:moveTo>
                          <a:pt x="6620" y="21000"/>
                        </a:moveTo>
                        <a:lnTo>
                          <a:pt x="0" y="39488"/>
                        </a:lnTo>
                        <a:lnTo>
                          <a:pt x="10432" y="40356"/>
                        </a:lnTo>
                        <a:lnTo>
                          <a:pt x="43346" y="32732"/>
                        </a:lnTo>
                        <a:lnTo>
                          <a:pt x="62177" y="21388"/>
                        </a:lnTo>
                        <a:cubicBezTo>
                          <a:pt x="62177" y="21388"/>
                          <a:pt x="59940" y="15773"/>
                          <a:pt x="59232" y="14540"/>
                        </a:cubicBezTo>
                        <a:lnTo>
                          <a:pt x="59232" y="14540"/>
                        </a:lnTo>
                        <a:lnTo>
                          <a:pt x="67289" y="5113"/>
                        </a:lnTo>
                        <a:lnTo>
                          <a:pt x="4336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49000">
                        <a:srgbClr val="420279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8" name="Google Shape;1018;p13"/>
                  <p:cNvSpPr/>
                  <p:nvPr/>
                </p:nvSpPr>
                <p:spPr>
                  <a:xfrm>
                    <a:off x="3124375" y="1748475"/>
                    <a:ext cx="771525" cy="348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1" h="13924" extrusionOk="0">
                        <a:moveTo>
                          <a:pt x="15887" y="0"/>
                        </a:moveTo>
                        <a:lnTo>
                          <a:pt x="0" y="13056"/>
                        </a:lnTo>
                        <a:lnTo>
                          <a:pt x="10432" y="13924"/>
                        </a:lnTo>
                        <a:lnTo>
                          <a:pt x="30860" y="1256"/>
                        </a:lnTo>
                        <a:lnTo>
                          <a:pt x="1588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25000">
                        <a:schemeClr val="accent1"/>
                      </a:gs>
                      <a:gs pos="63000">
                        <a:schemeClr val="accent3"/>
                      </a:gs>
                      <a:gs pos="100000">
                        <a:schemeClr val="accent3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9" name="Google Shape;1019;p13"/>
                  <p:cNvSpPr/>
                  <p:nvPr/>
                </p:nvSpPr>
                <p:spPr>
                  <a:xfrm>
                    <a:off x="3521525" y="1087100"/>
                    <a:ext cx="1285100" cy="69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04" h="27711" extrusionOk="0">
                        <a:moveTo>
                          <a:pt x="1" y="26455"/>
                        </a:moveTo>
                        <a:lnTo>
                          <a:pt x="14974" y="27711"/>
                        </a:lnTo>
                        <a:lnTo>
                          <a:pt x="28076" y="25337"/>
                        </a:lnTo>
                        <a:lnTo>
                          <a:pt x="43346" y="14563"/>
                        </a:lnTo>
                        <a:cubicBezTo>
                          <a:pt x="44191" y="12714"/>
                          <a:pt x="51403" y="5136"/>
                          <a:pt x="51403" y="5136"/>
                        </a:cubicBezTo>
                        <a:lnTo>
                          <a:pt x="274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49000">
                        <a:srgbClr val="420279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0" name="Google Shape;1020;p13"/>
                  <p:cNvSpPr/>
                  <p:nvPr/>
                </p:nvSpPr>
                <p:spPr>
                  <a:xfrm>
                    <a:off x="3124375" y="1087675"/>
                    <a:ext cx="1084225" cy="98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69" h="39489" extrusionOk="0">
                        <a:moveTo>
                          <a:pt x="6620" y="21000"/>
                        </a:moveTo>
                        <a:lnTo>
                          <a:pt x="0" y="39488"/>
                        </a:lnTo>
                        <a:lnTo>
                          <a:pt x="15887" y="26432"/>
                        </a:lnTo>
                        <a:lnTo>
                          <a:pt x="4336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25000">
                        <a:schemeClr val="accent1"/>
                      </a:gs>
                      <a:gs pos="63000">
                        <a:schemeClr val="accent3"/>
                      </a:gs>
                      <a:gs pos="100000">
                        <a:schemeClr val="accent3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1" name="Google Shape;1021;p13"/>
                  <p:cNvSpPr/>
                  <p:nvPr/>
                </p:nvSpPr>
                <p:spPr>
                  <a:xfrm>
                    <a:off x="3385150" y="1720500"/>
                    <a:ext cx="838275" cy="37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31" h="15043" extrusionOk="0">
                        <a:moveTo>
                          <a:pt x="32915" y="7419"/>
                        </a:moveTo>
                        <a:lnTo>
                          <a:pt x="33531" y="1"/>
                        </a:lnTo>
                        <a:lnTo>
                          <a:pt x="20429" y="2375"/>
                        </a:lnTo>
                        <a:lnTo>
                          <a:pt x="1" y="1504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49000">
                        <a:srgbClr val="420279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2" name="Google Shape;1022;p13"/>
                  <p:cNvSpPr/>
                  <p:nvPr/>
                </p:nvSpPr>
                <p:spPr>
                  <a:xfrm>
                    <a:off x="3895875" y="1215500"/>
                    <a:ext cx="910750" cy="56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430" h="22575" extrusionOk="0">
                        <a:moveTo>
                          <a:pt x="36429" y="0"/>
                        </a:moveTo>
                        <a:lnTo>
                          <a:pt x="15613" y="5250"/>
                        </a:lnTo>
                        <a:lnTo>
                          <a:pt x="0" y="22575"/>
                        </a:lnTo>
                        <a:lnTo>
                          <a:pt x="0" y="22575"/>
                        </a:lnTo>
                        <a:lnTo>
                          <a:pt x="13102" y="20201"/>
                        </a:lnTo>
                        <a:lnTo>
                          <a:pt x="28372" y="9427"/>
                        </a:lnTo>
                        <a:lnTo>
                          <a:pt x="3642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39000">
                        <a:schemeClr val="accent1"/>
                      </a:gs>
                      <a:gs pos="73000">
                        <a:schemeClr val="accent3"/>
                      </a:gs>
                      <a:gs pos="100000">
                        <a:schemeClr val="accent3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3" name="Google Shape;1023;p13"/>
                  <p:cNvSpPr/>
                  <p:nvPr/>
                </p:nvSpPr>
                <p:spPr>
                  <a:xfrm>
                    <a:off x="4208575" y="1087100"/>
                    <a:ext cx="598050" cy="25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2" h="10387" extrusionOk="0">
                        <a:moveTo>
                          <a:pt x="3105" y="10386"/>
                        </a:moveTo>
                        <a:lnTo>
                          <a:pt x="0" y="1"/>
                        </a:lnTo>
                        <a:lnTo>
                          <a:pt x="23921" y="513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97000">
                        <a:srgbClr val="420279"/>
                      </a:gs>
                      <a:gs pos="100000">
                        <a:schemeClr val="dk2"/>
                      </a:gs>
                    </a:gsLst>
                    <a:lin ang="10800025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24" name="Google Shape;1024;p13"/>
              <p:cNvSpPr/>
              <p:nvPr/>
            </p:nvSpPr>
            <p:spPr>
              <a:xfrm>
                <a:off x="3644500" y="4670825"/>
                <a:ext cx="448875" cy="4333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17335" extrusionOk="0">
                    <a:moveTo>
                      <a:pt x="0" y="17335"/>
                    </a:moveTo>
                    <a:lnTo>
                      <a:pt x="619" y="10239"/>
                    </a:lnTo>
                    <a:lnTo>
                      <a:pt x="15169" y="0"/>
                    </a:lnTo>
                    <a:lnTo>
                      <a:pt x="17955" y="64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</p:sp>
        </p:grpSp>
      </p:grpSp>
      <p:grpSp>
        <p:nvGrpSpPr>
          <p:cNvPr id="1025" name="Google Shape;1025;p13"/>
          <p:cNvGrpSpPr/>
          <p:nvPr/>
        </p:nvGrpSpPr>
        <p:grpSpPr>
          <a:xfrm>
            <a:off x="59200" y="210350"/>
            <a:ext cx="8841025" cy="4722825"/>
            <a:chOff x="59200" y="210350"/>
            <a:chExt cx="8841025" cy="4722825"/>
          </a:xfrm>
        </p:grpSpPr>
        <p:sp>
          <p:nvSpPr>
            <p:cNvPr id="1026" name="Google Shape;1026;p13"/>
            <p:cNvSpPr/>
            <p:nvPr/>
          </p:nvSpPr>
          <p:spPr>
            <a:xfrm>
              <a:off x="665850" y="2804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431175" y="492150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406900" y="14389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147950" y="9232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738775" y="44502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358450" y="31222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277825" y="107942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202575" y="815050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9200" y="1066750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1256675" y="210350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1117150" y="44502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146725" y="1625100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8239975" y="2804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8636475" y="206497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4092325" y="46583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3738975" y="487137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4378250" y="490227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8334475" y="44722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8636475" y="4797663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8869325" y="416737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2502200" y="15076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2769225" y="16560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4409150" y="20241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308725" y="41982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406900" y="4556838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6666825" y="162015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518088" y="19833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6852925" y="443142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13"/>
          <p:cNvSpPr txBox="1">
            <a:spLocks noGrp="1"/>
          </p:cNvSpPr>
          <p:nvPr>
            <p:ph type="title"/>
          </p:nvPr>
        </p:nvSpPr>
        <p:spPr>
          <a:xfrm>
            <a:off x="712975" y="2512742"/>
            <a:ext cx="1841100" cy="4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5" name="Google Shape;1055;p13"/>
          <p:cNvSpPr txBox="1">
            <a:spLocks noGrp="1"/>
          </p:cNvSpPr>
          <p:nvPr>
            <p:ph type="title" idx="2" hasCustomPrompt="1"/>
          </p:nvPr>
        </p:nvSpPr>
        <p:spPr>
          <a:xfrm>
            <a:off x="1130914" y="1836888"/>
            <a:ext cx="1004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6" name="Google Shape;1056;p13"/>
          <p:cNvSpPr txBox="1">
            <a:spLocks noGrp="1"/>
          </p:cNvSpPr>
          <p:nvPr>
            <p:ph type="subTitle" idx="1"/>
          </p:nvPr>
        </p:nvSpPr>
        <p:spPr>
          <a:xfrm>
            <a:off x="712975" y="3011887"/>
            <a:ext cx="18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7" name="Google Shape;1057;p13"/>
          <p:cNvSpPr txBox="1">
            <a:spLocks noGrp="1"/>
          </p:cNvSpPr>
          <p:nvPr>
            <p:ph type="title" idx="3"/>
          </p:nvPr>
        </p:nvSpPr>
        <p:spPr>
          <a:xfrm>
            <a:off x="2671961" y="2512742"/>
            <a:ext cx="1841100" cy="4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8" name="Google Shape;1058;p13"/>
          <p:cNvSpPr txBox="1">
            <a:spLocks noGrp="1"/>
          </p:cNvSpPr>
          <p:nvPr>
            <p:ph type="title" idx="4" hasCustomPrompt="1"/>
          </p:nvPr>
        </p:nvSpPr>
        <p:spPr>
          <a:xfrm>
            <a:off x="3089892" y="1836888"/>
            <a:ext cx="1004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9" name="Google Shape;1059;p13"/>
          <p:cNvSpPr txBox="1">
            <a:spLocks noGrp="1"/>
          </p:cNvSpPr>
          <p:nvPr>
            <p:ph type="subTitle" idx="5"/>
          </p:nvPr>
        </p:nvSpPr>
        <p:spPr>
          <a:xfrm>
            <a:off x="2671953" y="3011887"/>
            <a:ext cx="18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0" name="Google Shape;1060;p13"/>
          <p:cNvSpPr txBox="1">
            <a:spLocks noGrp="1"/>
          </p:cNvSpPr>
          <p:nvPr>
            <p:ph type="title" idx="6"/>
          </p:nvPr>
        </p:nvSpPr>
        <p:spPr>
          <a:xfrm>
            <a:off x="4630927" y="2512742"/>
            <a:ext cx="1841100" cy="4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1" name="Google Shape;1061;p13"/>
          <p:cNvSpPr txBox="1">
            <a:spLocks noGrp="1"/>
          </p:cNvSpPr>
          <p:nvPr>
            <p:ph type="title" idx="7" hasCustomPrompt="1"/>
          </p:nvPr>
        </p:nvSpPr>
        <p:spPr>
          <a:xfrm>
            <a:off x="5048849" y="1836888"/>
            <a:ext cx="1004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62" name="Google Shape;1062;p13"/>
          <p:cNvSpPr txBox="1">
            <a:spLocks noGrp="1"/>
          </p:cNvSpPr>
          <p:nvPr>
            <p:ph type="subTitle" idx="8"/>
          </p:nvPr>
        </p:nvSpPr>
        <p:spPr>
          <a:xfrm>
            <a:off x="4630910" y="3011914"/>
            <a:ext cx="18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title" idx="9"/>
          </p:nvPr>
        </p:nvSpPr>
        <p:spPr>
          <a:xfrm>
            <a:off x="6589913" y="2512742"/>
            <a:ext cx="1841100" cy="4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4" name="Google Shape;1064;p13"/>
          <p:cNvSpPr txBox="1">
            <a:spLocks noGrp="1"/>
          </p:cNvSpPr>
          <p:nvPr>
            <p:ph type="title" idx="13" hasCustomPrompt="1"/>
          </p:nvPr>
        </p:nvSpPr>
        <p:spPr>
          <a:xfrm>
            <a:off x="7007828" y="1836888"/>
            <a:ext cx="1004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65" name="Google Shape;1065;p13"/>
          <p:cNvSpPr txBox="1">
            <a:spLocks noGrp="1"/>
          </p:cNvSpPr>
          <p:nvPr>
            <p:ph type="subTitle" idx="14"/>
          </p:nvPr>
        </p:nvSpPr>
        <p:spPr>
          <a:xfrm>
            <a:off x="6589888" y="3011914"/>
            <a:ext cx="18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4"/>
          <p:cNvGrpSpPr/>
          <p:nvPr/>
        </p:nvGrpSpPr>
        <p:grpSpPr>
          <a:xfrm rot="10800000">
            <a:off x="-2186437" y="-766820"/>
            <a:ext cx="11910858" cy="6128682"/>
            <a:chOff x="-719616" y="-557513"/>
            <a:chExt cx="11910858" cy="6128682"/>
          </a:xfrm>
        </p:grpSpPr>
        <p:sp>
          <p:nvSpPr>
            <p:cNvPr id="2050" name="Google Shape;2050;p24"/>
            <p:cNvSpPr/>
            <p:nvPr/>
          </p:nvSpPr>
          <p:spPr>
            <a:xfrm>
              <a:off x="-139200" y="1725625"/>
              <a:ext cx="5796007" cy="3845544"/>
            </a:xfrm>
            <a:custGeom>
              <a:avLst/>
              <a:gdLst/>
              <a:ahLst/>
              <a:cxnLst/>
              <a:rect l="l" t="t" r="r" b="b"/>
              <a:pathLst>
                <a:path w="66859" h="44361" extrusionOk="0">
                  <a:moveTo>
                    <a:pt x="43403" y="1"/>
                  </a:moveTo>
                  <a:cubicBezTo>
                    <a:pt x="43319" y="1"/>
                    <a:pt x="43231" y="9"/>
                    <a:pt x="43140" y="26"/>
                  </a:cubicBezTo>
                  <a:cubicBezTo>
                    <a:pt x="42022" y="231"/>
                    <a:pt x="40881" y="528"/>
                    <a:pt x="39785" y="848"/>
                  </a:cubicBezTo>
                  <a:cubicBezTo>
                    <a:pt x="31705" y="3222"/>
                    <a:pt x="24058" y="6851"/>
                    <a:pt x="16458" y="10457"/>
                  </a:cubicBezTo>
                  <a:cubicBezTo>
                    <a:pt x="13467" y="11872"/>
                    <a:pt x="10500" y="13288"/>
                    <a:pt x="7533" y="14680"/>
                  </a:cubicBezTo>
                  <a:lnTo>
                    <a:pt x="8537" y="13949"/>
                  </a:lnTo>
                  <a:lnTo>
                    <a:pt x="8537" y="13949"/>
                  </a:lnTo>
                  <a:cubicBezTo>
                    <a:pt x="6460" y="14657"/>
                    <a:pt x="4588" y="15958"/>
                    <a:pt x="3196" y="17647"/>
                  </a:cubicBezTo>
                  <a:cubicBezTo>
                    <a:pt x="2671" y="18286"/>
                    <a:pt x="2260" y="19313"/>
                    <a:pt x="3036" y="19793"/>
                  </a:cubicBezTo>
                  <a:cubicBezTo>
                    <a:pt x="3208" y="19895"/>
                    <a:pt x="3417" y="19947"/>
                    <a:pt x="3627" y="19947"/>
                  </a:cubicBezTo>
                  <a:cubicBezTo>
                    <a:pt x="3697" y="19947"/>
                    <a:pt x="3767" y="19941"/>
                    <a:pt x="3835" y="19930"/>
                  </a:cubicBezTo>
                  <a:cubicBezTo>
                    <a:pt x="9838" y="18720"/>
                    <a:pt x="15134" y="14566"/>
                    <a:pt x="21228" y="14497"/>
                  </a:cubicBezTo>
                  <a:cubicBezTo>
                    <a:pt x="22004" y="14497"/>
                    <a:pt x="23031" y="14840"/>
                    <a:pt x="22872" y="15639"/>
                  </a:cubicBezTo>
                  <a:cubicBezTo>
                    <a:pt x="22849" y="15821"/>
                    <a:pt x="22757" y="15981"/>
                    <a:pt x="22643" y="16095"/>
                  </a:cubicBezTo>
                  <a:cubicBezTo>
                    <a:pt x="20794" y="18355"/>
                    <a:pt x="18284" y="19930"/>
                    <a:pt x="15910" y="21596"/>
                  </a:cubicBezTo>
                  <a:cubicBezTo>
                    <a:pt x="12326" y="24107"/>
                    <a:pt x="8925" y="26891"/>
                    <a:pt x="5753" y="29904"/>
                  </a:cubicBezTo>
                  <a:cubicBezTo>
                    <a:pt x="3196" y="32324"/>
                    <a:pt x="662" y="35086"/>
                    <a:pt x="92" y="38624"/>
                  </a:cubicBezTo>
                  <a:cubicBezTo>
                    <a:pt x="1" y="39103"/>
                    <a:pt x="23" y="39605"/>
                    <a:pt x="160" y="40084"/>
                  </a:cubicBezTo>
                  <a:cubicBezTo>
                    <a:pt x="617" y="41489"/>
                    <a:pt x="1911" y="41854"/>
                    <a:pt x="3232" y="41854"/>
                  </a:cubicBezTo>
                  <a:cubicBezTo>
                    <a:pt x="3628" y="41854"/>
                    <a:pt x="4027" y="41821"/>
                    <a:pt x="4406" y="41773"/>
                  </a:cubicBezTo>
                  <a:cubicBezTo>
                    <a:pt x="14403" y="40472"/>
                    <a:pt x="23214" y="34789"/>
                    <a:pt x="32732" y="31479"/>
                  </a:cubicBezTo>
                  <a:cubicBezTo>
                    <a:pt x="33244" y="31305"/>
                    <a:pt x="33828" y="31154"/>
                    <a:pt x="34367" y="31154"/>
                  </a:cubicBezTo>
                  <a:cubicBezTo>
                    <a:pt x="34886" y="31154"/>
                    <a:pt x="35364" y="31293"/>
                    <a:pt x="35699" y="31685"/>
                  </a:cubicBezTo>
                  <a:cubicBezTo>
                    <a:pt x="31385" y="37140"/>
                    <a:pt x="23465" y="38099"/>
                    <a:pt x="18033" y="42435"/>
                  </a:cubicBezTo>
                  <a:cubicBezTo>
                    <a:pt x="17713" y="42686"/>
                    <a:pt x="17530" y="43052"/>
                    <a:pt x="17553" y="43417"/>
                  </a:cubicBezTo>
                  <a:cubicBezTo>
                    <a:pt x="17604" y="44126"/>
                    <a:pt x="18304" y="44361"/>
                    <a:pt x="19017" y="44361"/>
                  </a:cubicBezTo>
                  <a:cubicBezTo>
                    <a:pt x="19267" y="44361"/>
                    <a:pt x="19519" y="44332"/>
                    <a:pt x="19744" y="44284"/>
                  </a:cubicBezTo>
                  <a:cubicBezTo>
                    <a:pt x="25337" y="43189"/>
                    <a:pt x="30541" y="40678"/>
                    <a:pt x="35562" y="37984"/>
                  </a:cubicBezTo>
                  <a:cubicBezTo>
                    <a:pt x="42912" y="34058"/>
                    <a:pt x="50056" y="29745"/>
                    <a:pt x="56973" y="25043"/>
                  </a:cubicBezTo>
                  <a:cubicBezTo>
                    <a:pt x="56973" y="25043"/>
                    <a:pt x="56995" y="25043"/>
                    <a:pt x="56995" y="25020"/>
                  </a:cubicBezTo>
                  <a:cubicBezTo>
                    <a:pt x="58717" y="23851"/>
                    <a:pt x="57807" y="21278"/>
                    <a:pt x="55905" y="21278"/>
                  </a:cubicBezTo>
                  <a:cubicBezTo>
                    <a:pt x="55764" y="21278"/>
                    <a:pt x="55617" y="21292"/>
                    <a:pt x="55466" y="21322"/>
                  </a:cubicBezTo>
                  <a:cubicBezTo>
                    <a:pt x="54599" y="21482"/>
                    <a:pt x="53754" y="21687"/>
                    <a:pt x="52910" y="21915"/>
                  </a:cubicBezTo>
                  <a:cubicBezTo>
                    <a:pt x="43026" y="24632"/>
                    <a:pt x="33645" y="28946"/>
                    <a:pt x="23739" y="31593"/>
                  </a:cubicBezTo>
                  <a:cubicBezTo>
                    <a:pt x="21276" y="32243"/>
                    <a:pt x="18736" y="32803"/>
                    <a:pt x="16206" y="32803"/>
                  </a:cubicBezTo>
                  <a:cubicBezTo>
                    <a:pt x="15360" y="32803"/>
                    <a:pt x="14514" y="32741"/>
                    <a:pt x="13673" y="32598"/>
                  </a:cubicBezTo>
                  <a:cubicBezTo>
                    <a:pt x="12943" y="32484"/>
                    <a:pt x="12030" y="32073"/>
                    <a:pt x="12235" y="31251"/>
                  </a:cubicBezTo>
                  <a:cubicBezTo>
                    <a:pt x="12281" y="31114"/>
                    <a:pt x="12349" y="30977"/>
                    <a:pt x="12440" y="30840"/>
                  </a:cubicBezTo>
                  <a:cubicBezTo>
                    <a:pt x="13924" y="28763"/>
                    <a:pt x="16047" y="27257"/>
                    <a:pt x="18192" y="25841"/>
                  </a:cubicBezTo>
                  <a:cubicBezTo>
                    <a:pt x="26181" y="20523"/>
                    <a:pt x="34809" y="16141"/>
                    <a:pt x="43802" y="12785"/>
                  </a:cubicBezTo>
                  <a:cubicBezTo>
                    <a:pt x="44950" y="12363"/>
                    <a:pt x="46173" y="11954"/>
                    <a:pt x="47379" y="11954"/>
                  </a:cubicBezTo>
                  <a:cubicBezTo>
                    <a:pt x="47803" y="11954"/>
                    <a:pt x="48225" y="12005"/>
                    <a:pt x="48641" y="12123"/>
                  </a:cubicBezTo>
                  <a:cubicBezTo>
                    <a:pt x="43255" y="17990"/>
                    <a:pt x="33873" y="19017"/>
                    <a:pt x="28897" y="25225"/>
                  </a:cubicBezTo>
                  <a:cubicBezTo>
                    <a:pt x="29173" y="25457"/>
                    <a:pt x="29519" y="25539"/>
                    <a:pt x="29882" y="25539"/>
                  </a:cubicBezTo>
                  <a:cubicBezTo>
                    <a:pt x="30270" y="25539"/>
                    <a:pt x="30678" y="25445"/>
                    <a:pt x="31043" y="25339"/>
                  </a:cubicBezTo>
                  <a:cubicBezTo>
                    <a:pt x="34946" y="24266"/>
                    <a:pt x="38598" y="22463"/>
                    <a:pt x="42205" y="20637"/>
                  </a:cubicBezTo>
                  <a:cubicBezTo>
                    <a:pt x="50262" y="16506"/>
                    <a:pt x="58137" y="12055"/>
                    <a:pt x="65829" y="7307"/>
                  </a:cubicBezTo>
                  <a:cubicBezTo>
                    <a:pt x="65852" y="7307"/>
                    <a:pt x="65852" y="7284"/>
                    <a:pt x="65852" y="7284"/>
                  </a:cubicBezTo>
                  <a:cubicBezTo>
                    <a:pt x="66859" y="6671"/>
                    <a:pt x="66375" y="5176"/>
                    <a:pt x="65266" y="5176"/>
                  </a:cubicBezTo>
                  <a:cubicBezTo>
                    <a:pt x="65219" y="5176"/>
                    <a:pt x="65170" y="5179"/>
                    <a:pt x="65121" y="5185"/>
                  </a:cubicBezTo>
                  <a:cubicBezTo>
                    <a:pt x="64733" y="5230"/>
                    <a:pt x="64322" y="5299"/>
                    <a:pt x="63934" y="5367"/>
                  </a:cubicBezTo>
                  <a:cubicBezTo>
                    <a:pt x="52613" y="7376"/>
                    <a:pt x="41406" y="10023"/>
                    <a:pt x="30381" y="13288"/>
                  </a:cubicBezTo>
                  <a:cubicBezTo>
                    <a:pt x="29311" y="13602"/>
                    <a:pt x="28187" y="13928"/>
                    <a:pt x="27091" y="13928"/>
                  </a:cubicBezTo>
                  <a:cubicBezTo>
                    <a:pt x="26597" y="13928"/>
                    <a:pt x="26109" y="13861"/>
                    <a:pt x="25633" y="13698"/>
                  </a:cubicBezTo>
                  <a:cubicBezTo>
                    <a:pt x="26250" y="12283"/>
                    <a:pt x="27596" y="11347"/>
                    <a:pt x="28897" y="10503"/>
                  </a:cubicBezTo>
                  <a:cubicBezTo>
                    <a:pt x="33668" y="7421"/>
                    <a:pt x="38667" y="4705"/>
                    <a:pt x="43848" y="2377"/>
                  </a:cubicBezTo>
                  <a:cubicBezTo>
                    <a:pt x="43848" y="2377"/>
                    <a:pt x="43871" y="2354"/>
                    <a:pt x="43871" y="2354"/>
                  </a:cubicBezTo>
                  <a:cubicBezTo>
                    <a:pt x="45132" y="1798"/>
                    <a:pt x="44651" y="1"/>
                    <a:pt x="43403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4"/>
            <p:cNvSpPr/>
            <p:nvPr/>
          </p:nvSpPr>
          <p:spPr>
            <a:xfrm>
              <a:off x="5910050" y="-138550"/>
              <a:ext cx="5281192" cy="3503964"/>
            </a:xfrm>
            <a:custGeom>
              <a:avLst/>
              <a:gdLst/>
              <a:ahLst/>
              <a:cxnLst/>
              <a:rect l="l" t="t" r="r" b="b"/>
              <a:pathLst>
                <a:path w="66859" h="44361" extrusionOk="0">
                  <a:moveTo>
                    <a:pt x="43403" y="1"/>
                  </a:moveTo>
                  <a:cubicBezTo>
                    <a:pt x="43319" y="1"/>
                    <a:pt x="43231" y="9"/>
                    <a:pt x="43140" y="26"/>
                  </a:cubicBezTo>
                  <a:cubicBezTo>
                    <a:pt x="42022" y="231"/>
                    <a:pt x="40881" y="528"/>
                    <a:pt x="39785" y="848"/>
                  </a:cubicBezTo>
                  <a:cubicBezTo>
                    <a:pt x="31705" y="3222"/>
                    <a:pt x="24058" y="6851"/>
                    <a:pt x="16458" y="10457"/>
                  </a:cubicBezTo>
                  <a:cubicBezTo>
                    <a:pt x="13467" y="11872"/>
                    <a:pt x="10500" y="13288"/>
                    <a:pt x="7533" y="14680"/>
                  </a:cubicBezTo>
                  <a:lnTo>
                    <a:pt x="8537" y="13949"/>
                  </a:lnTo>
                  <a:lnTo>
                    <a:pt x="8537" y="13949"/>
                  </a:lnTo>
                  <a:cubicBezTo>
                    <a:pt x="6460" y="14657"/>
                    <a:pt x="4588" y="15958"/>
                    <a:pt x="3196" y="17647"/>
                  </a:cubicBezTo>
                  <a:cubicBezTo>
                    <a:pt x="2671" y="18286"/>
                    <a:pt x="2260" y="19313"/>
                    <a:pt x="3036" y="19793"/>
                  </a:cubicBezTo>
                  <a:cubicBezTo>
                    <a:pt x="3208" y="19895"/>
                    <a:pt x="3417" y="19947"/>
                    <a:pt x="3627" y="19947"/>
                  </a:cubicBezTo>
                  <a:cubicBezTo>
                    <a:pt x="3697" y="19947"/>
                    <a:pt x="3767" y="19941"/>
                    <a:pt x="3835" y="19930"/>
                  </a:cubicBezTo>
                  <a:cubicBezTo>
                    <a:pt x="9838" y="18720"/>
                    <a:pt x="15134" y="14566"/>
                    <a:pt x="21228" y="14497"/>
                  </a:cubicBezTo>
                  <a:cubicBezTo>
                    <a:pt x="22004" y="14497"/>
                    <a:pt x="23031" y="14840"/>
                    <a:pt x="22872" y="15639"/>
                  </a:cubicBezTo>
                  <a:cubicBezTo>
                    <a:pt x="22849" y="15821"/>
                    <a:pt x="22757" y="15981"/>
                    <a:pt x="22643" y="16095"/>
                  </a:cubicBezTo>
                  <a:cubicBezTo>
                    <a:pt x="20794" y="18355"/>
                    <a:pt x="18284" y="19930"/>
                    <a:pt x="15910" y="21596"/>
                  </a:cubicBezTo>
                  <a:cubicBezTo>
                    <a:pt x="12326" y="24107"/>
                    <a:pt x="8925" y="26891"/>
                    <a:pt x="5753" y="29904"/>
                  </a:cubicBezTo>
                  <a:cubicBezTo>
                    <a:pt x="3196" y="32324"/>
                    <a:pt x="662" y="35086"/>
                    <a:pt x="92" y="38624"/>
                  </a:cubicBezTo>
                  <a:cubicBezTo>
                    <a:pt x="1" y="39103"/>
                    <a:pt x="23" y="39605"/>
                    <a:pt x="160" y="40084"/>
                  </a:cubicBezTo>
                  <a:cubicBezTo>
                    <a:pt x="617" y="41489"/>
                    <a:pt x="1911" y="41854"/>
                    <a:pt x="3232" y="41854"/>
                  </a:cubicBezTo>
                  <a:cubicBezTo>
                    <a:pt x="3628" y="41854"/>
                    <a:pt x="4027" y="41821"/>
                    <a:pt x="4406" y="41773"/>
                  </a:cubicBezTo>
                  <a:cubicBezTo>
                    <a:pt x="14403" y="40472"/>
                    <a:pt x="23214" y="34789"/>
                    <a:pt x="32732" y="31479"/>
                  </a:cubicBezTo>
                  <a:cubicBezTo>
                    <a:pt x="33244" y="31305"/>
                    <a:pt x="33828" y="31154"/>
                    <a:pt x="34367" y="31154"/>
                  </a:cubicBezTo>
                  <a:cubicBezTo>
                    <a:pt x="34886" y="31154"/>
                    <a:pt x="35364" y="31293"/>
                    <a:pt x="35699" y="31685"/>
                  </a:cubicBezTo>
                  <a:cubicBezTo>
                    <a:pt x="31385" y="37140"/>
                    <a:pt x="23465" y="38099"/>
                    <a:pt x="18033" y="42435"/>
                  </a:cubicBezTo>
                  <a:cubicBezTo>
                    <a:pt x="17713" y="42686"/>
                    <a:pt x="17530" y="43052"/>
                    <a:pt x="17553" y="43417"/>
                  </a:cubicBezTo>
                  <a:cubicBezTo>
                    <a:pt x="17604" y="44126"/>
                    <a:pt x="18304" y="44361"/>
                    <a:pt x="19017" y="44361"/>
                  </a:cubicBezTo>
                  <a:cubicBezTo>
                    <a:pt x="19267" y="44361"/>
                    <a:pt x="19519" y="44332"/>
                    <a:pt x="19744" y="44284"/>
                  </a:cubicBezTo>
                  <a:cubicBezTo>
                    <a:pt x="25337" y="43189"/>
                    <a:pt x="30541" y="40678"/>
                    <a:pt x="35562" y="37984"/>
                  </a:cubicBezTo>
                  <a:cubicBezTo>
                    <a:pt x="42912" y="34058"/>
                    <a:pt x="50056" y="29745"/>
                    <a:pt x="56973" y="25043"/>
                  </a:cubicBezTo>
                  <a:cubicBezTo>
                    <a:pt x="56973" y="25043"/>
                    <a:pt x="56995" y="25043"/>
                    <a:pt x="56995" y="25020"/>
                  </a:cubicBezTo>
                  <a:cubicBezTo>
                    <a:pt x="58717" y="23851"/>
                    <a:pt x="57807" y="21278"/>
                    <a:pt x="55905" y="21278"/>
                  </a:cubicBezTo>
                  <a:cubicBezTo>
                    <a:pt x="55764" y="21278"/>
                    <a:pt x="55617" y="21292"/>
                    <a:pt x="55466" y="21322"/>
                  </a:cubicBezTo>
                  <a:cubicBezTo>
                    <a:pt x="54599" y="21482"/>
                    <a:pt x="53754" y="21687"/>
                    <a:pt x="52910" y="21915"/>
                  </a:cubicBezTo>
                  <a:cubicBezTo>
                    <a:pt x="43026" y="24632"/>
                    <a:pt x="33645" y="28946"/>
                    <a:pt x="23739" y="31593"/>
                  </a:cubicBezTo>
                  <a:cubicBezTo>
                    <a:pt x="21276" y="32243"/>
                    <a:pt x="18736" y="32803"/>
                    <a:pt x="16206" y="32803"/>
                  </a:cubicBezTo>
                  <a:cubicBezTo>
                    <a:pt x="15360" y="32803"/>
                    <a:pt x="14514" y="32741"/>
                    <a:pt x="13673" y="32598"/>
                  </a:cubicBezTo>
                  <a:cubicBezTo>
                    <a:pt x="12943" y="32484"/>
                    <a:pt x="12030" y="32073"/>
                    <a:pt x="12235" y="31251"/>
                  </a:cubicBezTo>
                  <a:cubicBezTo>
                    <a:pt x="12281" y="31114"/>
                    <a:pt x="12349" y="30977"/>
                    <a:pt x="12440" y="30840"/>
                  </a:cubicBezTo>
                  <a:cubicBezTo>
                    <a:pt x="13924" y="28763"/>
                    <a:pt x="16047" y="27257"/>
                    <a:pt x="18192" y="25841"/>
                  </a:cubicBezTo>
                  <a:cubicBezTo>
                    <a:pt x="26181" y="20523"/>
                    <a:pt x="34809" y="16141"/>
                    <a:pt x="43802" y="12785"/>
                  </a:cubicBezTo>
                  <a:cubicBezTo>
                    <a:pt x="44950" y="12363"/>
                    <a:pt x="46173" y="11954"/>
                    <a:pt x="47379" y="11954"/>
                  </a:cubicBezTo>
                  <a:cubicBezTo>
                    <a:pt x="47803" y="11954"/>
                    <a:pt x="48225" y="12005"/>
                    <a:pt x="48641" y="12123"/>
                  </a:cubicBezTo>
                  <a:cubicBezTo>
                    <a:pt x="43255" y="17990"/>
                    <a:pt x="33873" y="19017"/>
                    <a:pt x="28897" y="25225"/>
                  </a:cubicBezTo>
                  <a:cubicBezTo>
                    <a:pt x="29173" y="25457"/>
                    <a:pt x="29519" y="25539"/>
                    <a:pt x="29882" y="25539"/>
                  </a:cubicBezTo>
                  <a:cubicBezTo>
                    <a:pt x="30270" y="25539"/>
                    <a:pt x="30678" y="25445"/>
                    <a:pt x="31043" y="25339"/>
                  </a:cubicBezTo>
                  <a:cubicBezTo>
                    <a:pt x="34946" y="24266"/>
                    <a:pt x="38598" y="22463"/>
                    <a:pt x="42205" y="20637"/>
                  </a:cubicBezTo>
                  <a:cubicBezTo>
                    <a:pt x="50262" y="16506"/>
                    <a:pt x="58137" y="12055"/>
                    <a:pt x="65829" y="7307"/>
                  </a:cubicBezTo>
                  <a:cubicBezTo>
                    <a:pt x="65852" y="7307"/>
                    <a:pt x="65852" y="7284"/>
                    <a:pt x="65852" y="7284"/>
                  </a:cubicBezTo>
                  <a:cubicBezTo>
                    <a:pt x="66859" y="6671"/>
                    <a:pt x="66375" y="5176"/>
                    <a:pt x="65266" y="5176"/>
                  </a:cubicBezTo>
                  <a:cubicBezTo>
                    <a:pt x="65219" y="5176"/>
                    <a:pt x="65170" y="5179"/>
                    <a:pt x="65121" y="5185"/>
                  </a:cubicBezTo>
                  <a:cubicBezTo>
                    <a:pt x="64733" y="5230"/>
                    <a:pt x="64322" y="5299"/>
                    <a:pt x="63934" y="5367"/>
                  </a:cubicBezTo>
                  <a:cubicBezTo>
                    <a:pt x="52613" y="7376"/>
                    <a:pt x="41406" y="10023"/>
                    <a:pt x="30381" y="13288"/>
                  </a:cubicBezTo>
                  <a:cubicBezTo>
                    <a:pt x="29311" y="13602"/>
                    <a:pt x="28187" y="13928"/>
                    <a:pt x="27091" y="13928"/>
                  </a:cubicBezTo>
                  <a:cubicBezTo>
                    <a:pt x="26597" y="13928"/>
                    <a:pt x="26109" y="13861"/>
                    <a:pt x="25633" y="13698"/>
                  </a:cubicBezTo>
                  <a:cubicBezTo>
                    <a:pt x="26250" y="12283"/>
                    <a:pt x="27596" y="11347"/>
                    <a:pt x="28897" y="10503"/>
                  </a:cubicBezTo>
                  <a:cubicBezTo>
                    <a:pt x="33668" y="7421"/>
                    <a:pt x="38667" y="4705"/>
                    <a:pt x="43848" y="2377"/>
                  </a:cubicBezTo>
                  <a:cubicBezTo>
                    <a:pt x="43848" y="2377"/>
                    <a:pt x="43871" y="2354"/>
                    <a:pt x="43871" y="2354"/>
                  </a:cubicBezTo>
                  <a:cubicBezTo>
                    <a:pt x="45132" y="1798"/>
                    <a:pt x="44651" y="1"/>
                    <a:pt x="43403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4"/>
            <p:cNvSpPr/>
            <p:nvPr/>
          </p:nvSpPr>
          <p:spPr>
            <a:xfrm>
              <a:off x="-719616" y="-557513"/>
              <a:ext cx="6285932" cy="2155127"/>
            </a:xfrm>
            <a:custGeom>
              <a:avLst/>
              <a:gdLst/>
              <a:ahLst/>
              <a:cxnLst/>
              <a:rect l="l" t="t" r="r" b="b"/>
              <a:pathLst>
                <a:path w="88631" h="30386" extrusionOk="0">
                  <a:moveTo>
                    <a:pt x="48448" y="1"/>
                  </a:moveTo>
                  <a:cubicBezTo>
                    <a:pt x="48106" y="1"/>
                    <a:pt x="47761" y="32"/>
                    <a:pt x="47431" y="75"/>
                  </a:cubicBezTo>
                  <a:cubicBezTo>
                    <a:pt x="43665" y="600"/>
                    <a:pt x="40081" y="2061"/>
                    <a:pt x="36543" y="3522"/>
                  </a:cubicBezTo>
                  <a:cubicBezTo>
                    <a:pt x="30723" y="5919"/>
                    <a:pt x="24903" y="8361"/>
                    <a:pt x="19082" y="10803"/>
                  </a:cubicBezTo>
                  <a:cubicBezTo>
                    <a:pt x="15772" y="12196"/>
                    <a:pt x="12440" y="13588"/>
                    <a:pt x="9153" y="15049"/>
                  </a:cubicBezTo>
                  <a:cubicBezTo>
                    <a:pt x="6323" y="16327"/>
                    <a:pt x="3424" y="17719"/>
                    <a:pt x="1347" y="20048"/>
                  </a:cubicBezTo>
                  <a:cubicBezTo>
                    <a:pt x="639" y="20846"/>
                    <a:pt x="0" y="21942"/>
                    <a:pt x="343" y="22969"/>
                  </a:cubicBezTo>
                  <a:cubicBezTo>
                    <a:pt x="523" y="23537"/>
                    <a:pt x="1178" y="23879"/>
                    <a:pt x="1759" y="23879"/>
                  </a:cubicBezTo>
                  <a:cubicBezTo>
                    <a:pt x="2205" y="23879"/>
                    <a:pt x="2607" y="23677"/>
                    <a:pt x="2716" y="23220"/>
                  </a:cubicBezTo>
                  <a:lnTo>
                    <a:pt x="2077" y="23106"/>
                  </a:lnTo>
                  <a:cubicBezTo>
                    <a:pt x="10112" y="18861"/>
                    <a:pt x="18466" y="15209"/>
                    <a:pt x="27071" y="12218"/>
                  </a:cubicBezTo>
                  <a:cubicBezTo>
                    <a:pt x="30061" y="11191"/>
                    <a:pt x="33143" y="10210"/>
                    <a:pt x="36338" y="10119"/>
                  </a:cubicBezTo>
                  <a:cubicBezTo>
                    <a:pt x="36407" y="10114"/>
                    <a:pt x="36478" y="10112"/>
                    <a:pt x="36549" y="10112"/>
                  </a:cubicBezTo>
                  <a:cubicBezTo>
                    <a:pt x="36876" y="10112"/>
                    <a:pt x="37213" y="10167"/>
                    <a:pt x="37456" y="10392"/>
                  </a:cubicBezTo>
                  <a:cubicBezTo>
                    <a:pt x="38096" y="10963"/>
                    <a:pt x="37456" y="12013"/>
                    <a:pt x="36817" y="12606"/>
                  </a:cubicBezTo>
                  <a:cubicBezTo>
                    <a:pt x="29810" y="19066"/>
                    <a:pt x="21068" y="23266"/>
                    <a:pt x="13284" y="28744"/>
                  </a:cubicBezTo>
                  <a:cubicBezTo>
                    <a:pt x="12965" y="28972"/>
                    <a:pt x="12600" y="29269"/>
                    <a:pt x="12600" y="29657"/>
                  </a:cubicBezTo>
                  <a:cubicBezTo>
                    <a:pt x="12600" y="30194"/>
                    <a:pt x="13180" y="30386"/>
                    <a:pt x="13769" y="30386"/>
                  </a:cubicBezTo>
                  <a:cubicBezTo>
                    <a:pt x="13981" y="30386"/>
                    <a:pt x="14193" y="30361"/>
                    <a:pt x="14380" y="30319"/>
                  </a:cubicBezTo>
                  <a:cubicBezTo>
                    <a:pt x="29194" y="26872"/>
                    <a:pt x="42615" y="19043"/>
                    <a:pt x="57246" y="14843"/>
                  </a:cubicBezTo>
                  <a:cubicBezTo>
                    <a:pt x="58595" y="14455"/>
                    <a:pt x="59995" y="14105"/>
                    <a:pt x="61388" y="14105"/>
                  </a:cubicBezTo>
                  <a:cubicBezTo>
                    <a:pt x="61881" y="14105"/>
                    <a:pt x="62372" y="14149"/>
                    <a:pt x="62861" y="14250"/>
                  </a:cubicBezTo>
                  <a:cubicBezTo>
                    <a:pt x="62907" y="14889"/>
                    <a:pt x="62336" y="15391"/>
                    <a:pt x="61811" y="15779"/>
                  </a:cubicBezTo>
                  <a:cubicBezTo>
                    <a:pt x="57292" y="18883"/>
                    <a:pt x="51608" y="20390"/>
                    <a:pt x="48002" y="24521"/>
                  </a:cubicBezTo>
                  <a:cubicBezTo>
                    <a:pt x="48317" y="24899"/>
                    <a:pt x="48785" y="25027"/>
                    <a:pt x="49283" y="25027"/>
                  </a:cubicBezTo>
                  <a:cubicBezTo>
                    <a:pt x="49688" y="25027"/>
                    <a:pt x="50112" y="24943"/>
                    <a:pt x="50490" y="24841"/>
                  </a:cubicBezTo>
                  <a:cubicBezTo>
                    <a:pt x="60738" y="22239"/>
                    <a:pt x="70804" y="19020"/>
                    <a:pt x="80642" y="15186"/>
                  </a:cubicBezTo>
                  <a:cubicBezTo>
                    <a:pt x="81760" y="14752"/>
                    <a:pt x="83084" y="13976"/>
                    <a:pt x="82902" y="12789"/>
                  </a:cubicBezTo>
                  <a:lnTo>
                    <a:pt x="82902" y="12789"/>
                  </a:lnTo>
                  <a:cubicBezTo>
                    <a:pt x="76465" y="13040"/>
                    <a:pt x="70713" y="17194"/>
                    <a:pt x="64299" y="17628"/>
                  </a:cubicBezTo>
                  <a:cubicBezTo>
                    <a:pt x="68248" y="13839"/>
                    <a:pt x="72881" y="10758"/>
                    <a:pt x="77903" y="8566"/>
                  </a:cubicBezTo>
                  <a:cubicBezTo>
                    <a:pt x="81692" y="6923"/>
                    <a:pt x="85846" y="5645"/>
                    <a:pt x="88631" y="2609"/>
                  </a:cubicBezTo>
                  <a:cubicBezTo>
                    <a:pt x="87888" y="2484"/>
                    <a:pt x="87142" y="2429"/>
                    <a:pt x="86395" y="2429"/>
                  </a:cubicBezTo>
                  <a:cubicBezTo>
                    <a:pt x="83859" y="2429"/>
                    <a:pt x="81312" y="3063"/>
                    <a:pt x="78862" y="3750"/>
                  </a:cubicBezTo>
                  <a:cubicBezTo>
                    <a:pt x="72744" y="5485"/>
                    <a:pt x="66764" y="7631"/>
                    <a:pt x="60784" y="9799"/>
                  </a:cubicBezTo>
                  <a:cubicBezTo>
                    <a:pt x="51814" y="13017"/>
                    <a:pt x="42843" y="16259"/>
                    <a:pt x="33873" y="19500"/>
                  </a:cubicBezTo>
                  <a:cubicBezTo>
                    <a:pt x="36612" y="16852"/>
                    <a:pt x="39967" y="14912"/>
                    <a:pt x="43072" y="12675"/>
                  </a:cubicBezTo>
                  <a:cubicBezTo>
                    <a:pt x="46153" y="10438"/>
                    <a:pt x="49120" y="7745"/>
                    <a:pt x="50581" y="4207"/>
                  </a:cubicBezTo>
                  <a:cubicBezTo>
                    <a:pt x="51060" y="3043"/>
                    <a:pt x="51311" y="1559"/>
                    <a:pt x="50421" y="669"/>
                  </a:cubicBezTo>
                  <a:cubicBezTo>
                    <a:pt x="49920" y="152"/>
                    <a:pt x="49194" y="1"/>
                    <a:pt x="48448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4"/>
            <p:cNvSpPr/>
            <p:nvPr/>
          </p:nvSpPr>
          <p:spPr>
            <a:xfrm>
              <a:off x="5981150" y="3585275"/>
              <a:ext cx="3074841" cy="1359337"/>
            </a:xfrm>
            <a:custGeom>
              <a:avLst/>
              <a:gdLst/>
              <a:ahLst/>
              <a:cxnLst/>
              <a:rect l="l" t="t" r="r" b="b"/>
              <a:pathLst>
                <a:path w="42501" h="18789" extrusionOk="0">
                  <a:moveTo>
                    <a:pt x="40778" y="0"/>
                  </a:moveTo>
                  <a:cubicBezTo>
                    <a:pt x="40694" y="0"/>
                    <a:pt x="40606" y="8"/>
                    <a:pt x="40515" y="26"/>
                  </a:cubicBezTo>
                  <a:cubicBezTo>
                    <a:pt x="39374" y="231"/>
                    <a:pt x="38255" y="528"/>
                    <a:pt x="37137" y="847"/>
                  </a:cubicBezTo>
                  <a:cubicBezTo>
                    <a:pt x="29080" y="3221"/>
                    <a:pt x="21433" y="6828"/>
                    <a:pt x="13832" y="10434"/>
                  </a:cubicBezTo>
                  <a:cubicBezTo>
                    <a:pt x="10842" y="11849"/>
                    <a:pt x="7875" y="13264"/>
                    <a:pt x="4908" y="14680"/>
                  </a:cubicBezTo>
                  <a:lnTo>
                    <a:pt x="5912" y="13949"/>
                  </a:lnTo>
                  <a:lnTo>
                    <a:pt x="5912" y="13949"/>
                  </a:lnTo>
                  <a:cubicBezTo>
                    <a:pt x="3835" y="14657"/>
                    <a:pt x="1963" y="15958"/>
                    <a:pt x="571" y="17647"/>
                  </a:cubicBezTo>
                  <a:cubicBezTo>
                    <a:pt x="320" y="17966"/>
                    <a:pt x="69" y="18377"/>
                    <a:pt x="0" y="18788"/>
                  </a:cubicBezTo>
                  <a:lnTo>
                    <a:pt x="5067" y="18788"/>
                  </a:lnTo>
                  <a:cubicBezTo>
                    <a:pt x="9564" y="17099"/>
                    <a:pt x="13832" y="14543"/>
                    <a:pt x="18603" y="14497"/>
                  </a:cubicBezTo>
                  <a:cubicBezTo>
                    <a:pt x="19379" y="14497"/>
                    <a:pt x="20406" y="14817"/>
                    <a:pt x="20246" y="15638"/>
                  </a:cubicBezTo>
                  <a:cubicBezTo>
                    <a:pt x="20223" y="15798"/>
                    <a:pt x="20132" y="15958"/>
                    <a:pt x="20018" y="16095"/>
                  </a:cubicBezTo>
                  <a:cubicBezTo>
                    <a:pt x="19196" y="17099"/>
                    <a:pt x="18238" y="17966"/>
                    <a:pt x="17211" y="18788"/>
                  </a:cubicBezTo>
                  <a:lnTo>
                    <a:pt x="27573" y="18788"/>
                  </a:lnTo>
                  <a:cubicBezTo>
                    <a:pt x="31978" y="16506"/>
                    <a:pt x="36521" y="14520"/>
                    <a:pt x="41177" y="12785"/>
                  </a:cubicBezTo>
                  <a:cubicBezTo>
                    <a:pt x="41611" y="12625"/>
                    <a:pt x="42044" y="12466"/>
                    <a:pt x="42501" y="12329"/>
                  </a:cubicBezTo>
                  <a:lnTo>
                    <a:pt x="42501" y="9293"/>
                  </a:lnTo>
                  <a:cubicBezTo>
                    <a:pt x="37548" y="10503"/>
                    <a:pt x="32640" y="11826"/>
                    <a:pt x="27756" y="13287"/>
                  </a:cubicBezTo>
                  <a:cubicBezTo>
                    <a:pt x="26686" y="13602"/>
                    <a:pt x="25562" y="13927"/>
                    <a:pt x="24466" y="13927"/>
                  </a:cubicBezTo>
                  <a:cubicBezTo>
                    <a:pt x="23972" y="13927"/>
                    <a:pt x="23483" y="13861"/>
                    <a:pt x="23008" y="13698"/>
                  </a:cubicBezTo>
                  <a:cubicBezTo>
                    <a:pt x="23624" y="12283"/>
                    <a:pt x="24971" y="11347"/>
                    <a:pt x="26249" y="10503"/>
                  </a:cubicBezTo>
                  <a:cubicBezTo>
                    <a:pt x="31020" y="7421"/>
                    <a:pt x="36041" y="4705"/>
                    <a:pt x="41200" y="2377"/>
                  </a:cubicBezTo>
                  <a:cubicBezTo>
                    <a:pt x="41223" y="2354"/>
                    <a:pt x="41246" y="2354"/>
                    <a:pt x="41246" y="2354"/>
                  </a:cubicBezTo>
                  <a:cubicBezTo>
                    <a:pt x="42486" y="1798"/>
                    <a:pt x="42023" y="0"/>
                    <a:pt x="4077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4" name="Google Shape;2054;p24"/>
          <p:cNvGrpSpPr/>
          <p:nvPr/>
        </p:nvGrpSpPr>
        <p:grpSpPr>
          <a:xfrm rot="-4889781">
            <a:off x="7986403" y="732702"/>
            <a:ext cx="1756050" cy="1584432"/>
            <a:chOff x="7856150" y="-321975"/>
            <a:chExt cx="1909350" cy="1722750"/>
          </a:xfrm>
        </p:grpSpPr>
        <p:sp>
          <p:nvSpPr>
            <p:cNvPr id="2055" name="Google Shape;2055;p24"/>
            <p:cNvSpPr/>
            <p:nvPr/>
          </p:nvSpPr>
          <p:spPr>
            <a:xfrm>
              <a:off x="7856150" y="-321975"/>
              <a:ext cx="1909350" cy="1722750"/>
            </a:xfrm>
            <a:custGeom>
              <a:avLst/>
              <a:gdLst/>
              <a:ahLst/>
              <a:cxnLst/>
              <a:rect l="l" t="t" r="r" b="b"/>
              <a:pathLst>
                <a:path w="76374" h="68910" extrusionOk="0">
                  <a:moveTo>
                    <a:pt x="56036" y="389"/>
                  </a:moveTo>
                  <a:cubicBezTo>
                    <a:pt x="40492" y="3242"/>
                    <a:pt x="21342" y="14266"/>
                    <a:pt x="11322" y="27185"/>
                  </a:cubicBezTo>
                  <a:lnTo>
                    <a:pt x="11322" y="27185"/>
                  </a:lnTo>
                  <a:cubicBezTo>
                    <a:pt x="0" y="41725"/>
                    <a:pt x="10432" y="56059"/>
                    <a:pt x="24675" y="61400"/>
                  </a:cubicBezTo>
                  <a:lnTo>
                    <a:pt x="24675" y="61400"/>
                  </a:lnTo>
                  <a:cubicBezTo>
                    <a:pt x="44601" y="68910"/>
                    <a:pt x="62816" y="53275"/>
                    <a:pt x="69618" y="34398"/>
                  </a:cubicBezTo>
                  <a:lnTo>
                    <a:pt x="69618" y="34398"/>
                  </a:lnTo>
                  <a:cubicBezTo>
                    <a:pt x="74137" y="21913"/>
                    <a:pt x="76374" y="0"/>
                    <a:pt x="60077" y="0"/>
                  </a:cubicBezTo>
                  <a:lnTo>
                    <a:pt x="60077" y="0"/>
                  </a:lnTo>
                  <a:cubicBezTo>
                    <a:pt x="58844" y="0"/>
                    <a:pt x="57497" y="137"/>
                    <a:pt x="56036" y="389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36000">
                  <a:srgbClr val="47A3A2"/>
                </a:gs>
                <a:gs pos="72000">
                  <a:schemeClr val="accent6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56" name="Google Shape;2056;p24"/>
            <p:cNvSpPr/>
            <p:nvPr/>
          </p:nvSpPr>
          <p:spPr>
            <a:xfrm>
              <a:off x="8113500" y="104850"/>
              <a:ext cx="644275" cy="572375"/>
            </a:xfrm>
            <a:custGeom>
              <a:avLst/>
              <a:gdLst/>
              <a:ahLst/>
              <a:cxnLst/>
              <a:rect l="l" t="t" r="r" b="b"/>
              <a:pathLst>
                <a:path w="25771" h="22895" extrusionOk="0">
                  <a:moveTo>
                    <a:pt x="22712" y="46"/>
                  </a:moveTo>
                  <a:cubicBezTo>
                    <a:pt x="20840" y="275"/>
                    <a:pt x="18717" y="1690"/>
                    <a:pt x="16846" y="2900"/>
                  </a:cubicBezTo>
                  <a:lnTo>
                    <a:pt x="16846" y="2900"/>
                  </a:lnTo>
                  <a:cubicBezTo>
                    <a:pt x="14107" y="4703"/>
                    <a:pt x="11276" y="6460"/>
                    <a:pt x="8446" y="8104"/>
                  </a:cubicBezTo>
                  <a:lnTo>
                    <a:pt x="8446" y="8104"/>
                  </a:lnTo>
                  <a:cubicBezTo>
                    <a:pt x="7327" y="8766"/>
                    <a:pt x="6049" y="9405"/>
                    <a:pt x="5182" y="10181"/>
                  </a:cubicBezTo>
                  <a:lnTo>
                    <a:pt x="5182" y="10181"/>
                  </a:lnTo>
                  <a:cubicBezTo>
                    <a:pt x="3356" y="11824"/>
                    <a:pt x="1872" y="13742"/>
                    <a:pt x="1051" y="16207"/>
                  </a:cubicBezTo>
                  <a:lnTo>
                    <a:pt x="1051" y="16207"/>
                  </a:lnTo>
                  <a:cubicBezTo>
                    <a:pt x="69" y="17599"/>
                    <a:pt x="1" y="19242"/>
                    <a:pt x="1005" y="20064"/>
                  </a:cubicBezTo>
                  <a:lnTo>
                    <a:pt x="1005" y="20064"/>
                  </a:lnTo>
                  <a:cubicBezTo>
                    <a:pt x="3219" y="21799"/>
                    <a:pt x="7487" y="21320"/>
                    <a:pt x="10158" y="21639"/>
                  </a:cubicBezTo>
                  <a:lnTo>
                    <a:pt x="10158" y="21639"/>
                  </a:lnTo>
                  <a:cubicBezTo>
                    <a:pt x="11961" y="21867"/>
                    <a:pt x="13764" y="22895"/>
                    <a:pt x="15864" y="22438"/>
                  </a:cubicBezTo>
                  <a:lnTo>
                    <a:pt x="15864" y="22438"/>
                  </a:lnTo>
                  <a:cubicBezTo>
                    <a:pt x="18672" y="21799"/>
                    <a:pt x="20909" y="19265"/>
                    <a:pt x="21867" y="16481"/>
                  </a:cubicBezTo>
                  <a:lnTo>
                    <a:pt x="21867" y="16481"/>
                  </a:lnTo>
                  <a:cubicBezTo>
                    <a:pt x="22689" y="14061"/>
                    <a:pt x="22529" y="11801"/>
                    <a:pt x="23214" y="9473"/>
                  </a:cubicBezTo>
                  <a:lnTo>
                    <a:pt x="23214" y="9473"/>
                  </a:lnTo>
                  <a:cubicBezTo>
                    <a:pt x="23830" y="7419"/>
                    <a:pt x="25063" y="5251"/>
                    <a:pt x="25428" y="3333"/>
                  </a:cubicBezTo>
                  <a:lnTo>
                    <a:pt x="25428" y="3333"/>
                  </a:lnTo>
                  <a:cubicBezTo>
                    <a:pt x="25770" y="1553"/>
                    <a:pt x="25086" y="1"/>
                    <a:pt x="23191" y="1"/>
                  </a:cubicBezTo>
                  <a:lnTo>
                    <a:pt x="23191" y="1"/>
                  </a:lnTo>
                  <a:cubicBezTo>
                    <a:pt x="23054" y="1"/>
                    <a:pt x="22872" y="24"/>
                    <a:pt x="22712" y="46"/>
                  </a:cubicBezTo>
                  <a:close/>
                </a:path>
              </a:pathLst>
            </a:custGeom>
            <a:solidFill>
              <a:srgbClr val="4D0077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57" name="Google Shape;2057;p24"/>
            <p:cNvSpPr/>
            <p:nvPr/>
          </p:nvSpPr>
          <p:spPr>
            <a:xfrm>
              <a:off x="8768025" y="110000"/>
              <a:ext cx="231700" cy="198600"/>
            </a:xfrm>
            <a:custGeom>
              <a:avLst/>
              <a:gdLst/>
              <a:ahLst/>
              <a:cxnLst/>
              <a:rect l="l" t="t" r="r" b="b"/>
              <a:pathLst>
                <a:path w="9268" h="7944" extrusionOk="0">
                  <a:moveTo>
                    <a:pt x="3287" y="2374"/>
                  </a:moveTo>
                  <a:lnTo>
                    <a:pt x="4269" y="1666"/>
                  </a:lnTo>
                  <a:cubicBezTo>
                    <a:pt x="3219" y="2420"/>
                    <a:pt x="2260" y="3310"/>
                    <a:pt x="1461" y="4223"/>
                  </a:cubicBezTo>
                  <a:lnTo>
                    <a:pt x="1461" y="4223"/>
                  </a:lnTo>
                  <a:cubicBezTo>
                    <a:pt x="890" y="4862"/>
                    <a:pt x="411" y="5570"/>
                    <a:pt x="206" y="6209"/>
                  </a:cubicBezTo>
                  <a:lnTo>
                    <a:pt x="206" y="6209"/>
                  </a:lnTo>
                  <a:cubicBezTo>
                    <a:pt x="0" y="6871"/>
                    <a:pt x="160" y="7487"/>
                    <a:pt x="731" y="7692"/>
                  </a:cubicBezTo>
                  <a:lnTo>
                    <a:pt x="731" y="7692"/>
                  </a:lnTo>
                  <a:cubicBezTo>
                    <a:pt x="1438" y="7943"/>
                    <a:pt x="2579" y="7464"/>
                    <a:pt x="3561" y="6962"/>
                  </a:cubicBezTo>
                  <a:lnTo>
                    <a:pt x="3561" y="6962"/>
                  </a:lnTo>
                  <a:cubicBezTo>
                    <a:pt x="5204" y="6095"/>
                    <a:pt x="6916" y="4976"/>
                    <a:pt x="8012" y="3515"/>
                  </a:cubicBezTo>
                  <a:lnTo>
                    <a:pt x="8012" y="3515"/>
                  </a:lnTo>
                  <a:cubicBezTo>
                    <a:pt x="9107" y="2032"/>
                    <a:pt x="9267" y="274"/>
                    <a:pt x="8012" y="46"/>
                  </a:cubicBezTo>
                  <a:lnTo>
                    <a:pt x="8012" y="46"/>
                  </a:lnTo>
                  <a:cubicBezTo>
                    <a:pt x="7921" y="23"/>
                    <a:pt x="7806" y="0"/>
                    <a:pt x="7692" y="0"/>
                  </a:cubicBezTo>
                  <a:lnTo>
                    <a:pt x="7692" y="0"/>
                  </a:lnTo>
                  <a:cubicBezTo>
                    <a:pt x="6414" y="0"/>
                    <a:pt x="4634" y="1210"/>
                    <a:pt x="3287" y="2374"/>
                  </a:cubicBezTo>
                </a:path>
              </a:pathLst>
            </a:custGeom>
            <a:solidFill>
              <a:srgbClr val="4D0077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58" name="Google Shape;2058;p24"/>
            <p:cNvSpPr/>
            <p:nvPr/>
          </p:nvSpPr>
          <p:spPr>
            <a:xfrm>
              <a:off x="8870725" y="-145075"/>
              <a:ext cx="232850" cy="206025"/>
            </a:xfrm>
            <a:custGeom>
              <a:avLst/>
              <a:gdLst/>
              <a:ahLst/>
              <a:cxnLst/>
              <a:rect l="l" t="t" r="r" b="b"/>
              <a:pathLst>
                <a:path w="9314" h="8241" extrusionOk="0">
                  <a:moveTo>
                    <a:pt x="5388" y="434"/>
                  </a:moveTo>
                  <a:cubicBezTo>
                    <a:pt x="4338" y="845"/>
                    <a:pt x="3242" y="1621"/>
                    <a:pt x="2420" y="2465"/>
                  </a:cubicBezTo>
                  <a:lnTo>
                    <a:pt x="2420" y="2465"/>
                  </a:lnTo>
                  <a:cubicBezTo>
                    <a:pt x="1507" y="3150"/>
                    <a:pt x="708" y="4018"/>
                    <a:pt x="366" y="4839"/>
                  </a:cubicBezTo>
                  <a:lnTo>
                    <a:pt x="366" y="4839"/>
                  </a:lnTo>
                  <a:cubicBezTo>
                    <a:pt x="183" y="5273"/>
                    <a:pt x="115" y="5684"/>
                    <a:pt x="92" y="6095"/>
                  </a:cubicBezTo>
                  <a:lnTo>
                    <a:pt x="92" y="6095"/>
                  </a:lnTo>
                  <a:cubicBezTo>
                    <a:pt x="1" y="7008"/>
                    <a:pt x="138" y="7944"/>
                    <a:pt x="1074" y="8126"/>
                  </a:cubicBezTo>
                  <a:lnTo>
                    <a:pt x="1074" y="8126"/>
                  </a:lnTo>
                  <a:cubicBezTo>
                    <a:pt x="1758" y="8240"/>
                    <a:pt x="2694" y="7921"/>
                    <a:pt x="3584" y="7487"/>
                  </a:cubicBezTo>
                  <a:lnTo>
                    <a:pt x="3584" y="7487"/>
                  </a:lnTo>
                  <a:cubicBezTo>
                    <a:pt x="5410" y="6551"/>
                    <a:pt x="7191" y="5045"/>
                    <a:pt x="8378" y="3447"/>
                  </a:cubicBezTo>
                  <a:lnTo>
                    <a:pt x="8378" y="3447"/>
                  </a:lnTo>
                  <a:cubicBezTo>
                    <a:pt x="8789" y="2853"/>
                    <a:pt x="9154" y="2260"/>
                    <a:pt x="9245" y="1735"/>
                  </a:cubicBezTo>
                  <a:lnTo>
                    <a:pt x="9245" y="1735"/>
                  </a:lnTo>
                  <a:cubicBezTo>
                    <a:pt x="9313" y="1324"/>
                    <a:pt x="9199" y="1005"/>
                    <a:pt x="9017" y="731"/>
                  </a:cubicBezTo>
                  <a:lnTo>
                    <a:pt x="9017" y="731"/>
                  </a:lnTo>
                  <a:cubicBezTo>
                    <a:pt x="8674" y="251"/>
                    <a:pt x="8081" y="0"/>
                    <a:pt x="7305" y="0"/>
                  </a:cubicBezTo>
                  <a:lnTo>
                    <a:pt x="7305" y="0"/>
                  </a:lnTo>
                  <a:cubicBezTo>
                    <a:pt x="6734" y="0"/>
                    <a:pt x="6072" y="137"/>
                    <a:pt x="5388" y="434"/>
                  </a:cubicBezTo>
                  <a:close/>
                </a:path>
              </a:pathLst>
            </a:custGeom>
            <a:solidFill>
              <a:srgbClr val="4D0077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9146925" y="-111400"/>
              <a:ext cx="139825" cy="138675"/>
            </a:xfrm>
            <a:custGeom>
              <a:avLst/>
              <a:gdLst/>
              <a:ahLst/>
              <a:cxnLst/>
              <a:rect l="l" t="t" r="r" b="b"/>
              <a:pathLst>
                <a:path w="5593" h="5547" extrusionOk="0">
                  <a:moveTo>
                    <a:pt x="2716" y="845"/>
                  </a:moveTo>
                  <a:cubicBezTo>
                    <a:pt x="1644" y="1552"/>
                    <a:pt x="639" y="2648"/>
                    <a:pt x="343" y="3629"/>
                  </a:cubicBezTo>
                  <a:lnTo>
                    <a:pt x="343" y="3629"/>
                  </a:lnTo>
                  <a:cubicBezTo>
                    <a:pt x="0" y="4748"/>
                    <a:pt x="776" y="5547"/>
                    <a:pt x="1986" y="5136"/>
                  </a:cubicBezTo>
                  <a:lnTo>
                    <a:pt x="1986" y="5136"/>
                  </a:lnTo>
                  <a:cubicBezTo>
                    <a:pt x="2465" y="4953"/>
                    <a:pt x="2990" y="4611"/>
                    <a:pt x="3447" y="4223"/>
                  </a:cubicBezTo>
                  <a:lnTo>
                    <a:pt x="3447" y="4223"/>
                  </a:lnTo>
                  <a:cubicBezTo>
                    <a:pt x="4291" y="3515"/>
                    <a:pt x="5022" y="2556"/>
                    <a:pt x="5319" y="1689"/>
                  </a:cubicBezTo>
                  <a:lnTo>
                    <a:pt x="5319" y="1689"/>
                  </a:lnTo>
                  <a:cubicBezTo>
                    <a:pt x="5592" y="822"/>
                    <a:pt x="5364" y="91"/>
                    <a:pt x="4634" y="0"/>
                  </a:cubicBezTo>
                  <a:lnTo>
                    <a:pt x="4634" y="0"/>
                  </a:lnTo>
                  <a:cubicBezTo>
                    <a:pt x="4611" y="0"/>
                    <a:pt x="4565" y="0"/>
                    <a:pt x="4520" y="0"/>
                  </a:cubicBezTo>
                  <a:lnTo>
                    <a:pt x="4520" y="0"/>
                  </a:lnTo>
                  <a:cubicBezTo>
                    <a:pt x="3995" y="0"/>
                    <a:pt x="3264" y="342"/>
                    <a:pt x="2716" y="845"/>
                  </a:cubicBezTo>
                  <a:close/>
                </a:path>
              </a:pathLst>
            </a:custGeom>
            <a:solidFill>
              <a:srgbClr val="4D0077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8481000" y="637250"/>
              <a:ext cx="623150" cy="552400"/>
            </a:xfrm>
            <a:custGeom>
              <a:avLst/>
              <a:gdLst/>
              <a:ahLst/>
              <a:cxnLst/>
              <a:rect l="l" t="t" r="r" b="b"/>
              <a:pathLst>
                <a:path w="24926" h="22096" extrusionOk="0">
                  <a:moveTo>
                    <a:pt x="15133" y="343"/>
                  </a:moveTo>
                  <a:cubicBezTo>
                    <a:pt x="14197" y="754"/>
                    <a:pt x="13376" y="1507"/>
                    <a:pt x="12668" y="2260"/>
                  </a:cubicBezTo>
                  <a:lnTo>
                    <a:pt x="12668" y="2260"/>
                  </a:lnTo>
                  <a:cubicBezTo>
                    <a:pt x="10933" y="4064"/>
                    <a:pt x="9450" y="6049"/>
                    <a:pt x="7510" y="7533"/>
                  </a:cubicBezTo>
                  <a:lnTo>
                    <a:pt x="7510" y="7533"/>
                  </a:lnTo>
                  <a:cubicBezTo>
                    <a:pt x="6026" y="8674"/>
                    <a:pt x="4314" y="9496"/>
                    <a:pt x="2945" y="10706"/>
                  </a:cubicBezTo>
                  <a:lnTo>
                    <a:pt x="2945" y="10706"/>
                  </a:lnTo>
                  <a:cubicBezTo>
                    <a:pt x="1027" y="12372"/>
                    <a:pt x="0" y="14700"/>
                    <a:pt x="365" y="16777"/>
                  </a:cubicBezTo>
                  <a:lnTo>
                    <a:pt x="365" y="16777"/>
                  </a:lnTo>
                  <a:cubicBezTo>
                    <a:pt x="594" y="18010"/>
                    <a:pt x="1324" y="19128"/>
                    <a:pt x="2351" y="19950"/>
                  </a:cubicBezTo>
                  <a:lnTo>
                    <a:pt x="2351" y="19950"/>
                  </a:lnTo>
                  <a:cubicBezTo>
                    <a:pt x="3150" y="20817"/>
                    <a:pt x="4314" y="21388"/>
                    <a:pt x="5547" y="21685"/>
                  </a:cubicBezTo>
                  <a:lnTo>
                    <a:pt x="5547" y="21685"/>
                  </a:lnTo>
                  <a:cubicBezTo>
                    <a:pt x="7259" y="22096"/>
                    <a:pt x="9130" y="21959"/>
                    <a:pt x="10888" y="21799"/>
                  </a:cubicBezTo>
                  <a:lnTo>
                    <a:pt x="10888" y="21799"/>
                  </a:lnTo>
                  <a:cubicBezTo>
                    <a:pt x="13581" y="21571"/>
                    <a:pt x="16959" y="20726"/>
                    <a:pt x="19310" y="19288"/>
                  </a:cubicBezTo>
                  <a:lnTo>
                    <a:pt x="19310" y="19288"/>
                  </a:lnTo>
                  <a:cubicBezTo>
                    <a:pt x="21684" y="17850"/>
                    <a:pt x="24195" y="14677"/>
                    <a:pt x="24583" y="11710"/>
                  </a:cubicBezTo>
                  <a:lnTo>
                    <a:pt x="24583" y="11710"/>
                  </a:lnTo>
                  <a:cubicBezTo>
                    <a:pt x="24925" y="9177"/>
                    <a:pt x="23967" y="7077"/>
                    <a:pt x="22962" y="5251"/>
                  </a:cubicBezTo>
                  <a:lnTo>
                    <a:pt x="22962" y="5251"/>
                  </a:lnTo>
                  <a:cubicBezTo>
                    <a:pt x="21821" y="3105"/>
                    <a:pt x="20520" y="1005"/>
                    <a:pt x="18260" y="229"/>
                  </a:cubicBezTo>
                  <a:lnTo>
                    <a:pt x="18260" y="229"/>
                  </a:lnTo>
                  <a:cubicBezTo>
                    <a:pt x="17804" y="92"/>
                    <a:pt x="17324" y="1"/>
                    <a:pt x="16799" y="1"/>
                  </a:cubicBezTo>
                  <a:lnTo>
                    <a:pt x="16799" y="1"/>
                  </a:lnTo>
                  <a:cubicBezTo>
                    <a:pt x="16275" y="1"/>
                    <a:pt x="15704" y="92"/>
                    <a:pt x="15133" y="343"/>
                  </a:cubicBezTo>
                </a:path>
              </a:pathLst>
            </a:custGeom>
            <a:solidFill>
              <a:srgbClr val="4D0077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9161175" y="-41225"/>
              <a:ext cx="446275" cy="720150"/>
            </a:xfrm>
            <a:custGeom>
              <a:avLst/>
              <a:gdLst/>
              <a:ahLst/>
              <a:cxnLst/>
              <a:rect l="l" t="t" r="r" b="b"/>
              <a:pathLst>
                <a:path w="17851" h="28806" extrusionOk="0">
                  <a:moveTo>
                    <a:pt x="11231" y="183"/>
                  </a:moveTo>
                  <a:cubicBezTo>
                    <a:pt x="8035" y="1096"/>
                    <a:pt x="5091" y="4018"/>
                    <a:pt x="3539" y="6917"/>
                  </a:cubicBezTo>
                  <a:lnTo>
                    <a:pt x="3539" y="6917"/>
                  </a:lnTo>
                  <a:cubicBezTo>
                    <a:pt x="2055" y="9656"/>
                    <a:pt x="1051" y="12714"/>
                    <a:pt x="663" y="15978"/>
                  </a:cubicBezTo>
                  <a:lnTo>
                    <a:pt x="663" y="15978"/>
                  </a:lnTo>
                  <a:cubicBezTo>
                    <a:pt x="435" y="17736"/>
                    <a:pt x="206" y="19585"/>
                    <a:pt x="92" y="21388"/>
                  </a:cubicBezTo>
                  <a:lnTo>
                    <a:pt x="92" y="21388"/>
                  </a:lnTo>
                  <a:cubicBezTo>
                    <a:pt x="46" y="22324"/>
                    <a:pt x="1" y="23259"/>
                    <a:pt x="138" y="24127"/>
                  </a:cubicBezTo>
                  <a:lnTo>
                    <a:pt x="138" y="24127"/>
                  </a:lnTo>
                  <a:cubicBezTo>
                    <a:pt x="549" y="26889"/>
                    <a:pt x="2854" y="28806"/>
                    <a:pt x="5570" y="28623"/>
                  </a:cubicBezTo>
                  <a:lnTo>
                    <a:pt x="5570" y="28623"/>
                  </a:lnTo>
                  <a:cubicBezTo>
                    <a:pt x="8697" y="28418"/>
                    <a:pt x="11482" y="26158"/>
                    <a:pt x="13217" y="23442"/>
                  </a:cubicBezTo>
                  <a:lnTo>
                    <a:pt x="13217" y="23442"/>
                  </a:lnTo>
                  <a:cubicBezTo>
                    <a:pt x="15385" y="20383"/>
                    <a:pt x="16960" y="16686"/>
                    <a:pt x="17394" y="13102"/>
                  </a:cubicBezTo>
                  <a:lnTo>
                    <a:pt x="17394" y="13102"/>
                  </a:lnTo>
                  <a:cubicBezTo>
                    <a:pt x="17782" y="9975"/>
                    <a:pt x="17850" y="6551"/>
                    <a:pt x="16549" y="3470"/>
                  </a:cubicBezTo>
                  <a:lnTo>
                    <a:pt x="16549" y="3470"/>
                  </a:lnTo>
                  <a:cubicBezTo>
                    <a:pt x="15773" y="1575"/>
                    <a:pt x="14426" y="1"/>
                    <a:pt x="12418" y="1"/>
                  </a:cubicBezTo>
                  <a:lnTo>
                    <a:pt x="12418" y="1"/>
                  </a:lnTo>
                  <a:cubicBezTo>
                    <a:pt x="12053" y="1"/>
                    <a:pt x="11642" y="46"/>
                    <a:pt x="11231" y="183"/>
                  </a:cubicBezTo>
                </a:path>
              </a:pathLst>
            </a:custGeom>
            <a:solidFill>
              <a:srgbClr val="4D0077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9113250" y="705150"/>
              <a:ext cx="409175" cy="445700"/>
            </a:xfrm>
            <a:custGeom>
              <a:avLst/>
              <a:gdLst/>
              <a:ahLst/>
              <a:cxnLst/>
              <a:rect l="l" t="t" r="r" b="b"/>
              <a:pathLst>
                <a:path w="16367" h="17828" extrusionOk="0">
                  <a:moveTo>
                    <a:pt x="13582" y="366"/>
                  </a:moveTo>
                  <a:cubicBezTo>
                    <a:pt x="11504" y="594"/>
                    <a:pt x="9268" y="1393"/>
                    <a:pt x="7190" y="2923"/>
                  </a:cubicBezTo>
                  <a:lnTo>
                    <a:pt x="7190" y="2923"/>
                  </a:lnTo>
                  <a:cubicBezTo>
                    <a:pt x="5113" y="4429"/>
                    <a:pt x="3242" y="6689"/>
                    <a:pt x="2443" y="9154"/>
                  </a:cubicBezTo>
                  <a:lnTo>
                    <a:pt x="2443" y="9154"/>
                  </a:lnTo>
                  <a:cubicBezTo>
                    <a:pt x="1644" y="11665"/>
                    <a:pt x="1918" y="14312"/>
                    <a:pt x="685" y="16641"/>
                  </a:cubicBezTo>
                  <a:lnTo>
                    <a:pt x="685" y="16641"/>
                  </a:lnTo>
                  <a:cubicBezTo>
                    <a:pt x="457" y="17051"/>
                    <a:pt x="206" y="17439"/>
                    <a:pt x="1" y="17827"/>
                  </a:cubicBezTo>
                  <a:lnTo>
                    <a:pt x="1" y="17827"/>
                  </a:lnTo>
                  <a:cubicBezTo>
                    <a:pt x="6757" y="13810"/>
                    <a:pt x="12440" y="7396"/>
                    <a:pt x="16366" y="1"/>
                  </a:cubicBezTo>
                  <a:lnTo>
                    <a:pt x="16366" y="1"/>
                  </a:lnTo>
                  <a:cubicBezTo>
                    <a:pt x="15430" y="206"/>
                    <a:pt x="14495" y="252"/>
                    <a:pt x="13582" y="366"/>
                  </a:cubicBezTo>
                  <a:close/>
                </a:path>
              </a:pathLst>
            </a:custGeom>
            <a:solidFill>
              <a:srgbClr val="4D0077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8019925" y="697750"/>
              <a:ext cx="393175" cy="430850"/>
            </a:xfrm>
            <a:custGeom>
              <a:avLst/>
              <a:gdLst/>
              <a:ahLst/>
              <a:cxnLst/>
              <a:rect l="l" t="t" r="r" b="b"/>
              <a:pathLst>
                <a:path w="15727" h="17234" extrusionOk="0">
                  <a:moveTo>
                    <a:pt x="11413" y="17233"/>
                  </a:moveTo>
                  <a:cubicBezTo>
                    <a:pt x="11801" y="16959"/>
                    <a:pt x="12166" y="16617"/>
                    <a:pt x="12486" y="16275"/>
                  </a:cubicBezTo>
                  <a:lnTo>
                    <a:pt x="12486" y="16275"/>
                  </a:lnTo>
                  <a:cubicBezTo>
                    <a:pt x="13422" y="15179"/>
                    <a:pt x="13901" y="13855"/>
                    <a:pt x="14380" y="12577"/>
                  </a:cubicBezTo>
                  <a:lnTo>
                    <a:pt x="14380" y="12577"/>
                  </a:lnTo>
                  <a:cubicBezTo>
                    <a:pt x="15042" y="10751"/>
                    <a:pt x="15727" y="8788"/>
                    <a:pt x="15384" y="7122"/>
                  </a:cubicBezTo>
                  <a:lnTo>
                    <a:pt x="15384" y="7122"/>
                  </a:lnTo>
                  <a:cubicBezTo>
                    <a:pt x="14700" y="3881"/>
                    <a:pt x="11093" y="2420"/>
                    <a:pt x="8240" y="1872"/>
                  </a:cubicBezTo>
                  <a:lnTo>
                    <a:pt x="8240" y="1872"/>
                  </a:lnTo>
                  <a:cubicBezTo>
                    <a:pt x="5547" y="1347"/>
                    <a:pt x="2602" y="1005"/>
                    <a:pt x="0" y="0"/>
                  </a:cubicBezTo>
                  <a:lnTo>
                    <a:pt x="0" y="0"/>
                  </a:lnTo>
                  <a:cubicBezTo>
                    <a:pt x="388" y="6939"/>
                    <a:pt x="4999" y="13079"/>
                    <a:pt x="11413" y="17233"/>
                  </a:cubicBezTo>
                </a:path>
              </a:pathLst>
            </a:custGeom>
            <a:solidFill>
              <a:srgbClr val="4D0077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9102400" y="-321975"/>
              <a:ext cx="329300" cy="138125"/>
            </a:xfrm>
            <a:custGeom>
              <a:avLst/>
              <a:gdLst/>
              <a:ahLst/>
              <a:cxnLst/>
              <a:rect l="l" t="t" r="r" b="b"/>
              <a:pathLst>
                <a:path w="13172" h="5525" extrusionOk="0">
                  <a:moveTo>
                    <a:pt x="6186" y="389"/>
                  </a:moveTo>
                  <a:cubicBezTo>
                    <a:pt x="4178" y="777"/>
                    <a:pt x="2101" y="1279"/>
                    <a:pt x="1" y="1895"/>
                  </a:cubicBezTo>
                  <a:lnTo>
                    <a:pt x="1" y="1895"/>
                  </a:lnTo>
                  <a:cubicBezTo>
                    <a:pt x="549" y="2740"/>
                    <a:pt x="1188" y="3538"/>
                    <a:pt x="1895" y="4292"/>
                  </a:cubicBezTo>
                  <a:lnTo>
                    <a:pt x="1895" y="4292"/>
                  </a:lnTo>
                  <a:cubicBezTo>
                    <a:pt x="2489" y="4908"/>
                    <a:pt x="3196" y="5524"/>
                    <a:pt x="4475" y="5319"/>
                  </a:cubicBezTo>
                  <a:lnTo>
                    <a:pt x="4475" y="5319"/>
                  </a:lnTo>
                  <a:cubicBezTo>
                    <a:pt x="4977" y="5227"/>
                    <a:pt x="5547" y="4999"/>
                    <a:pt x="6118" y="4771"/>
                  </a:cubicBezTo>
                  <a:lnTo>
                    <a:pt x="6118" y="4771"/>
                  </a:lnTo>
                  <a:cubicBezTo>
                    <a:pt x="6689" y="4520"/>
                    <a:pt x="7259" y="4292"/>
                    <a:pt x="7830" y="4063"/>
                  </a:cubicBezTo>
                  <a:lnTo>
                    <a:pt x="7830" y="4063"/>
                  </a:lnTo>
                  <a:cubicBezTo>
                    <a:pt x="8880" y="3630"/>
                    <a:pt x="9930" y="3173"/>
                    <a:pt x="10980" y="2488"/>
                  </a:cubicBezTo>
                  <a:lnTo>
                    <a:pt x="10980" y="2488"/>
                  </a:lnTo>
                  <a:cubicBezTo>
                    <a:pt x="11824" y="1895"/>
                    <a:pt x="12669" y="1096"/>
                    <a:pt x="13171" y="274"/>
                  </a:cubicBezTo>
                  <a:lnTo>
                    <a:pt x="13171" y="274"/>
                  </a:lnTo>
                  <a:cubicBezTo>
                    <a:pt x="12258" y="92"/>
                    <a:pt x="11277" y="0"/>
                    <a:pt x="10227" y="0"/>
                  </a:cubicBezTo>
                  <a:lnTo>
                    <a:pt x="10227" y="0"/>
                  </a:lnTo>
                  <a:cubicBezTo>
                    <a:pt x="8994" y="0"/>
                    <a:pt x="7647" y="137"/>
                    <a:pt x="6186" y="389"/>
                  </a:cubicBezTo>
                </a:path>
              </a:pathLst>
            </a:custGeom>
            <a:solidFill>
              <a:srgbClr val="4D0077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8240750" y="-61200"/>
              <a:ext cx="388050" cy="313875"/>
            </a:xfrm>
            <a:custGeom>
              <a:avLst/>
              <a:gdLst/>
              <a:ahLst/>
              <a:cxnLst/>
              <a:rect l="l" t="t" r="r" b="b"/>
              <a:pathLst>
                <a:path w="15522" h="12555" extrusionOk="0">
                  <a:moveTo>
                    <a:pt x="1" y="12098"/>
                  </a:moveTo>
                  <a:cubicBezTo>
                    <a:pt x="206" y="12212"/>
                    <a:pt x="434" y="12303"/>
                    <a:pt x="708" y="12349"/>
                  </a:cubicBezTo>
                  <a:lnTo>
                    <a:pt x="708" y="12349"/>
                  </a:lnTo>
                  <a:cubicBezTo>
                    <a:pt x="1827" y="12555"/>
                    <a:pt x="3333" y="12212"/>
                    <a:pt x="4680" y="11596"/>
                  </a:cubicBezTo>
                  <a:lnTo>
                    <a:pt x="4680" y="11596"/>
                  </a:lnTo>
                  <a:cubicBezTo>
                    <a:pt x="6049" y="11002"/>
                    <a:pt x="7328" y="10158"/>
                    <a:pt x="8583" y="9313"/>
                  </a:cubicBezTo>
                  <a:lnTo>
                    <a:pt x="8583" y="9313"/>
                  </a:lnTo>
                  <a:cubicBezTo>
                    <a:pt x="9656" y="8583"/>
                    <a:pt x="10729" y="7807"/>
                    <a:pt x="11573" y="6940"/>
                  </a:cubicBezTo>
                  <a:lnTo>
                    <a:pt x="11573" y="6940"/>
                  </a:lnTo>
                  <a:cubicBezTo>
                    <a:pt x="12463" y="5981"/>
                    <a:pt x="12988" y="4999"/>
                    <a:pt x="13490" y="4018"/>
                  </a:cubicBezTo>
                  <a:lnTo>
                    <a:pt x="13490" y="4018"/>
                  </a:lnTo>
                  <a:cubicBezTo>
                    <a:pt x="14175" y="2671"/>
                    <a:pt x="14860" y="1324"/>
                    <a:pt x="15522" y="1"/>
                  </a:cubicBezTo>
                  <a:lnTo>
                    <a:pt x="15522" y="1"/>
                  </a:lnTo>
                  <a:cubicBezTo>
                    <a:pt x="9747" y="3493"/>
                    <a:pt x="4383" y="7624"/>
                    <a:pt x="1" y="12098"/>
                  </a:cubicBezTo>
                  <a:close/>
                </a:path>
              </a:pathLst>
            </a:custGeom>
            <a:solidFill>
              <a:srgbClr val="4D0077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8627075" y="298875"/>
              <a:ext cx="665950" cy="632850"/>
            </a:xfrm>
            <a:custGeom>
              <a:avLst/>
              <a:gdLst/>
              <a:ahLst/>
              <a:cxnLst/>
              <a:rect l="l" t="t" r="r" b="b"/>
              <a:pathLst>
                <a:path w="26638" h="25314" extrusionOk="0">
                  <a:moveTo>
                    <a:pt x="3082" y="10409"/>
                  </a:moveTo>
                  <a:cubicBezTo>
                    <a:pt x="0" y="15773"/>
                    <a:pt x="2100" y="22323"/>
                    <a:pt x="8195" y="23716"/>
                  </a:cubicBezTo>
                  <a:lnTo>
                    <a:pt x="8195" y="23716"/>
                  </a:lnTo>
                  <a:cubicBezTo>
                    <a:pt x="15179" y="25314"/>
                    <a:pt x="21730" y="19881"/>
                    <a:pt x="24492" y="13536"/>
                  </a:cubicBezTo>
                  <a:lnTo>
                    <a:pt x="24492" y="13536"/>
                  </a:lnTo>
                  <a:cubicBezTo>
                    <a:pt x="26615" y="8628"/>
                    <a:pt x="26637" y="114"/>
                    <a:pt x="19607" y="0"/>
                  </a:cubicBezTo>
                  <a:lnTo>
                    <a:pt x="19607" y="0"/>
                  </a:lnTo>
                  <a:cubicBezTo>
                    <a:pt x="19562" y="0"/>
                    <a:pt x="19493" y="0"/>
                    <a:pt x="19425" y="0"/>
                  </a:cubicBezTo>
                  <a:lnTo>
                    <a:pt x="19425" y="0"/>
                  </a:lnTo>
                  <a:cubicBezTo>
                    <a:pt x="13056" y="0"/>
                    <a:pt x="6300" y="4839"/>
                    <a:pt x="3082" y="10409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29000">
                  <a:srgbClr val="47A3A2"/>
                </a:gs>
                <a:gs pos="100000">
                  <a:schemeClr val="accent6"/>
                </a:gs>
                <a:gs pos="100000">
                  <a:schemeClr val="accent5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8656750" y="559075"/>
              <a:ext cx="582625" cy="350025"/>
            </a:xfrm>
            <a:custGeom>
              <a:avLst/>
              <a:gdLst/>
              <a:ahLst/>
              <a:cxnLst/>
              <a:rect l="l" t="t" r="r" b="b"/>
              <a:pathLst>
                <a:path w="23305" h="14001" extrusionOk="0">
                  <a:moveTo>
                    <a:pt x="1895" y="1"/>
                  </a:moveTo>
                  <a:lnTo>
                    <a:pt x="1895" y="1"/>
                  </a:lnTo>
                  <a:cubicBezTo>
                    <a:pt x="1027" y="1393"/>
                    <a:pt x="480" y="2877"/>
                    <a:pt x="229" y="4315"/>
                  </a:cubicBezTo>
                  <a:cubicBezTo>
                    <a:pt x="0" y="5753"/>
                    <a:pt x="114" y="7145"/>
                    <a:pt x="571" y="8423"/>
                  </a:cubicBezTo>
                  <a:cubicBezTo>
                    <a:pt x="1027" y="9701"/>
                    <a:pt x="1849" y="10843"/>
                    <a:pt x="2899" y="11756"/>
                  </a:cubicBezTo>
                  <a:cubicBezTo>
                    <a:pt x="3972" y="12669"/>
                    <a:pt x="5319" y="13331"/>
                    <a:pt x="6802" y="13696"/>
                  </a:cubicBezTo>
                  <a:cubicBezTo>
                    <a:pt x="7618" y="13897"/>
                    <a:pt x="8482" y="14001"/>
                    <a:pt x="9368" y="14001"/>
                  </a:cubicBezTo>
                  <a:cubicBezTo>
                    <a:pt x="10093" y="14001"/>
                    <a:pt x="10833" y="13931"/>
                    <a:pt x="11573" y="13787"/>
                  </a:cubicBezTo>
                  <a:cubicBezTo>
                    <a:pt x="13216" y="13468"/>
                    <a:pt x="14860" y="12806"/>
                    <a:pt x="16389" y="11801"/>
                  </a:cubicBezTo>
                  <a:cubicBezTo>
                    <a:pt x="17918" y="10820"/>
                    <a:pt x="19333" y="9519"/>
                    <a:pt x="20520" y="8035"/>
                  </a:cubicBezTo>
                  <a:cubicBezTo>
                    <a:pt x="21684" y="6529"/>
                    <a:pt x="22643" y="4840"/>
                    <a:pt x="23305" y="3128"/>
                  </a:cubicBezTo>
                  <a:lnTo>
                    <a:pt x="23305" y="3128"/>
                  </a:lnTo>
                  <a:cubicBezTo>
                    <a:pt x="21730" y="6460"/>
                    <a:pt x="19265" y="9359"/>
                    <a:pt x="16183" y="11254"/>
                  </a:cubicBezTo>
                  <a:cubicBezTo>
                    <a:pt x="13979" y="12251"/>
                    <a:pt x="11775" y="13181"/>
                    <a:pt x="9407" y="13181"/>
                  </a:cubicBezTo>
                  <a:cubicBezTo>
                    <a:pt x="8685" y="13181"/>
                    <a:pt x="7947" y="13094"/>
                    <a:pt x="7190" y="12897"/>
                  </a:cubicBezTo>
                  <a:cubicBezTo>
                    <a:pt x="4406" y="12258"/>
                    <a:pt x="2214" y="10455"/>
                    <a:pt x="1233" y="8081"/>
                  </a:cubicBezTo>
                  <a:cubicBezTo>
                    <a:pt x="160" y="5730"/>
                    <a:pt x="639" y="2169"/>
                    <a:pt x="18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8704100" y="288575"/>
              <a:ext cx="578650" cy="348700"/>
            </a:xfrm>
            <a:custGeom>
              <a:avLst/>
              <a:gdLst/>
              <a:ahLst/>
              <a:cxnLst/>
              <a:rect l="l" t="t" r="r" b="b"/>
              <a:pathLst>
                <a:path w="23146" h="13948" extrusionOk="0">
                  <a:moveTo>
                    <a:pt x="16552" y="0"/>
                  </a:moveTo>
                  <a:cubicBezTo>
                    <a:pt x="15163" y="0"/>
                    <a:pt x="13651" y="253"/>
                    <a:pt x="12098" y="800"/>
                  </a:cubicBezTo>
                  <a:cubicBezTo>
                    <a:pt x="10478" y="1348"/>
                    <a:pt x="8811" y="2170"/>
                    <a:pt x="7259" y="3174"/>
                  </a:cubicBezTo>
                  <a:cubicBezTo>
                    <a:pt x="5684" y="4179"/>
                    <a:pt x="4223" y="5388"/>
                    <a:pt x="2991" y="6689"/>
                  </a:cubicBezTo>
                  <a:cubicBezTo>
                    <a:pt x="1735" y="7990"/>
                    <a:pt x="708" y="9406"/>
                    <a:pt x="1" y="10821"/>
                  </a:cubicBezTo>
                  <a:cubicBezTo>
                    <a:pt x="1872" y="7831"/>
                    <a:pt x="4520" y="5411"/>
                    <a:pt x="7442" y="3631"/>
                  </a:cubicBezTo>
                  <a:cubicBezTo>
                    <a:pt x="10130" y="2254"/>
                    <a:pt x="12859" y="815"/>
                    <a:pt x="15931" y="815"/>
                  </a:cubicBezTo>
                  <a:cubicBezTo>
                    <a:pt x="16068" y="815"/>
                    <a:pt x="16206" y="817"/>
                    <a:pt x="16344" y="823"/>
                  </a:cubicBezTo>
                  <a:cubicBezTo>
                    <a:pt x="19014" y="937"/>
                    <a:pt x="21046" y="2307"/>
                    <a:pt x="21982" y="4704"/>
                  </a:cubicBezTo>
                  <a:cubicBezTo>
                    <a:pt x="23146" y="7808"/>
                    <a:pt x="22233" y="10958"/>
                    <a:pt x="21411" y="13948"/>
                  </a:cubicBezTo>
                  <a:cubicBezTo>
                    <a:pt x="22210" y="12259"/>
                    <a:pt x="22712" y="10501"/>
                    <a:pt x="22940" y="8812"/>
                  </a:cubicBezTo>
                  <a:cubicBezTo>
                    <a:pt x="23123" y="7146"/>
                    <a:pt x="23032" y="5571"/>
                    <a:pt x="22598" y="4270"/>
                  </a:cubicBezTo>
                  <a:cubicBezTo>
                    <a:pt x="22164" y="2946"/>
                    <a:pt x="21411" y="1896"/>
                    <a:pt x="20407" y="1166"/>
                  </a:cubicBezTo>
                  <a:cubicBezTo>
                    <a:pt x="19402" y="458"/>
                    <a:pt x="18147" y="70"/>
                    <a:pt x="16732" y="2"/>
                  </a:cubicBezTo>
                  <a:cubicBezTo>
                    <a:pt x="16672" y="1"/>
                    <a:pt x="16612" y="0"/>
                    <a:pt x="165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8546600" y="-102275"/>
              <a:ext cx="418300" cy="314425"/>
            </a:xfrm>
            <a:custGeom>
              <a:avLst/>
              <a:gdLst/>
              <a:ahLst/>
              <a:cxnLst/>
              <a:rect l="l" t="t" r="r" b="b"/>
              <a:pathLst>
                <a:path w="16732" h="12577" extrusionOk="0">
                  <a:moveTo>
                    <a:pt x="12213" y="46"/>
                  </a:moveTo>
                  <a:cubicBezTo>
                    <a:pt x="8515" y="594"/>
                    <a:pt x="4361" y="3241"/>
                    <a:pt x="2010" y="6346"/>
                  </a:cubicBezTo>
                  <a:lnTo>
                    <a:pt x="2010" y="6346"/>
                  </a:lnTo>
                  <a:cubicBezTo>
                    <a:pt x="1" y="8993"/>
                    <a:pt x="1234" y="12577"/>
                    <a:pt x="4703" y="12417"/>
                  </a:cubicBezTo>
                  <a:lnTo>
                    <a:pt x="4703" y="12417"/>
                  </a:lnTo>
                  <a:cubicBezTo>
                    <a:pt x="8766" y="12257"/>
                    <a:pt x="13103" y="9336"/>
                    <a:pt x="15203" y="5843"/>
                  </a:cubicBezTo>
                  <a:lnTo>
                    <a:pt x="15203" y="5843"/>
                  </a:lnTo>
                  <a:cubicBezTo>
                    <a:pt x="16732" y="3310"/>
                    <a:pt x="15865" y="0"/>
                    <a:pt x="12874" y="0"/>
                  </a:cubicBezTo>
                  <a:lnTo>
                    <a:pt x="12874" y="0"/>
                  </a:lnTo>
                  <a:cubicBezTo>
                    <a:pt x="12669" y="0"/>
                    <a:pt x="12441" y="0"/>
                    <a:pt x="12213" y="46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29000">
                  <a:srgbClr val="47A3A2"/>
                </a:gs>
                <a:gs pos="100000">
                  <a:schemeClr val="accent6"/>
                </a:gs>
                <a:gs pos="100000">
                  <a:schemeClr val="accent5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8564875" y="43800"/>
              <a:ext cx="361800" cy="170125"/>
            </a:xfrm>
            <a:custGeom>
              <a:avLst/>
              <a:gdLst/>
              <a:ahLst/>
              <a:cxnLst/>
              <a:rect l="l" t="t" r="r" b="b"/>
              <a:pathLst>
                <a:path w="14472" h="6805" extrusionOk="0">
                  <a:moveTo>
                    <a:pt x="14472" y="0"/>
                  </a:moveTo>
                  <a:lnTo>
                    <a:pt x="14472" y="0"/>
                  </a:lnTo>
                  <a:cubicBezTo>
                    <a:pt x="13422" y="1735"/>
                    <a:pt x="11710" y="3447"/>
                    <a:pt x="9792" y="4611"/>
                  </a:cubicBezTo>
                  <a:cubicBezTo>
                    <a:pt x="7961" y="5736"/>
                    <a:pt x="5938" y="6371"/>
                    <a:pt x="4280" y="6371"/>
                  </a:cubicBezTo>
                  <a:cubicBezTo>
                    <a:pt x="4222" y="6371"/>
                    <a:pt x="4165" y="6370"/>
                    <a:pt x="4109" y="6369"/>
                  </a:cubicBezTo>
                  <a:cubicBezTo>
                    <a:pt x="2420" y="6346"/>
                    <a:pt x="1164" y="5661"/>
                    <a:pt x="640" y="4566"/>
                  </a:cubicBezTo>
                  <a:cubicBezTo>
                    <a:pt x="115" y="3493"/>
                    <a:pt x="366" y="2009"/>
                    <a:pt x="1279" y="503"/>
                  </a:cubicBezTo>
                  <a:lnTo>
                    <a:pt x="1279" y="503"/>
                  </a:lnTo>
                  <a:cubicBezTo>
                    <a:pt x="731" y="1256"/>
                    <a:pt x="366" y="2032"/>
                    <a:pt x="160" y="2762"/>
                  </a:cubicBezTo>
                  <a:cubicBezTo>
                    <a:pt x="0" y="3516"/>
                    <a:pt x="23" y="4200"/>
                    <a:pt x="251" y="4794"/>
                  </a:cubicBezTo>
                  <a:cubicBezTo>
                    <a:pt x="457" y="5387"/>
                    <a:pt x="913" y="5889"/>
                    <a:pt x="1530" y="6232"/>
                  </a:cubicBezTo>
                  <a:cubicBezTo>
                    <a:pt x="2146" y="6574"/>
                    <a:pt x="2945" y="6780"/>
                    <a:pt x="3835" y="6802"/>
                  </a:cubicBezTo>
                  <a:cubicBezTo>
                    <a:pt x="3892" y="6804"/>
                    <a:pt x="3950" y="6805"/>
                    <a:pt x="4008" y="6805"/>
                  </a:cubicBezTo>
                  <a:cubicBezTo>
                    <a:pt x="4877" y="6805"/>
                    <a:pt x="5840" y="6645"/>
                    <a:pt x="6802" y="6346"/>
                  </a:cubicBezTo>
                  <a:cubicBezTo>
                    <a:pt x="7852" y="6004"/>
                    <a:pt x="8925" y="5501"/>
                    <a:pt x="9907" y="4862"/>
                  </a:cubicBezTo>
                  <a:cubicBezTo>
                    <a:pt x="10911" y="4200"/>
                    <a:pt x="11824" y="3447"/>
                    <a:pt x="12623" y="2603"/>
                  </a:cubicBezTo>
                  <a:cubicBezTo>
                    <a:pt x="13399" y="1758"/>
                    <a:pt x="14038" y="868"/>
                    <a:pt x="14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8596825" y="-107250"/>
              <a:ext cx="358375" cy="163625"/>
            </a:xfrm>
            <a:custGeom>
              <a:avLst/>
              <a:gdLst/>
              <a:ahLst/>
              <a:cxnLst/>
              <a:rect l="l" t="t" r="r" b="b"/>
              <a:pathLst>
                <a:path w="14335" h="6545" extrusionOk="0">
                  <a:moveTo>
                    <a:pt x="11042" y="1"/>
                  </a:moveTo>
                  <a:cubicBezTo>
                    <a:pt x="10809" y="1"/>
                    <a:pt x="10567" y="14"/>
                    <a:pt x="10318" y="39"/>
                  </a:cubicBezTo>
                  <a:cubicBezTo>
                    <a:pt x="9450" y="131"/>
                    <a:pt x="8469" y="382"/>
                    <a:pt x="7464" y="747"/>
                  </a:cubicBezTo>
                  <a:cubicBezTo>
                    <a:pt x="6483" y="1135"/>
                    <a:pt x="5456" y="1637"/>
                    <a:pt x="4497" y="2253"/>
                  </a:cubicBezTo>
                  <a:cubicBezTo>
                    <a:pt x="3539" y="2847"/>
                    <a:pt x="2648" y="3532"/>
                    <a:pt x="1872" y="4262"/>
                  </a:cubicBezTo>
                  <a:cubicBezTo>
                    <a:pt x="1119" y="5015"/>
                    <a:pt x="457" y="5769"/>
                    <a:pt x="1" y="6545"/>
                  </a:cubicBezTo>
                  <a:cubicBezTo>
                    <a:pt x="1096" y="5015"/>
                    <a:pt x="2762" y="3555"/>
                    <a:pt x="4611" y="2459"/>
                  </a:cubicBezTo>
                  <a:cubicBezTo>
                    <a:pt x="6437" y="1340"/>
                    <a:pt x="8423" y="610"/>
                    <a:pt x="10089" y="450"/>
                  </a:cubicBezTo>
                  <a:cubicBezTo>
                    <a:pt x="10311" y="429"/>
                    <a:pt x="10526" y="418"/>
                    <a:pt x="10734" y="418"/>
                  </a:cubicBezTo>
                  <a:cubicBezTo>
                    <a:pt x="12070" y="418"/>
                    <a:pt x="13111" y="862"/>
                    <a:pt x="13604" y="1751"/>
                  </a:cubicBezTo>
                  <a:cubicBezTo>
                    <a:pt x="14198" y="2756"/>
                    <a:pt x="14061" y="4331"/>
                    <a:pt x="13194" y="6042"/>
                  </a:cubicBezTo>
                  <a:cubicBezTo>
                    <a:pt x="13719" y="5175"/>
                    <a:pt x="14061" y="4308"/>
                    <a:pt x="14198" y="3532"/>
                  </a:cubicBezTo>
                  <a:cubicBezTo>
                    <a:pt x="14335" y="2733"/>
                    <a:pt x="14266" y="2048"/>
                    <a:pt x="13993" y="1477"/>
                  </a:cubicBezTo>
                  <a:cubicBezTo>
                    <a:pt x="13741" y="907"/>
                    <a:pt x="13262" y="519"/>
                    <a:pt x="12623" y="268"/>
                  </a:cubicBezTo>
                  <a:cubicBezTo>
                    <a:pt x="12179" y="87"/>
                    <a:pt x="11641" y="1"/>
                    <a:pt x="110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9335225" y="-228950"/>
              <a:ext cx="293900" cy="364075"/>
            </a:xfrm>
            <a:custGeom>
              <a:avLst/>
              <a:gdLst/>
              <a:ahLst/>
              <a:cxnLst/>
              <a:rect l="l" t="t" r="r" b="b"/>
              <a:pathLst>
                <a:path w="11756" h="14563" extrusionOk="0">
                  <a:moveTo>
                    <a:pt x="2785" y="1255"/>
                  </a:moveTo>
                  <a:cubicBezTo>
                    <a:pt x="320" y="3469"/>
                    <a:pt x="1" y="7281"/>
                    <a:pt x="1553" y="10180"/>
                  </a:cubicBezTo>
                  <a:lnTo>
                    <a:pt x="1553" y="10180"/>
                  </a:lnTo>
                  <a:cubicBezTo>
                    <a:pt x="2991" y="12873"/>
                    <a:pt x="6483" y="14563"/>
                    <a:pt x="8880" y="12303"/>
                  </a:cubicBezTo>
                  <a:lnTo>
                    <a:pt x="8880" y="12303"/>
                  </a:lnTo>
                  <a:cubicBezTo>
                    <a:pt x="11368" y="9975"/>
                    <a:pt x="11756" y="5615"/>
                    <a:pt x="10112" y="2556"/>
                  </a:cubicBezTo>
                  <a:lnTo>
                    <a:pt x="10112" y="2556"/>
                  </a:lnTo>
                  <a:cubicBezTo>
                    <a:pt x="9222" y="867"/>
                    <a:pt x="7624" y="0"/>
                    <a:pt x="5981" y="0"/>
                  </a:cubicBezTo>
                  <a:lnTo>
                    <a:pt x="5981" y="0"/>
                  </a:lnTo>
                  <a:cubicBezTo>
                    <a:pt x="4862" y="0"/>
                    <a:pt x="3721" y="411"/>
                    <a:pt x="2785" y="1255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29000">
                  <a:srgbClr val="47A3A2"/>
                </a:gs>
                <a:gs pos="100000">
                  <a:schemeClr val="accent6"/>
                </a:gs>
                <a:gs pos="100000">
                  <a:schemeClr val="accent5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73" name="Google Shape;2073;p24"/>
            <p:cNvSpPr/>
            <p:nvPr/>
          </p:nvSpPr>
          <p:spPr>
            <a:xfrm>
              <a:off x="9343225" y="-197575"/>
              <a:ext cx="214000" cy="306250"/>
            </a:xfrm>
            <a:custGeom>
              <a:avLst/>
              <a:gdLst/>
              <a:ahLst/>
              <a:cxnLst/>
              <a:rect l="l" t="t" r="r" b="b"/>
              <a:pathLst>
                <a:path w="8560" h="12250" extrusionOk="0">
                  <a:moveTo>
                    <a:pt x="2465" y="0"/>
                  </a:moveTo>
                  <a:lnTo>
                    <a:pt x="2465" y="0"/>
                  </a:lnTo>
                  <a:cubicBezTo>
                    <a:pt x="1644" y="708"/>
                    <a:pt x="1004" y="1621"/>
                    <a:pt x="662" y="2488"/>
                  </a:cubicBezTo>
                  <a:cubicBezTo>
                    <a:pt x="297" y="3379"/>
                    <a:pt x="137" y="4200"/>
                    <a:pt x="91" y="4976"/>
                  </a:cubicBezTo>
                  <a:cubicBezTo>
                    <a:pt x="0" y="6551"/>
                    <a:pt x="411" y="7898"/>
                    <a:pt x="1027" y="9108"/>
                  </a:cubicBezTo>
                  <a:cubicBezTo>
                    <a:pt x="1689" y="10249"/>
                    <a:pt x="2579" y="11276"/>
                    <a:pt x="3858" y="11847"/>
                  </a:cubicBezTo>
                  <a:cubicBezTo>
                    <a:pt x="4405" y="12081"/>
                    <a:pt x="5004" y="12249"/>
                    <a:pt x="5681" y="12249"/>
                  </a:cubicBezTo>
                  <a:cubicBezTo>
                    <a:pt x="5794" y="12249"/>
                    <a:pt x="5909" y="12245"/>
                    <a:pt x="6026" y="12235"/>
                  </a:cubicBezTo>
                  <a:cubicBezTo>
                    <a:pt x="6825" y="12189"/>
                    <a:pt x="7761" y="11801"/>
                    <a:pt x="8560" y="11048"/>
                  </a:cubicBezTo>
                  <a:lnTo>
                    <a:pt x="8560" y="11048"/>
                  </a:lnTo>
                  <a:cubicBezTo>
                    <a:pt x="7765" y="11688"/>
                    <a:pt x="6907" y="12008"/>
                    <a:pt x="6170" y="12008"/>
                  </a:cubicBezTo>
                  <a:cubicBezTo>
                    <a:pt x="6145" y="12008"/>
                    <a:pt x="6120" y="12007"/>
                    <a:pt x="6094" y="12006"/>
                  </a:cubicBezTo>
                  <a:cubicBezTo>
                    <a:pt x="5341" y="12006"/>
                    <a:pt x="4679" y="11801"/>
                    <a:pt x="4086" y="11504"/>
                  </a:cubicBezTo>
                  <a:cubicBezTo>
                    <a:pt x="2922" y="10888"/>
                    <a:pt x="2054" y="9884"/>
                    <a:pt x="1438" y="8742"/>
                  </a:cubicBezTo>
                  <a:cubicBezTo>
                    <a:pt x="799" y="7624"/>
                    <a:pt x="411" y="6300"/>
                    <a:pt x="434" y="4817"/>
                  </a:cubicBezTo>
                  <a:cubicBezTo>
                    <a:pt x="434" y="4086"/>
                    <a:pt x="548" y="3287"/>
                    <a:pt x="845" y="2466"/>
                  </a:cubicBezTo>
                  <a:cubicBezTo>
                    <a:pt x="1119" y="1644"/>
                    <a:pt x="1689" y="754"/>
                    <a:pt x="24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74" name="Google Shape;2074;p24"/>
            <p:cNvSpPr/>
            <p:nvPr/>
          </p:nvSpPr>
          <p:spPr>
            <a:xfrm>
              <a:off x="9404850" y="-232950"/>
              <a:ext cx="214000" cy="311575"/>
            </a:xfrm>
            <a:custGeom>
              <a:avLst/>
              <a:gdLst/>
              <a:ahLst/>
              <a:cxnLst/>
              <a:rect l="l" t="t" r="r" b="b"/>
              <a:pathLst>
                <a:path w="8560" h="12463" extrusionOk="0">
                  <a:moveTo>
                    <a:pt x="3444" y="1"/>
                  </a:moveTo>
                  <a:cubicBezTo>
                    <a:pt x="3154" y="1"/>
                    <a:pt x="2851" y="28"/>
                    <a:pt x="2534" y="92"/>
                  </a:cubicBezTo>
                  <a:cubicBezTo>
                    <a:pt x="1735" y="251"/>
                    <a:pt x="776" y="708"/>
                    <a:pt x="0" y="1415"/>
                  </a:cubicBezTo>
                  <a:cubicBezTo>
                    <a:pt x="822" y="753"/>
                    <a:pt x="1689" y="365"/>
                    <a:pt x="2443" y="297"/>
                  </a:cubicBezTo>
                  <a:cubicBezTo>
                    <a:pt x="2662" y="264"/>
                    <a:pt x="2877" y="248"/>
                    <a:pt x="3084" y="248"/>
                  </a:cubicBezTo>
                  <a:cubicBezTo>
                    <a:pt x="3586" y="248"/>
                    <a:pt x="4047" y="341"/>
                    <a:pt x="4451" y="502"/>
                  </a:cubicBezTo>
                  <a:cubicBezTo>
                    <a:pt x="5638" y="913"/>
                    <a:pt x="6505" y="1758"/>
                    <a:pt x="7145" y="2899"/>
                  </a:cubicBezTo>
                  <a:cubicBezTo>
                    <a:pt x="7761" y="4017"/>
                    <a:pt x="8149" y="5410"/>
                    <a:pt x="8149" y="7076"/>
                  </a:cubicBezTo>
                  <a:cubicBezTo>
                    <a:pt x="8126" y="7898"/>
                    <a:pt x="8012" y="8811"/>
                    <a:pt x="7715" y="9747"/>
                  </a:cubicBezTo>
                  <a:cubicBezTo>
                    <a:pt x="7441" y="10705"/>
                    <a:pt x="6871" y="11687"/>
                    <a:pt x="6095" y="12463"/>
                  </a:cubicBezTo>
                  <a:cubicBezTo>
                    <a:pt x="6916" y="11755"/>
                    <a:pt x="7555" y="10728"/>
                    <a:pt x="7898" y="9747"/>
                  </a:cubicBezTo>
                  <a:cubicBezTo>
                    <a:pt x="8263" y="8742"/>
                    <a:pt x="8423" y="7806"/>
                    <a:pt x="8468" y="6916"/>
                  </a:cubicBezTo>
                  <a:cubicBezTo>
                    <a:pt x="8560" y="5159"/>
                    <a:pt x="8149" y="3698"/>
                    <a:pt x="7533" y="2534"/>
                  </a:cubicBezTo>
                  <a:cubicBezTo>
                    <a:pt x="6848" y="1415"/>
                    <a:pt x="5958" y="525"/>
                    <a:pt x="4679" y="160"/>
                  </a:cubicBezTo>
                  <a:cubicBezTo>
                    <a:pt x="4294" y="64"/>
                    <a:pt x="3884" y="1"/>
                    <a:pt x="34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75" name="Google Shape;2075;p24"/>
            <p:cNvSpPr/>
            <p:nvPr/>
          </p:nvSpPr>
          <p:spPr>
            <a:xfrm>
              <a:off x="8072425" y="681775"/>
              <a:ext cx="276200" cy="287625"/>
            </a:xfrm>
            <a:custGeom>
              <a:avLst/>
              <a:gdLst/>
              <a:ahLst/>
              <a:cxnLst/>
              <a:rect l="l" t="t" r="r" b="b"/>
              <a:pathLst>
                <a:path w="11048" h="11505" extrusionOk="0">
                  <a:moveTo>
                    <a:pt x="2648" y="365"/>
                  </a:moveTo>
                  <a:cubicBezTo>
                    <a:pt x="502" y="1392"/>
                    <a:pt x="0" y="4291"/>
                    <a:pt x="1644" y="7053"/>
                  </a:cubicBezTo>
                  <a:lnTo>
                    <a:pt x="1644" y="7053"/>
                  </a:lnTo>
                  <a:cubicBezTo>
                    <a:pt x="3036" y="9404"/>
                    <a:pt x="6026" y="11504"/>
                    <a:pt x="8605" y="10317"/>
                  </a:cubicBezTo>
                  <a:lnTo>
                    <a:pt x="8605" y="10317"/>
                  </a:lnTo>
                  <a:cubicBezTo>
                    <a:pt x="10682" y="9381"/>
                    <a:pt x="11048" y="5958"/>
                    <a:pt x="9427" y="3218"/>
                  </a:cubicBezTo>
                  <a:lnTo>
                    <a:pt x="9427" y="3218"/>
                  </a:lnTo>
                  <a:cubicBezTo>
                    <a:pt x="8194" y="1164"/>
                    <a:pt x="6186" y="0"/>
                    <a:pt x="4337" y="0"/>
                  </a:cubicBezTo>
                  <a:lnTo>
                    <a:pt x="4337" y="0"/>
                  </a:lnTo>
                  <a:cubicBezTo>
                    <a:pt x="3744" y="0"/>
                    <a:pt x="3173" y="114"/>
                    <a:pt x="2648" y="36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9000">
                  <a:srgbClr val="47A3A2"/>
                </a:gs>
                <a:gs pos="100000">
                  <a:schemeClr val="accent6"/>
                </a:gs>
                <a:gs pos="100000">
                  <a:schemeClr val="accent5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76" name="Google Shape;2076;p24"/>
            <p:cNvSpPr/>
            <p:nvPr/>
          </p:nvSpPr>
          <p:spPr>
            <a:xfrm>
              <a:off x="8138600" y="680450"/>
              <a:ext cx="199175" cy="259275"/>
            </a:xfrm>
            <a:custGeom>
              <a:avLst/>
              <a:gdLst/>
              <a:ahLst/>
              <a:cxnLst/>
              <a:rect l="l" t="t" r="r" b="b"/>
              <a:pathLst>
                <a:path w="7967" h="10371" extrusionOk="0">
                  <a:moveTo>
                    <a:pt x="1837" y="0"/>
                  </a:moveTo>
                  <a:cubicBezTo>
                    <a:pt x="1229" y="0"/>
                    <a:pt x="573" y="132"/>
                    <a:pt x="1" y="418"/>
                  </a:cubicBezTo>
                  <a:cubicBezTo>
                    <a:pt x="525" y="212"/>
                    <a:pt x="1082" y="105"/>
                    <a:pt x="1602" y="105"/>
                  </a:cubicBezTo>
                  <a:cubicBezTo>
                    <a:pt x="1831" y="105"/>
                    <a:pt x="2052" y="126"/>
                    <a:pt x="2261" y="167"/>
                  </a:cubicBezTo>
                  <a:cubicBezTo>
                    <a:pt x="2945" y="281"/>
                    <a:pt x="3562" y="532"/>
                    <a:pt x="4087" y="852"/>
                  </a:cubicBezTo>
                  <a:cubicBezTo>
                    <a:pt x="5159" y="1468"/>
                    <a:pt x="5981" y="2358"/>
                    <a:pt x="6597" y="3363"/>
                  </a:cubicBezTo>
                  <a:cubicBezTo>
                    <a:pt x="7191" y="4390"/>
                    <a:pt x="7602" y="5531"/>
                    <a:pt x="7647" y="6787"/>
                  </a:cubicBezTo>
                  <a:cubicBezTo>
                    <a:pt x="7670" y="7426"/>
                    <a:pt x="7602" y="8065"/>
                    <a:pt x="7351" y="8704"/>
                  </a:cubicBezTo>
                  <a:cubicBezTo>
                    <a:pt x="7145" y="9343"/>
                    <a:pt x="6643" y="9982"/>
                    <a:pt x="5958" y="10370"/>
                  </a:cubicBezTo>
                  <a:cubicBezTo>
                    <a:pt x="6689" y="10028"/>
                    <a:pt x="7259" y="9389"/>
                    <a:pt x="7533" y="8750"/>
                  </a:cubicBezTo>
                  <a:cubicBezTo>
                    <a:pt x="7830" y="8065"/>
                    <a:pt x="7944" y="7403"/>
                    <a:pt x="7967" y="6741"/>
                  </a:cubicBezTo>
                  <a:cubicBezTo>
                    <a:pt x="7967" y="5417"/>
                    <a:pt x="7556" y="4230"/>
                    <a:pt x="6963" y="3180"/>
                  </a:cubicBezTo>
                  <a:cubicBezTo>
                    <a:pt x="6301" y="2153"/>
                    <a:pt x="5456" y="1240"/>
                    <a:pt x="4292" y="647"/>
                  </a:cubicBezTo>
                  <a:cubicBezTo>
                    <a:pt x="3721" y="350"/>
                    <a:pt x="3059" y="122"/>
                    <a:pt x="2329" y="30"/>
                  </a:cubicBezTo>
                  <a:cubicBezTo>
                    <a:pt x="2171" y="10"/>
                    <a:pt x="2006" y="0"/>
                    <a:pt x="1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77" name="Google Shape;2077;p24"/>
            <p:cNvSpPr/>
            <p:nvPr/>
          </p:nvSpPr>
          <p:spPr>
            <a:xfrm>
              <a:off x="8083825" y="690900"/>
              <a:ext cx="203750" cy="258875"/>
            </a:xfrm>
            <a:custGeom>
              <a:avLst/>
              <a:gdLst/>
              <a:ahLst/>
              <a:cxnLst/>
              <a:rect l="l" t="t" r="r" b="b"/>
              <a:pathLst>
                <a:path w="8150" h="10355" extrusionOk="0">
                  <a:moveTo>
                    <a:pt x="2192" y="0"/>
                  </a:moveTo>
                  <a:lnTo>
                    <a:pt x="2192" y="0"/>
                  </a:lnTo>
                  <a:cubicBezTo>
                    <a:pt x="1461" y="343"/>
                    <a:pt x="868" y="913"/>
                    <a:pt x="571" y="1507"/>
                  </a:cubicBezTo>
                  <a:cubicBezTo>
                    <a:pt x="252" y="2100"/>
                    <a:pt x="115" y="2717"/>
                    <a:pt x="69" y="3333"/>
                  </a:cubicBezTo>
                  <a:cubicBezTo>
                    <a:pt x="1" y="4543"/>
                    <a:pt x="412" y="5707"/>
                    <a:pt x="1005" y="6779"/>
                  </a:cubicBezTo>
                  <a:cubicBezTo>
                    <a:pt x="1667" y="7807"/>
                    <a:pt x="2534" y="8811"/>
                    <a:pt x="3744" y="9518"/>
                  </a:cubicBezTo>
                  <a:cubicBezTo>
                    <a:pt x="4360" y="9861"/>
                    <a:pt x="5045" y="10158"/>
                    <a:pt x="5798" y="10295"/>
                  </a:cubicBezTo>
                  <a:cubicBezTo>
                    <a:pt x="6015" y="10334"/>
                    <a:pt x="6243" y="10354"/>
                    <a:pt x="6475" y="10354"/>
                  </a:cubicBezTo>
                  <a:cubicBezTo>
                    <a:pt x="7048" y="10354"/>
                    <a:pt x="7645" y="10229"/>
                    <a:pt x="8149" y="9952"/>
                  </a:cubicBezTo>
                  <a:lnTo>
                    <a:pt x="8149" y="9952"/>
                  </a:lnTo>
                  <a:cubicBezTo>
                    <a:pt x="7686" y="10149"/>
                    <a:pt x="7197" y="10242"/>
                    <a:pt x="6725" y="10242"/>
                  </a:cubicBezTo>
                  <a:cubicBezTo>
                    <a:pt x="6429" y="10242"/>
                    <a:pt x="6139" y="10205"/>
                    <a:pt x="5867" y="10135"/>
                  </a:cubicBezTo>
                  <a:cubicBezTo>
                    <a:pt x="5159" y="9975"/>
                    <a:pt x="4520" y="9678"/>
                    <a:pt x="3949" y="9313"/>
                  </a:cubicBezTo>
                  <a:cubicBezTo>
                    <a:pt x="2831" y="8583"/>
                    <a:pt x="1986" y="7624"/>
                    <a:pt x="1370" y="6597"/>
                  </a:cubicBezTo>
                  <a:cubicBezTo>
                    <a:pt x="754" y="5570"/>
                    <a:pt x="366" y="4451"/>
                    <a:pt x="366" y="3287"/>
                  </a:cubicBezTo>
                  <a:cubicBezTo>
                    <a:pt x="366" y="2717"/>
                    <a:pt x="457" y="2100"/>
                    <a:pt x="731" y="1530"/>
                  </a:cubicBezTo>
                  <a:cubicBezTo>
                    <a:pt x="982" y="936"/>
                    <a:pt x="1507" y="388"/>
                    <a:pt x="21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2078" name="Google Shape;2078;p24"/>
          <p:cNvGrpSpPr/>
          <p:nvPr/>
        </p:nvGrpSpPr>
        <p:grpSpPr>
          <a:xfrm>
            <a:off x="-606441" y="-709089"/>
            <a:ext cx="2255386" cy="2255386"/>
            <a:chOff x="3136163" y="3071699"/>
            <a:chExt cx="3064800" cy="3064800"/>
          </a:xfrm>
        </p:grpSpPr>
        <p:sp>
          <p:nvSpPr>
            <p:cNvPr id="2079" name="Google Shape;2079;p24"/>
            <p:cNvSpPr/>
            <p:nvPr/>
          </p:nvSpPr>
          <p:spPr>
            <a:xfrm>
              <a:off x="3136163" y="3071699"/>
              <a:ext cx="3064800" cy="3064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0" name="Google Shape;2080;p24"/>
            <p:cNvGrpSpPr/>
            <p:nvPr/>
          </p:nvGrpSpPr>
          <p:grpSpPr>
            <a:xfrm>
              <a:off x="3822875" y="3758700"/>
              <a:ext cx="1691375" cy="1690800"/>
              <a:chOff x="3822875" y="3758700"/>
              <a:chExt cx="1691375" cy="1690800"/>
            </a:xfrm>
          </p:grpSpPr>
          <p:sp>
            <p:nvSpPr>
              <p:cNvPr id="2081" name="Google Shape;2081;p24"/>
              <p:cNvSpPr/>
              <p:nvPr/>
            </p:nvSpPr>
            <p:spPr>
              <a:xfrm>
                <a:off x="3822875" y="3758700"/>
                <a:ext cx="1691375" cy="1690800"/>
              </a:xfrm>
              <a:custGeom>
                <a:avLst/>
                <a:gdLst/>
                <a:ahLst/>
                <a:cxnLst/>
                <a:rect l="l" t="t" r="r" b="b"/>
                <a:pathLst>
                  <a:path w="67655" h="67632" extrusionOk="0">
                    <a:moveTo>
                      <a:pt x="0" y="33827"/>
                    </a:moveTo>
                    <a:cubicBezTo>
                      <a:pt x="0" y="52498"/>
                      <a:pt x="15134" y="67631"/>
                      <a:pt x="33828" y="67631"/>
                    </a:cubicBezTo>
                    <a:lnTo>
                      <a:pt x="33828" y="67631"/>
                    </a:lnTo>
                    <a:cubicBezTo>
                      <a:pt x="52499" y="67631"/>
                      <a:pt x="67655" y="52498"/>
                      <a:pt x="67655" y="33827"/>
                    </a:cubicBezTo>
                    <a:lnTo>
                      <a:pt x="67655" y="33827"/>
                    </a:lnTo>
                    <a:cubicBezTo>
                      <a:pt x="67655" y="15133"/>
                      <a:pt x="52499" y="0"/>
                      <a:pt x="33828" y="0"/>
                    </a:cubicBezTo>
                    <a:lnTo>
                      <a:pt x="33828" y="0"/>
                    </a:lnTo>
                    <a:cubicBezTo>
                      <a:pt x="15134" y="0"/>
                      <a:pt x="0" y="15133"/>
                      <a:pt x="0" y="3382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2000">
                    <a:schemeClr val="accent2"/>
                  </a:gs>
                  <a:gs pos="88000">
                    <a:schemeClr val="accent3"/>
                  </a:gs>
                  <a:gs pos="100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4110938" y="3939438"/>
                <a:ext cx="193475" cy="232825"/>
              </a:xfrm>
              <a:custGeom>
                <a:avLst/>
                <a:gdLst/>
                <a:ahLst/>
                <a:cxnLst/>
                <a:rect l="l" t="t" r="r" b="b"/>
                <a:pathLst>
                  <a:path w="7739" h="9313" extrusionOk="0">
                    <a:moveTo>
                      <a:pt x="1963" y="1986"/>
                    </a:moveTo>
                    <a:cubicBezTo>
                      <a:pt x="1210" y="2899"/>
                      <a:pt x="639" y="3949"/>
                      <a:pt x="320" y="5090"/>
                    </a:cubicBezTo>
                    <a:cubicBezTo>
                      <a:pt x="114" y="5843"/>
                      <a:pt x="0" y="6665"/>
                      <a:pt x="206" y="7418"/>
                    </a:cubicBezTo>
                    <a:cubicBezTo>
                      <a:pt x="411" y="8171"/>
                      <a:pt x="982" y="8879"/>
                      <a:pt x="1735" y="9062"/>
                    </a:cubicBezTo>
                    <a:cubicBezTo>
                      <a:pt x="2694" y="9313"/>
                      <a:pt x="3675" y="8742"/>
                      <a:pt x="4451" y="8149"/>
                    </a:cubicBezTo>
                    <a:cubicBezTo>
                      <a:pt x="5775" y="7144"/>
                      <a:pt x="7030" y="5866"/>
                      <a:pt x="7373" y="4246"/>
                    </a:cubicBezTo>
                    <a:cubicBezTo>
                      <a:pt x="7738" y="2625"/>
                      <a:pt x="6871" y="662"/>
                      <a:pt x="5250" y="342"/>
                    </a:cubicBezTo>
                    <a:cubicBezTo>
                      <a:pt x="3561" y="0"/>
                      <a:pt x="2077" y="1461"/>
                      <a:pt x="1210" y="2922"/>
                    </a:cubicBezTo>
                  </a:path>
                </a:pathLst>
              </a:custGeom>
              <a:gradFill>
                <a:gsLst>
                  <a:gs pos="0">
                    <a:schemeClr val="dk1">
                      <a:alpha val="46880"/>
                    </a:schemeClr>
                  </a:gs>
                  <a:gs pos="55000">
                    <a:srgbClr val="7800B9">
                      <a:alpha val="0"/>
                      <a:alpha val="46880"/>
                    </a:srgbClr>
                  </a:gs>
                  <a:gs pos="100000">
                    <a:srgbClr val="FFFFFF">
                      <a:alpha val="0"/>
                      <a:alpha val="4688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4374100" y="3924750"/>
                <a:ext cx="235125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10044" extrusionOk="0">
                    <a:moveTo>
                      <a:pt x="822" y="4634"/>
                    </a:moveTo>
                    <a:cubicBezTo>
                      <a:pt x="685" y="2922"/>
                      <a:pt x="1849" y="1210"/>
                      <a:pt x="3447" y="617"/>
                    </a:cubicBezTo>
                    <a:cubicBezTo>
                      <a:pt x="5045" y="0"/>
                      <a:pt x="6962" y="434"/>
                      <a:pt x="8263" y="1575"/>
                    </a:cubicBezTo>
                    <a:cubicBezTo>
                      <a:pt x="8651" y="1940"/>
                      <a:pt x="8994" y="2374"/>
                      <a:pt x="9176" y="2876"/>
                    </a:cubicBezTo>
                    <a:cubicBezTo>
                      <a:pt x="9405" y="3493"/>
                      <a:pt x="9336" y="4177"/>
                      <a:pt x="9199" y="4816"/>
                    </a:cubicBezTo>
                    <a:cubicBezTo>
                      <a:pt x="8766" y="6642"/>
                      <a:pt x="7579" y="8286"/>
                      <a:pt x="5981" y="9245"/>
                    </a:cubicBezTo>
                    <a:cubicBezTo>
                      <a:pt x="5205" y="9724"/>
                      <a:pt x="4292" y="10043"/>
                      <a:pt x="3402" y="9861"/>
                    </a:cubicBezTo>
                    <a:cubicBezTo>
                      <a:pt x="2146" y="9587"/>
                      <a:pt x="1325" y="8400"/>
                      <a:pt x="777" y="7236"/>
                    </a:cubicBezTo>
                    <a:cubicBezTo>
                      <a:pt x="548" y="6757"/>
                      <a:pt x="343" y="6232"/>
                      <a:pt x="252" y="5684"/>
                    </a:cubicBezTo>
                    <a:cubicBezTo>
                      <a:pt x="1" y="4086"/>
                      <a:pt x="1028" y="2397"/>
                      <a:pt x="2557" y="1872"/>
                    </a:cubicBezTo>
                  </a:path>
                </a:pathLst>
              </a:custGeom>
              <a:solidFill>
                <a:srgbClr val="950E6F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4714200" y="4001775"/>
                <a:ext cx="13355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5342" h="6096" extrusionOk="0">
                    <a:moveTo>
                      <a:pt x="1827" y="663"/>
                    </a:moveTo>
                    <a:cubicBezTo>
                      <a:pt x="731" y="1325"/>
                      <a:pt x="1" y="2648"/>
                      <a:pt x="274" y="3904"/>
                    </a:cubicBezTo>
                    <a:cubicBezTo>
                      <a:pt x="526" y="5136"/>
                      <a:pt x="1918" y="6095"/>
                      <a:pt x="3128" y="5707"/>
                    </a:cubicBezTo>
                    <a:cubicBezTo>
                      <a:pt x="3630" y="5547"/>
                      <a:pt x="4041" y="5205"/>
                      <a:pt x="4360" y="4817"/>
                    </a:cubicBezTo>
                    <a:cubicBezTo>
                      <a:pt x="4976" y="4086"/>
                      <a:pt x="5342" y="3105"/>
                      <a:pt x="5182" y="2169"/>
                    </a:cubicBezTo>
                    <a:cubicBezTo>
                      <a:pt x="5022" y="1233"/>
                      <a:pt x="4315" y="366"/>
                      <a:pt x="3379" y="183"/>
                    </a:cubicBezTo>
                    <a:cubicBezTo>
                      <a:pt x="2443" y="1"/>
                      <a:pt x="1370" y="617"/>
                      <a:pt x="1187" y="1553"/>
                    </a:cubicBezTo>
                  </a:path>
                </a:pathLst>
              </a:custGeom>
              <a:solidFill>
                <a:srgbClr val="950E6F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24"/>
              <p:cNvSpPr/>
              <p:nvPr/>
            </p:nvSpPr>
            <p:spPr>
              <a:xfrm>
                <a:off x="4572675" y="4786975"/>
                <a:ext cx="591775" cy="585500"/>
              </a:xfrm>
              <a:custGeom>
                <a:avLst/>
                <a:gdLst/>
                <a:ahLst/>
                <a:cxnLst/>
                <a:rect l="l" t="t" r="r" b="b"/>
                <a:pathLst>
                  <a:path w="23671" h="23420" extrusionOk="0">
                    <a:moveTo>
                      <a:pt x="7670" y="23008"/>
                    </a:moveTo>
                    <a:cubicBezTo>
                      <a:pt x="5319" y="23168"/>
                      <a:pt x="2900" y="22004"/>
                      <a:pt x="1576" y="20087"/>
                    </a:cubicBezTo>
                    <a:cubicBezTo>
                      <a:pt x="229" y="18146"/>
                      <a:pt x="1" y="15499"/>
                      <a:pt x="982" y="13353"/>
                    </a:cubicBezTo>
                    <a:cubicBezTo>
                      <a:pt x="1667" y="11801"/>
                      <a:pt x="2922" y="10591"/>
                      <a:pt x="3790" y="9153"/>
                    </a:cubicBezTo>
                    <a:cubicBezTo>
                      <a:pt x="4931" y="7259"/>
                      <a:pt x="5388" y="5045"/>
                      <a:pt x="6209" y="2990"/>
                    </a:cubicBezTo>
                    <a:cubicBezTo>
                      <a:pt x="6552" y="2146"/>
                      <a:pt x="6985" y="1279"/>
                      <a:pt x="7739" y="731"/>
                    </a:cubicBezTo>
                    <a:cubicBezTo>
                      <a:pt x="8629" y="92"/>
                      <a:pt x="9816" y="0"/>
                      <a:pt x="10911" y="160"/>
                    </a:cubicBezTo>
                    <a:cubicBezTo>
                      <a:pt x="13650" y="548"/>
                      <a:pt x="16001" y="2260"/>
                      <a:pt x="18193" y="3972"/>
                    </a:cubicBezTo>
                    <a:cubicBezTo>
                      <a:pt x="20064" y="5433"/>
                      <a:pt x="22004" y="7053"/>
                      <a:pt x="22758" y="9290"/>
                    </a:cubicBezTo>
                    <a:cubicBezTo>
                      <a:pt x="23671" y="11984"/>
                      <a:pt x="22621" y="15042"/>
                      <a:pt x="20749" y="17165"/>
                    </a:cubicBezTo>
                    <a:cubicBezTo>
                      <a:pt x="18877" y="19288"/>
                      <a:pt x="16298" y="20634"/>
                      <a:pt x="13696" y="21776"/>
                    </a:cubicBezTo>
                    <a:cubicBezTo>
                      <a:pt x="12075" y="22483"/>
                      <a:pt x="10409" y="23145"/>
                      <a:pt x="8652" y="23282"/>
                    </a:cubicBezTo>
                    <a:cubicBezTo>
                      <a:pt x="6894" y="23419"/>
                      <a:pt x="5000" y="22985"/>
                      <a:pt x="3721" y="21776"/>
                    </a:cubicBezTo>
                  </a:path>
                </a:pathLst>
              </a:custGeom>
              <a:solidFill>
                <a:srgbClr val="950E6F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24"/>
              <p:cNvSpPr/>
              <p:nvPr/>
            </p:nvSpPr>
            <p:spPr>
              <a:xfrm>
                <a:off x="4558425" y="4440025"/>
                <a:ext cx="602600" cy="602625"/>
              </a:xfrm>
              <a:custGeom>
                <a:avLst/>
                <a:gdLst/>
                <a:ahLst/>
                <a:cxnLst/>
                <a:rect l="l" t="t" r="r" b="b"/>
                <a:pathLst>
                  <a:path w="24104" h="24105" extrusionOk="0">
                    <a:moveTo>
                      <a:pt x="0" y="12052"/>
                    </a:moveTo>
                    <a:cubicBezTo>
                      <a:pt x="0" y="18694"/>
                      <a:pt x="5387" y="24104"/>
                      <a:pt x="12052" y="24104"/>
                    </a:cubicBezTo>
                    <a:lnTo>
                      <a:pt x="12052" y="24104"/>
                    </a:lnTo>
                    <a:cubicBezTo>
                      <a:pt x="18717" y="24104"/>
                      <a:pt x="24104" y="18694"/>
                      <a:pt x="24104" y="12052"/>
                    </a:cubicBezTo>
                    <a:lnTo>
                      <a:pt x="24104" y="12052"/>
                    </a:lnTo>
                    <a:cubicBezTo>
                      <a:pt x="24104" y="5387"/>
                      <a:pt x="18717" y="1"/>
                      <a:pt x="12052" y="1"/>
                    </a:cubicBezTo>
                    <a:lnTo>
                      <a:pt x="12052" y="1"/>
                    </a:lnTo>
                    <a:cubicBezTo>
                      <a:pt x="5387" y="1"/>
                      <a:pt x="0" y="5387"/>
                      <a:pt x="0" y="120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4556125" y="4741325"/>
                <a:ext cx="607200" cy="311575"/>
              </a:xfrm>
              <a:custGeom>
                <a:avLst/>
                <a:gdLst/>
                <a:ahLst/>
                <a:cxnLst/>
                <a:rect l="l" t="t" r="r" b="b"/>
                <a:pathLst>
                  <a:path w="24288" h="12463" extrusionOk="0">
                    <a:moveTo>
                      <a:pt x="92" y="0"/>
                    </a:moveTo>
                    <a:lnTo>
                      <a:pt x="92" y="0"/>
                    </a:lnTo>
                    <a:cubicBezTo>
                      <a:pt x="1" y="1575"/>
                      <a:pt x="275" y="3173"/>
                      <a:pt x="823" y="4679"/>
                    </a:cubicBezTo>
                    <a:cubicBezTo>
                      <a:pt x="1393" y="6186"/>
                      <a:pt x="2261" y="7578"/>
                      <a:pt x="3379" y="8742"/>
                    </a:cubicBezTo>
                    <a:cubicBezTo>
                      <a:pt x="4498" y="9929"/>
                      <a:pt x="5890" y="10842"/>
                      <a:pt x="7373" y="11504"/>
                    </a:cubicBezTo>
                    <a:cubicBezTo>
                      <a:pt x="8880" y="12143"/>
                      <a:pt x="10501" y="12463"/>
                      <a:pt x="12144" y="12463"/>
                    </a:cubicBezTo>
                    <a:cubicBezTo>
                      <a:pt x="13765" y="12463"/>
                      <a:pt x="15408" y="12143"/>
                      <a:pt x="16914" y="11504"/>
                    </a:cubicBezTo>
                    <a:cubicBezTo>
                      <a:pt x="18398" y="10842"/>
                      <a:pt x="19768" y="9929"/>
                      <a:pt x="20886" y="8742"/>
                    </a:cubicBezTo>
                    <a:cubicBezTo>
                      <a:pt x="22027" y="7578"/>
                      <a:pt x="22895" y="6186"/>
                      <a:pt x="23465" y="4679"/>
                    </a:cubicBezTo>
                    <a:cubicBezTo>
                      <a:pt x="24013" y="3173"/>
                      <a:pt x="24287" y="1575"/>
                      <a:pt x="24196" y="0"/>
                    </a:cubicBezTo>
                    <a:lnTo>
                      <a:pt x="24196" y="0"/>
                    </a:lnTo>
                    <a:cubicBezTo>
                      <a:pt x="24036" y="3150"/>
                      <a:pt x="22644" y="6163"/>
                      <a:pt x="20430" y="8286"/>
                    </a:cubicBezTo>
                    <a:cubicBezTo>
                      <a:pt x="18216" y="10431"/>
                      <a:pt x="15203" y="11641"/>
                      <a:pt x="12144" y="11641"/>
                    </a:cubicBezTo>
                    <a:cubicBezTo>
                      <a:pt x="9085" y="11641"/>
                      <a:pt x="6072" y="10431"/>
                      <a:pt x="3858" y="8286"/>
                    </a:cubicBezTo>
                    <a:cubicBezTo>
                      <a:pt x="1622" y="6163"/>
                      <a:pt x="252" y="3150"/>
                      <a:pt x="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4093350" y="3954425"/>
                <a:ext cx="392625" cy="201450"/>
              </a:xfrm>
              <a:custGeom>
                <a:avLst/>
                <a:gdLst/>
                <a:ahLst/>
                <a:cxnLst/>
                <a:rect l="l" t="t" r="r" b="b"/>
                <a:pathLst>
                  <a:path w="15705" h="8058" extrusionOk="0">
                    <a:moveTo>
                      <a:pt x="7853" y="0"/>
                    </a:moveTo>
                    <a:cubicBezTo>
                      <a:pt x="6803" y="23"/>
                      <a:pt x="5753" y="228"/>
                      <a:pt x="4771" y="639"/>
                    </a:cubicBezTo>
                    <a:cubicBezTo>
                      <a:pt x="3812" y="1050"/>
                      <a:pt x="2922" y="1644"/>
                      <a:pt x="2192" y="2420"/>
                    </a:cubicBezTo>
                    <a:cubicBezTo>
                      <a:pt x="1484" y="3173"/>
                      <a:pt x="914" y="4063"/>
                      <a:pt x="548" y="5045"/>
                    </a:cubicBezTo>
                    <a:cubicBezTo>
                      <a:pt x="183" y="6003"/>
                      <a:pt x="1" y="7053"/>
                      <a:pt x="69" y="8058"/>
                    </a:cubicBezTo>
                    <a:cubicBezTo>
                      <a:pt x="183" y="6026"/>
                      <a:pt x="1051" y="4086"/>
                      <a:pt x="2489" y="2694"/>
                    </a:cubicBezTo>
                    <a:cubicBezTo>
                      <a:pt x="3907" y="1343"/>
                      <a:pt x="5835" y="548"/>
                      <a:pt x="7771" y="548"/>
                    </a:cubicBezTo>
                    <a:cubicBezTo>
                      <a:pt x="7798" y="548"/>
                      <a:pt x="7825" y="548"/>
                      <a:pt x="7853" y="548"/>
                    </a:cubicBezTo>
                    <a:cubicBezTo>
                      <a:pt x="7880" y="548"/>
                      <a:pt x="7908" y="548"/>
                      <a:pt x="7935" y="548"/>
                    </a:cubicBezTo>
                    <a:cubicBezTo>
                      <a:pt x="9892" y="548"/>
                      <a:pt x="11798" y="1343"/>
                      <a:pt x="13216" y="2716"/>
                    </a:cubicBezTo>
                    <a:cubicBezTo>
                      <a:pt x="14654" y="4086"/>
                      <a:pt x="15545" y="6026"/>
                      <a:pt x="15636" y="8058"/>
                    </a:cubicBezTo>
                    <a:cubicBezTo>
                      <a:pt x="15704" y="7053"/>
                      <a:pt x="15522" y="6003"/>
                      <a:pt x="15179" y="5045"/>
                    </a:cubicBezTo>
                    <a:cubicBezTo>
                      <a:pt x="14791" y="4063"/>
                      <a:pt x="14221" y="3173"/>
                      <a:pt x="13513" y="2420"/>
                    </a:cubicBezTo>
                    <a:cubicBezTo>
                      <a:pt x="12783" y="1644"/>
                      <a:pt x="11893" y="1050"/>
                      <a:pt x="10934" y="639"/>
                    </a:cubicBezTo>
                    <a:cubicBezTo>
                      <a:pt x="9952" y="228"/>
                      <a:pt x="8902" y="23"/>
                      <a:pt x="78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4903075" y="3925875"/>
                <a:ext cx="353825" cy="319675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2787" extrusionOk="0">
                    <a:moveTo>
                      <a:pt x="891" y="1"/>
                    </a:moveTo>
                    <a:cubicBezTo>
                      <a:pt x="275" y="663"/>
                      <a:pt x="1" y="1644"/>
                      <a:pt x="46" y="2580"/>
                    </a:cubicBezTo>
                    <a:cubicBezTo>
                      <a:pt x="115" y="3516"/>
                      <a:pt x="389" y="4429"/>
                      <a:pt x="777" y="5274"/>
                    </a:cubicBezTo>
                    <a:cubicBezTo>
                      <a:pt x="1553" y="6963"/>
                      <a:pt x="2763" y="8423"/>
                      <a:pt x="4132" y="9656"/>
                    </a:cubicBezTo>
                    <a:cubicBezTo>
                      <a:pt x="5570" y="10866"/>
                      <a:pt x="7145" y="11893"/>
                      <a:pt x="8948" y="12418"/>
                    </a:cubicBezTo>
                    <a:cubicBezTo>
                      <a:pt x="9668" y="12639"/>
                      <a:pt x="10417" y="12786"/>
                      <a:pt x="11172" y="12786"/>
                    </a:cubicBezTo>
                    <a:cubicBezTo>
                      <a:pt x="11351" y="12786"/>
                      <a:pt x="11531" y="12778"/>
                      <a:pt x="11710" y="12760"/>
                    </a:cubicBezTo>
                    <a:cubicBezTo>
                      <a:pt x="12646" y="12692"/>
                      <a:pt x="13582" y="12304"/>
                      <a:pt x="14152" y="11596"/>
                    </a:cubicBezTo>
                    <a:lnTo>
                      <a:pt x="14152" y="11596"/>
                    </a:lnTo>
                    <a:cubicBezTo>
                      <a:pt x="13490" y="12235"/>
                      <a:pt x="12600" y="12555"/>
                      <a:pt x="11687" y="12555"/>
                    </a:cubicBezTo>
                    <a:cubicBezTo>
                      <a:pt x="11642" y="12556"/>
                      <a:pt x="11597" y="12557"/>
                      <a:pt x="11551" y="12557"/>
                    </a:cubicBezTo>
                    <a:cubicBezTo>
                      <a:pt x="10707" y="12557"/>
                      <a:pt x="9864" y="12358"/>
                      <a:pt x="9062" y="12098"/>
                    </a:cubicBezTo>
                    <a:cubicBezTo>
                      <a:pt x="7350" y="11505"/>
                      <a:pt x="5798" y="10501"/>
                      <a:pt x="4452" y="9314"/>
                    </a:cubicBezTo>
                    <a:cubicBezTo>
                      <a:pt x="3082" y="8127"/>
                      <a:pt x="1895" y="6734"/>
                      <a:pt x="1096" y="5114"/>
                    </a:cubicBezTo>
                    <a:cubicBezTo>
                      <a:pt x="685" y="4315"/>
                      <a:pt x="366" y="3448"/>
                      <a:pt x="275" y="2557"/>
                    </a:cubicBezTo>
                    <a:cubicBezTo>
                      <a:pt x="160" y="1667"/>
                      <a:pt x="343" y="731"/>
                      <a:pt x="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4925325" y="3895825"/>
                <a:ext cx="354400" cy="319975"/>
              </a:xfrm>
              <a:custGeom>
                <a:avLst/>
                <a:gdLst/>
                <a:ahLst/>
                <a:cxnLst/>
                <a:rect l="l" t="t" r="r" b="b"/>
                <a:pathLst>
                  <a:path w="14176" h="12799" extrusionOk="0">
                    <a:moveTo>
                      <a:pt x="2885" y="0"/>
                    </a:moveTo>
                    <a:cubicBezTo>
                      <a:pt x="2738" y="0"/>
                      <a:pt x="2591" y="5"/>
                      <a:pt x="2443" y="16"/>
                    </a:cubicBezTo>
                    <a:cubicBezTo>
                      <a:pt x="1530" y="85"/>
                      <a:pt x="594" y="473"/>
                      <a:pt x="1" y="1203"/>
                    </a:cubicBezTo>
                    <a:cubicBezTo>
                      <a:pt x="663" y="564"/>
                      <a:pt x="1576" y="244"/>
                      <a:pt x="2466" y="244"/>
                    </a:cubicBezTo>
                    <a:cubicBezTo>
                      <a:pt x="2516" y="243"/>
                      <a:pt x="2566" y="242"/>
                      <a:pt x="2616" y="242"/>
                    </a:cubicBezTo>
                    <a:cubicBezTo>
                      <a:pt x="3459" y="242"/>
                      <a:pt x="4317" y="421"/>
                      <a:pt x="5114" y="701"/>
                    </a:cubicBezTo>
                    <a:cubicBezTo>
                      <a:pt x="6803" y="1294"/>
                      <a:pt x="8355" y="2276"/>
                      <a:pt x="9724" y="3463"/>
                    </a:cubicBezTo>
                    <a:cubicBezTo>
                      <a:pt x="11071" y="4650"/>
                      <a:pt x="12258" y="6065"/>
                      <a:pt x="13080" y="7663"/>
                    </a:cubicBezTo>
                    <a:cubicBezTo>
                      <a:pt x="13491" y="8484"/>
                      <a:pt x="13787" y="9329"/>
                      <a:pt x="13879" y="10219"/>
                    </a:cubicBezTo>
                    <a:cubicBezTo>
                      <a:pt x="14016" y="11109"/>
                      <a:pt x="13810" y="12045"/>
                      <a:pt x="13262" y="12798"/>
                    </a:cubicBezTo>
                    <a:cubicBezTo>
                      <a:pt x="13902" y="12113"/>
                      <a:pt x="14175" y="11132"/>
                      <a:pt x="14107" y="10219"/>
                    </a:cubicBezTo>
                    <a:cubicBezTo>
                      <a:pt x="14061" y="9283"/>
                      <a:pt x="13765" y="8370"/>
                      <a:pt x="13399" y="7526"/>
                    </a:cubicBezTo>
                    <a:cubicBezTo>
                      <a:pt x="12623" y="5814"/>
                      <a:pt x="11391" y="4376"/>
                      <a:pt x="10021" y="3120"/>
                    </a:cubicBezTo>
                    <a:cubicBezTo>
                      <a:pt x="8606" y="1933"/>
                      <a:pt x="7008" y="906"/>
                      <a:pt x="5205" y="358"/>
                    </a:cubicBezTo>
                    <a:cubicBezTo>
                      <a:pt x="4455" y="147"/>
                      <a:pt x="3673" y="0"/>
                      <a:pt x="28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4038000" y="4978125"/>
                <a:ext cx="361225" cy="298475"/>
              </a:xfrm>
              <a:custGeom>
                <a:avLst/>
                <a:gdLst/>
                <a:ahLst/>
                <a:cxnLst/>
                <a:rect l="l" t="t" r="r" b="b"/>
                <a:pathLst>
                  <a:path w="14449" h="11939" extrusionOk="0">
                    <a:moveTo>
                      <a:pt x="1416" y="1028"/>
                    </a:moveTo>
                    <a:cubicBezTo>
                      <a:pt x="1" y="2831"/>
                      <a:pt x="1461" y="6323"/>
                      <a:pt x="4680" y="8834"/>
                    </a:cubicBezTo>
                    <a:lnTo>
                      <a:pt x="4680" y="8834"/>
                    </a:lnTo>
                    <a:cubicBezTo>
                      <a:pt x="7898" y="11345"/>
                      <a:pt x="11641" y="11938"/>
                      <a:pt x="13034" y="10135"/>
                    </a:cubicBezTo>
                    <a:lnTo>
                      <a:pt x="13034" y="10135"/>
                    </a:lnTo>
                    <a:cubicBezTo>
                      <a:pt x="14449" y="8355"/>
                      <a:pt x="12965" y="4863"/>
                      <a:pt x="9770" y="2329"/>
                    </a:cubicBezTo>
                    <a:lnTo>
                      <a:pt x="9770" y="2329"/>
                    </a:lnTo>
                    <a:cubicBezTo>
                      <a:pt x="7807" y="800"/>
                      <a:pt x="5661" y="1"/>
                      <a:pt x="3949" y="1"/>
                    </a:cubicBezTo>
                    <a:lnTo>
                      <a:pt x="3949" y="1"/>
                    </a:lnTo>
                    <a:cubicBezTo>
                      <a:pt x="2854" y="1"/>
                      <a:pt x="1964" y="320"/>
                      <a:pt x="1416" y="1028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4073375" y="4975150"/>
                <a:ext cx="307600" cy="256375"/>
              </a:xfrm>
              <a:custGeom>
                <a:avLst/>
                <a:gdLst/>
                <a:ahLst/>
                <a:cxnLst/>
                <a:rect l="l" t="t" r="r" b="b"/>
                <a:pathLst>
                  <a:path w="12304" h="10255" extrusionOk="0">
                    <a:moveTo>
                      <a:pt x="2697" y="1"/>
                    </a:moveTo>
                    <a:cubicBezTo>
                      <a:pt x="2459" y="1"/>
                      <a:pt x="2222" y="17"/>
                      <a:pt x="1987" y="51"/>
                    </a:cubicBezTo>
                    <a:cubicBezTo>
                      <a:pt x="1210" y="143"/>
                      <a:pt x="457" y="531"/>
                      <a:pt x="1" y="1147"/>
                    </a:cubicBezTo>
                    <a:cubicBezTo>
                      <a:pt x="503" y="576"/>
                      <a:pt x="1256" y="280"/>
                      <a:pt x="2009" y="234"/>
                    </a:cubicBezTo>
                    <a:cubicBezTo>
                      <a:pt x="2143" y="222"/>
                      <a:pt x="2276" y="216"/>
                      <a:pt x="2409" y="216"/>
                    </a:cubicBezTo>
                    <a:cubicBezTo>
                      <a:pt x="3029" y="216"/>
                      <a:pt x="3645" y="339"/>
                      <a:pt x="4246" y="508"/>
                    </a:cubicBezTo>
                    <a:cubicBezTo>
                      <a:pt x="5707" y="919"/>
                      <a:pt x="7031" y="1672"/>
                      <a:pt x="8241" y="2608"/>
                    </a:cubicBezTo>
                    <a:cubicBezTo>
                      <a:pt x="9428" y="3544"/>
                      <a:pt x="10478" y="4662"/>
                      <a:pt x="11231" y="5986"/>
                    </a:cubicBezTo>
                    <a:cubicBezTo>
                      <a:pt x="11619" y="6625"/>
                      <a:pt x="11893" y="7333"/>
                      <a:pt x="12030" y="8086"/>
                    </a:cubicBezTo>
                    <a:cubicBezTo>
                      <a:pt x="12167" y="8816"/>
                      <a:pt x="12052" y="9615"/>
                      <a:pt x="11619" y="10254"/>
                    </a:cubicBezTo>
                    <a:cubicBezTo>
                      <a:pt x="12121" y="9661"/>
                      <a:pt x="12304" y="8839"/>
                      <a:pt x="12212" y="8063"/>
                    </a:cubicBezTo>
                    <a:cubicBezTo>
                      <a:pt x="12121" y="7287"/>
                      <a:pt x="11847" y="6534"/>
                      <a:pt x="11482" y="5849"/>
                    </a:cubicBezTo>
                    <a:cubicBezTo>
                      <a:pt x="10774" y="4457"/>
                      <a:pt x="9679" y="3292"/>
                      <a:pt x="8469" y="2311"/>
                    </a:cubicBezTo>
                    <a:cubicBezTo>
                      <a:pt x="7236" y="1375"/>
                      <a:pt x="5844" y="576"/>
                      <a:pt x="4315" y="211"/>
                    </a:cubicBezTo>
                    <a:cubicBezTo>
                      <a:pt x="3790" y="84"/>
                      <a:pt x="3243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4056250" y="5003800"/>
                <a:ext cx="307600" cy="256375"/>
              </a:xfrm>
              <a:custGeom>
                <a:avLst/>
                <a:gdLst/>
                <a:ahLst/>
                <a:cxnLst/>
                <a:rect l="l" t="t" r="r" b="b"/>
                <a:pathLst>
                  <a:path w="12304" h="10255" extrusionOk="0">
                    <a:moveTo>
                      <a:pt x="686" y="1"/>
                    </a:moveTo>
                    <a:lnTo>
                      <a:pt x="686" y="1"/>
                    </a:lnTo>
                    <a:cubicBezTo>
                      <a:pt x="184" y="594"/>
                      <a:pt x="1" y="1439"/>
                      <a:pt x="92" y="2192"/>
                    </a:cubicBezTo>
                    <a:cubicBezTo>
                      <a:pt x="184" y="2991"/>
                      <a:pt x="457" y="3721"/>
                      <a:pt x="800" y="4429"/>
                    </a:cubicBezTo>
                    <a:cubicBezTo>
                      <a:pt x="1530" y="5821"/>
                      <a:pt x="2626" y="6963"/>
                      <a:pt x="3836" y="7944"/>
                    </a:cubicBezTo>
                    <a:cubicBezTo>
                      <a:pt x="5068" y="8880"/>
                      <a:pt x="6461" y="9679"/>
                      <a:pt x="7990" y="10044"/>
                    </a:cubicBezTo>
                    <a:cubicBezTo>
                      <a:pt x="8515" y="10171"/>
                      <a:pt x="9061" y="10254"/>
                      <a:pt x="9607" y="10254"/>
                    </a:cubicBezTo>
                    <a:cubicBezTo>
                      <a:pt x="9845" y="10254"/>
                      <a:pt x="10083" y="10238"/>
                      <a:pt x="10318" y="10204"/>
                    </a:cubicBezTo>
                    <a:cubicBezTo>
                      <a:pt x="11094" y="10112"/>
                      <a:pt x="11847" y="9747"/>
                      <a:pt x="12304" y="9108"/>
                    </a:cubicBezTo>
                    <a:lnTo>
                      <a:pt x="12304" y="9108"/>
                    </a:lnTo>
                    <a:cubicBezTo>
                      <a:pt x="11779" y="9679"/>
                      <a:pt x="11048" y="9998"/>
                      <a:pt x="10295" y="10021"/>
                    </a:cubicBezTo>
                    <a:cubicBezTo>
                      <a:pt x="10147" y="10035"/>
                      <a:pt x="9998" y="10041"/>
                      <a:pt x="9850" y="10041"/>
                    </a:cubicBezTo>
                    <a:cubicBezTo>
                      <a:pt x="9246" y="10041"/>
                      <a:pt x="8645" y="9935"/>
                      <a:pt x="8058" y="9770"/>
                    </a:cubicBezTo>
                    <a:cubicBezTo>
                      <a:pt x="6597" y="9336"/>
                      <a:pt x="5251" y="8583"/>
                      <a:pt x="4064" y="7647"/>
                    </a:cubicBezTo>
                    <a:cubicBezTo>
                      <a:pt x="2877" y="6712"/>
                      <a:pt x="1827" y="5593"/>
                      <a:pt x="1074" y="4292"/>
                    </a:cubicBezTo>
                    <a:cubicBezTo>
                      <a:pt x="686" y="3630"/>
                      <a:pt x="389" y="2923"/>
                      <a:pt x="275" y="2169"/>
                    </a:cubicBezTo>
                    <a:cubicBezTo>
                      <a:pt x="138" y="1439"/>
                      <a:pt x="252" y="640"/>
                      <a:pt x="6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902200" y="4213475"/>
                <a:ext cx="600900" cy="730450"/>
              </a:xfrm>
              <a:custGeom>
                <a:avLst/>
                <a:gdLst/>
                <a:ahLst/>
                <a:cxnLst/>
                <a:rect l="l" t="t" r="r" b="b"/>
                <a:pathLst>
                  <a:path w="24036" h="29218" extrusionOk="0">
                    <a:moveTo>
                      <a:pt x="2602" y="25497"/>
                    </a:moveTo>
                    <a:cubicBezTo>
                      <a:pt x="1301" y="22050"/>
                      <a:pt x="0" y="18238"/>
                      <a:pt x="1347" y="14815"/>
                    </a:cubicBezTo>
                    <a:cubicBezTo>
                      <a:pt x="1803" y="13673"/>
                      <a:pt x="2534" y="12646"/>
                      <a:pt x="3241" y="11642"/>
                    </a:cubicBezTo>
                    <a:cubicBezTo>
                      <a:pt x="5022" y="9131"/>
                      <a:pt x="6825" y="6643"/>
                      <a:pt x="8605" y="4132"/>
                    </a:cubicBezTo>
                    <a:cubicBezTo>
                      <a:pt x="9815" y="2443"/>
                      <a:pt x="11230" y="617"/>
                      <a:pt x="13284" y="343"/>
                    </a:cubicBezTo>
                    <a:cubicBezTo>
                      <a:pt x="15750" y="1"/>
                      <a:pt x="17941" y="2146"/>
                      <a:pt x="18831" y="4452"/>
                    </a:cubicBezTo>
                    <a:cubicBezTo>
                      <a:pt x="19744" y="6780"/>
                      <a:pt x="19790" y="9336"/>
                      <a:pt x="20474" y="11710"/>
                    </a:cubicBezTo>
                    <a:cubicBezTo>
                      <a:pt x="21250" y="14404"/>
                      <a:pt x="22803" y="16846"/>
                      <a:pt x="23419" y="19562"/>
                    </a:cubicBezTo>
                    <a:cubicBezTo>
                      <a:pt x="24035" y="22301"/>
                      <a:pt x="23350" y="25679"/>
                      <a:pt x="20840" y="26889"/>
                    </a:cubicBezTo>
                    <a:cubicBezTo>
                      <a:pt x="18945" y="27802"/>
                      <a:pt x="16754" y="27209"/>
                      <a:pt x="14654" y="27254"/>
                    </a:cubicBezTo>
                    <a:cubicBezTo>
                      <a:pt x="11207" y="27346"/>
                      <a:pt x="7601" y="29217"/>
                      <a:pt x="4497" y="27711"/>
                    </a:cubicBezTo>
                    <a:cubicBezTo>
                      <a:pt x="2283" y="26615"/>
                      <a:pt x="1119" y="23762"/>
                      <a:pt x="1940" y="21434"/>
                    </a:cubicBezTo>
                  </a:path>
                </a:pathLst>
              </a:custGeom>
              <a:solidFill>
                <a:srgbClr val="950E6F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4909350" y="4087375"/>
                <a:ext cx="517025" cy="689925"/>
              </a:xfrm>
              <a:custGeom>
                <a:avLst/>
                <a:gdLst/>
                <a:ahLst/>
                <a:cxnLst/>
                <a:rect l="l" t="t" r="r" b="b"/>
                <a:pathLst>
                  <a:path w="20681" h="27597" extrusionOk="0">
                    <a:moveTo>
                      <a:pt x="19631" y="21205"/>
                    </a:moveTo>
                    <a:cubicBezTo>
                      <a:pt x="18877" y="24104"/>
                      <a:pt x="16344" y="26478"/>
                      <a:pt x="13399" y="27048"/>
                    </a:cubicBezTo>
                    <a:cubicBezTo>
                      <a:pt x="10432" y="27596"/>
                      <a:pt x="7214" y="26341"/>
                      <a:pt x="5433" y="23899"/>
                    </a:cubicBezTo>
                    <a:cubicBezTo>
                      <a:pt x="4885" y="23123"/>
                      <a:pt x="4475" y="22278"/>
                      <a:pt x="4064" y="21411"/>
                    </a:cubicBezTo>
                    <a:cubicBezTo>
                      <a:pt x="3310" y="19722"/>
                      <a:pt x="2580" y="18010"/>
                      <a:pt x="1941" y="16275"/>
                    </a:cubicBezTo>
                    <a:cubicBezTo>
                      <a:pt x="891" y="13376"/>
                      <a:pt x="1" y="10295"/>
                      <a:pt x="434" y="7259"/>
                    </a:cubicBezTo>
                    <a:cubicBezTo>
                      <a:pt x="868" y="4200"/>
                      <a:pt x="2968" y="1187"/>
                      <a:pt x="6004" y="594"/>
                    </a:cubicBezTo>
                    <a:cubicBezTo>
                      <a:pt x="8971" y="1"/>
                      <a:pt x="11916" y="1781"/>
                      <a:pt x="14107" y="3858"/>
                    </a:cubicBezTo>
                    <a:cubicBezTo>
                      <a:pt x="16595" y="6232"/>
                      <a:pt x="18626" y="9131"/>
                      <a:pt x="19653" y="12395"/>
                    </a:cubicBezTo>
                    <a:cubicBezTo>
                      <a:pt x="20681" y="15681"/>
                      <a:pt x="20635" y="19356"/>
                      <a:pt x="19151" y="22438"/>
                    </a:cubicBezTo>
                  </a:path>
                </a:pathLst>
              </a:custGeom>
              <a:solidFill>
                <a:srgbClr val="950E6F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4"/>
              <p:cNvSpPr/>
              <p:nvPr/>
            </p:nvSpPr>
            <p:spPr>
              <a:xfrm>
                <a:off x="4556125" y="4429175"/>
                <a:ext cx="607200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24288" h="12487" extrusionOk="0">
                    <a:moveTo>
                      <a:pt x="12144" y="1"/>
                    </a:moveTo>
                    <a:cubicBezTo>
                      <a:pt x="10501" y="24"/>
                      <a:pt x="8880" y="343"/>
                      <a:pt x="7373" y="982"/>
                    </a:cubicBezTo>
                    <a:cubicBezTo>
                      <a:pt x="5890" y="1621"/>
                      <a:pt x="4520" y="2557"/>
                      <a:pt x="3379" y="3721"/>
                    </a:cubicBezTo>
                    <a:cubicBezTo>
                      <a:pt x="2261" y="4885"/>
                      <a:pt x="1393" y="6278"/>
                      <a:pt x="823" y="7784"/>
                    </a:cubicBezTo>
                    <a:cubicBezTo>
                      <a:pt x="275" y="9291"/>
                      <a:pt x="1" y="10911"/>
                      <a:pt x="92" y="12486"/>
                    </a:cubicBezTo>
                    <a:cubicBezTo>
                      <a:pt x="252" y="9314"/>
                      <a:pt x="1622" y="6323"/>
                      <a:pt x="3858" y="4178"/>
                    </a:cubicBezTo>
                    <a:cubicBezTo>
                      <a:pt x="6052" y="2074"/>
                      <a:pt x="9031" y="845"/>
                      <a:pt x="12060" y="845"/>
                    </a:cubicBezTo>
                    <a:cubicBezTo>
                      <a:pt x="12088" y="845"/>
                      <a:pt x="12116" y="845"/>
                      <a:pt x="12144" y="845"/>
                    </a:cubicBezTo>
                    <a:cubicBezTo>
                      <a:pt x="12172" y="845"/>
                      <a:pt x="12200" y="845"/>
                      <a:pt x="12228" y="845"/>
                    </a:cubicBezTo>
                    <a:cubicBezTo>
                      <a:pt x="15257" y="845"/>
                      <a:pt x="18236" y="2074"/>
                      <a:pt x="20430" y="4178"/>
                    </a:cubicBezTo>
                    <a:cubicBezTo>
                      <a:pt x="22644" y="6323"/>
                      <a:pt x="24036" y="9314"/>
                      <a:pt x="24196" y="12486"/>
                    </a:cubicBezTo>
                    <a:cubicBezTo>
                      <a:pt x="24287" y="10911"/>
                      <a:pt x="24013" y="9291"/>
                      <a:pt x="23465" y="7784"/>
                    </a:cubicBezTo>
                    <a:cubicBezTo>
                      <a:pt x="22895" y="6278"/>
                      <a:pt x="22027" y="4885"/>
                      <a:pt x="20909" y="3721"/>
                    </a:cubicBezTo>
                    <a:cubicBezTo>
                      <a:pt x="19768" y="2557"/>
                      <a:pt x="18398" y="1621"/>
                      <a:pt x="16914" y="982"/>
                    </a:cubicBezTo>
                    <a:cubicBezTo>
                      <a:pt x="15408" y="343"/>
                      <a:pt x="13765" y="24"/>
                      <a:pt x="121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4"/>
              <p:cNvSpPr/>
              <p:nvPr/>
            </p:nvSpPr>
            <p:spPr>
              <a:xfrm>
                <a:off x="4095075" y="3961275"/>
                <a:ext cx="389175" cy="389175"/>
              </a:xfrm>
              <a:custGeom>
                <a:avLst/>
                <a:gdLst/>
                <a:ahLst/>
                <a:cxnLst/>
                <a:rect l="l" t="t" r="r" b="b"/>
                <a:pathLst>
                  <a:path w="15567" h="15567" extrusionOk="0">
                    <a:moveTo>
                      <a:pt x="0" y="7784"/>
                    </a:moveTo>
                    <a:cubicBezTo>
                      <a:pt x="0" y="12098"/>
                      <a:pt x="3492" y="15567"/>
                      <a:pt x="7784" y="15567"/>
                    </a:cubicBezTo>
                    <a:lnTo>
                      <a:pt x="7784" y="15567"/>
                    </a:lnTo>
                    <a:cubicBezTo>
                      <a:pt x="12097" y="15567"/>
                      <a:pt x="15567" y="12098"/>
                      <a:pt x="15567" y="7784"/>
                    </a:cubicBezTo>
                    <a:lnTo>
                      <a:pt x="15567" y="7784"/>
                    </a:lnTo>
                    <a:cubicBezTo>
                      <a:pt x="15567" y="3492"/>
                      <a:pt x="12097" y="0"/>
                      <a:pt x="7784" y="0"/>
                    </a:cubicBezTo>
                    <a:lnTo>
                      <a:pt x="7784" y="0"/>
                    </a:lnTo>
                    <a:cubicBezTo>
                      <a:pt x="3492" y="0"/>
                      <a:pt x="0" y="3492"/>
                      <a:pt x="0" y="77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4"/>
              <p:cNvSpPr/>
              <p:nvPr/>
            </p:nvSpPr>
            <p:spPr>
              <a:xfrm>
                <a:off x="4093350" y="4155850"/>
                <a:ext cx="392625" cy="201450"/>
              </a:xfrm>
              <a:custGeom>
                <a:avLst/>
                <a:gdLst/>
                <a:ahLst/>
                <a:cxnLst/>
                <a:rect l="l" t="t" r="r" b="b"/>
                <a:pathLst>
                  <a:path w="15705" h="8058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1" y="1028"/>
                      <a:pt x="183" y="2055"/>
                      <a:pt x="548" y="3036"/>
                    </a:cubicBezTo>
                    <a:cubicBezTo>
                      <a:pt x="914" y="4018"/>
                      <a:pt x="1484" y="4908"/>
                      <a:pt x="2192" y="5661"/>
                    </a:cubicBezTo>
                    <a:cubicBezTo>
                      <a:pt x="2922" y="6414"/>
                      <a:pt x="3812" y="7031"/>
                      <a:pt x="4771" y="7442"/>
                    </a:cubicBezTo>
                    <a:cubicBezTo>
                      <a:pt x="5753" y="7852"/>
                      <a:pt x="6803" y="8058"/>
                      <a:pt x="7853" y="8058"/>
                    </a:cubicBezTo>
                    <a:cubicBezTo>
                      <a:pt x="8902" y="8058"/>
                      <a:pt x="9975" y="7852"/>
                      <a:pt x="10934" y="7442"/>
                    </a:cubicBezTo>
                    <a:cubicBezTo>
                      <a:pt x="11893" y="7031"/>
                      <a:pt x="12783" y="6414"/>
                      <a:pt x="13513" y="5661"/>
                    </a:cubicBezTo>
                    <a:cubicBezTo>
                      <a:pt x="14221" y="4908"/>
                      <a:pt x="14791" y="4018"/>
                      <a:pt x="15179" y="3036"/>
                    </a:cubicBezTo>
                    <a:cubicBezTo>
                      <a:pt x="15522" y="2055"/>
                      <a:pt x="15704" y="1028"/>
                      <a:pt x="15636" y="1"/>
                    </a:cubicBezTo>
                    <a:lnTo>
                      <a:pt x="15636" y="1"/>
                    </a:lnTo>
                    <a:cubicBezTo>
                      <a:pt x="15545" y="2055"/>
                      <a:pt x="14654" y="3995"/>
                      <a:pt x="13216" y="5364"/>
                    </a:cubicBezTo>
                    <a:cubicBezTo>
                      <a:pt x="11778" y="6734"/>
                      <a:pt x="9838" y="7533"/>
                      <a:pt x="7853" y="7533"/>
                    </a:cubicBezTo>
                    <a:cubicBezTo>
                      <a:pt x="5890" y="7533"/>
                      <a:pt x="3927" y="6734"/>
                      <a:pt x="2489" y="5364"/>
                    </a:cubicBezTo>
                    <a:cubicBezTo>
                      <a:pt x="1051" y="3995"/>
                      <a:pt x="183" y="2055"/>
                      <a:pt x="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4"/>
              <p:cNvSpPr/>
              <p:nvPr/>
            </p:nvSpPr>
            <p:spPr>
              <a:xfrm>
                <a:off x="4880825" y="3898500"/>
                <a:ext cx="420575" cy="368075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4723" extrusionOk="0">
                    <a:moveTo>
                      <a:pt x="1781" y="1096"/>
                    </a:moveTo>
                    <a:cubicBezTo>
                      <a:pt x="1" y="3127"/>
                      <a:pt x="1530" y="7396"/>
                      <a:pt x="5182" y="10591"/>
                    </a:cubicBezTo>
                    <a:lnTo>
                      <a:pt x="5182" y="10591"/>
                    </a:lnTo>
                    <a:cubicBezTo>
                      <a:pt x="8834" y="13787"/>
                      <a:pt x="13262" y="14723"/>
                      <a:pt x="15042" y="12691"/>
                    </a:cubicBezTo>
                    <a:lnTo>
                      <a:pt x="15042" y="12691"/>
                    </a:lnTo>
                    <a:cubicBezTo>
                      <a:pt x="16823" y="10637"/>
                      <a:pt x="15316" y="6391"/>
                      <a:pt x="11641" y="3196"/>
                    </a:cubicBezTo>
                    <a:lnTo>
                      <a:pt x="11641" y="3196"/>
                    </a:lnTo>
                    <a:cubicBezTo>
                      <a:pt x="9290" y="1142"/>
                      <a:pt x="6643" y="0"/>
                      <a:pt x="4566" y="0"/>
                    </a:cubicBezTo>
                    <a:lnTo>
                      <a:pt x="4566" y="0"/>
                    </a:lnTo>
                    <a:cubicBezTo>
                      <a:pt x="3401" y="0"/>
                      <a:pt x="2420" y="366"/>
                      <a:pt x="1781" y="109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0" name="Google Shape;2100;p24"/>
            <p:cNvSpPr/>
            <p:nvPr/>
          </p:nvSpPr>
          <p:spPr>
            <a:xfrm>
              <a:off x="4286100" y="3924750"/>
              <a:ext cx="786600" cy="786600"/>
            </a:xfrm>
            <a:prstGeom prst="ellipse">
              <a:avLst/>
            </a:prstGeom>
            <a:gradFill>
              <a:gsLst>
                <a:gs pos="0">
                  <a:srgbClr val="FFFFFF">
                    <a:alpha val="30588"/>
                  </a:srgbClr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1" name="Google Shape;2101;p24"/>
          <p:cNvGrpSpPr/>
          <p:nvPr/>
        </p:nvGrpSpPr>
        <p:grpSpPr>
          <a:xfrm>
            <a:off x="111325" y="210350"/>
            <a:ext cx="8841025" cy="4722825"/>
            <a:chOff x="111325" y="210350"/>
            <a:chExt cx="8841025" cy="4722825"/>
          </a:xfrm>
        </p:grpSpPr>
        <p:sp>
          <p:nvSpPr>
            <p:cNvPr id="2102" name="Google Shape;2102;p24"/>
            <p:cNvSpPr/>
            <p:nvPr/>
          </p:nvSpPr>
          <p:spPr>
            <a:xfrm>
              <a:off x="717975" y="2804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483300" y="492150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459025" y="14389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200075" y="9232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790900" y="44502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410575" y="31222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29950" y="107942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254700" y="815050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111325" y="1066750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4"/>
            <p:cNvSpPr/>
            <p:nvPr/>
          </p:nvSpPr>
          <p:spPr>
            <a:xfrm>
              <a:off x="1308800" y="210350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4"/>
            <p:cNvSpPr/>
            <p:nvPr/>
          </p:nvSpPr>
          <p:spPr>
            <a:xfrm>
              <a:off x="1169275" y="44502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4"/>
            <p:cNvSpPr/>
            <p:nvPr/>
          </p:nvSpPr>
          <p:spPr>
            <a:xfrm>
              <a:off x="198850" y="1625100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4"/>
            <p:cNvSpPr/>
            <p:nvPr/>
          </p:nvSpPr>
          <p:spPr>
            <a:xfrm>
              <a:off x="8292100" y="2804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4"/>
            <p:cNvSpPr/>
            <p:nvPr/>
          </p:nvSpPr>
          <p:spPr>
            <a:xfrm>
              <a:off x="8688600" y="206497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4"/>
            <p:cNvSpPr/>
            <p:nvPr/>
          </p:nvSpPr>
          <p:spPr>
            <a:xfrm>
              <a:off x="4144450" y="46583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4"/>
            <p:cNvSpPr/>
            <p:nvPr/>
          </p:nvSpPr>
          <p:spPr>
            <a:xfrm>
              <a:off x="8166750" y="44722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4"/>
            <p:cNvSpPr/>
            <p:nvPr/>
          </p:nvSpPr>
          <p:spPr>
            <a:xfrm>
              <a:off x="8688600" y="4797663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4"/>
            <p:cNvSpPr/>
            <p:nvPr/>
          </p:nvSpPr>
          <p:spPr>
            <a:xfrm>
              <a:off x="8921450" y="416737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4"/>
            <p:cNvSpPr/>
            <p:nvPr/>
          </p:nvSpPr>
          <p:spPr>
            <a:xfrm>
              <a:off x="1106525" y="15076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4"/>
            <p:cNvSpPr/>
            <p:nvPr/>
          </p:nvSpPr>
          <p:spPr>
            <a:xfrm>
              <a:off x="7850550" y="15036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4"/>
            <p:cNvSpPr/>
            <p:nvPr/>
          </p:nvSpPr>
          <p:spPr>
            <a:xfrm>
              <a:off x="1985100" y="10744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4"/>
            <p:cNvSpPr/>
            <p:nvPr/>
          </p:nvSpPr>
          <p:spPr>
            <a:xfrm>
              <a:off x="360850" y="41982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4"/>
            <p:cNvSpPr/>
            <p:nvPr/>
          </p:nvSpPr>
          <p:spPr>
            <a:xfrm>
              <a:off x="459025" y="4556838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4"/>
            <p:cNvSpPr/>
            <p:nvPr/>
          </p:nvSpPr>
          <p:spPr>
            <a:xfrm>
              <a:off x="8166750" y="139155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4"/>
            <p:cNvSpPr/>
            <p:nvPr/>
          </p:nvSpPr>
          <p:spPr>
            <a:xfrm>
              <a:off x="7838713" y="10744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4"/>
            <p:cNvSpPr/>
            <p:nvPr/>
          </p:nvSpPr>
          <p:spPr>
            <a:xfrm>
              <a:off x="6905050" y="443142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4"/>
            <p:cNvSpPr/>
            <p:nvPr/>
          </p:nvSpPr>
          <p:spPr>
            <a:xfrm>
              <a:off x="8719500" y="1034950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4"/>
            <p:cNvSpPr/>
            <p:nvPr/>
          </p:nvSpPr>
          <p:spPr>
            <a:xfrm>
              <a:off x="8476225" y="1712650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4"/>
            <p:cNvSpPr/>
            <p:nvPr/>
          </p:nvSpPr>
          <p:spPr>
            <a:xfrm>
              <a:off x="8857850" y="1546300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4"/>
            <p:cNvSpPr/>
            <p:nvPr/>
          </p:nvSpPr>
          <p:spPr>
            <a:xfrm>
              <a:off x="1303850" y="23343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4"/>
            <p:cNvSpPr/>
            <p:nvPr/>
          </p:nvSpPr>
          <p:spPr>
            <a:xfrm>
              <a:off x="4280025" y="209182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4"/>
            <p:cNvSpPr/>
            <p:nvPr/>
          </p:nvSpPr>
          <p:spPr>
            <a:xfrm>
              <a:off x="4823175" y="180715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4"/>
            <p:cNvSpPr/>
            <p:nvPr/>
          </p:nvSpPr>
          <p:spPr>
            <a:xfrm>
              <a:off x="8068150" y="27000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515100" y="3084750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4697050" y="27000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4"/>
            <p:cNvSpPr/>
            <p:nvPr/>
          </p:nvSpPr>
          <p:spPr>
            <a:xfrm>
              <a:off x="3791100" y="487137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4"/>
            <p:cNvSpPr/>
            <p:nvPr/>
          </p:nvSpPr>
          <p:spPr>
            <a:xfrm>
              <a:off x="4430375" y="490227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" name="Google Shape;2140;p25"/>
          <p:cNvGrpSpPr/>
          <p:nvPr/>
        </p:nvGrpSpPr>
        <p:grpSpPr>
          <a:xfrm flipH="1">
            <a:off x="-1113925" y="-47520"/>
            <a:ext cx="10861605" cy="5918282"/>
            <a:chOff x="-702437" y="-274288"/>
            <a:chExt cx="10861605" cy="5918282"/>
          </a:xfrm>
        </p:grpSpPr>
        <p:sp>
          <p:nvSpPr>
            <p:cNvPr id="2141" name="Google Shape;2141;p25"/>
            <p:cNvSpPr/>
            <p:nvPr/>
          </p:nvSpPr>
          <p:spPr>
            <a:xfrm>
              <a:off x="-702437" y="1798450"/>
              <a:ext cx="5796007" cy="3845544"/>
            </a:xfrm>
            <a:custGeom>
              <a:avLst/>
              <a:gdLst/>
              <a:ahLst/>
              <a:cxnLst/>
              <a:rect l="l" t="t" r="r" b="b"/>
              <a:pathLst>
                <a:path w="66859" h="44361" extrusionOk="0">
                  <a:moveTo>
                    <a:pt x="43403" y="1"/>
                  </a:moveTo>
                  <a:cubicBezTo>
                    <a:pt x="43319" y="1"/>
                    <a:pt x="43231" y="9"/>
                    <a:pt x="43140" y="26"/>
                  </a:cubicBezTo>
                  <a:cubicBezTo>
                    <a:pt x="42022" y="231"/>
                    <a:pt x="40881" y="528"/>
                    <a:pt x="39785" y="848"/>
                  </a:cubicBezTo>
                  <a:cubicBezTo>
                    <a:pt x="31705" y="3222"/>
                    <a:pt x="24058" y="6851"/>
                    <a:pt x="16458" y="10457"/>
                  </a:cubicBezTo>
                  <a:cubicBezTo>
                    <a:pt x="13467" y="11872"/>
                    <a:pt x="10500" y="13288"/>
                    <a:pt x="7533" y="14680"/>
                  </a:cubicBezTo>
                  <a:lnTo>
                    <a:pt x="8537" y="13949"/>
                  </a:lnTo>
                  <a:lnTo>
                    <a:pt x="8537" y="13949"/>
                  </a:lnTo>
                  <a:cubicBezTo>
                    <a:pt x="6460" y="14657"/>
                    <a:pt x="4588" y="15958"/>
                    <a:pt x="3196" y="17647"/>
                  </a:cubicBezTo>
                  <a:cubicBezTo>
                    <a:pt x="2671" y="18286"/>
                    <a:pt x="2260" y="19313"/>
                    <a:pt x="3036" y="19793"/>
                  </a:cubicBezTo>
                  <a:cubicBezTo>
                    <a:pt x="3208" y="19895"/>
                    <a:pt x="3417" y="19947"/>
                    <a:pt x="3627" y="19947"/>
                  </a:cubicBezTo>
                  <a:cubicBezTo>
                    <a:pt x="3697" y="19947"/>
                    <a:pt x="3767" y="19941"/>
                    <a:pt x="3835" y="19930"/>
                  </a:cubicBezTo>
                  <a:cubicBezTo>
                    <a:pt x="9838" y="18720"/>
                    <a:pt x="15134" y="14566"/>
                    <a:pt x="21228" y="14497"/>
                  </a:cubicBezTo>
                  <a:cubicBezTo>
                    <a:pt x="22004" y="14497"/>
                    <a:pt x="23031" y="14840"/>
                    <a:pt x="22872" y="15639"/>
                  </a:cubicBezTo>
                  <a:cubicBezTo>
                    <a:pt x="22849" y="15821"/>
                    <a:pt x="22757" y="15981"/>
                    <a:pt x="22643" y="16095"/>
                  </a:cubicBezTo>
                  <a:cubicBezTo>
                    <a:pt x="20794" y="18355"/>
                    <a:pt x="18284" y="19930"/>
                    <a:pt x="15910" y="21596"/>
                  </a:cubicBezTo>
                  <a:cubicBezTo>
                    <a:pt x="12326" y="24107"/>
                    <a:pt x="8925" y="26891"/>
                    <a:pt x="5753" y="29904"/>
                  </a:cubicBezTo>
                  <a:cubicBezTo>
                    <a:pt x="3196" y="32324"/>
                    <a:pt x="662" y="35086"/>
                    <a:pt x="92" y="38624"/>
                  </a:cubicBezTo>
                  <a:cubicBezTo>
                    <a:pt x="1" y="39103"/>
                    <a:pt x="23" y="39605"/>
                    <a:pt x="160" y="40084"/>
                  </a:cubicBezTo>
                  <a:cubicBezTo>
                    <a:pt x="617" y="41489"/>
                    <a:pt x="1911" y="41854"/>
                    <a:pt x="3232" y="41854"/>
                  </a:cubicBezTo>
                  <a:cubicBezTo>
                    <a:pt x="3628" y="41854"/>
                    <a:pt x="4027" y="41821"/>
                    <a:pt x="4406" y="41773"/>
                  </a:cubicBezTo>
                  <a:cubicBezTo>
                    <a:pt x="14403" y="40472"/>
                    <a:pt x="23214" y="34789"/>
                    <a:pt x="32732" y="31479"/>
                  </a:cubicBezTo>
                  <a:cubicBezTo>
                    <a:pt x="33244" y="31305"/>
                    <a:pt x="33828" y="31154"/>
                    <a:pt x="34367" y="31154"/>
                  </a:cubicBezTo>
                  <a:cubicBezTo>
                    <a:pt x="34886" y="31154"/>
                    <a:pt x="35364" y="31293"/>
                    <a:pt x="35699" y="31685"/>
                  </a:cubicBezTo>
                  <a:cubicBezTo>
                    <a:pt x="31385" y="37140"/>
                    <a:pt x="23465" y="38099"/>
                    <a:pt x="18033" y="42435"/>
                  </a:cubicBezTo>
                  <a:cubicBezTo>
                    <a:pt x="17713" y="42686"/>
                    <a:pt x="17530" y="43052"/>
                    <a:pt x="17553" y="43417"/>
                  </a:cubicBezTo>
                  <a:cubicBezTo>
                    <a:pt x="17604" y="44126"/>
                    <a:pt x="18304" y="44361"/>
                    <a:pt x="19017" y="44361"/>
                  </a:cubicBezTo>
                  <a:cubicBezTo>
                    <a:pt x="19267" y="44361"/>
                    <a:pt x="19519" y="44332"/>
                    <a:pt x="19744" y="44284"/>
                  </a:cubicBezTo>
                  <a:cubicBezTo>
                    <a:pt x="25337" y="43189"/>
                    <a:pt x="30541" y="40678"/>
                    <a:pt x="35562" y="37984"/>
                  </a:cubicBezTo>
                  <a:cubicBezTo>
                    <a:pt x="42912" y="34058"/>
                    <a:pt x="50056" y="29745"/>
                    <a:pt x="56973" y="25043"/>
                  </a:cubicBezTo>
                  <a:cubicBezTo>
                    <a:pt x="56973" y="25043"/>
                    <a:pt x="56995" y="25043"/>
                    <a:pt x="56995" y="25020"/>
                  </a:cubicBezTo>
                  <a:cubicBezTo>
                    <a:pt x="58717" y="23851"/>
                    <a:pt x="57807" y="21278"/>
                    <a:pt x="55905" y="21278"/>
                  </a:cubicBezTo>
                  <a:cubicBezTo>
                    <a:pt x="55764" y="21278"/>
                    <a:pt x="55617" y="21292"/>
                    <a:pt x="55466" y="21322"/>
                  </a:cubicBezTo>
                  <a:cubicBezTo>
                    <a:pt x="54599" y="21482"/>
                    <a:pt x="53754" y="21687"/>
                    <a:pt x="52910" y="21915"/>
                  </a:cubicBezTo>
                  <a:cubicBezTo>
                    <a:pt x="43026" y="24632"/>
                    <a:pt x="33645" y="28946"/>
                    <a:pt x="23739" y="31593"/>
                  </a:cubicBezTo>
                  <a:cubicBezTo>
                    <a:pt x="21276" y="32243"/>
                    <a:pt x="18736" y="32803"/>
                    <a:pt x="16206" y="32803"/>
                  </a:cubicBezTo>
                  <a:cubicBezTo>
                    <a:pt x="15360" y="32803"/>
                    <a:pt x="14514" y="32741"/>
                    <a:pt x="13673" y="32598"/>
                  </a:cubicBezTo>
                  <a:cubicBezTo>
                    <a:pt x="12943" y="32484"/>
                    <a:pt x="12030" y="32073"/>
                    <a:pt x="12235" y="31251"/>
                  </a:cubicBezTo>
                  <a:cubicBezTo>
                    <a:pt x="12281" y="31114"/>
                    <a:pt x="12349" y="30977"/>
                    <a:pt x="12440" y="30840"/>
                  </a:cubicBezTo>
                  <a:cubicBezTo>
                    <a:pt x="13924" y="28763"/>
                    <a:pt x="16047" y="27257"/>
                    <a:pt x="18192" y="25841"/>
                  </a:cubicBezTo>
                  <a:cubicBezTo>
                    <a:pt x="26181" y="20523"/>
                    <a:pt x="34809" y="16141"/>
                    <a:pt x="43802" y="12785"/>
                  </a:cubicBezTo>
                  <a:cubicBezTo>
                    <a:pt x="44950" y="12363"/>
                    <a:pt x="46173" y="11954"/>
                    <a:pt x="47379" y="11954"/>
                  </a:cubicBezTo>
                  <a:cubicBezTo>
                    <a:pt x="47803" y="11954"/>
                    <a:pt x="48225" y="12005"/>
                    <a:pt x="48641" y="12123"/>
                  </a:cubicBezTo>
                  <a:cubicBezTo>
                    <a:pt x="43255" y="17990"/>
                    <a:pt x="33873" y="19017"/>
                    <a:pt x="28897" y="25225"/>
                  </a:cubicBezTo>
                  <a:cubicBezTo>
                    <a:pt x="29173" y="25457"/>
                    <a:pt x="29519" y="25539"/>
                    <a:pt x="29882" y="25539"/>
                  </a:cubicBezTo>
                  <a:cubicBezTo>
                    <a:pt x="30270" y="25539"/>
                    <a:pt x="30678" y="25445"/>
                    <a:pt x="31043" y="25339"/>
                  </a:cubicBezTo>
                  <a:cubicBezTo>
                    <a:pt x="34946" y="24266"/>
                    <a:pt x="38598" y="22463"/>
                    <a:pt x="42205" y="20637"/>
                  </a:cubicBezTo>
                  <a:cubicBezTo>
                    <a:pt x="50262" y="16506"/>
                    <a:pt x="58137" y="12055"/>
                    <a:pt x="65829" y="7307"/>
                  </a:cubicBezTo>
                  <a:cubicBezTo>
                    <a:pt x="65852" y="7307"/>
                    <a:pt x="65852" y="7284"/>
                    <a:pt x="65852" y="7284"/>
                  </a:cubicBezTo>
                  <a:cubicBezTo>
                    <a:pt x="66859" y="6671"/>
                    <a:pt x="66375" y="5176"/>
                    <a:pt x="65266" y="5176"/>
                  </a:cubicBezTo>
                  <a:cubicBezTo>
                    <a:pt x="65219" y="5176"/>
                    <a:pt x="65170" y="5179"/>
                    <a:pt x="65121" y="5185"/>
                  </a:cubicBezTo>
                  <a:cubicBezTo>
                    <a:pt x="64733" y="5230"/>
                    <a:pt x="64322" y="5299"/>
                    <a:pt x="63934" y="5367"/>
                  </a:cubicBezTo>
                  <a:cubicBezTo>
                    <a:pt x="52613" y="7376"/>
                    <a:pt x="41406" y="10023"/>
                    <a:pt x="30381" y="13288"/>
                  </a:cubicBezTo>
                  <a:cubicBezTo>
                    <a:pt x="29311" y="13602"/>
                    <a:pt x="28187" y="13928"/>
                    <a:pt x="27091" y="13928"/>
                  </a:cubicBezTo>
                  <a:cubicBezTo>
                    <a:pt x="26597" y="13928"/>
                    <a:pt x="26109" y="13861"/>
                    <a:pt x="25633" y="13698"/>
                  </a:cubicBezTo>
                  <a:cubicBezTo>
                    <a:pt x="26250" y="12283"/>
                    <a:pt x="27596" y="11347"/>
                    <a:pt x="28897" y="10503"/>
                  </a:cubicBezTo>
                  <a:cubicBezTo>
                    <a:pt x="33668" y="7421"/>
                    <a:pt x="38667" y="4705"/>
                    <a:pt x="43848" y="2377"/>
                  </a:cubicBezTo>
                  <a:cubicBezTo>
                    <a:pt x="43848" y="2377"/>
                    <a:pt x="43871" y="2354"/>
                    <a:pt x="43871" y="2354"/>
                  </a:cubicBezTo>
                  <a:cubicBezTo>
                    <a:pt x="45132" y="1798"/>
                    <a:pt x="44651" y="1"/>
                    <a:pt x="43403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4877975" y="243750"/>
              <a:ext cx="5281192" cy="3503964"/>
            </a:xfrm>
            <a:custGeom>
              <a:avLst/>
              <a:gdLst/>
              <a:ahLst/>
              <a:cxnLst/>
              <a:rect l="l" t="t" r="r" b="b"/>
              <a:pathLst>
                <a:path w="66859" h="44361" extrusionOk="0">
                  <a:moveTo>
                    <a:pt x="43403" y="1"/>
                  </a:moveTo>
                  <a:cubicBezTo>
                    <a:pt x="43319" y="1"/>
                    <a:pt x="43231" y="9"/>
                    <a:pt x="43140" y="26"/>
                  </a:cubicBezTo>
                  <a:cubicBezTo>
                    <a:pt x="42022" y="231"/>
                    <a:pt x="40881" y="528"/>
                    <a:pt x="39785" y="848"/>
                  </a:cubicBezTo>
                  <a:cubicBezTo>
                    <a:pt x="31705" y="3222"/>
                    <a:pt x="24058" y="6851"/>
                    <a:pt x="16458" y="10457"/>
                  </a:cubicBezTo>
                  <a:cubicBezTo>
                    <a:pt x="13467" y="11872"/>
                    <a:pt x="10500" y="13288"/>
                    <a:pt x="7533" y="14680"/>
                  </a:cubicBezTo>
                  <a:lnTo>
                    <a:pt x="8537" y="13949"/>
                  </a:lnTo>
                  <a:lnTo>
                    <a:pt x="8537" y="13949"/>
                  </a:lnTo>
                  <a:cubicBezTo>
                    <a:pt x="6460" y="14657"/>
                    <a:pt x="4588" y="15958"/>
                    <a:pt x="3196" y="17647"/>
                  </a:cubicBezTo>
                  <a:cubicBezTo>
                    <a:pt x="2671" y="18286"/>
                    <a:pt x="2260" y="19313"/>
                    <a:pt x="3036" y="19793"/>
                  </a:cubicBezTo>
                  <a:cubicBezTo>
                    <a:pt x="3208" y="19895"/>
                    <a:pt x="3417" y="19947"/>
                    <a:pt x="3627" y="19947"/>
                  </a:cubicBezTo>
                  <a:cubicBezTo>
                    <a:pt x="3697" y="19947"/>
                    <a:pt x="3767" y="19941"/>
                    <a:pt x="3835" y="19930"/>
                  </a:cubicBezTo>
                  <a:cubicBezTo>
                    <a:pt x="9838" y="18720"/>
                    <a:pt x="15134" y="14566"/>
                    <a:pt x="21228" y="14497"/>
                  </a:cubicBezTo>
                  <a:cubicBezTo>
                    <a:pt x="22004" y="14497"/>
                    <a:pt x="23031" y="14840"/>
                    <a:pt x="22872" y="15639"/>
                  </a:cubicBezTo>
                  <a:cubicBezTo>
                    <a:pt x="22849" y="15821"/>
                    <a:pt x="22757" y="15981"/>
                    <a:pt x="22643" y="16095"/>
                  </a:cubicBezTo>
                  <a:cubicBezTo>
                    <a:pt x="20794" y="18355"/>
                    <a:pt x="18284" y="19930"/>
                    <a:pt x="15910" y="21596"/>
                  </a:cubicBezTo>
                  <a:cubicBezTo>
                    <a:pt x="12326" y="24107"/>
                    <a:pt x="8925" y="26891"/>
                    <a:pt x="5753" y="29904"/>
                  </a:cubicBezTo>
                  <a:cubicBezTo>
                    <a:pt x="3196" y="32324"/>
                    <a:pt x="662" y="35086"/>
                    <a:pt x="92" y="38624"/>
                  </a:cubicBezTo>
                  <a:cubicBezTo>
                    <a:pt x="1" y="39103"/>
                    <a:pt x="23" y="39605"/>
                    <a:pt x="160" y="40084"/>
                  </a:cubicBezTo>
                  <a:cubicBezTo>
                    <a:pt x="617" y="41489"/>
                    <a:pt x="1911" y="41854"/>
                    <a:pt x="3232" y="41854"/>
                  </a:cubicBezTo>
                  <a:cubicBezTo>
                    <a:pt x="3628" y="41854"/>
                    <a:pt x="4027" y="41821"/>
                    <a:pt x="4406" y="41773"/>
                  </a:cubicBezTo>
                  <a:cubicBezTo>
                    <a:pt x="14403" y="40472"/>
                    <a:pt x="23214" y="34789"/>
                    <a:pt x="32732" y="31479"/>
                  </a:cubicBezTo>
                  <a:cubicBezTo>
                    <a:pt x="33244" y="31305"/>
                    <a:pt x="33828" y="31154"/>
                    <a:pt x="34367" y="31154"/>
                  </a:cubicBezTo>
                  <a:cubicBezTo>
                    <a:pt x="34886" y="31154"/>
                    <a:pt x="35364" y="31293"/>
                    <a:pt x="35699" y="31685"/>
                  </a:cubicBezTo>
                  <a:cubicBezTo>
                    <a:pt x="31385" y="37140"/>
                    <a:pt x="23465" y="38099"/>
                    <a:pt x="18033" y="42435"/>
                  </a:cubicBezTo>
                  <a:cubicBezTo>
                    <a:pt x="17713" y="42686"/>
                    <a:pt x="17530" y="43052"/>
                    <a:pt x="17553" y="43417"/>
                  </a:cubicBezTo>
                  <a:cubicBezTo>
                    <a:pt x="17604" y="44126"/>
                    <a:pt x="18304" y="44361"/>
                    <a:pt x="19017" y="44361"/>
                  </a:cubicBezTo>
                  <a:cubicBezTo>
                    <a:pt x="19267" y="44361"/>
                    <a:pt x="19519" y="44332"/>
                    <a:pt x="19744" y="44284"/>
                  </a:cubicBezTo>
                  <a:cubicBezTo>
                    <a:pt x="25337" y="43189"/>
                    <a:pt x="30541" y="40678"/>
                    <a:pt x="35562" y="37984"/>
                  </a:cubicBezTo>
                  <a:cubicBezTo>
                    <a:pt x="42912" y="34058"/>
                    <a:pt x="50056" y="29745"/>
                    <a:pt x="56973" y="25043"/>
                  </a:cubicBezTo>
                  <a:cubicBezTo>
                    <a:pt x="56973" y="25043"/>
                    <a:pt x="56995" y="25043"/>
                    <a:pt x="56995" y="25020"/>
                  </a:cubicBezTo>
                  <a:cubicBezTo>
                    <a:pt x="58717" y="23851"/>
                    <a:pt x="57807" y="21278"/>
                    <a:pt x="55905" y="21278"/>
                  </a:cubicBezTo>
                  <a:cubicBezTo>
                    <a:pt x="55764" y="21278"/>
                    <a:pt x="55617" y="21292"/>
                    <a:pt x="55466" y="21322"/>
                  </a:cubicBezTo>
                  <a:cubicBezTo>
                    <a:pt x="54599" y="21482"/>
                    <a:pt x="53754" y="21687"/>
                    <a:pt x="52910" y="21915"/>
                  </a:cubicBezTo>
                  <a:cubicBezTo>
                    <a:pt x="43026" y="24632"/>
                    <a:pt x="33645" y="28946"/>
                    <a:pt x="23739" y="31593"/>
                  </a:cubicBezTo>
                  <a:cubicBezTo>
                    <a:pt x="21276" y="32243"/>
                    <a:pt x="18736" y="32803"/>
                    <a:pt x="16206" y="32803"/>
                  </a:cubicBezTo>
                  <a:cubicBezTo>
                    <a:pt x="15360" y="32803"/>
                    <a:pt x="14514" y="32741"/>
                    <a:pt x="13673" y="32598"/>
                  </a:cubicBezTo>
                  <a:cubicBezTo>
                    <a:pt x="12943" y="32484"/>
                    <a:pt x="12030" y="32073"/>
                    <a:pt x="12235" y="31251"/>
                  </a:cubicBezTo>
                  <a:cubicBezTo>
                    <a:pt x="12281" y="31114"/>
                    <a:pt x="12349" y="30977"/>
                    <a:pt x="12440" y="30840"/>
                  </a:cubicBezTo>
                  <a:cubicBezTo>
                    <a:pt x="13924" y="28763"/>
                    <a:pt x="16047" y="27257"/>
                    <a:pt x="18192" y="25841"/>
                  </a:cubicBezTo>
                  <a:cubicBezTo>
                    <a:pt x="26181" y="20523"/>
                    <a:pt x="34809" y="16141"/>
                    <a:pt x="43802" y="12785"/>
                  </a:cubicBezTo>
                  <a:cubicBezTo>
                    <a:pt x="44950" y="12363"/>
                    <a:pt x="46173" y="11954"/>
                    <a:pt x="47379" y="11954"/>
                  </a:cubicBezTo>
                  <a:cubicBezTo>
                    <a:pt x="47803" y="11954"/>
                    <a:pt x="48225" y="12005"/>
                    <a:pt x="48641" y="12123"/>
                  </a:cubicBezTo>
                  <a:cubicBezTo>
                    <a:pt x="43255" y="17990"/>
                    <a:pt x="33873" y="19017"/>
                    <a:pt x="28897" y="25225"/>
                  </a:cubicBezTo>
                  <a:cubicBezTo>
                    <a:pt x="29173" y="25457"/>
                    <a:pt x="29519" y="25539"/>
                    <a:pt x="29882" y="25539"/>
                  </a:cubicBezTo>
                  <a:cubicBezTo>
                    <a:pt x="30270" y="25539"/>
                    <a:pt x="30678" y="25445"/>
                    <a:pt x="31043" y="25339"/>
                  </a:cubicBezTo>
                  <a:cubicBezTo>
                    <a:pt x="34946" y="24266"/>
                    <a:pt x="38598" y="22463"/>
                    <a:pt x="42205" y="20637"/>
                  </a:cubicBezTo>
                  <a:cubicBezTo>
                    <a:pt x="50262" y="16506"/>
                    <a:pt x="58137" y="12055"/>
                    <a:pt x="65829" y="7307"/>
                  </a:cubicBezTo>
                  <a:cubicBezTo>
                    <a:pt x="65852" y="7307"/>
                    <a:pt x="65852" y="7284"/>
                    <a:pt x="65852" y="7284"/>
                  </a:cubicBezTo>
                  <a:cubicBezTo>
                    <a:pt x="66859" y="6671"/>
                    <a:pt x="66375" y="5176"/>
                    <a:pt x="65266" y="5176"/>
                  </a:cubicBezTo>
                  <a:cubicBezTo>
                    <a:pt x="65219" y="5176"/>
                    <a:pt x="65170" y="5179"/>
                    <a:pt x="65121" y="5185"/>
                  </a:cubicBezTo>
                  <a:cubicBezTo>
                    <a:pt x="64733" y="5230"/>
                    <a:pt x="64322" y="5299"/>
                    <a:pt x="63934" y="5367"/>
                  </a:cubicBezTo>
                  <a:cubicBezTo>
                    <a:pt x="52613" y="7376"/>
                    <a:pt x="41406" y="10023"/>
                    <a:pt x="30381" y="13288"/>
                  </a:cubicBezTo>
                  <a:cubicBezTo>
                    <a:pt x="29311" y="13602"/>
                    <a:pt x="28187" y="13928"/>
                    <a:pt x="27091" y="13928"/>
                  </a:cubicBezTo>
                  <a:cubicBezTo>
                    <a:pt x="26597" y="13928"/>
                    <a:pt x="26109" y="13861"/>
                    <a:pt x="25633" y="13698"/>
                  </a:cubicBezTo>
                  <a:cubicBezTo>
                    <a:pt x="26250" y="12283"/>
                    <a:pt x="27596" y="11347"/>
                    <a:pt x="28897" y="10503"/>
                  </a:cubicBezTo>
                  <a:cubicBezTo>
                    <a:pt x="33668" y="7421"/>
                    <a:pt x="38667" y="4705"/>
                    <a:pt x="43848" y="2377"/>
                  </a:cubicBezTo>
                  <a:cubicBezTo>
                    <a:pt x="43848" y="2377"/>
                    <a:pt x="43871" y="2354"/>
                    <a:pt x="43871" y="2354"/>
                  </a:cubicBezTo>
                  <a:cubicBezTo>
                    <a:pt x="45132" y="1798"/>
                    <a:pt x="44651" y="1"/>
                    <a:pt x="43403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-18116" y="-274288"/>
              <a:ext cx="6285932" cy="2155127"/>
            </a:xfrm>
            <a:custGeom>
              <a:avLst/>
              <a:gdLst/>
              <a:ahLst/>
              <a:cxnLst/>
              <a:rect l="l" t="t" r="r" b="b"/>
              <a:pathLst>
                <a:path w="88631" h="30386" extrusionOk="0">
                  <a:moveTo>
                    <a:pt x="48448" y="1"/>
                  </a:moveTo>
                  <a:cubicBezTo>
                    <a:pt x="48106" y="1"/>
                    <a:pt x="47761" y="32"/>
                    <a:pt x="47431" y="75"/>
                  </a:cubicBezTo>
                  <a:cubicBezTo>
                    <a:pt x="43665" y="600"/>
                    <a:pt x="40081" y="2061"/>
                    <a:pt x="36543" y="3522"/>
                  </a:cubicBezTo>
                  <a:cubicBezTo>
                    <a:pt x="30723" y="5919"/>
                    <a:pt x="24903" y="8361"/>
                    <a:pt x="19082" y="10803"/>
                  </a:cubicBezTo>
                  <a:cubicBezTo>
                    <a:pt x="15772" y="12196"/>
                    <a:pt x="12440" y="13588"/>
                    <a:pt x="9153" y="15049"/>
                  </a:cubicBezTo>
                  <a:cubicBezTo>
                    <a:pt x="6323" y="16327"/>
                    <a:pt x="3424" y="17719"/>
                    <a:pt x="1347" y="20048"/>
                  </a:cubicBezTo>
                  <a:cubicBezTo>
                    <a:pt x="639" y="20846"/>
                    <a:pt x="0" y="21942"/>
                    <a:pt x="343" y="22969"/>
                  </a:cubicBezTo>
                  <a:cubicBezTo>
                    <a:pt x="523" y="23537"/>
                    <a:pt x="1178" y="23879"/>
                    <a:pt x="1759" y="23879"/>
                  </a:cubicBezTo>
                  <a:cubicBezTo>
                    <a:pt x="2205" y="23879"/>
                    <a:pt x="2607" y="23677"/>
                    <a:pt x="2716" y="23220"/>
                  </a:cubicBezTo>
                  <a:lnTo>
                    <a:pt x="2077" y="23106"/>
                  </a:lnTo>
                  <a:cubicBezTo>
                    <a:pt x="10112" y="18861"/>
                    <a:pt x="18466" y="15209"/>
                    <a:pt x="27071" y="12218"/>
                  </a:cubicBezTo>
                  <a:cubicBezTo>
                    <a:pt x="30061" y="11191"/>
                    <a:pt x="33143" y="10210"/>
                    <a:pt x="36338" y="10119"/>
                  </a:cubicBezTo>
                  <a:cubicBezTo>
                    <a:pt x="36407" y="10114"/>
                    <a:pt x="36478" y="10112"/>
                    <a:pt x="36549" y="10112"/>
                  </a:cubicBezTo>
                  <a:cubicBezTo>
                    <a:pt x="36876" y="10112"/>
                    <a:pt x="37213" y="10167"/>
                    <a:pt x="37456" y="10392"/>
                  </a:cubicBezTo>
                  <a:cubicBezTo>
                    <a:pt x="38096" y="10963"/>
                    <a:pt x="37456" y="12013"/>
                    <a:pt x="36817" y="12606"/>
                  </a:cubicBezTo>
                  <a:cubicBezTo>
                    <a:pt x="29810" y="19066"/>
                    <a:pt x="21068" y="23266"/>
                    <a:pt x="13284" y="28744"/>
                  </a:cubicBezTo>
                  <a:cubicBezTo>
                    <a:pt x="12965" y="28972"/>
                    <a:pt x="12600" y="29269"/>
                    <a:pt x="12600" y="29657"/>
                  </a:cubicBezTo>
                  <a:cubicBezTo>
                    <a:pt x="12600" y="30194"/>
                    <a:pt x="13180" y="30386"/>
                    <a:pt x="13769" y="30386"/>
                  </a:cubicBezTo>
                  <a:cubicBezTo>
                    <a:pt x="13981" y="30386"/>
                    <a:pt x="14193" y="30361"/>
                    <a:pt x="14380" y="30319"/>
                  </a:cubicBezTo>
                  <a:cubicBezTo>
                    <a:pt x="29194" y="26872"/>
                    <a:pt x="42615" y="19043"/>
                    <a:pt x="57246" y="14843"/>
                  </a:cubicBezTo>
                  <a:cubicBezTo>
                    <a:pt x="58595" y="14455"/>
                    <a:pt x="59995" y="14105"/>
                    <a:pt x="61388" y="14105"/>
                  </a:cubicBezTo>
                  <a:cubicBezTo>
                    <a:pt x="61881" y="14105"/>
                    <a:pt x="62372" y="14149"/>
                    <a:pt x="62861" y="14250"/>
                  </a:cubicBezTo>
                  <a:cubicBezTo>
                    <a:pt x="62907" y="14889"/>
                    <a:pt x="62336" y="15391"/>
                    <a:pt x="61811" y="15779"/>
                  </a:cubicBezTo>
                  <a:cubicBezTo>
                    <a:pt x="57292" y="18883"/>
                    <a:pt x="51608" y="20390"/>
                    <a:pt x="48002" y="24521"/>
                  </a:cubicBezTo>
                  <a:cubicBezTo>
                    <a:pt x="48317" y="24899"/>
                    <a:pt x="48785" y="25027"/>
                    <a:pt x="49283" y="25027"/>
                  </a:cubicBezTo>
                  <a:cubicBezTo>
                    <a:pt x="49688" y="25027"/>
                    <a:pt x="50112" y="24943"/>
                    <a:pt x="50490" y="24841"/>
                  </a:cubicBezTo>
                  <a:cubicBezTo>
                    <a:pt x="60738" y="22239"/>
                    <a:pt x="70804" y="19020"/>
                    <a:pt x="80642" y="15186"/>
                  </a:cubicBezTo>
                  <a:cubicBezTo>
                    <a:pt x="81760" y="14752"/>
                    <a:pt x="83084" y="13976"/>
                    <a:pt x="82902" y="12789"/>
                  </a:cubicBezTo>
                  <a:lnTo>
                    <a:pt x="82902" y="12789"/>
                  </a:lnTo>
                  <a:cubicBezTo>
                    <a:pt x="76465" y="13040"/>
                    <a:pt x="70713" y="17194"/>
                    <a:pt x="64299" y="17628"/>
                  </a:cubicBezTo>
                  <a:cubicBezTo>
                    <a:pt x="68248" y="13839"/>
                    <a:pt x="72881" y="10758"/>
                    <a:pt x="77903" y="8566"/>
                  </a:cubicBezTo>
                  <a:cubicBezTo>
                    <a:pt x="81692" y="6923"/>
                    <a:pt x="85846" y="5645"/>
                    <a:pt x="88631" y="2609"/>
                  </a:cubicBezTo>
                  <a:cubicBezTo>
                    <a:pt x="87888" y="2484"/>
                    <a:pt x="87142" y="2429"/>
                    <a:pt x="86395" y="2429"/>
                  </a:cubicBezTo>
                  <a:cubicBezTo>
                    <a:pt x="83859" y="2429"/>
                    <a:pt x="81312" y="3063"/>
                    <a:pt x="78862" y="3750"/>
                  </a:cubicBezTo>
                  <a:cubicBezTo>
                    <a:pt x="72744" y="5485"/>
                    <a:pt x="66764" y="7631"/>
                    <a:pt x="60784" y="9799"/>
                  </a:cubicBezTo>
                  <a:cubicBezTo>
                    <a:pt x="51814" y="13017"/>
                    <a:pt x="42843" y="16259"/>
                    <a:pt x="33873" y="19500"/>
                  </a:cubicBezTo>
                  <a:cubicBezTo>
                    <a:pt x="36612" y="16852"/>
                    <a:pt x="39967" y="14912"/>
                    <a:pt x="43072" y="12675"/>
                  </a:cubicBezTo>
                  <a:cubicBezTo>
                    <a:pt x="46153" y="10438"/>
                    <a:pt x="49120" y="7745"/>
                    <a:pt x="50581" y="4207"/>
                  </a:cubicBezTo>
                  <a:cubicBezTo>
                    <a:pt x="51060" y="3043"/>
                    <a:pt x="51311" y="1559"/>
                    <a:pt x="50421" y="669"/>
                  </a:cubicBezTo>
                  <a:cubicBezTo>
                    <a:pt x="49920" y="152"/>
                    <a:pt x="49194" y="1"/>
                    <a:pt x="48448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81150" y="3585275"/>
              <a:ext cx="3074841" cy="1359337"/>
            </a:xfrm>
            <a:custGeom>
              <a:avLst/>
              <a:gdLst/>
              <a:ahLst/>
              <a:cxnLst/>
              <a:rect l="l" t="t" r="r" b="b"/>
              <a:pathLst>
                <a:path w="42501" h="18789" extrusionOk="0">
                  <a:moveTo>
                    <a:pt x="40778" y="0"/>
                  </a:moveTo>
                  <a:cubicBezTo>
                    <a:pt x="40694" y="0"/>
                    <a:pt x="40606" y="8"/>
                    <a:pt x="40515" y="26"/>
                  </a:cubicBezTo>
                  <a:cubicBezTo>
                    <a:pt x="39374" y="231"/>
                    <a:pt x="38255" y="528"/>
                    <a:pt x="37137" y="847"/>
                  </a:cubicBezTo>
                  <a:cubicBezTo>
                    <a:pt x="29080" y="3221"/>
                    <a:pt x="21433" y="6828"/>
                    <a:pt x="13832" y="10434"/>
                  </a:cubicBezTo>
                  <a:cubicBezTo>
                    <a:pt x="10842" y="11849"/>
                    <a:pt x="7875" y="13264"/>
                    <a:pt x="4908" y="14680"/>
                  </a:cubicBezTo>
                  <a:lnTo>
                    <a:pt x="5912" y="13949"/>
                  </a:lnTo>
                  <a:lnTo>
                    <a:pt x="5912" y="13949"/>
                  </a:lnTo>
                  <a:cubicBezTo>
                    <a:pt x="3835" y="14657"/>
                    <a:pt x="1963" y="15958"/>
                    <a:pt x="571" y="17647"/>
                  </a:cubicBezTo>
                  <a:cubicBezTo>
                    <a:pt x="320" y="17966"/>
                    <a:pt x="69" y="18377"/>
                    <a:pt x="0" y="18788"/>
                  </a:cubicBezTo>
                  <a:lnTo>
                    <a:pt x="5067" y="18788"/>
                  </a:lnTo>
                  <a:cubicBezTo>
                    <a:pt x="9564" y="17099"/>
                    <a:pt x="13832" y="14543"/>
                    <a:pt x="18603" y="14497"/>
                  </a:cubicBezTo>
                  <a:cubicBezTo>
                    <a:pt x="19379" y="14497"/>
                    <a:pt x="20406" y="14817"/>
                    <a:pt x="20246" y="15638"/>
                  </a:cubicBezTo>
                  <a:cubicBezTo>
                    <a:pt x="20223" y="15798"/>
                    <a:pt x="20132" y="15958"/>
                    <a:pt x="20018" y="16095"/>
                  </a:cubicBezTo>
                  <a:cubicBezTo>
                    <a:pt x="19196" y="17099"/>
                    <a:pt x="18238" y="17966"/>
                    <a:pt x="17211" y="18788"/>
                  </a:cubicBezTo>
                  <a:lnTo>
                    <a:pt x="27573" y="18788"/>
                  </a:lnTo>
                  <a:cubicBezTo>
                    <a:pt x="31978" y="16506"/>
                    <a:pt x="36521" y="14520"/>
                    <a:pt x="41177" y="12785"/>
                  </a:cubicBezTo>
                  <a:cubicBezTo>
                    <a:pt x="41611" y="12625"/>
                    <a:pt x="42044" y="12466"/>
                    <a:pt x="42501" y="12329"/>
                  </a:cubicBezTo>
                  <a:lnTo>
                    <a:pt x="42501" y="9293"/>
                  </a:lnTo>
                  <a:cubicBezTo>
                    <a:pt x="37548" y="10503"/>
                    <a:pt x="32640" y="11826"/>
                    <a:pt x="27756" y="13287"/>
                  </a:cubicBezTo>
                  <a:cubicBezTo>
                    <a:pt x="26686" y="13602"/>
                    <a:pt x="25562" y="13927"/>
                    <a:pt x="24466" y="13927"/>
                  </a:cubicBezTo>
                  <a:cubicBezTo>
                    <a:pt x="23972" y="13927"/>
                    <a:pt x="23483" y="13861"/>
                    <a:pt x="23008" y="13698"/>
                  </a:cubicBezTo>
                  <a:cubicBezTo>
                    <a:pt x="23624" y="12283"/>
                    <a:pt x="24971" y="11347"/>
                    <a:pt x="26249" y="10503"/>
                  </a:cubicBezTo>
                  <a:cubicBezTo>
                    <a:pt x="31020" y="7421"/>
                    <a:pt x="36041" y="4705"/>
                    <a:pt x="41200" y="2377"/>
                  </a:cubicBezTo>
                  <a:cubicBezTo>
                    <a:pt x="41223" y="2354"/>
                    <a:pt x="41246" y="2354"/>
                    <a:pt x="41246" y="2354"/>
                  </a:cubicBezTo>
                  <a:cubicBezTo>
                    <a:pt x="42486" y="1798"/>
                    <a:pt x="42023" y="0"/>
                    <a:pt x="4077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73000">
                  <a:srgbClr val="DB18B8">
                    <a:alpha val="2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25"/>
          <p:cNvGrpSpPr/>
          <p:nvPr/>
        </p:nvGrpSpPr>
        <p:grpSpPr>
          <a:xfrm rot="-1368811">
            <a:off x="-423479" y="436982"/>
            <a:ext cx="1751831" cy="1049669"/>
            <a:chOff x="2611204" y="4323597"/>
            <a:chExt cx="1606915" cy="962837"/>
          </a:xfrm>
        </p:grpSpPr>
        <p:grpSp>
          <p:nvGrpSpPr>
            <p:cNvPr id="2146" name="Google Shape;2146;p25"/>
            <p:cNvGrpSpPr/>
            <p:nvPr/>
          </p:nvGrpSpPr>
          <p:grpSpPr>
            <a:xfrm>
              <a:off x="2611204" y="4323597"/>
              <a:ext cx="1606915" cy="962837"/>
              <a:chOff x="3124375" y="1087100"/>
              <a:chExt cx="1684750" cy="1009475"/>
            </a:xfrm>
          </p:grpSpPr>
          <p:sp>
            <p:nvSpPr>
              <p:cNvPr id="2147" name="Google Shape;2147;p25"/>
              <p:cNvSpPr/>
              <p:nvPr/>
            </p:nvSpPr>
            <p:spPr>
              <a:xfrm>
                <a:off x="4602350" y="1219700"/>
                <a:ext cx="206775" cy="404250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16170" extrusionOk="0">
                    <a:moveTo>
                      <a:pt x="3159" y="16170"/>
                    </a:moveTo>
                    <a:lnTo>
                      <a:pt x="8271" y="0"/>
                    </a:lnTo>
                    <a:lnTo>
                      <a:pt x="0" y="938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97000">
                    <a:srgbClr val="420279"/>
                  </a:gs>
                  <a:gs pos="100000">
                    <a:schemeClr val="dk2"/>
                  </a:gs>
                </a:gsLst>
                <a:lin ang="10800025" scaled="0"/>
              </a:gradFill>
              <a:ln>
                <a:noFill/>
              </a:ln>
            </p:spPr>
          </p:sp>
          <p:grpSp>
            <p:nvGrpSpPr>
              <p:cNvPr id="2148" name="Google Shape;2148;p25"/>
              <p:cNvGrpSpPr/>
              <p:nvPr/>
            </p:nvGrpSpPr>
            <p:grpSpPr>
              <a:xfrm>
                <a:off x="3124375" y="1087100"/>
                <a:ext cx="1682250" cy="1009475"/>
                <a:chOff x="3124375" y="1087100"/>
                <a:chExt cx="1682250" cy="1009475"/>
              </a:xfrm>
            </p:grpSpPr>
            <p:sp>
              <p:nvSpPr>
                <p:cNvPr id="2149" name="Google Shape;2149;p25"/>
                <p:cNvSpPr/>
                <p:nvPr/>
              </p:nvSpPr>
              <p:spPr>
                <a:xfrm>
                  <a:off x="3124375" y="1087675"/>
                  <a:ext cx="1682250" cy="100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90" h="40356" extrusionOk="0">
                      <a:moveTo>
                        <a:pt x="6620" y="21000"/>
                      </a:moveTo>
                      <a:lnTo>
                        <a:pt x="0" y="39488"/>
                      </a:lnTo>
                      <a:lnTo>
                        <a:pt x="10432" y="40356"/>
                      </a:lnTo>
                      <a:lnTo>
                        <a:pt x="43346" y="32732"/>
                      </a:lnTo>
                      <a:lnTo>
                        <a:pt x="62177" y="21388"/>
                      </a:lnTo>
                      <a:cubicBezTo>
                        <a:pt x="62177" y="21388"/>
                        <a:pt x="59940" y="15773"/>
                        <a:pt x="59232" y="14540"/>
                      </a:cubicBezTo>
                      <a:lnTo>
                        <a:pt x="59232" y="14540"/>
                      </a:lnTo>
                      <a:lnTo>
                        <a:pt x="67289" y="5113"/>
                      </a:lnTo>
                      <a:lnTo>
                        <a:pt x="433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49000">
                      <a:srgbClr val="420279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" name="Google Shape;2150;p25"/>
                <p:cNvSpPr/>
                <p:nvPr/>
              </p:nvSpPr>
              <p:spPr>
                <a:xfrm>
                  <a:off x="3124375" y="1748475"/>
                  <a:ext cx="771525" cy="34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1" h="13924" extrusionOk="0">
                      <a:moveTo>
                        <a:pt x="15887" y="0"/>
                      </a:moveTo>
                      <a:lnTo>
                        <a:pt x="0" y="13056"/>
                      </a:lnTo>
                      <a:lnTo>
                        <a:pt x="10432" y="13924"/>
                      </a:lnTo>
                      <a:lnTo>
                        <a:pt x="30860" y="1256"/>
                      </a:lnTo>
                      <a:lnTo>
                        <a:pt x="1588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accent1"/>
                    </a:gs>
                    <a:gs pos="63000">
                      <a:schemeClr val="accent3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" name="Google Shape;2151;p25"/>
                <p:cNvSpPr/>
                <p:nvPr/>
              </p:nvSpPr>
              <p:spPr>
                <a:xfrm>
                  <a:off x="3521525" y="1087100"/>
                  <a:ext cx="1285100" cy="69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04" h="27711" extrusionOk="0">
                      <a:moveTo>
                        <a:pt x="1" y="26455"/>
                      </a:moveTo>
                      <a:lnTo>
                        <a:pt x="14974" y="27711"/>
                      </a:lnTo>
                      <a:lnTo>
                        <a:pt x="28076" y="25337"/>
                      </a:lnTo>
                      <a:lnTo>
                        <a:pt x="43346" y="14563"/>
                      </a:lnTo>
                      <a:cubicBezTo>
                        <a:pt x="44191" y="12714"/>
                        <a:pt x="51403" y="5136"/>
                        <a:pt x="51403" y="5136"/>
                      </a:cubicBezTo>
                      <a:lnTo>
                        <a:pt x="2748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49000">
                      <a:srgbClr val="420279"/>
                    </a:gs>
                    <a:gs pos="100000">
                      <a:schemeClr val="dk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" name="Google Shape;2152;p25"/>
                <p:cNvSpPr/>
                <p:nvPr/>
              </p:nvSpPr>
              <p:spPr>
                <a:xfrm>
                  <a:off x="3124375" y="1087675"/>
                  <a:ext cx="1084225" cy="98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69" h="39489" extrusionOk="0">
                      <a:moveTo>
                        <a:pt x="6620" y="21000"/>
                      </a:moveTo>
                      <a:lnTo>
                        <a:pt x="0" y="39488"/>
                      </a:lnTo>
                      <a:lnTo>
                        <a:pt x="15887" y="26432"/>
                      </a:lnTo>
                      <a:lnTo>
                        <a:pt x="433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25000">
                      <a:schemeClr val="accent1"/>
                    </a:gs>
                    <a:gs pos="63000">
                      <a:schemeClr val="accent3"/>
                    </a:gs>
                    <a:gs pos="100000">
                      <a:schemeClr val="accent3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25"/>
                <p:cNvSpPr/>
                <p:nvPr/>
              </p:nvSpPr>
              <p:spPr>
                <a:xfrm>
                  <a:off x="3385150" y="1720500"/>
                  <a:ext cx="838275" cy="3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1" h="15043" extrusionOk="0">
                      <a:moveTo>
                        <a:pt x="32915" y="7419"/>
                      </a:moveTo>
                      <a:lnTo>
                        <a:pt x="33531" y="1"/>
                      </a:lnTo>
                      <a:lnTo>
                        <a:pt x="20429" y="2375"/>
                      </a:lnTo>
                      <a:lnTo>
                        <a:pt x="1" y="15043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49000">
                      <a:srgbClr val="420279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25"/>
                <p:cNvSpPr/>
                <p:nvPr/>
              </p:nvSpPr>
              <p:spPr>
                <a:xfrm>
                  <a:off x="3895875" y="1215500"/>
                  <a:ext cx="910750" cy="56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0" h="22575" extrusionOk="0">
                      <a:moveTo>
                        <a:pt x="36429" y="0"/>
                      </a:moveTo>
                      <a:lnTo>
                        <a:pt x="15613" y="5250"/>
                      </a:lnTo>
                      <a:lnTo>
                        <a:pt x="0" y="22575"/>
                      </a:lnTo>
                      <a:lnTo>
                        <a:pt x="0" y="22575"/>
                      </a:lnTo>
                      <a:lnTo>
                        <a:pt x="13102" y="20201"/>
                      </a:lnTo>
                      <a:lnTo>
                        <a:pt x="28372" y="9427"/>
                      </a:lnTo>
                      <a:lnTo>
                        <a:pt x="3642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39000">
                      <a:schemeClr val="accent1"/>
                    </a:gs>
                    <a:gs pos="73000">
                      <a:schemeClr val="accent3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25"/>
                <p:cNvSpPr/>
                <p:nvPr/>
              </p:nvSpPr>
              <p:spPr>
                <a:xfrm>
                  <a:off x="4208575" y="1087100"/>
                  <a:ext cx="598050" cy="25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22" h="10387" extrusionOk="0">
                      <a:moveTo>
                        <a:pt x="3105" y="10386"/>
                      </a:moveTo>
                      <a:lnTo>
                        <a:pt x="0" y="1"/>
                      </a:lnTo>
                      <a:lnTo>
                        <a:pt x="23921" y="513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97000">
                      <a:srgbClr val="420279"/>
                    </a:gs>
                    <a:gs pos="100000">
                      <a:schemeClr val="dk2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156" name="Google Shape;2156;p25"/>
            <p:cNvSpPr/>
            <p:nvPr/>
          </p:nvSpPr>
          <p:spPr>
            <a:xfrm>
              <a:off x="3644500" y="4670825"/>
              <a:ext cx="448875" cy="433375"/>
            </a:xfrm>
            <a:custGeom>
              <a:avLst/>
              <a:gdLst/>
              <a:ahLst/>
              <a:cxnLst/>
              <a:rect l="l" t="t" r="r" b="b"/>
              <a:pathLst>
                <a:path w="17955" h="17335" extrusionOk="0">
                  <a:moveTo>
                    <a:pt x="0" y="17335"/>
                  </a:moveTo>
                  <a:lnTo>
                    <a:pt x="619" y="10239"/>
                  </a:lnTo>
                  <a:lnTo>
                    <a:pt x="15169" y="0"/>
                  </a:lnTo>
                  <a:lnTo>
                    <a:pt x="17955" y="647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1"/>
                </a:gs>
                <a:gs pos="63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</p:sp>
      </p:grpSp>
      <p:grpSp>
        <p:nvGrpSpPr>
          <p:cNvPr id="2157" name="Google Shape;2157;p25"/>
          <p:cNvGrpSpPr/>
          <p:nvPr/>
        </p:nvGrpSpPr>
        <p:grpSpPr>
          <a:xfrm rot="-1551234">
            <a:off x="8627021" y="3401872"/>
            <a:ext cx="688258" cy="652291"/>
            <a:chOff x="6735900" y="1657175"/>
            <a:chExt cx="317300" cy="300725"/>
          </a:xfrm>
        </p:grpSpPr>
        <p:sp>
          <p:nvSpPr>
            <p:cNvPr id="2158" name="Google Shape;2158;p25"/>
            <p:cNvSpPr/>
            <p:nvPr/>
          </p:nvSpPr>
          <p:spPr>
            <a:xfrm>
              <a:off x="6735900" y="1657725"/>
              <a:ext cx="317300" cy="300175"/>
            </a:xfrm>
            <a:custGeom>
              <a:avLst/>
              <a:gdLst/>
              <a:ahLst/>
              <a:cxnLst/>
              <a:rect l="l" t="t" r="r" b="b"/>
              <a:pathLst>
                <a:path w="12692" h="12007" extrusionOk="0">
                  <a:moveTo>
                    <a:pt x="3767" y="1439"/>
                  </a:moveTo>
                  <a:cubicBezTo>
                    <a:pt x="1872" y="3425"/>
                    <a:pt x="777" y="4589"/>
                    <a:pt x="138" y="6529"/>
                  </a:cubicBezTo>
                  <a:lnTo>
                    <a:pt x="138" y="6529"/>
                  </a:lnTo>
                  <a:cubicBezTo>
                    <a:pt x="69" y="8104"/>
                    <a:pt x="1" y="8926"/>
                    <a:pt x="24" y="10409"/>
                  </a:cubicBezTo>
                  <a:lnTo>
                    <a:pt x="24" y="10409"/>
                  </a:lnTo>
                  <a:cubicBezTo>
                    <a:pt x="24" y="10409"/>
                    <a:pt x="1941" y="10637"/>
                    <a:pt x="2649" y="10569"/>
                  </a:cubicBezTo>
                  <a:lnTo>
                    <a:pt x="2649" y="10569"/>
                  </a:lnTo>
                  <a:cubicBezTo>
                    <a:pt x="3516" y="11254"/>
                    <a:pt x="4018" y="11528"/>
                    <a:pt x="5159" y="12007"/>
                  </a:cubicBezTo>
                  <a:lnTo>
                    <a:pt x="5159" y="12007"/>
                  </a:lnTo>
                  <a:cubicBezTo>
                    <a:pt x="8903" y="10386"/>
                    <a:pt x="11733" y="9268"/>
                    <a:pt x="12692" y="8583"/>
                  </a:cubicBezTo>
                  <a:lnTo>
                    <a:pt x="12692" y="8583"/>
                  </a:lnTo>
                  <a:cubicBezTo>
                    <a:pt x="12395" y="6187"/>
                    <a:pt x="12669" y="4726"/>
                    <a:pt x="12669" y="2146"/>
                  </a:cubicBezTo>
                  <a:lnTo>
                    <a:pt x="12669" y="2146"/>
                  </a:lnTo>
                  <a:cubicBezTo>
                    <a:pt x="11961" y="868"/>
                    <a:pt x="10295" y="572"/>
                    <a:pt x="7077" y="1"/>
                  </a:cubicBezTo>
                  <a:lnTo>
                    <a:pt x="7077" y="1"/>
                  </a:lnTo>
                  <a:cubicBezTo>
                    <a:pt x="5753" y="572"/>
                    <a:pt x="5022" y="868"/>
                    <a:pt x="3767" y="1439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97000">
                  <a:srgbClr val="420279"/>
                </a:gs>
                <a:gs pos="100000">
                  <a:schemeClr val="dk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5"/>
            <p:cNvSpPr/>
            <p:nvPr/>
          </p:nvSpPr>
          <p:spPr>
            <a:xfrm>
              <a:off x="6830050" y="1657175"/>
              <a:ext cx="136425" cy="131250"/>
            </a:xfrm>
            <a:custGeom>
              <a:avLst/>
              <a:gdLst/>
              <a:ahLst/>
              <a:cxnLst/>
              <a:rect l="l" t="t" r="r" b="b"/>
              <a:pathLst>
                <a:path w="5457" h="5250" extrusionOk="0">
                  <a:moveTo>
                    <a:pt x="3311" y="0"/>
                  </a:moveTo>
                  <a:cubicBezTo>
                    <a:pt x="1987" y="571"/>
                    <a:pt x="1256" y="890"/>
                    <a:pt x="1" y="1461"/>
                  </a:cubicBezTo>
                  <a:cubicBezTo>
                    <a:pt x="389" y="2830"/>
                    <a:pt x="435" y="3652"/>
                    <a:pt x="526" y="5250"/>
                  </a:cubicBezTo>
                  <a:cubicBezTo>
                    <a:pt x="2466" y="4291"/>
                    <a:pt x="3630" y="3766"/>
                    <a:pt x="5456" y="2899"/>
                  </a:cubicBezTo>
                  <a:cubicBezTo>
                    <a:pt x="4749" y="1643"/>
                    <a:pt x="4361" y="1050"/>
                    <a:pt x="331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1"/>
                </a:gs>
                <a:gs pos="63000">
                  <a:schemeClr val="accent3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5"/>
            <p:cNvSpPr/>
            <p:nvPr/>
          </p:nvSpPr>
          <p:spPr>
            <a:xfrm>
              <a:off x="6783850" y="1729625"/>
              <a:ext cx="269350" cy="228275"/>
            </a:xfrm>
            <a:custGeom>
              <a:avLst/>
              <a:gdLst/>
              <a:ahLst/>
              <a:cxnLst/>
              <a:rect l="l" t="t" r="r" b="b"/>
              <a:pathLst>
                <a:path w="10774" h="9131" extrusionOk="0">
                  <a:moveTo>
                    <a:pt x="7304" y="1"/>
                  </a:moveTo>
                  <a:cubicBezTo>
                    <a:pt x="5478" y="868"/>
                    <a:pt x="4314" y="1393"/>
                    <a:pt x="2374" y="2352"/>
                  </a:cubicBezTo>
                  <a:cubicBezTo>
                    <a:pt x="1347" y="3265"/>
                    <a:pt x="845" y="3744"/>
                    <a:pt x="0" y="4612"/>
                  </a:cubicBezTo>
                  <a:cubicBezTo>
                    <a:pt x="228" y="5913"/>
                    <a:pt x="342" y="6552"/>
                    <a:pt x="731" y="7693"/>
                  </a:cubicBezTo>
                  <a:cubicBezTo>
                    <a:pt x="1324" y="7921"/>
                    <a:pt x="3241" y="9131"/>
                    <a:pt x="3241" y="9131"/>
                  </a:cubicBezTo>
                  <a:cubicBezTo>
                    <a:pt x="6985" y="7510"/>
                    <a:pt x="9815" y="6392"/>
                    <a:pt x="10774" y="5707"/>
                  </a:cubicBezTo>
                  <a:cubicBezTo>
                    <a:pt x="9906" y="3402"/>
                    <a:pt x="9244" y="2215"/>
                    <a:pt x="730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9000">
                  <a:schemeClr val="accent2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6912800" y="1657725"/>
              <a:ext cx="140400" cy="214600"/>
            </a:xfrm>
            <a:custGeom>
              <a:avLst/>
              <a:gdLst/>
              <a:ahLst/>
              <a:cxnLst/>
              <a:rect l="l" t="t" r="r" b="b"/>
              <a:pathLst>
                <a:path w="5616" h="8584" extrusionOk="0">
                  <a:moveTo>
                    <a:pt x="2146" y="2877"/>
                  </a:moveTo>
                  <a:cubicBezTo>
                    <a:pt x="4086" y="5091"/>
                    <a:pt x="4748" y="6278"/>
                    <a:pt x="5616" y="8583"/>
                  </a:cubicBezTo>
                  <a:lnTo>
                    <a:pt x="5616" y="8583"/>
                  </a:lnTo>
                  <a:cubicBezTo>
                    <a:pt x="5319" y="6187"/>
                    <a:pt x="5593" y="4726"/>
                    <a:pt x="5593" y="2146"/>
                  </a:cubicBezTo>
                  <a:lnTo>
                    <a:pt x="5593" y="2146"/>
                  </a:lnTo>
                  <a:cubicBezTo>
                    <a:pt x="4885" y="868"/>
                    <a:pt x="3219" y="572"/>
                    <a:pt x="1" y="1"/>
                  </a:cubicBezTo>
                  <a:lnTo>
                    <a:pt x="1" y="1"/>
                  </a:lnTo>
                  <a:cubicBezTo>
                    <a:pt x="1051" y="1028"/>
                    <a:pt x="1439" y="1621"/>
                    <a:pt x="2146" y="287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1"/>
                </a:gs>
                <a:gs pos="63000">
                  <a:schemeClr val="accent3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6739325" y="1693675"/>
              <a:ext cx="103875" cy="151250"/>
            </a:xfrm>
            <a:custGeom>
              <a:avLst/>
              <a:gdLst/>
              <a:ahLst/>
              <a:cxnLst/>
              <a:rect l="l" t="t" r="r" b="b"/>
              <a:pathLst>
                <a:path w="4155" h="6050" extrusionOk="0">
                  <a:moveTo>
                    <a:pt x="1" y="5091"/>
                  </a:moveTo>
                  <a:cubicBezTo>
                    <a:pt x="320" y="5593"/>
                    <a:pt x="731" y="5776"/>
                    <a:pt x="1781" y="6050"/>
                  </a:cubicBezTo>
                  <a:cubicBezTo>
                    <a:pt x="2626" y="5182"/>
                    <a:pt x="3128" y="4703"/>
                    <a:pt x="4155" y="3790"/>
                  </a:cubicBezTo>
                  <a:cubicBezTo>
                    <a:pt x="4041" y="2192"/>
                    <a:pt x="4018" y="1370"/>
                    <a:pt x="3630" y="1"/>
                  </a:cubicBezTo>
                  <a:cubicBezTo>
                    <a:pt x="1735" y="1987"/>
                    <a:pt x="640" y="3151"/>
                    <a:pt x="1" y="509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67000">
                  <a:srgbClr val="420279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6783850" y="1788400"/>
              <a:ext cx="160925" cy="169500"/>
            </a:xfrm>
            <a:custGeom>
              <a:avLst/>
              <a:gdLst/>
              <a:ahLst/>
              <a:cxnLst/>
              <a:rect l="l" t="t" r="r" b="b"/>
              <a:pathLst>
                <a:path w="6437" h="6780" extrusionOk="0">
                  <a:moveTo>
                    <a:pt x="2374" y="1"/>
                  </a:moveTo>
                  <a:cubicBezTo>
                    <a:pt x="1347" y="914"/>
                    <a:pt x="845" y="1393"/>
                    <a:pt x="0" y="2261"/>
                  </a:cubicBezTo>
                  <a:cubicBezTo>
                    <a:pt x="228" y="3562"/>
                    <a:pt x="342" y="4201"/>
                    <a:pt x="731" y="5342"/>
                  </a:cubicBezTo>
                  <a:cubicBezTo>
                    <a:pt x="1598" y="6027"/>
                    <a:pt x="2100" y="6301"/>
                    <a:pt x="3241" y="6780"/>
                  </a:cubicBezTo>
                  <a:cubicBezTo>
                    <a:pt x="4405" y="5433"/>
                    <a:pt x="5136" y="4680"/>
                    <a:pt x="6437" y="3242"/>
                  </a:cubicBezTo>
                  <a:cubicBezTo>
                    <a:pt x="4748" y="2078"/>
                    <a:pt x="3903" y="1393"/>
                    <a:pt x="2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86000">
                  <a:schemeClr val="accent1"/>
                </a:gs>
                <a:gs pos="100000">
                  <a:schemeClr val="accen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6864875" y="1863150"/>
              <a:ext cx="188325" cy="94750"/>
            </a:xfrm>
            <a:custGeom>
              <a:avLst/>
              <a:gdLst/>
              <a:ahLst/>
              <a:cxnLst/>
              <a:rect l="l" t="t" r="r" b="b"/>
              <a:pathLst>
                <a:path w="7533" h="3790" extrusionOk="0">
                  <a:moveTo>
                    <a:pt x="3196" y="252"/>
                  </a:moveTo>
                  <a:cubicBezTo>
                    <a:pt x="5592" y="115"/>
                    <a:pt x="6825" y="1"/>
                    <a:pt x="7533" y="366"/>
                  </a:cubicBezTo>
                  <a:cubicBezTo>
                    <a:pt x="6574" y="1051"/>
                    <a:pt x="3744" y="2169"/>
                    <a:pt x="0" y="3790"/>
                  </a:cubicBezTo>
                  <a:cubicBezTo>
                    <a:pt x="1164" y="2443"/>
                    <a:pt x="1895" y="1690"/>
                    <a:pt x="3196" y="252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49000">
                  <a:srgbClr val="420279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5" name="Google Shape;2165;p25"/>
          <p:cNvGrpSpPr/>
          <p:nvPr/>
        </p:nvGrpSpPr>
        <p:grpSpPr>
          <a:xfrm rot="-5714940">
            <a:off x="-224485" y="2639016"/>
            <a:ext cx="702597" cy="421081"/>
            <a:chOff x="2611204" y="4323597"/>
            <a:chExt cx="1606915" cy="962837"/>
          </a:xfrm>
        </p:grpSpPr>
        <p:grpSp>
          <p:nvGrpSpPr>
            <p:cNvPr id="2166" name="Google Shape;2166;p25"/>
            <p:cNvGrpSpPr/>
            <p:nvPr/>
          </p:nvGrpSpPr>
          <p:grpSpPr>
            <a:xfrm>
              <a:off x="2611204" y="4323597"/>
              <a:ext cx="1606915" cy="962837"/>
              <a:chOff x="3124375" y="1087100"/>
              <a:chExt cx="1684750" cy="1009475"/>
            </a:xfrm>
          </p:grpSpPr>
          <p:sp>
            <p:nvSpPr>
              <p:cNvPr id="2167" name="Google Shape;2167;p25"/>
              <p:cNvSpPr/>
              <p:nvPr/>
            </p:nvSpPr>
            <p:spPr>
              <a:xfrm>
                <a:off x="4602350" y="1219700"/>
                <a:ext cx="206775" cy="404250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16170" extrusionOk="0">
                    <a:moveTo>
                      <a:pt x="3159" y="16170"/>
                    </a:moveTo>
                    <a:lnTo>
                      <a:pt x="8271" y="0"/>
                    </a:lnTo>
                    <a:lnTo>
                      <a:pt x="0" y="938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97000">
                    <a:srgbClr val="420279"/>
                  </a:gs>
                  <a:gs pos="100000">
                    <a:schemeClr val="dk2"/>
                  </a:gs>
                </a:gsLst>
                <a:lin ang="10800025" scaled="0"/>
              </a:gradFill>
              <a:ln>
                <a:noFill/>
              </a:ln>
            </p:spPr>
          </p:sp>
          <p:grpSp>
            <p:nvGrpSpPr>
              <p:cNvPr id="2168" name="Google Shape;2168;p25"/>
              <p:cNvGrpSpPr/>
              <p:nvPr/>
            </p:nvGrpSpPr>
            <p:grpSpPr>
              <a:xfrm>
                <a:off x="3124375" y="1087100"/>
                <a:ext cx="1682250" cy="1009475"/>
                <a:chOff x="3124375" y="1087100"/>
                <a:chExt cx="1682250" cy="1009475"/>
              </a:xfrm>
            </p:grpSpPr>
            <p:sp>
              <p:nvSpPr>
                <p:cNvPr id="2169" name="Google Shape;2169;p25"/>
                <p:cNvSpPr/>
                <p:nvPr/>
              </p:nvSpPr>
              <p:spPr>
                <a:xfrm>
                  <a:off x="3124375" y="1087675"/>
                  <a:ext cx="1682250" cy="100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90" h="40356" extrusionOk="0">
                      <a:moveTo>
                        <a:pt x="6620" y="21000"/>
                      </a:moveTo>
                      <a:lnTo>
                        <a:pt x="0" y="39488"/>
                      </a:lnTo>
                      <a:lnTo>
                        <a:pt x="10432" y="40356"/>
                      </a:lnTo>
                      <a:lnTo>
                        <a:pt x="43346" y="32732"/>
                      </a:lnTo>
                      <a:lnTo>
                        <a:pt x="62177" y="21388"/>
                      </a:lnTo>
                      <a:cubicBezTo>
                        <a:pt x="62177" y="21388"/>
                        <a:pt x="59940" y="15773"/>
                        <a:pt x="59232" y="14540"/>
                      </a:cubicBezTo>
                      <a:lnTo>
                        <a:pt x="59232" y="14540"/>
                      </a:lnTo>
                      <a:lnTo>
                        <a:pt x="67289" y="5113"/>
                      </a:lnTo>
                      <a:lnTo>
                        <a:pt x="433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49000">
                      <a:srgbClr val="420279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" name="Google Shape;2170;p25"/>
                <p:cNvSpPr/>
                <p:nvPr/>
              </p:nvSpPr>
              <p:spPr>
                <a:xfrm>
                  <a:off x="3124375" y="1748475"/>
                  <a:ext cx="771525" cy="34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1" h="13924" extrusionOk="0">
                      <a:moveTo>
                        <a:pt x="15887" y="0"/>
                      </a:moveTo>
                      <a:lnTo>
                        <a:pt x="0" y="13056"/>
                      </a:lnTo>
                      <a:lnTo>
                        <a:pt x="10432" y="13924"/>
                      </a:lnTo>
                      <a:lnTo>
                        <a:pt x="30860" y="1256"/>
                      </a:lnTo>
                      <a:lnTo>
                        <a:pt x="1588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accent1"/>
                    </a:gs>
                    <a:gs pos="63000">
                      <a:schemeClr val="accent3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" name="Google Shape;2171;p25"/>
                <p:cNvSpPr/>
                <p:nvPr/>
              </p:nvSpPr>
              <p:spPr>
                <a:xfrm>
                  <a:off x="3521525" y="1087100"/>
                  <a:ext cx="1285100" cy="69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04" h="27711" extrusionOk="0">
                      <a:moveTo>
                        <a:pt x="1" y="26455"/>
                      </a:moveTo>
                      <a:lnTo>
                        <a:pt x="14974" y="27711"/>
                      </a:lnTo>
                      <a:lnTo>
                        <a:pt x="28076" y="25337"/>
                      </a:lnTo>
                      <a:lnTo>
                        <a:pt x="43346" y="14563"/>
                      </a:lnTo>
                      <a:cubicBezTo>
                        <a:pt x="44191" y="12714"/>
                        <a:pt x="51403" y="5136"/>
                        <a:pt x="51403" y="5136"/>
                      </a:cubicBezTo>
                      <a:lnTo>
                        <a:pt x="2748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49000">
                      <a:srgbClr val="420279"/>
                    </a:gs>
                    <a:gs pos="100000">
                      <a:schemeClr val="dk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25"/>
                <p:cNvSpPr/>
                <p:nvPr/>
              </p:nvSpPr>
              <p:spPr>
                <a:xfrm>
                  <a:off x="3124375" y="1087675"/>
                  <a:ext cx="1084225" cy="98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69" h="39489" extrusionOk="0">
                      <a:moveTo>
                        <a:pt x="6620" y="21000"/>
                      </a:moveTo>
                      <a:lnTo>
                        <a:pt x="0" y="39488"/>
                      </a:lnTo>
                      <a:lnTo>
                        <a:pt x="15887" y="26432"/>
                      </a:lnTo>
                      <a:lnTo>
                        <a:pt x="433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25000">
                      <a:schemeClr val="accent1"/>
                    </a:gs>
                    <a:gs pos="63000">
                      <a:schemeClr val="accent3"/>
                    </a:gs>
                    <a:gs pos="100000">
                      <a:schemeClr val="accent3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" name="Google Shape;2173;p25"/>
                <p:cNvSpPr/>
                <p:nvPr/>
              </p:nvSpPr>
              <p:spPr>
                <a:xfrm>
                  <a:off x="3385150" y="1720500"/>
                  <a:ext cx="838275" cy="3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1" h="15043" extrusionOk="0">
                      <a:moveTo>
                        <a:pt x="32915" y="7419"/>
                      </a:moveTo>
                      <a:lnTo>
                        <a:pt x="33531" y="1"/>
                      </a:lnTo>
                      <a:lnTo>
                        <a:pt x="20429" y="2375"/>
                      </a:lnTo>
                      <a:lnTo>
                        <a:pt x="1" y="15043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49000">
                      <a:srgbClr val="420279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" name="Google Shape;2174;p25"/>
                <p:cNvSpPr/>
                <p:nvPr/>
              </p:nvSpPr>
              <p:spPr>
                <a:xfrm>
                  <a:off x="3895875" y="1215500"/>
                  <a:ext cx="910750" cy="56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0" h="22575" extrusionOk="0">
                      <a:moveTo>
                        <a:pt x="36429" y="0"/>
                      </a:moveTo>
                      <a:lnTo>
                        <a:pt x="15613" y="5250"/>
                      </a:lnTo>
                      <a:lnTo>
                        <a:pt x="0" y="22575"/>
                      </a:lnTo>
                      <a:lnTo>
                        <a:pt x="0" y="22575"/>
                      </a:lnTo>
                      <a:lnTo>
                        <a:pt x="13102" y="20201"/>
                      </a:lnTo>
                      <a:lnTo>
                        <a:pt x="28372" y="9427"/>
                      </a:lnTo>
                      <a:lnTo>
                        <a:pt x="3642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39000">
                      <a:schemeClr val="accent1"/>
                    </a:gs>
                    <a:gs pos="73000">
                      <a:schemeClr val="accent3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" name="Google Shape;2175;p25"/>
                <p:cNvSpPr/>
                <p:nvPr/>
              </p:nvSpPr>
              <p:spPr>
                <a:xfrm>
                  <a:off x="4208575" y="1087100"/>
                  <a:ext cx="598050" cy="25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22" h="10387" extrusionOk="0">
                      <a:moveTo>
                        <a:pt x="3105" y="10386"/>
                      </a:moveTo>
                      <a:lnTo>
                        <a:pt x="0" y="1"/>
                      </a:lnTo>
                      <a:lnTo>
                        <a:pt x="23921" y="513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97000">
                      <a:srgbClr val="420279"/>
                    </a:gs>
                    <a:gs pos="100000">
                      <a:schemeClr val="dk2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176" name="Google Shape;2176;p25"/>
            <p:cNvSpPr/>
            <p:nvPr/>
          </p:nvSpPr>
          <p:spPr>
            <a:xfrm>
              <a:off x="3644500" y="4670825"/>
              <a:ext cx="448875" cy="433375"/>
            </a:xfrm>
            <a:custGeom>
              <a:avLst/>
              <a:gdLst/>
              <a:ahLst/>
              <a:cxnLst/>
              <a:rect l="l" t="t" r="r" b="b"/>
              <a:pathLst>
                <a:path w="17955" h="17335" extrusionOk="0">
                  <a:moveTo>
                    <a:pt x="0" y="17335"/>
                  </a:moveTo>
                  <a:lnTo>
                    <a:pt x="619" y="10239"/>
                  </a:lnTo>
                  <a:lnTo>
                    <a:pt x="15169" y="0"/>
                  </a:lnTo>
                  <a:lnTo>
                    <a:pt x="17955" y="647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1"/>
                </a:gs>
                <a:gs pos="63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</p:sp>
      </p:grpSp>
      <p:grpSp>
        <p:nvGrpSpPr>
          <p:cNvPr id="2177" name="Google Shape;2177;p25"/>
          <p:cNvGrpSpPr/>
          <p:nvPr/>
        </p:nvGrpSpPr>
        <p:grpSpPr>
          <a:xfrm>
            <a:off x="7001622" y="-1223298"/>
            <a:ext cx="2964397" cy="2964397"/>
            <a:chOff x="-508850" y="-108525"/>
            <a:chExt cx="1820100" cy="1820100"/>
          </a:xfrm>
        </p:grpSpPr>
        <p:sp>
          <p:nvSpPr>
            <p:cNvPr id="2178" name="Google Shape;2178;p25"/>
            <p:cNvSpPr/>
            <p:nvPr/>
          </p:nvSpPr>
          <p:spPr>
            <a:xfrm>
              <a:off x="-508850" y="-108525"/>
              <a:ext cx="1820100" cy="1820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9" name="Google Shape;2179;p25"/>
            <p:cNvGrpSpPr/>
            <p:nvPr/>
          </p:nvGrpSpPr>
          <p:grpSpPr>
            <a:xfrm>
              <a:off x="-115134" y="346640"/>
              <a:ext cx="1032561" cy="909660"/>
              <a:chOff x="2413375" y="2469750"/>
              <a:chExt cx="507875" cy="447425"/>
            </a:xfrm>
          </p:grpSpPr>
          <p:sp>
            <p:nvSpPr>
              <p:cNvPr id="2180" name="Google Shape;2180;p25"/>
              <p:cNvSpPr/>
              <p:nvPr/>
            </p:nvSpPr>
            <p:spPr>
              <a:xfrm>
                <a:off x="2413375" y="2469750"/>
                <a:ext cx="507875" cy="447425"/>
              </a:xfrm>
              <a:custGeom>
                <a:avLst/>
                <a:gdLst/>
                <a:ahLst/>
                <a:cxnLst/>
                <a:rect l="l" t="t" r="r" b="b"/>
                <a:pathLst>
                  <a:path w="20315" h="17897" extrusionOk="0">
                    <a:moveTo>
                      <a:pt x="10157" y="0"/>
                    </a:moveTo>
                    <a:cubicBezTo>
                      <a:pt x="6665" y="0"/>
                      <a:pt x="3333" y="2077"/>
                      <a:pt x="1917" y="5524"/>
                    </a:cubicBezTo>
                    <a:cubicBezTo>
                      <a:pt x="0" y="10066"/>
                      <a:pt x="2168" y="15316"/>
                      <a:pt x="6734" y="17210"/>
                    </a:cubicBezTo>
                    <a:cubicBezTo>
                      <a:pt x="7850" y="17676"/>
                      <a:pt x="9008" y="17896"/>
                      <a:pt x="10149" y="17896"/>
                    </a:cubicBezTo>
                    <a:cubicBezTo>
                      <a:pt x="13653" y="17896"/>
                      <a:pt x="16991" y="15821"/>
                      <a:pt x="18420" y="12394"/>
                    </a:cubicBezTo>
                    <a:cubicBezTo>
                      <a:pt x="20315" y="7829"/>
                      <a:pt x="18146" y="2602"/>
                      <a:pt x="13604" y="685"/>
                    </a:cubicBezTo>
                    <a:cubicBezTo>
                      <a:pt x="12463" y="228"/>
                      <a:pt x="11299" y="0"/>
                      <a:pt x="1015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1"/>
                  </a:gs>
                  <a:gs pos="63000">
                    <a:schemeClr val="accent3"/>
                  </a:gs>
                  <a:gs pos="100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682125" y="2552475"/>
                <a:ext cx="177500" cy="81675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3267" extrusionOk="0">
                    <a:moveTo>
                      <a:pt x="5258" y="191"/>
                    </a:moveTo>
                    <a:cubicBezTo>
                      <a:pt x="5278" y="196"/>
                      <a:pt x="5299" y="201"/>
                      <a:pt x="5319" y="206"/>
                    </a:cubicBezTo>
                    <a:cubicBezTo>
                      <a:pt x="5299" y="201"/>
                      <a:pt x="5278" y="196"/>
                      <a:pt x="5258" y="191"/>
                    </a:cubicBezTo>
                    <a:close/>
                    <a:moveTo>
                      <a:pt x="1" y="1"/>
                    </a:moveTo>
                    <a:cubicBezTo>
                      <a:pt x="1713" y="1028"/>
                      <a:pt x="3493" y="1964"/>
                      <a:pt x="5319" y="2786"/>
                    </a:cubicBezTo>
                    <a:cubicBezTo>
                      <a:pt x="5865" y="3026"/>
                      <a:pt x="6433" y="3266"/>
                      <a:pt x="7021" y="3266"/>
                    </a:cubicBezTo>
                    <a:cubicBezTo>
                      <a:pt x="7047" y="3266"/>
                      <a:pt x="7073" y="3266"/>
                      <a:pt x="7099" y="3265"/>
                    </a:cubicBezTo>
                    <a:cubicBezTo>
                      <a:pt x="6049" y="2649"/>
                      <a:pt x="5022" y="2010"/>
                      <a:pt x="3972" y="1393"/>
                    </a:cubicBezTo>
                    <a:cubicBezTo>
                      <a:pt x="3767" y="1256"/>
                      <a:pt x="3516" y="1074"/>
                      <a:pt x="3562" y="823"/>
                    </a:cubicBezTo>
                    <a:cubicBezTo>
                      <a:pt x="3584" y="686"/>
                      <a:pt x="3676" y="572"/>
                      <a:pt x="3790" y="503"/>
                    </a:cubicBezTo>
                    <a:cubicBezTo>
                      <a:pt x="4102" y="273"/>
                      <a:pt x="4485" y="149"/>
                      <a:pt x="4872" y="149"/>
                    </a:cubicBezTo>
                    <a:cubicBezTo>
                      <a:pt x="5001" y="149"/>
                      <a:pt x="5130" y="163"/>
                      <a:pt x="5258" y="191"/>
                    </a:cubicBezTo>
                    <a:lnTo>
                      <a:pt x="5258" y="191"/>
                    </a:lnTo>
                    <a:cubicBezTo>
                      <a:pt x="4846" y="93"/>
                      <a:pt x="4406" y="4"/>
                      <a:pt x="3987" y="4"/>
                    </a:cubicBezTo>
                    <a:cubicBezTo>
                      <a:pt x="3561" y="4"/>
                      <a:pt x="3157" y="96"/>
                      <a:pt x="2831" y="366"/>
                    </a:cubicBezTo>
                    <a:cubicBezTo>
                      <a:pt x="2717" y="457"/>
                      <a:pt x="2626" y="549"/>
                      <a:pt x="2489" y="617"/>
                    </a:cubicBezTo>
                    <a:cubicBezTo>
                      <a:pt x="2417" y="648"/>
                      <a:pt x="2340" y="660"/>
                      <a:pt x="2263" y="660"/>
                    </a:cubicBezTo>
                    <a:cubicBezTo>
                      <a:pt x="2169" y="660"/>
                      <a:pt x="2074" y="642"/>
                      <a:pt x="1987" y="617"/>
                    </a:cubicBezTo>
                    <a:cubicBezTo>
                      <a:pt x="1370" y="526"/>
                      <a:pt x="777" y="320"/>
                      <a:pt x="229" y="4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2562300" y="2542775"/>
                <a:ext cx="15922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128" extrusionOk="0">
                    <a:moveTo>
                      <a:pt x="4510" y="2823"/>
                    </a:moveTo>
                    <a:cubicBezTo>
                      <a:pt x="4642" y="2859"/>
                      <a:pt x="4774" y="2892"/>
                      <a:pt x="4908" y="2923"/>
                    </a:cubicBezTo>
                    <a:lnTo>
                      <a:pt x="5171" y="2914"/>
                    </a:lnTo>
                    <a:lnTo>
                      <a:pt x="5171" y="2914"/>
                    </a:lnTo>
                    <a:cubicBezTo>
                      <a:pt x="4950" y="2893"/>
                      <a:pt x="4730" y="2860"/>
                      <a:pt x="4510" y="2823"/>
                    </a:cubicBezTo>
                    <a:close/>
                    <a:moveTo>
                      <a:pt x="6369" y="2877"/>
                    </a:moveTo>
                    <a:lnTo>
                      <a:pt x="5171" y="2914"/>
                    </a:lnTo>
                    <a:lnTo>
                      <a:pt x="5171" y="2914"/>
                    </a:lnTo>
                    <a:cubicBezTo>
                      <a:pt x="5341" y="2931"/>
                      <a:pt x="5511" y="2941"/>
                      <a:pt x="5680" y="2941"/>
                    </a:cubicBezTo>
                    <a:cubicBezTo>
                      <a:pt x="5911" y="2941"/>
                      <a:pt x="6140" y="2923"/>
                      <a:pt x="6369" y="2877"/>
                    </a:cubicBezTo>
                    <a:close/>
                    <a:moveTo>
                      <a:pt x="0" y="1"/>
                    </a:moveTo>
                    <a:cubicBezTo>
                      <a:pt x="92" y="366"/>
                      <a:pt x="274" y="708"/>
                      <a:pt x="503" y="1005"/>
                    </a:cubicBezTo>
                    <a:cubicBezTo>
                      <a:pt x="662" y="1188"/>
                      <a:pt x="845" y="1348"/>
                      <a:pt x="982" y="1553"/>
                    </a:cubicBezTo>
                    <a:cubicBezTo>
                      <a:pt x="1233" y="2032"/>
                      <a:pt x="1119" y="2626"/>
                      <a:pt x="913" y="3128"/>
                    </a:cubicBezTo>
                    <a:cubicBezTo>
                      <a:pt x="1407" y="2727"/>
                      <a:pt x="2036" y="2597"/>
                      <a:pt x="2680" y="2597"/>
                    </a:cubicBezTo>
                    <a:cubicBezTo>
                      <a:pt x="2990" y="2597"/>
                      <a:pt x="3303" y="2627"/>
                      <a:pt x="3607" y="2671"/>
                    </a:cubicBezTo>
                    <a:cubicBezTo>
                      <a:pt x="3906" y="2716"/>
                      <a:pt x="4207" y="2773"/>
                      <a:pt x="4510" y="2823"/>
                    </a:cubicBezTo>
                    <a:lnTo>
                      <a:pt x="4510" y="2823"/>
                    </a:lnTo>
                    <a:cubicBezTo>
                      <a:pt x="3152" y="2457"/>
                      <a:pt x="1879" y="1810"/>
                      <a:pt x="777" y="937"/>
                    </a:cubicBezTo>
                    <a:cubicBezTo>
                      <a:pt x="457" y="686"/>
                      <a:pt x="160" y="389"/>
                      <a:pt x="0" y="1"/>
                    </a:cubicBez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2670725" y="2742500"/>
                <a:ext cx="186050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288" extrusionOk="0">
                    <a:moveTo>
                      <a:pt x="0" y="1"/>
                    </a:moveTo>
                    <a:lnTo>
                      <a:pt x="548" y="252"/>
                    </a:lnTo>
                    <a:cubicBezTo>
                      <a:pt x="576" y="251"/>
                      <a:pt x="604" y="250"/>
                      <a:pt x="632" y="250"/>
                    </a:cubicBezTo>
                    <a:lnTo>
                      <a:pt x="632" y="250"/>
                    </a:lnTo>
                    <a:cubicBezTo>
                      <a:pt x="1130" y="455"/>
                      <a:pt x="1614" y="691"/>
                      <a:pt x="2032" y="1028"/>
                    </a:cubicBezTo>
                    <a:cubicBezTo>
                      <a:pt x="2716" y="1576"/>
                      <a:pt x="3173" y="2397"/>
                      <a:pt x="3310" y="3288"/>
                    </a:cubicBezTo>
                    <a:cubicBezTo>
                      <a:pt x="3646" y="2660"/>
                      <a:pt x="4202" y="2054"/>
                      <a:pt x="4892" y="2054"/>
                    </a:cubicBezTo>
                    <a:cubicBezTo>
                      <a:pt x="4905" y="2054"/>
                      <a:pt x="4918" y="2055"/>
                      <a:pt x="4931" y="2055"/>
                    </a:cubicBezTo>
                    <a:cubicBezTo>
                      <a:pt x="5387" y="2055"/>
                      <a:pt x="5798" y="2329"/>
                      <a:pt x="6254" y="2375"/>
                    </a:cubicBezTo>
                    <a:cubicBezTo>
                      <a:pt x="6298" y="2379"/>
                      <a:pt x="6341" y="2382"/>
                      <a:pt x="6385" y="2382"/>
                    </a:cubicBezTo>
                    <a:cubicBezTo>
                      <a:pt x="6748" y="2382"/>
                      <a:pt x="7095" y="2221"/>
                      <a:pt x="7441" y="2078"/>
                    </a:cubicBezTo>
                    <a:cubicBezTo>
                      <a:pt x="5729" y="1690"/>
                      <a:pt x="4018" y="1188"/>
                      <a:pt x="2351" y="640"/>
                    </a:cubicBezTo>
                    <a:cubicBezTo>
                      <a:pt x="1788" y="445"/>
                      <a:pt x="1225" y="250"/>
                      <a:pt x="643" y="250"/>
                    </a:cubicBezTo>
                    <a:cubicBezTo>
                      <a:pt x="639" y="250"/>
                      <a:pt x="636" y="250"/>
                      <a:pt x="632" y="250"/>
                    </a:cubicBezTo>
                    <a:lnTo>
                      <a:pt x="632" y="250"/>
                    </a:lnTo>
                    <a:cubicBezTo>
                      <a:pt x="422" y="163"/>
                      <a:pt x="210" y="82"/>
                      <a:pt x="0" y="1"/>
                    </a:cubicBezTo>
                    <a:close/>
                  </a:path>
                </a:pathLst>
              </a:custGeom>
              <a:solidFill>
                <a:srgbClr val="950E6F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25"/>
              <p:cNvSpPr/>
              <p:nvPr/>
            </p:nvSpPr>
            <p:spPr>
              <a:xfrm>
                <a:off x="2465850" y="2753350"/>
                <a:ext cx="1912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7648" h="3813" extrusionOk="0">
                    <a:moveTo>
                      <a:pt x="3858" y="0"/>
                    </a:moveTo>
                    <a:cubicBezTo>
                      <a:pt x="3545" y="335"/>
                      <a:pt x="3079" y="554"/>
                      <a:pt x="2600" y="554"/>
                    </a:cubicBezTo>
                    <a:cubicBezTo>
                      <a:pt x="2556" y="554"/>
                      <a:pt x="2511" y="552"/>
                      <a:pt x="2466" y="548"/>
                    </a:cubicBezTo>
                    <a:cubicBezTo>
                      <a:pt x="2078" y="525"/>
                      <a:pt x="1713" y="343"/>
                      <a:pt x="1325" y="297"/>
                    </a:cubicBezTo>
                    <a:cubicBezTo>
                      <a:pt x="1208" y="280"/>
                      <a:pt x="1092" y="271"/>
                      <a:pt x="976" y="271"/>
                    </a:cubicBezTo>
                    <a:cubicBezTo>
                      <a:pt x="638" y="271"/>
                      <a:pt x="307" y="344"/>
                      <a:pt x="1" y="480"/>
                    </a:cubicBezTo>
                    <a:lnTo>
                      <a:pt x="458" y="434"/>
                    </a:lnTo>
                    <a:cubicBezTo>
                      <a:pt x="2192" y="685"/>
                      <a:pt x="3744" y="1575"/>
                      <a:pt x="5228" y="2443"/>
                    </a:cubicBezTo>
                    <a:cubicBezTo>
                      <a:pt x="6050" y="2899"/>
                      <a:pt x="6849" y="3356"/>
                      <a:pt x="7647" y="3812"/>
                    </a:cubicBezTo>
                    <a:lnTo>
                      <a:pt x="5548" y="1849"/>
                    </a:lnTo>
                    <a:cubicBezTo>
                      <a:pt x="5160" y="1507"/>
                      <a:pt x="4771" y="1142"/>
                      <a:pt x="4406" y="799"/>
                    </a:cubicBezTo>
                    <a:cubicBezTo>
                      <a:pt x="4155" y="571"/>
                      <a:pt x="3904" y="320"/>
                      <a:pt x="3858" y="0"/>
                    </a:cubicBez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25"/>
              <p:cNvSpPr/>
              <p:nvPr/>
            </p:nvSpPr>
            <p:spPr>
              <a:xfrm>
                <a:off x="2561150" y="2646075"/>
                <a:ext cx="332150" cy="69625"/>
              </a:xfrm>
              <a:custGeom>
                <a:avLst/>
                <a:gdLst/>
                <a:ahLst/>
                <a:cxnLst/>
                <a:rect l="l" t="t" r="r" b="b"/>
                <a:pathLst>
                  <a:path w="13286" h="278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37" y="662"/>
                      <a:pt x="2032" y="1164"/>
                      <a:pt x="3151" y="1461"/>
                    </a:cubicBezTo>
                    <a:cubicBezTo>
                      <a:pt x="4292" y="1758"/>
                      <a:pt x="5479" y="1872"/>
                      <a:pt x="6643" y="1872"/>
                    </a:cubicBezTo>
                    <a:cubicBezTo>
                      <a:pt x="7490" y="1872"/>
                      <a:pt x="8312" y="1824"/>
                      <a:pt x="9128" y="1824"/>
                    </a:cubicBezTo>
                    <a:cubicBezTo>
                      <a:pt x="9434" y="1824"/>
                      <a:pt x="9739" y="1830"/>
                      <a:pt x="10044" y="1849"/>
                    </a:cubicBezTo>
                    <a:cubicBezTo>
                      <a:pt x="11162" y="1940"/>
                      <a:pt x="12304" y="2169"/>
                      <a:pt x="13285" y="2785"/>
                    </a:cubicBezTo>
                    <a:cubicBezTo>
                      <a:pt x="12441" y="1986"/>
                      <a:pt x="11254" y="1552"/>
                      <a:pt x="10112" y="1393"/>
                    </a:cubicBezTo>
                    <a:cubicBezTo>
                      <a:pt x="9434" y="1288"/>
                      <a:pt x="8763" y="1266"/>
                      <a:pt x="8104" y="1266"/>
                    </a:cubicBezTo>
                    <a:cubicBezTo>
                      <a:pt x="7610" y="1266"/>
                      <a:pt x="7122" y="1278"/>
                      <a:pt x="6643" y="1278"/>
                    </a:cubicBezTo>
                    <a:cubicBezTo>
                      <a:pt x="6529" y="1281"/>
                      <a:pt x="6415" y="1282"/>
                      <a:pt x="6301" y="1282"/>
                    </a:cubicBezTo>
                    <a:cubicBezTo>
                      <a:pt x="5278" y="1282"/>
                      <a:pt x="4271" y="1189"/>
                      <a:pt x="3265" y="1005"/>
                    </a:cubicBezTo>
                    <a:cubicBezTo>
                      <a:pt x="2146" y="799"/>
                      <a:pt x="1051" y="480"/>
                      <a:pt x="1" y="0"/>
                    </a:cubicBezTo>
                    <a:close/>
                  </a:path>
                </a:pathLst>
              </a:custGeom>
              <a:solidFill>
                <a:srgbClr val="B109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557175" y="2849225"/>
                <a:ext cx="41100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346" extrusionOk="0">
                    <a:moveTo>
                      <a:pt x="841" y="1"/>
                    </a:moveTo>
                    <a:cubicBezTo>
                      <a:pt x="751" y="1"/>
                      <a:pt x="660" y="16"/>
                      <a:pt x="571" y="46"/>
                    </a:cubicBezTo>
                    <a:cubicBezTo>
                      <a:pt x="479" y="69"/>
                      <a:pt x="411" y="91"/>
                      <a:pt x="342" y="137"/>
                    </a:cubicBezTo>
                    <a:cubicBezTo>
                      <a:pt x="0" y="411"/>
                      <a:pt x="91" y="1004"/>
                      <a:pt x="457" y="1233"/>
                    </a:cubicBezTo>
                    <a:cubicBezTo>
                      <a:pt x="580" y="1310"/>
                      <a:pt x="721" y="1345"/>
                      <a:pt x="864" y="1345"/>
                    </a:cubicBezTo>
                    <a:cubicBezTo>
                      <a:pt x="1145" y="1345"/>
                      <a:pt x="1431" y="1208"/>
                      <a:pt x="1598" y="982"/>
                    </a:cubicBezTo>
                    <a:lnTo>
                      <a:pt x="1598" y="982"/>
                    </a:lnTo>
                    <a:lnTo>
                      <a:pt x="1512" y="1011"/>
                    </a:lnTo>
                    <a:lnTo>
                      <a:pt x="1512" y="1011"/>
                    </a:lnTo>
                    <a:cubicBezTo>
                      <a:pt x="1518" y="1001"/>
                      <a:pt x="1524" y="991"/>
                      <a:pt x="1529" y="982"/>
                    </a:cubicBezTo>
                    <a:cubicBezTo>
                      <a:pt x="1643" y="708"/>
                      <a:pt x="1575" y="388"/>
                      <a:pt x="1370" y="205"/>
                    </a:cubicBezTo>
                    <a:cubicBezTo>
                      <a:pt x="1215" y="67"/>
                      <a:pt x="1030" y="1"/>
                      <a:pt x="841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525775" y="2826750"/>
                <a:ext cx="23425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773" extrusionOk="0">
                    <a:moveTo>
                      <a:pt x="421" y="0"/>
                    </a:moveTo>
                    <a:cubicBezTo>
                      <a:pt x="396" y="0"/>
                      <a:pt x="369" y="3"/>
                      <a:pt x="343" y="9"/>
                    </a:cubicBezTo>
                    <a:cubicBezTo>
                      <a:pt x="69" y="100"/>
                      <a:pt x="1" y="557"/>
                      <a:pt x="252" y="716"/>
                    </a:cubicBezTo>
                    <a:cubicBezTo>
                      <a:pt x="318" y="755"/>
                      <a:pt x="389" y="772"/>
                      <a:pt x="459" y="772"/>
                    </a:cubicBezTo>
                    <a:cubicBezTo>
                      <a:pt x="549" y="772"/>
                      <a:pt x="638" y="744"/>
                      <a:pt x="715" y="696"/>
                    </a:cubicBezTo>
                    <a:lnTo>
                      <a:pt x="715" y="696"/>
                    </a:lnTo>
                    <a:lnTo>
                      <a:pt x="685" y="739"/>
                    </a:lnTo>
                    <a:cubicBezTo>
                      <a:pt x="754" y="694"/>
                      <a:pt x="845" y="671"/>
                      <a:pt x="914" y="625"/>
                    </a:cubicBezTo>
                    <a:cubicBezTo>
                      <a:pt x="917" y="578"/>
                      <a:pt x="914" y="529"/>
                      <a:pt x="905" y="481"/>
                    </a:cubicBezTo>
                    <a:lnTo>
                      <a:pt x="905" y="481"/>
                    </a:lnTo>
                    <a:cubicBezTo>
                      <a:pt x="920" y="447"/>
                      <a:pt x="931" y="411"/>
                      <a:pt x="936" y="374"/>
                    </a:cubicBezTo>
                    <a:lnTo>
                      <a:pt x="936" y="374"/>
                    </a:lnTo>
                    <a:lnTo>
                      <a:pt x="895" y="435"/>
                    </a:lnTo>
                    <a:lnTo>
                      <a:pt x="895" y="435"/>
                    </a:lnTo>
                    <a:cubicBezTo>
                      <a:pt x="834" y="205"/>
                      <a:pt x="645" y="0"/>
                      <a:pt x="421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615950" y="2640200"/>
                <a:ext cx="12555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1733" extrusionOk="0">
                    <a:moveTo>
                      <a:pt x="3390" y="0"/>
                    </a:moveTo>
                    <a:cubicBezTo>
                      <a:pt x="3333" y="0"/>
                      <a:pt x="3275" y="2"/>
                      <a:pt x="3218" y="7"/>
                    </a:cubicBezTo>
                    <a:cubicBezTo>
                      <a:pt x="2671" y="53"/>
                      <a:pt x="2146" y="304"/>
                      <a:pt x="1666" y="600"/>
                    </a:cubicBezTo>
                    <a:cubicBezTo>
                      <a:pt x="1206" y="861"/>
                      <a:pt x="727" y="1192"/>
                      <a:pt x="216" y="1192"/>
                    </a:cubicBezTo>
                    <a:cubicBezTo>
                      <a:pt x="145" y="1192"/>
                      <a:pt x="73" y="1185"/>
                      <a:pt x="0" y="1171"/>
                    </a:cubicBezTo>
                    <a:lnTo>
                      <a:pt x="0" y="1171"/>
                    </a:lnTo>
                    <a:lnTo>
                      <a:pt x="183" y="1285"/>
                    </a:lnTo>
                    <a:cubicBezTo>
                      <a:pt x="252" y="1275"/>
                      <a:pt x="320" y="1270"/>
                      <a:pt x="388" y="1270"/>
                    </a:cubicBezTo>
                    <a:cubicBezTo>
                      <a:pt x="770" y="1270"/>
                      <a:pt x="1138" y="1417"/>
                      <a:pt x="1507" y="1513"/>
                    </a:cubicBezTo>
                    <a:cubicBezTo>
                      <a:pt x="2156" y="1692"/>
                      <a:pt x="2817" y="1732"/>
                      <a:pt x="3481" y="1732"/>
                    </a:cubicBezTo>
                    <a:cubicBezTo>
                      <a:pt x="3751" y="1732"/>
                      <a:pt x="4021" y="1725"/>
                      <a:pt x="4291" y="1719"/>
                    </a:cubicBezTo>
                    <a:cubicBezTo>
                      <a:pt x="4474" y="1696"/>
                      <a:pt x="4656" y="1696"/>
                      <a:pt x="4793" y="1605"/>
                    </a:cubicBezTo>
                    <a:cubicBezTo>
                      <a:pt x="4953" y="1491"/>
                      <a:pt x="5022" y="1285"/>
                      <a:pt x="5022" y="1080"/>
                    </a:cubicBezTo>
                    <a:cubicBezTo>
                      <a:pt x="4999" y="874"/>
                      <a:pt x="4885" y="715"/>
                      <a:pt x="4748" y="555"/>
                    </a:cubicBezTo>
                    <a:cubicBezTo>
                      <a:pt x="4419" y="185"/>
                      <a:pt x="3905" y="0"/>
                      <a:pt x="3390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679275" y="2472750"/>
                <a:ext cx="827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811" extrusionOk="0">
                    <a:moveTo>
                      <a:pt x="1330" y="0"/>
                    </a:moveTo>
                    <a:cubicBezTo>
                      <a:pt x="1285" y="0"/>
                      <a:pt x="1245" y="17"/>
                      <a:pt x="1233" y="63"/>
                    </a:cubicBezTo>
                    <a:lnTo>
                      <a:pt x="1279" y="86"/>
                    </a:lnTo>
                    <a:cubicBezTo>
                      <a:pt x="1222" y="57"/>
                      <a:pt x="1156" y="44"/>
                      <a:pt x="1089" y="44"/>
                    </a:cubicBezTo>
                    <a:cubicBezTo>
                      <a:pt x="997" y="44"/>
                      <a:pt x="902" y="69"/>
                      <a:pt x="822" y="108"/>
                    </a:cubicBezTo>
                    <a:cubicBezTo>
                      <a:pt x="822" y="497"/>
                      <a:pt x="526" y="793"/>
                      <a:pt x="229" y="1022"/>
                    </a:cubicBezTo>
                    <a:cubicBezTo>
                      <a:pt x="160" y="1067"/>
                      <a:pt x="69" y="1113"/>
                      <a:pt x="46" y="1204"/>
                    </a:cubicBezTo>
                    <a:cubicBezTo>
                      <a:pt x="1" y="1341"/>
                      <a:pt x="92" y="1478"/>
                      <a:pt x="183" y="1592"/>
                    </a:cubicBezTo>
                    <a:lnTo>
                      <a:pt x="936" y="2574"/>
                    </a:lnTo>
                    <a:cubicBezTo>
                      <a:pt x="1005" y="2642"/>
                      <a:pt x="1051" y="2711"/>
                      <a:pt x="1119" y="2756"/>
                    </a:cubicBezTo>
                    <a:cubicBezTo>
                      <a:pt x="1191" y="2798"/>
                      <a:pt x="1269" y="2811"/>
                      <a:pt x="1346" y="2811"/>
                    </a:cubicBezTo>
                    <a:cubicBezTo>
                      <a:pt x="1440" y="2811"/>
                      <a:pt x="1534" y="2792"/>
                      <a:pt x="1621" y="2779"/>
                    </a:cubicBezTo>
                    <a:cubicBezTo>
                      <a:pt x="2078" y="2688"/>
                      <a:pt x="2511" y="2642"/>
                      <a:pt x="2968" y="2642"/>
                    </a:cubicBezTo>
                    <a:cubicBezTo>
                      <a:pt x="3036" y="2642"/>
                      <a:pt x="3082" y="2642"/>
                      <a:pt x="3128" y="2596"/>
                    </a:cubicBezTo>
                    <a:cubicBezTo>
                      <a:pt x="3151" y="2574"/>
                      <a:pt x="3173" y="2528"/>
                      <a:pt x="3173" y="2482"/>
                    </a:cubicBezTo>
                    <a:cubicBezTo>
                      <a:pt x="3219" y="2231"/>
                      <a:pt x="3242" y="2003"/>
                      <a:pt x="3265" y="1752"/>
                    </a:cubicBezTo>
                    <a:cubicBezTo>
                      <a:pt x="3288" y="1592"/>
                      <a:pt x="3310" y="1410"/>
                      <a:pt x="3265" y="1273"/>
                    </a:cubicBezTo>
                    <a:cubicBezTo>
                      <a:pt x="3173" y="1113"/>
                      <a:pt x="3014" y="999"/>
                      <a:pt x="2854" y="907"/>
                    </a:cubicBezTo>
                    <a:cubicBezTo>
                      <a:pt x="2397" y="611"/>
                      <a:pt x="1918" y="337"/>
                      <a:pt x="1461" y="40"/>
                    </a:cubicBezTo>
                    <a:cubicBezTo>
                      <a:pt x="1427" y="17"/>
                      <a:pt x="1376" y="0"/>
                      <a:pt x="1330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778025" y="2514250"/>
                <a:ext cx="23975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59" h="937" extrusionOk="0">
                    <a:moveTo>
                      <a:pt x="410" y="1"/>
                    </a:moveTo>
                    <a:cubicBezTo>
                      <a:pt x="251" y="1"/>
                      <a:pt x="68" y="138"/>
                      <a:pt x="45" y="297"/>
                    </a:cubicBezTo>
                    <a:lnTo>
                      <a:pt x="111" y="223"/>
                    </a:lnTo>
                    <a:lnTo>
                      <a:pt x="111" y="223"/>
                    </a:lnTo>
                    <a:cubicBezTo>
                      <a:pt x="44" y="313"/>
                      <a:pt x="0" y="413"/>
                      <a:pt x="45" y="503"/>
                    </a:cubicBezTo>
                    <a:cubicBezTo>
                      <a:pt x="136" y="754"/>
                      <a:pt x="570" y="708"/>
                      <a:pt x="684" y="936"/>
                    </a:cubicBezTo>
                    <a:cubicBezTo>
                      <a:pt x="912" y="822"/>
                      <a:pt x="958" y="457"/>
                      <a:pt x="821" y="252"/>
                    </a:cubicBezTo>
                    <a:cubicBezTo>
                      <a:pt x="730" y="92"/>
                      <a:pt x="570" y="1"/>
                      <a:pt x="410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300" y="2642075"/>
                <a:ext cx="251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028" extrusionOk="0">
                    <a:moveTo>
                      <a:pt x="252" y="0"/>
                    </a:moveTo>
                    <a:cubicBezTo>
                      <a:pt x="206" y="0"/>
                      <a:pt x="115" y="0"/>
                      <a:pt x="69" y="46"/>
                    </a:cubicBezTo>
                    <a:cubicBezTo>
                      <a:pt x="46" y="92"/>
                      <a:pt x="23" y="137"/>
                      <a:pt x="23" y="183"/>
                    </a:cubicBezTo>
                    <a:cubicBezTo>
                      <a:pt x="1" y="388"/>
                      <a:pt x="1" y="594"/>
                      <a:pt x="46" y="799"/>
                    </a:cubicBezTo>
                    <a:lnTo>
                      <a:pt x="69" y="548"/>
                    </a:lnTo>
                    <a:cubicBezTo>
                      <a:pt x="69" y="640"/>
                      <a:pt x="92" y="731"/>
                      <a:pt x="92" y="822"/>
                    </a:cubicBezTo>
                    <a:cubicBezTo>
                      <a:pt x="92" y="868"/>
                      <a:pt x="92" y="913"/>
                      <a:pt x="138" y="936"/>
                    </a:cubicBezTo>
                    <a:cubicBezTo>
                      <a:pt x="160" y="959"/>
                      <a:pt x="183" y="982"/>
                      <a:pt x="229" y="982"/>
                    </a:cubicBezTo>
                    <a:cubicBezTo>
                      <a:pt x="389" y="1005"/>
                      <a:pt x="526" y="1028"/>
                      <a:pt x="685" y="1028"/>
                    </a:cubicBezTo>
                    <a:cubicBezTo>
                      <a:pt x="708" y="1028"/>
                      <a:pt x="754" y="1028"/>
                      <a:pt x="800" y="1005"/>
                    </a:cubicBezTo>
                    <a:cubicBezTo>
                      <a:pt x="822" y="1005"/>
                      <a:pt x="845" y="959"/>
                      <a:pt x="845" y="936"/>
                    </a:cubicBezTo>
                    <a:cubicBezTo>
                      <a:pt x="1005" y="525"/>
                      <a:pt x="685" y="23"/>
                      <a:pt x="252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615375" y="2615675"/>
                <a:ext cx="3940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202" extrusionOk="0">
                    <a:moveTo>
                      <a:pt x="961" y="1"/>
                    </a:moveTo>
                    <a:cubicBezTo>
                      <a:pt x="806" y="1"/>
                      <a:pt x="717" y="218"/>
                      <a:pt x="571" y="280"/>
                    </a:cubicBezTo>
                    <a:cubicBezTo>
                      <a:pt x="525" y="303"/>
                      <a:pt x="474" y="309"/>
                      <a:pt x="420" y="309"/>
                    </a:cubicBezTo>
                    <a:cubicBezTo>
                      <a:pt x="365" y="309"/>
                      <a:pt x="308" y="303"/>
                      <a:pt x="251" y="303"/>
                    </a:cubicBezTo>
                    <a:cubicBezTo>
                      <a:pt x="137" y="326"/>
                      <a:pt x="23" y="372"/>
                      <a:pt x="23" y="486"/>
                    </a:cubicBezTo>
                    <a:cubicBezTo>
                      <a:pt x="0" y="554"/>
                      <a:pt x="69" y="623"/>
                      <a:pt x="114" y="668"/>
                    </a:cubicBezTo>
                    <a:cubicBezTo>
                      <a:pt x="228" y="805"/>
                      <a:pt x="343" y="920"/>
                      <a:pt x="457" y="1034"/>
                    </a:cubicBezTo>
                    <a:cubicBezTo>
                      <a:pt x="502" y="1102"/>
                      <a:pt x="571" y="1171"/>
                      <a:pt x="662" y="1193"/>
                    </a:cubicBezTo>
                    <a:cubicBezTo>
                      <a:pt x="681" y="1199"/>
                      <a:pt x="700" y="1201"/>
                      <a:pt x="719" y="1201"/>
                    </a:cubicBezTo>
                    <a:cubicBezTo>
                      <a:pt x="859" y="1201"/>
                      <a:pt x="993" y="1063"/>
                      <a:pt x="1073" y="942"/>
                    </a:cubicBezTo>
                    <a:cubicBezTo>
                      <a:pt x="1164" y="783"/>
                      <a:pt x="1256" y="600"/>
                      <a:pt x="1415" y="531"/>
                    </a:cubicBezTo>
                    <a:lnTo>
                      <a:pt x="1575" y="531"/>
                    </a:lnTo>
                    <a:cubicBezTo>
                      <a:pt x="1415" y="395"/>
                      <a:pt x="1278" y="235"/>
                      <a:pt x="1141" y="98"/>
                    </a:cubicBezTo>
                    <a:cubicBezTo>
                      <a:pt x="1096" y="52"/>
                      <a:pt x="1050" y="29"/>
                      <a:pt x="1005" y="7"/>
                    </a:cubicBezTo>
                    <a:cubicBezTo>
                      <a:pt x="989" y="3"/>
                      <a:pt x="975" y="1"/>
                      <a:pt x="961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2586825" y="2731675"/>
                <a:ext cx="6395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1876" extrusionOk="0">
                    <a:moveTo>
                      <a:pt x="1" y="365"/>
                    </a:moveTo>
                    <a:cubicBezTo>
                      <a:pt x="19" y="404"/>
                      <a:pt x="36" y="443"/>
                      <a:pt x="54" y="481"/>
                    </a:cubicBezTo>
                    <a:lnTo>
                      <a:pt x="54" y="481"/>
                    </a:lnTo>
                    <a:lnTo>
                      <a:pt x="184" y="388"/>
                    </a:lnTo>
                    <a:cubicBezTo>
                      <a:pt x="115" y="365"/>
                      <a:pt x="69" y="365"/>
                      <a:pt x="1" y="365"/>
                    </a:cubicBezTo>
                    <a:close/>
                    <a:moveTo>
                      <a:pt x="54" y="481"/>
                    </a:moveTo>
                    <a:lnTo>
                      <a:pt x="24" y="502"/>
                    </a:lnTo>
                    <a:cubicBezTo>
                      <a:pt x="38" y="504"/>
                      <a:pt x="52" y="506"/>
                      <a:pt x="67" y="508"/>
                    </a:cubicBezTo>
                    <a:lnTo>
                      <a:pt x="67" y="508"/>
                    </a:lnTo>
                    <a:cubicBezTo>
                      <a:pt x="63" y="499"/>
                      <a:pt x="58" y="490"/>
                      <a:pt x="54" y="481"/>
                    </a:cubicBezTo>
                    <a:close/>
                    <a:moveTo>
                      <a:pt x="1736" y="0"/>
                    </a:moveTo>
                    <a:cubicBezTo>
                      <a:pt x="1191" y="84"/>
                      <a:pt x="705" y="513"/>
                      <a:pt x="170" y="513"/>
                    </a:cubicBezTo>
                    <a:cubicBezTo>
                      <a:pt x="136" y="513"/>
                      <a:pt x="101" y="511"/>
                      <a:pt x="67" y="508"/>
                    </a:cubicBezTo>
                    <a:lnTo>
                      <a:pt x="67" y="508"/>
                    </a:lnTo>
                    <a:cubicBezTo>
                      <a:pt x="159" y="705"/>
                      <a:pt x="251" y="893"/>
                      <a:pt x="343" y="1096"/>
                    </a:cubicBezTo>
                    <a:cubicBezTo>
                      <a:pt x="366" y="1164"/>
                      <a:pt x="389" y="1210"/>
                      <a:pt x="412" y="1233"/>
                    </a:cubicBezTo>
                    <a:cubicBezTo>
                      <a:pt x="457" y="1301"/>
                      <a:pt x="549" y="1347"/>
                      <a:pt x="617" y="1392"/>
                    </a:cubicBezTo>
                    <a:cubicBezTo>
                      <a:pt x="845" y="1529"/>
                      <a:pt x="1074" y="1643"/>
                      <a:pt x="1302" y="1780"/>
                    </a:cubicBezTo>
                    <a:cubicBezTo>
                      <a:pt x="1348" y="1826"/>
                      <a:pt x="1416" y="1872"/>
                      <a:pt x="1507" y="1872"/>
                    </a:cubicBezTo>
                    <a:cubicBezTo>
                      <a:pt x="1522" y="1874"/>
                      <a:pt x="1536" y="1875"/>
                      <a:pt x="1551" y="1875"/>
                    </a:cubicBezTo>
                    <a:cubicBezTo>
                      <a:pt x="1673" y="1875"/>
                      <a:pt x="1793" y="1794"/>
                      <a:pt x="1895" y="1712"/>
                    </a:cubicBezTo>
                    <a:cubicBezTo>
                      <a:pt x="2078" y="1598"/>
                      <a:pt x="2238" y="1484"/>
                      <a:pt x="2398" y="1370"/>
                    </a:cubicBezTo>
                    <a:cubicBezTo>
                      <a:pt x="2443" y="1347"/>
                      <a:pt x="2512" y="1278"/>
                      <a:pt x="2535" y="1210"/>
                    </a:cubicBezTo>
                    <a:cubicBezTo>
                      <a:pt x="2557" y="1141"/>
                      <a:pt x="2512" y="1050"/>
                      <a:pt x="2466" y="959"/>
                    </a:cubicBezTo>
                    <a:cubicBezTo>
                      <a:pt x="2306" y="685"/>
                      <a:pt x="2147" y="411"/>
                      <a:pt x="1987" y="137"/>
                    </a:cubicBezTo>
                    <a:cubicBezTo>
                      <a:pt x="1964" y="91"/>
                      <a:pt x="1918" y="46"/>
                      <a:pt x="1873" y="23"/>
                    </a:cubicBezTo>
                    <a:cubicBezTo>
                      <a:pt x="1827" y="0"/>
                      <a:pt x="1781" y="0"/>
                      <a:pt x="1736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2702675" y="2795625"/>
                <a:ext cx="3427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195" extrusionOk="0">
                    <a:moveTo>
                      <a:pt x="673" y="1"/>
                    </a:moveTo>
                    <a:cubicBezTo>
                      <a:pt x="528" y="1"/>
                      <a:pt x="378" y="45"/>
                      <a:pt x="297" y="158"/>
                    </a:cubicBezTo>
                    <a:cubicBezTo>
                      <a:pt x="270" y="185"/>
                      <a:pt x="259" y="221"/>
                      <a:pt x="264" y="250"/>
                    </a:cubicBezTo>
                    <a:lnTo>
                      <a:pt x="264" y="250"/>
                    </a:lnTo>
                    <a:cubicBezTo>
                      <a:pt x="178" y="319"/>
                      <a:pt x="103" y="401"/>
                      <a:pt x="46" y="501"/>
                    </a:cubicBezTo>
                    <a:cubicBezTo>
                      <a:pt x="23" y="523"/>
                      <a:pt x="0" y="569"/>
                      <a:pt x="23" y="615"/>
                    </a:cubicBezTo>
                    <a:cubicBezTo>
                      <a:pt x="23" y="660"/>
                      <a:pt x="69" y="683"/>
                      <a:pt x="115" y="706"/>
                    </a:cubicBezTo>
                    <a:cubicBezTo>
                      <a:pt x="366" y="866"/>
                      <a:pt x="640" y="1003"/>
                      <a:pt x="891" y="1163"/>
                    </a:cubicBezTo>
                    <a:cubicBezTo>
                      <a:pt x="923" y="1179"/>
                      <a:pt x="944" y="1195"/>
                      <a:pt x="969" y="1195"/>
                    </a:cubicBezTo>
                    <a:cubicBezTo>
                      <a:pt x="980" y="1195"/>
                      <a:pt x="991" y="1192"/>
                      <a:pt x="1005" y="1185"/>
                    </a:cubicBezTo>
                    <a:cubicBezTo>
                      <a:pt x="1050" y="1185"/>
                      <a:pt x="1073" y="1140"/>
                      <a:pt x="1096" y="1117"/>
                    </a:cubicBezTo>
                    <a:cubicBezTo>
                      <a:pt x="1233" y="866"/>
                      <a:pt x="1324" y="592"/>
                      <a:pt x="1370" y="318"/>
                    </a:cubicBezTo>
                    <a:cubicBezTo>
                      <a:pt x="1210" y="204"/>
                      <a:pt x="1050" y="67"/>
                      <a:pt x="845" y="21"/>
                    </a:cubicBezTo>
                    <a:cubicBezTo>
                      <a:pt x="792" y="8"/>
                      <a:pt x="733" y="1"/>
                      <a:pt x="673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25"/>
              <p:cNvSpPr/>
              <p:nvPr/>
            </p:nvSpPr>
            <p:spPr>
              <a:xfrm>
                <a:off x="2476125" y="2709975"/>
                <a:ext cx="39975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279" extrusionOk="0">
                    <a:moveTo>
                      <a:pt x="1142" y="1"/>
                    </a:moveTo>
                    <a:cubicBezTo>
                      <a:pt x="1096" y="1"/>
                      <a:pt x="1051" y="1"/>
                      <a:pt x="1005" y="23"/>
                    </a:cubicBezTo>
                    <a:cubicBezTo>
                      <a:pt x="708" y="138"/>
                      <a:pt x="412" y="252"/>
                      <a:pt x="115" y="366"/>
                    </a:cubicBezTo>
                    <a:lnTo>
                      <a:pt x="138" y="138"/>
                    </a:lnTo>
                    <a:cubicBezTo>
                      <a:pt x="129" y="135"/>
                      <a:pt x="120" y="133"/>
                      <a:pt x="111" y="133"/>
                    </a:cubicBezTo>
                    <a:cubicBezTo>
                      <a:pt x="53" y="133"/>
                      <a:pt x="1" y="195"/>
                      <a:pt x="1" y="275"/>
                    </a:cubicBezTo>
                    <a:cubicBezTo>
                      <a:pt x="1" y="343"/>
                      <a:pt x="47" y="412"/>
                      <a:pt x="92" y="457"/>
                    </a:cubicBezTo>
                    <a:cubicBezTo>
                      <a:pt x="298" y="708"/>
                      <a:pt x="503" y="959"/>
                      <a:pt x="708" y="1210"/>
                    </a:cubicBezTo>
                    <a:cubicBezTo>
                      <a:pt x="731" y="1233"/>
                      <a:pt x="754" y="1279"/>
                      <a:pt x="800" y="1279"/>
                    </a:cubicBezTo>
                    <a:cubicBezTo>
                      <a:pt x="823" y="1279"/>
                      <a:pt x="868" y="1256"/>
                      <a:pt x="891" y="1233"/>
                    </a:cubicBezTo>
                    <a:cubicBezTo>
                      <a:pt x="1074" y="1119"/>
                      <a:pt x="1279" y="1005"/>
                      <a:pt x="1484" y="914"/>
                    </a:cubicBezTo>
                    <a:cubicBezTo>
                      <a:pt x="1507" y="891"/>
                      <a:pt x="1530" y="868"/>
                      <a:pt x="1553" y="822"/>
                    </a:cubicBezTo>
                    <a:cubicBezTo>
                      <a:pt x="1599" y="777"/>
                      <a:pt x="1553" y="708"/>
                      <a:pt x="1530" y="640"/>
                    </a:cubicBezTo>
                    <a:cubicBezTo>
                      <a:pt x="1439" y="480"/>
                      <a:pt x="1348" y="320"/>
                      <a:pt x="1279" y="138"/>
                    </a:cubicBezTo>
                    <a:cubicBezTo>
                      <a:pt x="1233" y="92"/>
                      <a:pt x="1211" y="23"/>
                      <a:pt x="1142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25"/>
              <p:cNvSpPr/>
              <p:nvPr/>
            </p:nvSpPr>
            <p:spPr>
              <a:xfrm>
                <a:off x="2610800" y="2878150"/>
                <a:ext cx="3482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52" extrusionOk="0">
                    <a:moveTo>
                      <a:pt x="770" y="1"/>
                    </a:moveTo>
                    <a:cubicBezTo>
                      <a:pt x="757" y="1"/>
                      <a:pt x="744" y="3"/>
                      <a:pt x="731" y="7"/>
                    </a:cubicBezTo>
                    <a:cubicBezTo>
                      <a:pt x="685" y="7"/>
                      <a:pt x="640" y="53"/>
                      <a:pt x="594" y="98"/>
                    </a:cubicBezTo>
                    <a:cubicBezTo>
                      <a:pt x="434" y="235"/>
                      <a:pt x="252" y="350"/>
                      <a:pt x="69" y="441"/>
                    </a:cubicBezTo>
                    <a:lnTo>
                      <a:pt x="160" y="235"/>
                    </a:lnTo>
                    <a:lnTo>
                      <a:pt x="160" y="235"/>
                    </a:lnTo>
                    <a:cubicBezTo>
                      <a:pt x="92" y="281"/>
                      <a:pt x="46" y="327"/>
                      <a:pt x="1" y="372"/>
                    </a:cubicBezTo>
                    <a:cubicBezTo>
                      <a:pt x="160" y="669"/>
                      <a:pt x="434" y="920"/>
                      <a:pt x="754" y="1034"/>
                    </a:cubicBezTo>
                    <a:cubicBezTo>
                      <a:pt x="777" y="1046"/>
                      <a:pt x="805" y="1051"/>
                      <a:pt x="834" y="1051"/>
                    </a:cubicBezTo>
                    <a:cubicBezTo>
                      <a:pt x="862" y="1051"/>
                      <a:pt x="891" y="1046"/>
                      <a:pt x="914" y="1034"/>
                    </a:cubicBezTo>
                    <a:cubicBezTo>
                      <a:pt x="959" y="1011"/>
                      <a:pt x="982" y="966"/>
                      <a:pt x="1005" y="920"/>
                    </a:cubicBezTo>
                    <a:cubicBezTo>
                      <a:pt x="1096" y="806"/>
                      <a:pt x="1233" y="783"/>
                      <a:pt x="1302" y="692"/>
                    </a:cubicBezTo>
                    <a:cubicBezTo>
                      <a:pt x="1393" y="578"/>
                      <a:pt x="1370" y="395"/>
                      <a:pt x="1279" y="304"/>
                    </a:cubicBezTo>
                    <a:cubicBezTo>
                      <a:pt x="1188" y="190"/>
                      <a:pt x="1051" y="121"/>
                      <a:pt x="936" y="53"/>
                    </a:cubicBezTo>
                    <a:cubicBezTo>
                      <a:pt x="881" y="34"/>
                      <a:pt x="826" y="1"/>
                      <a:pt x="770" y="1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25"/>
              <p:cNvSpPr/>
              <p:nvPr/>
            </p:nvSpPr>
            <p:spPr>
              <a:xfrm>
                <a:off x="2488125" y="2819975"/>
                <a:ext cx="188900" cy="97200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3888" extrusionOk="0">
                    <a:moveTo>
                      <a:pt x="1025" y="0"/>
                    </a:moveTo>
                    <a:cubicBezTo>
                      <a:pt x="973" y="0"/>
                      <a:pt x="920" y="2"/>
                      <a:pt x="868" y="6"/>
                    </a:cubicBezTo>
                    <a:cubicBezTo>
                      <a:pt x="571" y="29"/>
                      <a:pt x="274" y="120"/>
                      <a:pt x="0" y="257"/>
                    </a:cubicBezTo>
                    <a:cubicBezTo>
                      <a:pt x="913" y="1512"/>
                      <a:pt x="2191" y="2540"/>
                      <a:pt x="3744" y="3201"/>
                    </a:cubicBezTo>
                    <a:cubicBezTo>
                      <a:pt x="4876" y="3659"/>
                      <a:pt x="6051" y="3888"/>
                      <a:pt x="7188" y="3888"/>
                    </a:cubicBezTo>
                    <a:cubicBezTo>
                      <a:pt x="7242" y="3888"/>
                      <a:pt x="7296" y="3887"/>
                      <a:pt x="7350" y="3886"/>
                    </a:cubicBezTo>
                    <a:cubicBezTo>
                      <a:pt x="7373" y="3863"/>
                      <a:pt x="7373" y="3841"/>
                      <a:pt x="7396" y="3795"/>
                    </a:cubicBezTo>
                    <a:cubicBezTo>
                      <a:pt x="7533" y="3361"/>
                      <a:pt x="7555" y="2859"/>
                      <a:pt x="7487" y="2403"/>
                    </a:cubicBezTo>
                    <a:cubicBezTo>
                      <a:pt x="6095" y="2129"/>
                      <a:pt x="4885" y="1330"/>
                      <a:pt x="3607" y="622"/>
                    </a:cubicBezTo>
                    <a:cubicBezTo>
                      <a:pt x="2745" y="515"/>
                      <a:pt x="1904" y="0"/>
                      <a:pt x="1025" y="0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5"/>
              <p:cNvSpPr/>
              <p:nvPr/>
            </p:nvSpPr>
            <p:spPr>
              <a:xfrm>
                <a:off x="2627925" y="2830375"/>
                <a:ext cx="3370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595" extrusionOk="0">
                    <a:moveTo>
                      <a:pt x="754" y="138"/>
                    </a:moveTo>
                    <a:cubicBezTo>
                      <a:pt x="503" y="24"/>
                      <a:pt x="251" y="1"/>
                      <a:pt x="0" y="1"/>
                    </a:cubicBezTo>
                    <a:cubicBezTo>
                      <a:pt x="434" y="229"/>
                      <a:pt x="891" y="434"/>
                      <a:pt x="1347" y="594"/>
                    </a:cubicBezTo>
                    <a:cubicBezTo>
                      <a:pt x="1187" y="389"/>
                      <a:pt x="982" y="229"/>
                      <a:pt x="754" y="138"/>
                    </a:cubicBezTo>
                    <a:close/>
                  </a:path>
                </a:pathLst>
              </a:custGeom>
              <a:solidFill>
                <a:srgbClr val="0B0339">
                  <a:alpha val="15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5"/>
              <p:cNvSpPr/>
              <p:nvPr/>
            </p:nvSpPr>
            <p:spPr>
              <a:xfrm>
                <a:off x="2441900" y="2566175"/>
                <a:ext cx="447975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17919" h="9360" extrusionOk="0">
                    <a:moveTo>
                      <a:pt x="10797" y="4771"/>
                    </a:moveTo>
                    <a:cubicBezTo>
                      <a:pt x="8742" y="4726"/>
                      <a:pt x="6597" y="4246"/>
                      <a:pt x="4771" y="3196"/>
                    </a:cubicBezTo>
                    <a:cubicBezTo>
                      <a:pt x="3424" y="2397"/>
                      <a:pt x="2306" y="1279"/>
                      <a:pt x="1667" y="1"/>
                    </a:cubicBezTo>
                    <a:cubicBezTo>
                      <a:pt x="1324" y="503"/>
                      <a:pt x="1005" y="1051"/>
                      <a:pt x="776" y="1644"/>
                    </a:cubicBezTo>
                    <a:cubicBezTo>
                      <a:pt x="206" y="2968"/>
                      <a:pt x="0" y="4360"/>
                      <a:pt x="92" y="5707"/>
                    </a:cubicBezTo>
                    <a:cubicBezTo>
                      <a:pt x="1256" y="4954"/>
                      <a:pt x="2876" y="4817"/>
                      <a:pt x="4406" y="5114"/>
                    </a:cubicBezTo>
                    <a:cubicBezTo>
                      <a:pt x="5935" y="5433"/>
                      <a:pt x="7396" y="6118"/>
                      <a:pt x="8788" y="6871"/>
                    </a:cubicBezTo>
                    <a:cubicBezTo>
                      <a:pt x="9587" y="7305"/>
                      <a:pt x="10386" y="7761"/>
                      <a:pt x="11230" y="8081"/>
                    </a:cubicBezTo>
                    <a:cubicBezTo>
                      <a:pt x="13056" y="8743"/>
                      <a:pt x="15088" y="8674"/>
                      <a:pt x="16891" y="9359"/>
                    </a:cubicBezTo>
                    <a:cubicBezTo>
                      <a:pt x="17028" y="9085"/>
                      <a:pt x="17165" y="8811"/>
                      <a:pt x="17279" y="8537"/>
                    </a:cubicBezTo>
                    <a:cubicBezTo>
                      <a:pt x="17644" y="7670"/>
                      <a:pt x="17850" y="6780"/>
                      <a:pt x="17918" y="5890"/>
                    </a:cubicBezTo>
                    <a:cubicBezTo>
                      <a:pt x="16937" y="5182"/>
                      <a:pt x="15704" y="4885"/>
                      <a:pt x="14494" y="4794"/>
                    </a:cubicBezTo>
                    <a:cubicBezTo>
                      <a:pt x="13262" y="4703"/>
                      <a:pt x="12029" y="4794"/>
                      <a:pt x="10797" y="4771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5"/>
              <p:cNvSpPr/>
              <p:nvPr/>
            </p:nvSpPr>
            <p:spPr>
              <a:xfrm>
                <a:off x="2441900" y="2566175"/>
                <a:ext cx="447975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17919" h="9360" extrusionOk="0">
                    <a:moveTo>
                      <a:pt x="10797" y="4771"/>
                    </a:moveTo>
                    <a:cubicBezTo>
                      <a:pt x="8742" y="4726"/>
                      <a:pt x="6597" y="4246"/>
                      <a:pt x="4771" y="3196"/>
                    </a:cubicBezTo>
                    <a:cubicBezTo>
                      <a:pt x="3424" y="2397"/>
                      <a:pt x="2306" y="1279"/>
                      <a:pt x="1667" y="1"/>
                    </a:cubicBezTo>
                    <a:cubicBezTo>
                      <a:pt x="1324" y="503"/>
                      <a:pt x="1005" y="1051"/>
                      <a:pt x="776" y="1644"/>
                    </a:cubicBezTo>
                    <a:cubicBezTo>
                      <a:pt x="206" y="2968"/>
                      <a:pt x="0" y="4360"/>
                      <a:pt x="92" y="5707"/>
                    </a:cubicBezTo>
                    <a:cubicBezTo>
                      <a:pt x="1256" y="4954"/>
                      <a:pt x="2876" y="4817"/>
                      <a:pt x="4406" y="5114"/>
                    </a:cubicBezTo>
                    <a:cubicBezTo>
                      <a:pt x="5935" y="5433"/>
                      <a:pt x="7396" y="6118"/>
                      <a:pt x="8788" y="6871"/>
                    </a:cubicBezTo>
                    <a:cubicBezTo>
                      <a:pt x="9587" y="7305"/>
                      <a:pt x="10386" y="7761"/>
                      <a:pt x="11230" y="8081"/>
                    </a:cubicBezTo>
                    <a:cubicBezTo>
                      <a:pt x="13056" y="8743"/>
                      <a:pt x="15088" y="8674"/>
                      <a:pt x="16891" y="9359"/>
                    </a:cubicBezTo>
                    <a:cubicBezTo>
                      <a:pt x="17028" y="9085"/>
                      <a:pt x="17165" y="8811"/>
                      <a:pt x="17279" y="8537"/>
                    </a:cubicBezTo>
                    <a:cubicBezTo>
                      <a:pt x="17644" y="7670"/>
                      <a:pt x="17850" y="6780"/>
                      <a:pt x="17918" y="5890"/>
                    </a:cubicBezTo>
                    <a:cubicBezTo>
                      <a:pt x="16937" y="5182"/>
                      <a:pt x="15704" y="4885"/>
                      <a:pt x="14494" y="4794"/>
                    </a:cubicBezTo>
                    <a:cubicBezTo>
                      <a:pt x="13262" y="4703"/>
                      <a:pt x="12029" y="4794"/>
                      <a:pt x="10797" y="47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4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5"/>
              <p:cNvSpPr/>
              <p:nvPr/>
            </p:nvSpPr>
            <p:spPr>
              <a:xfrm>
                <a:off x="2541750" y="2473750"/>
                <a:ext cx="3469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7556" extrusionOk="0">
                    <a:moveTo>
                      <a:pt x="9473" y="5181"/>
                    </a:moveTo>
                    <a:cubicBezTo>
                      <a:pt x="7990" y="4474"/>
                      <a:pt x="6552" y="3698"/>
                      <a:pt x="5136" y="2830"/>
                    </a:cubicBezTo>
                    <a:cubicBezTo>
                      <a:pt x="4383" y="2374"/>
                      <a:pt x="3584" y="1826"/>
                      <a:pt x="3356" y="959"/>
                    </a:cubicBezTo>
                    <a:cubicBezTo>
                      <a:pt x="3288" y="639"/>
                      <a:pt x="3288" y="320"/>
                      <a:pt x="3379" y="0"/>
                    </a:cubicBezTo>
                    <a:cubicBezTo>
                      <a:pt x="2169" y="228"/>
                      <a:pt x="1005" y="708"/>
                      <a:pt x="1" y="1392"/>
                    </a:cubicBezTo>
                    <a:cubicBezTo>
                      <a:pt x="777" y="2465"/>
                      <a:pt x="1279" y="3789"/>
                      <a:pt x="2329" y="4588"/>
                    </a:cubicBezTo>
                    <a:cubicBezTo>
                      <a:pt x="3950" y="5820"/>
                      <a:pt x="6255" y="5387"/>
                      <a:pt x="8195" y="5980"/>
                    </a:cubicBezTo>
                    <a:cubicBezTo>
                      <a:pt x="9017" y="6231"/>
                      <a:pt x="9747" y="6665"/>
                      <a:pt x="10546" y="6985"/>
                    </a:cubicBezTo>
                    <a:cubicBezTo>
                      <a:pt x="11596" y="7373"/>
                      <a:pt x="12737" y="7555"/>
                      <a:pt x="13879" y="7464"/>
                    </a:cubicBezTo>
                    <a:cubicBezTo>
                      <a:pt x="13810" y="7144"/>
                      <a:pt x="13742" y="6802"/>
                      <a:pt x="13673" y="6482"/>
                    </a:cubicBezTo>
                    <a:cubicBezTo>
                      <a:pt x="13536" y="6482"/>
                      <a:pt x="13399" y="6460"/>
                      <a:pt x="13285" y="6460"/>
                    </a:cubicBezTo>
                    <a:cubicBezTo>
                      <a:pt x="11938" y="6300"/>
                      <a:pt x="10683" y="5775"/>
                      <a:pt x="9473" y="5181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5"/>
              <p:cNvSpPr/>
              <p:nvPr/>
            </p:nvSpPr>
            <p:spPr>
              <a:xfrm>
                <a:off x="2541750" y="2473750"/>
                <a:ext cx="3469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7556" extrusionOk="0">
                    <a:moveTo>
                      <a:pt x="9473" y="5181"/>
                    </a:moveTo>
                    <a:cubicBezTo>
                      <a:pt x="7990" y="4474"/>
                      <a:pt x="6552" y="3698"/>
                      <a:pt x="5136" y="2830"/>
                    </a:cubicBezTo>
                    <a:cubicBezTo>
                      <a:pt x="4383" y="2374"/>
                      <a:pt x="3584" y="1826"/>
                      <a:pt x="3356" y="959"/>
                    </a:cubicBezTo>
                    <a:cubicBezTo>
                      <a:pt x="3288" y="639"/>
                      <a:pt x="3288" y="320"/>
                      <a:pt x="3379" y="0"/>
                    </a:cubicBezTo>
                    <a:cubicBezTo>
                      <a:pt x="2169" y="228"/>
                      <a:pt x="1005" y="708"/>
                      <a:pt x="1" y="1392"/>
                    </a:cubicBezTo>
                    <a:cubicBezTo>
                      <a:pt x="777" y="2465"/>
                      <a:pt x="1279" y="3789"/>
                      <a:pt x="2329" y="4588"/>
                    </a:cubicBezTo>
                    <a:cubicBezTo>
                      <a:pt x="3950" y="5820"/>
                      <a:pt x="6255" y="5387"/>
                      <a:pt x="8195" y="5980"/>
                    </a:cubicBezTo>
                    <a:cubicBezTo>
                      <a:pt x="9017" y="6231"/>
                      <a:pt x="9747" y="6665"/>
                      <a:pt x="10546" y="6985"/>
                    </a:cubicBezTo>
                    <a:cubicBezTo>
                      <a:pt x="11596" y="7373"/>
                      <a:pt x="12737" y="7555"/>
                      <a:pt x="13879" y="7464"/>
                    </a:cubicBezTo>
                    <a:cubicBezTo>
                      <a:pt x="13810" y="7144"/>
                      <a:pt x="13742" y="6802"/>
                      <a:pt x="13673" y="6482"/>
                    </a:cubicBezTo>
                    <a:cubicBezTo>
                      <a:pt x="13536" y="6482"/>
                      <a:pt x="13399" y="6460"/>
                      <a:pt x="13285" y="6460"/>
                    </a:cubicBezTo>
                    <a:cubicBezTo>
                      <a:pt x="11938" y="6300"/>
                      <a:pt x="10683" y="5775"/>
                      <a:pt x="9473" y="51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4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5"/>
              <p:cNvSpPr/>
              <p:nvPr/>
            </p:nvSpPr>
            <p:spPr>
              <a:xfrm>
                <a:off x="2455025" y="2759625"/>
                <a:ext cx="331550" cy="149525"/>
              </a:xfrm>
              <a:custGeom>
                <a:avLst/>
                <a:gdLst/>
                <a:ahLst/>
                <a:cxnLst/>
                <a:rect l="l" t="t" r="r" b="b"/>
                <a:pathLst>
                  <a:path w="13262" h="5981" extrusionOk="0">
                    <a:moveTo>
                      <a:pt x="12965" y="4041"/>
                    </a:moveTo>
                    <a:cubicBezTo>
                      <a:pt x="12805" y="3904"/>
                      <a:pt x="12577" y="3858"/>
                      <a:pt x="12372" y="3835"/>
                    </a:cubicBezTo>
                    <a:cubicBezTo>
                      <a:pt x="11322" y="3675"/>
                      <a:pt x="10249" y="3835"/>
                      <a:pt x="9222" y="3653"/>
                    </a:cubicBezTo>
                    <a:cubicBezTo>
                      <a:pt x="8879" y="3607"/>
                      <a:pt x="8560" y="3516"/>
                      <a:pt x="8263" y="3424"/>
                    </a:cubicBezTo>
                    <a:cubicBezTo>
                      <a:pt x="7807" y="3264"/>
                      <a:pt x="7350" y="3059"/>
                      <a:pt x="6916" y="2831"/>
                    </a:cubicBezTo>
                    <a:cubicBezTo>
                      <a:pt x="6460" y="2603"/>
                      <a:pt x="6026" y="2351"/>
                      <a:pt x="5593" y="2078"/>
                    </a:cubicBezTo>
                    <a:cubicBezTo>
                      <a:pt x="4451" y="1370"/>
                      <a:pt x="3333" y="640"/>
                      <a:pt x="2055" y="274"/>
                    </a:cubicBezTo>
                    <a:cubicBezTo>
                      <a:pt x="1393" y="69"/>
                      <a:pt x="662" y="0"/>
                      <a:pt x="0" y="92"/>
                    </a:cubicBezTo>
                    <a:cubicBezTo>
                      <a:pt x="206" y="754"/>
                      <a:pt x="480" y="1370"/>
                      <a:pt x="845" y="1963"/>
                    </a:cubicBezTo>
                    <a:cubicBezTo>
                      <a:pt x="1073" y="1872"/>
                      <a:pt x="1347" y="1826"/>
                      <a:pt x="1598" y="1826"/>
                    </a:cubicBezTo>
                    <a:cubicBezTo>
                      <a:pt x="2123" y="1826"/>
                      <a:pt x="2625" y="1963"/>
                      <a:pt x="3105" y="2123"/>
                    </a:cubicBezTo>
                    <a:cubicBezTo>
                      <a:pt x="3744" y="2374"/>
                      <a:pt x="4337" y="2694"/>
                      <a:pt x="4931" y="3036"/>
                    </a:cubicBezTo>
                    <a:cubicBezTo>
                      <a:pt x="6209" y="3744"/>
                      <a:pt x="7419" y="4543"/>
                      <a:pt x="8811" y="4817"/>
                    </a:cubicBezTo>
                    <a:cubicBezTo>
                      <a:pt x="8971" y="4839"/>
                      <a:pt x="9153" y="4862"/>
                      <a:pt x="9313" y="4885"/>
                    </a:cubicBezTo>
                    <a:cubicBezTo>
                      <a:pt x="9724" y="4931"/>
                      <a:pt x="10158" y="4931"/>
                      <a:pt x="10477" y="5182"/>
                    </a:cubicBezTo>
                    <a:cubicBezTo>
                      <a:pt x="10705" y="5364"/>
                      <a:pt x="10820" y="5661"/>
                      <a:pt x="10842" y="5981"/>
                    </a:cubicBezTo>
                    <a:cubicBezTo>
                      <a:pt x="11641" y="5752"/>
                      <a:pt x="12394" y="5433"/>
                      <a:pt x="13102" y="5022"/>
                    </a:cubicBezTo>
                    <a:cubicBezTo>
                      <a:pt x="13239" y="4657"/>
                      <a:pt x="13262" y="4292"/>
                      <a:pt x="12965" y="4041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5"/>
              <p:cNvSpPr/>
              <p:nvPr/>
            </p:nvSpPr>
            <p:spPr>
              <a:xfrm>
                <a:off x="2455025" y="2759625"/>
                <a:ext cx="331550" cy="149525"/>
              </a:xfrm>
              <a:custGeom>
                <a:avLst/>
                <a:gdLst/>
                <a:ahLst/>
                <a:cxnLst/>
                <a:rect l="l" t="t" r="r" b="b"/>
                <a:pathLst>
                  <a:path w="13262" h="5981" extrusionOk="0">
                    <a:moveTo>
                      <a:pt x="12965" y="4041"/>
                    </a:moveTo>
                    <a:cubicBezTo>
                      <a:pt x="12805" y="3904"/>
                      <a:pt x="12577" y="3858"/>
                      <a:pt x="12372" y="3835"/>
                    </a:cubicBezTo>
                    <a:cubicBezTo>
                      <a:pt x="11322" y="3675"/>
                      <a:pt x="10249" y="3835"/>
                      <a:pt x="9222" y="3653"/>
                    </a:cubicBezTo>
                    <a:cubicBezTo>
                      <a:pt x="8879" y="3607"/>
                      <a:pt x="8560" y="3516"/>
                      <a:pt x="8263" y="3424"/>
                    </a:cubicBezTo>
                    <a:cubicBezTo>
                      <a:pt x="7807" y="3264"/>
                      <a:pt x="7350" y="3059"/>
                      <a:pt x="6916" y="2831"/>
                    </a:cubicBezTo>
                    <a:cubicBezTo>
                      <a:pt x="6460" y="2603"/>
                      <a:pt x="6026" y="2351"/>
                      <a:pt x="5593" y="2078"/>
                    </a:cubicBezTo>
                    <a:cubicBezTo>
                      <a:pt x="4451" y="1370"/>
                      <a:pt x="3333" y="640"/>
                      <a:pt x="2055" y="274"/>
                    </a:cubicBezTo>
                    <a:cubicBezTo>
                      <a:pt x="1393" y="69"/>
                      <a:pt x="662" y="0"/>
                      <a:pt x="0" y="92"/>
                    </a:cubicBezTo>
                    <a:cubicBezTo>
                      <a:pt x="206" y="754"/>
                      <a:pt x="480" y="1370"/>
                      <a:pt x="845" y="1963"/>
                    </a:cubicBezTo>
                    <a:cubicBezTo>
                      <a:pt x="1073" y="1872"/>
                      <a:pt x="1347" y="1826"/>
                      <a:pt x="1598" y="1826"/>
                    </a:cubicBezTo>
                    <a:cubicBezTo>
                      <a:pt x="2123" y="1826"/>
                      <a:pt x="2625" y="1963"/>
                      <a:pt x="3105" y="2123"/>
                    </a:cubicBezTo>
                    <a:cubicBezTo>
                      <a:pt x="3744" y="2374"/>
                      <a:pt x="4337" y="2694"/>
                      <a:pt x="4931" y="3036"/>
                    </a:cubicBezTo>
                    <a:cubicBezTo>
                      <a:pt x="6209" y="3744"/>
                      <a:pt x="7419" y="4543"/>
                      <a:pt x="8811" y="4817"/>
                    </a:cubicBezTo>
                    <a:cubicBezTo>
                      <a:pt x="8971" y="4839"/>
                      <a:pt x="9153" y="4862"/>
                      <a:pt x="9313" y="4885"/>
                    </a:cubicBezTo>
                    <a:cubicBezTo>
                      <a:pt x="9724" y="4931"/>
                      <a:pt x="10158" y="4931"/>
                      <a:pt x="10477" y="5182"/>
                    </a:cubicBezTo>
                    <a:cubicBezTo>
                      <a:pt x="10705" y="5364"/>
                      <a:pt x="10820" y="5661"/>
                      <a:pt x="10842" y="5981"/>
                    </a:cubicBezTo>
                    <a:cubicBezTo>
                      <a:pt x="11641" y="5752"/>
                      <a:pt x="12394" y="5433"/>
                      <a:pt x="13102" y="5022"/>
                    </a:cubicBezTo>
                    <a:cubicBezTo>
                      <a:pt x="13239" y="4657"/>
                      <a:pt x="13262" y="4292"/>
                      <a:pt x="12965" y="40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4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25"/>
              <p:cNvSpPr/>
              <p:nvPr/>
            </p:nvSpPr>
            <p:spPr>
              <a:xfrm>
                <a:off x="2618225" y="2473175"/>
                <a:ext cx="160375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5205" extrusionOk="0">
                    <a:moveTo>
                      <a:pt x="69" y="982"/>
                    </a:moveTo>
                    <a:cubicBezTo>
                      <a:pt x="137" y="1461"/>
                      <a:pt x="411" y="1895"/>
                      <a:pt x="731" y="2214"/>
                    </a:cubicBezTo>
                    <a:cubicBezTo>
                      <a:pt x="1050" y="2557"/>
                      <a:pt x="1416" y="2808"/>
                      <a:pt x="1781" y="3036"/>
                    </a:cubicBezTo>
                    <a:cubicBezTo>
                      <a:pt x="2511" y="3470"/>
                      <a:pt x="3264" y="3903"/>
                      <a:pt x="4040" y="4269"/>
                    </a:cubicBezTo>
                    <a:cubicBezTo>
                      <a:pt x="4816" y="4634"/>
                      <a:pt x="5593" y="4953"/>
                      <a:pt x="6414" y="5204"/>
                    </a:cubicBezTo>
                    <a:cubicBezTo>
                      <a:pt x="5707" y="4748"/>
                      <a:pt x="4976" y="4291"/>
                      <a:pt x="4269" y="3858"/>
                    </a:cubicBezTo>
                    <a:lnTo>
                      <a:pt x="2100" y="2534"/>
                    </a:lnTo>
                    <a:cubicBezTo>
                      <a:pt x="1393" y="2100"/>
                      <a:pt x="731" y="1598"/>
                      <a:pt x="525" y="890"/>
                    </a:cubicBezTo>
                    <a:cubicBezTo>
                      <a:pt x="434" y="594"/>
                      <a:pt x="434" y="297"/>
                      <a:pt x="503" y="0"/>
                    </a:cubicBezTo>
                    <a:cubicBezTo>
                      <a:pt x="388" y="23"/>
                      <a:pt x="251" y="46"/>
                      <a:pt x="137" y="69"/>
                    </a:cubicBezTo>
                    <a:cubicBezTo>
                      <a:pt x="46" y="365"/>
                      <a:pt x="0" y="662"/>
                      <a:pt x="69" y="982"/>
                    </a:cubicBez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25"/>
              <p:cNvSpPr/>
              <p:nvPr/>
            </p:nvSpPr>
            <p:spPr>
              <a:xfrm>
                <a:off x="2452750" y="2752775"/>
                <a:ext cx="23282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9313" h="3950" extrusionOk="0">
                    <a:moveTo>
                      <a:pt x="3766" y="1712"/>
                    </a:moveTo>
                    <a:cubicBezTo>
                      <a:pt x="4611" y="2169"/>
                      <a:pt x="5455" y="2717"/>
                      <a:pt x="6368" y="3150"/>
                    </a:cubicBezTo>
                    <a:cubicBezTo>
                      <a:pt x="7281" y="3607"/>
                      <a:pt x="8286" y="3949"/>
                      <a:pt x="9313" y="3927"/>
                    </a:cubicBezTo>
                    <a:cubicBezTo>
                      <a:pt x="8354" y="3584"/>
                      <a:pt x="7532" y="3105"/>
                      <a:pt x="6711" y="2557"/>
                    </a:cubicBezTo>
                    <a:cubicBezTo>
                      <a:pt x="5889" y="2032"/>
                      <a:pt x="5090" y="1416"/>
                      <a:pt x="4177" y="936"/>
                    </a:cubicBezTo>
                    <a:cubicBezTo>
                      <a:pt x="3287" y="434"/>
                      <a:pt x="2283" y="46"/>
                      <a:pt x="1210" y="1"/>
                    </a:cubicBezTo>
                    <a:cubicBezTo>
                      <a:pt x="799" y="1"/>
                      <a:pt x="388" y="23"/>
                      <a:pt x="0" y="138"/>
                    </a:cubicBezTo>
                    <a:cubicBezTo>
                      <a:pt x="46" y="297"/>
                      <a:pt x="114" y="457"/>
                      <a:pt x="160" y="640"/>
                    </a:cubicBezTo>
                    <a:cubicBezTo>
                      <a:pt x="502" y="617"/>
                      <a:pt x="822" y="663"/>
                      <a:pt x="1141" y="708"/>
                    </a:cubicBezTo>
                    <a:cubicBezTo>
                      <a:pt x="2054" y="845"/>
                      <a:pt x="2922" y="1256"/>
                      <a:pt x="3766" y="1712"/>
                    </a:cubicBezTo>
                    <a:close/>
                  </a:path>
                </a:pathLst>
              </a:custGeom>
              <a:solidFill>
                <a:srgbClr val="4D0077">
                  <a:alpha val="5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7" name="Google Shape;2207;p25"/>
            <p:cNvSpPr/>
            <p:nvPr/>
          </p:nvSpPr>
          <p:spPr>
            <a:xfrm>
              <a:off x="479075" y="765950"/>
              <a:ext cx="191700" cy="191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233475" y="443550"/>
              <a:ext cx="191700" cy="191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9" name="Google Shape;2209;p25"/>
          <p:cNvGrpSpPr/>
          <p:nvPr/>
        </p:nvGrpSpPr>
        <p:grpSpPr>
          <a:xfrm>
            <a:off x="111325" y="210350"/>
            <a:ext cx="8841025" cy="4722825"/>
            <a:chOff x="111325" y="210350"/>
            <a:chExt cx="8841025" cy="4722825"/>
          </a:xfrm>
        </p:grpSpPr>
        <p:sp>
          <p:nvSpPr>
            <p:cNvPr id="2210" name="Google Shape;2210;p25"/>
            <p:cNvSpPr/>
            <p:nvPr/>
          </p:nvSpPr>
          <p:spPr>
            <a:xfrm>
              <a:off x="717975" y="2804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483300" y="492150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459025" y="14389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200075" y="9232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790900" y="44502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410575" y="31222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29950" y="107942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254700" y="815050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111325" y="1066750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5"/>
            <p:cNvSpPr/>
            <p:nvPr/>
          </p:nvSpPr>
          <p:spPr>
            <a:xfrm>
              <a:off x="1308800" y="210350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5"/>
            <p:cNvSpPr/>
            <p:nvPr/>
          </p:nvSpPr>
          <p:spPr>
            <a:xfrm>
              <a:off x="1169275" y="44502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5"/>
            <p:cNvSpPr/>
            <p:nvPr/>
          </p:nvSpPr>
          <p:spPr>
            <a:xfrm>
              <a:off x="198850" y="1625100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5"/>
            <p:cNvSpPr/>
            <p:nvPr/>
          </p:nvSpPr>
          <p:spPr>
            <a:xfrm>
              <a:off x="8292100" y="2804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5"/>
            <p:cNvSpPr/>
            <p:nvPr/>
          </p:nvSpPr>
          <p:spPr>
            <a:xfrm>
              <a:off x="8688600" y="206497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5"/>
            <p:cNvSpPr/>
            <p:nvPr/>
          </p:nvSpPr>
          <p:spPr>
            <a:xfrm>
              <a:off x="4144450" y="46583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5"/>
            <p:cNvSpPr/>
            <p:nvPr/>
          </p:nvSpPr>
          <p:spPr>
            <a:xfrm>
              <a:off x="8166750" y="44722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5"/>
            <p:cNvSpPr/>
            <p:nvPr/>
          </p:nvSpPr>
          <p:spPr>
            <a:xfrm>
              <a:off x="8688600" y="4797663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5"/>
            <p:cNvSpPr/>
            <p:nvPr/>
          </p:nvSpPr>
          <p:spPr>
            <a:xfrm>
              <a:off x="8921450" y="416737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5"/>
            <p:cNvSpPr/>
            <p:nvPr/>
          </p:nvSpPr>
          <p:spPr>
            <a:xfrm>
              <a:off x="1106525" y="15076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5"/>
            <p:cNvSpPr/>
            <p:nvPr/>
          </p:nvSpPr>
          <p:spPr>
            <a:xfrm>
              <a:off x="7850550" y="15036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5"/>
            <p:cNvSpPr/>
            <p:nvPr/>
          </p:nvSpPr>
          <p:spPr>
            <a:xfrm>
              <a:off x="1985100" y="10744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5"/>
            <p:cNvSpPr/>
            <p:nvPr/>
          </p:nvSpPr>
          <p:spPr>
            <a:xfrm>
              <a:off x="360850" y="41982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459025" y="4556838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8166750" y="139155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7838713" y="10744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6905050" y="443142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8719500" y="1034950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8476225" y="1712650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8857850" y="1546300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1303850" y="23343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4280025" y="209182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4823175" y="180715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8068150" y="27000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515100" y="3084750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4697050" y="27000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3791100" y="487137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4430375" y="4902275"/>
              <a:ext cx="30900" cy="30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7800B9"/>
            </a:gs>
            <a:gs pos="100000">
              <a:srgbClr val="23033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cert One"/>
              <a:buNone/>
              <a:defRPr sz="35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cert One"/>
              <a:buNone/>
              <a:defRPr sz="35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cert One"/>
              <a:buNone/>
              <a:defRPr sz="35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cert One"/>
              <a:buNone/>
              <a:defRPr sz="35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cert One"/>
              <a:buNone/>
              <a:defRPr sz="35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cert One"/>
              <a:buNone/>
              <a:defRPr sz="35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cert One"/>
              <a:buNone/>
              <a:defRPr sz="35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cert One"/>
              <a:buNone/>
              <a:defRPr sz="35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cert One"/>
              <a:buNone/>
              <a:defRPr sz="35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ay"/>
              <a:buChar char="●"/>
              <a:defRPr sz="16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ay"/>
              <a:buChar char="○"/>
              <a:defRPr sz="16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ay"/>
              <a:buChar char="■"/>
              <a:defRPr sz="16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ay"/>
              <a:buChar char="●"/>
              <a:defRPr sz="16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ay"/>
              <a:buChar char="○"/>
              <a:defRPr sz="16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ay"/>
              <a:buChar char="■"/>
              <a:defRPr sz="16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ay"/>
              <a:buChar char="●"/>
              <a:defRPr sz="16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ay"/>
              <a:buChar char="○"/>
              <a:defRPr sz="16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mbay"/>
              <a:buChar char="■"/>
              <a:defRPr sz="16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28"/>
          <p:cNvSpPr/>
          <p:nvPr/>
        </p:nvSpPr>
        <p:spPr>
          <a:xfrm>
            <a:off x="5044325" y="693875"/>
            <a:ext cx="3755700" cy="3755700"/>
          </a:xfrm>
          <a:prstGeom prst="ellipse">
            <a:avLst/>
          </a:prstGeom>
          <a:gradFill>
            <a:gsLst>
              <a:gs pos="0">
                <a:srgbClr val="BC80DC"/>
              </a:gs>
              <a:gs pos="55000">
                <a:srgbClr val="7800B9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71538" dist="2190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6" name="Google Shape;2256;p28"/>
          <p:cNvGrpSpPr/>
          <p:nvPr/>
        </p:nvGrpSpPr>
        <p:grpSpPr>
          <a:xfrm>
            <a:off x="5495125" y="-388475"/>
            <a:ext cx="3757848" cy="4650114"/>
            <a:chOff x="5495125" y="-388475"/>
            <a:chExt cx="3757848" cy="4650114"/>
          </a:xfrm>
        </p:grpSpPr>
        <p:grpSp>
          <p:nvGrpSpPr>
            <p:cNvPr id="2257" name="Google Shape;2257;p28"/>
            <p:cNvGrpSpPr/>
            <p:nvPr/>
          </p:nvGrpSpPr>
          <p:grpSpPr>
            <a:xfrm>
              <a:off x="5495125" y="-388475"/>
              <a:ext cx="3757848" cy="4650114"/>
              <a:chOff x="5495125" y="-388475"/>
              <a:chExt cx="3757848" cy="4650114"/>
            </a:xfrm>
          </p:grpSpPr>
          <p:pic>
            <p:nvPicPr>
              <p:cNvPr id="2258" name="Google Shape;2258;p28"/>
              <p:cNvPicPr preferRelativeResize="0"/>
              <p:nvPr/>
            </p:nvPicPr>
            <p:blipFill rotWithShape="1">
              <a:blip r:embed="rId3">
                <a:alphaModFix/>
              </a:blip>
              <a:srcRect t="5117" b="5108"/>
              <a:stretch/>
            </p:blipFill>
            <p:spPr>
              <a:xfrm>
                <a:off x="5495125" y="-388475"/>
                <a:ext cx="3757847" cy="41443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9" name="Google Shape;2259;p28"/>
              <p:cNvPicPr preferRelativeResize="0"/>
              <p:nvPr/>
            </p:nvPicPr>
            <p:blipFill rotWithShape="1">
              <a:blip r:embed="rId4">
                <a:alphaModFix/>
              </a:blip>
              <a:srcRect t="5108" b="5108"/>
              <a:stretch/>
            </p:blipFill>
            <p:spPr>
              <a:xfrm>
                <a:off x="5495125" y="570933"/>
                <a:ext cx="3346512" cy="36907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60" name="Google Shape;2260;p28"/>
            <p:cNvSpPr/>
            <p:nvPr/>
          </p:nvSpPr>
          <p:spPr>
            <a:xfrm>
              <a:off x="6869249" y="2890225"/>
              <a:ext cx="619800" cy="619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1" name="Google Shape;2261;p28"/>
            <p:cNvGrpSpPr/>
            <p:nvPr/>
          </p:nvGrpSpPr>
          <p:grpSpPr>
            <a:xfrm>
              <a:off x="6869015" y="1494136"/>
              <a:ext cx="619681" cy="619681"/>
              <a:chOff x="6942450" y="1567350"/>
              <a:chExt cx="473400" cy="473400"/>
            </a:xfrm>
          </p:grpSpPr>
          <p:sp>
            <p:nvSpPr>
              <p:cNvPr id="2262" name="Google Shape;2262;p28"/>
              <p:cNvSpPr/>
              <p:nvPr/>
            </p:nvSpPr>
            <p:spPr>
              <a:xfrm>
                <a:off x="6942450" y="1567350"/>
                <a:ext cx="473400" cy="4734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5000">
                    <a:srgbClr val="7800B9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71538" dist="21907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8"/>
              <p:cNvSpPr/>
              <p:nvPr/>
            </p:nvSpPr>
            <p:spPr>
              <a:xfrm>
                <a:off x="7050875" y="1675775"/>
                <a:ext cx="256500" cy="2565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5000">
                    <a:srgbClr val="7800B9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71538" dist="21907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4" name="Google Shape;2264;p28"/>
            <p:cNvSpPr/>
            <p:nvPr/>
          </p:nvSpPr>
          <p:spPr>
            <a:xfrm>
              <a:off x="6550699" y="628300"/>
              <a:ext cx="619800" cy="619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5" name="Google Shape;2265;p28"/>
          <p:cNvSpPr/>
          <p:nvPr/>
        </p:nvSpPr>
        <p:spPr>
          <a:xfrm>
            <a:off x="5957300" y="3260650"/>
            <a:ext cx="336300" cy="336300"/>
          </a:xfrm>
          <a:prstGeom prst="ellipse">
            <a:avLst/>
          </a:prstGeom>
          <a:gradFill>
            <a:gsLst>
              <a:gs pos="0">
                <a:schemeClr val="dk1"/>
              </a:gs>
              <a:gs pos="55000">
                <a:srgbClr val="7800B9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71538" dist="2190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28"/>
          <p:cNvSpPr txBox="1">
            <a:spLocks noGrp="1"/>
          </p:cNvSpPr>
          <p:nvPr>
            <p:ph type="ctrTitle"/>
          </p:nvPr>
        </p:nvSpPr>
        <p:spPr>
          <a:xfrm>
            <a:off x="713100" y="1633475"/>
            <a:ext cx="4205700" cy="14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chemeClr val="dk1"/>
                </a:solidFill>
              </a:rPr>
              <a:t>WELCOME TO </a:t>
            </a:r>
            <a:r>
              <a:rPr lang="en-US" sz="4900" dirty="0">
                <a:solidFill>
                  <a:schemeClr val="lt1"/>
                </a:solidFill>
              </a:rPr>
              <a:t>"Rise to the Stars: Cosmic Colonization."</a:t>
            </a:r>
            <a:endParaRPr sz="10400" dirty="0">
              <a:solidFill>
                <a:schemeClr val="lt1"/>
              </a:solidFill>
            </a:endParaRPr>
          </a:p>
        </p:txBody>
      </p:sp>
      <p:sp>
        <p:nvSpPr>
          <p:cNvPr id="2267" name="Google Shape;2267;p28"/>
          <p:cNvSpPr txBox="1">
            <a:spLocks noGrp="1"/>
          </p:cNvSpPr>
          <p:nvPr>
            <p:ph type="subTitle" idx="1"/>
          </p:nvPr>
        </p:nvSpPr>
        <p:spPr>
          <a:xfrm>
            <a:off x="771526" y="3557275"/>
            <a:ext cx="42057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adventure begins</a:t>
            </a:r>
            <a:endParaRPr dirty="0"/>
          </a:p>
        </p:txBody>
      </p:sp>
      <p:sp>
        <p:nvSpPr>
          <p:cNvPr id="2268" name="Google Shape;2268;p28"/>
          <p:cNvSpPr/>
          <p:nvPr/>
        </p:nvSpPr>
        <p:spPr>
          <a:xfrm flipH="1">
            <a:off x="5008575" y="2133526"/>
            <a:ext cx="901477" cy="664086"/>
          </a:xfrm>
          <a:custGeom>
            <a:avLst/>
            <a:gdLst/>
            <a:ahLst/>
            <a:cxnLst/>
            <a:rect l="l" t="t" r="r" b="b"/>
            <a:pathLst>
              <a:path w="133256" h="98165" extrusionOk="0">
                <a:moveTo>
                  <a:pt x="30473" y="1"/>
                </a:moveTo>
                <a:cubicBezTo>
                  <a:pt x="30473" y="1"/>
                  <a:pt x="31343" y="69"/>
                  <a:pt x="33082" y="220"/>
                </a:cubicBezTo>
                <a:lnTo>
                  <a:pt x="33082" y="220"/>
                </a:lnTo>
                <a:cubicBezTo>
                  <a:pt x="32212" y="138"/>
                  <a:pt x="31343" y="65"/>
                  <a:pt x="30473" y="1"/>
                </a:cubicBezTo>
                <a:close/>
                <a:moveTo>
                  <a:pt x="71918" y="51577"/>
                </a:moveTo>
                <a:lnTo>
                  <a:pt x="71946" y="51608"/>
                </a:lnTo>
                <a:cubicBezTo>
                  <a:pt x="71954" y="51617"/>
                  <a:pt x="71963" y="51625"/>
                  <a:pt x="71971" y="51633"/>
                </a:cubicBezTo>
                <a:lnTo>
                  <a:pt x="71971" y="51633"/>
                </a:lnTo>
                <a:cubicBezTo>
                  <a:pt x="71953" y="51614"/>
                  <a:pt x="71936" y="51596"/>
                  <a:pt x="71918" y="51577"/>
                </a:cubicBezTo>
                <a:close/>
                <a:moveTo>
                  <a:pt x="71971" y="51633"/>
                </a:moveTo>
                <a:cubicBezTo>
                  <a:pt x="72155" y="51828"/>
                  <a:pt x="72332" y="52023"/>
                  <a:pt x="72494" y="52225"/>
                </a:cubicBezTo>
                <a:cubicBezTo>
                  <a:pt x="72622" y="52395"/>
                  <a:pt x="72750" y="52546"/>
                  <a:pt x="72878" y="52695"/>
                </a:cubicBezTo>
                <a:lnTo>
                  <a:pt x="72878" y="52695"/>
                </a:lnTo>
                <a:lnTo>
                  <a:pt x="72768" y="52544"/>
                </a:lnTo>
                <a:lnTo>
                  <a:pt x="72380" y="52065"/>
                </a:lnTo>
                <a:cubicBezTo>
                  <a:pt x="72250" y="51913"/>
                  <a:pt x="72120" y="51782"/>
                  <a:pt x="71971" y="51633"/>
                </a:cubicBezTo>
                <a:close/>
                <a:moveTo>
                  <a:pt x="72878" y="52695"/>
                </a:moveTo>
                <a:lnTo>
                  <a:pt x="72951" y="52795"/>
                </a:lnTo>
                <a:cubicBezTo>
                  <a:pt x="72962" y="52807"/>
                  <a:pt x="72974" y="52818"/>
                  <a:pt x="72987" y="52829"/>
                </a:cubicBezTo>
                <a:lnTo>
                  <a:pt x="72987" y="52829"/>
                </a:lnTo>
                <a:lnTo>
                  <a:pt x="72905" y="52727"/>
                </a:lnTo>
                <a:cubicBezTo>
                  <a:pt x="72896" y="52716"/>
                  <a:pt x="72887" y="52706"/>
                  <a:pt x="72878" y="52695"/>
                </a:cubicBezTo>
                <a:close/>
                <a:moveTo>
                  <a:pt x="72987" y="52829"/>
                </a:moveTo>
                <a:lnTo>
                  <a:pt x="72996" y="52841"/>
                </a:lnTo>
                <a:cubicBezTo>
                  <a:pt x="73010" y="52869"/>
                  <a:pt x="73042" y="52889"/>
                  <a:pt x="73059" y="52910"/>
                </a:cubicBezTo>
                <a:lnTo>
                  <a:pt x="73059" y="52910"/>
                </a:lnTo>
                <a:cubicBezTo>
                  <a:pt x="73044" y="52882"/>
                  <a:pt x="73016" y="52855"/>
                  <a:pt x="72987" y="52829"/>
                </a:cubicBezTo>
                <a:close/>
                <a:moveTo>
                  <a:pt x="73059" y="52910"/>
                </a:moveTo>
                <a:cubicBezTo>
                  <a:pt x="73065" y="52923"/>
                  <a:pt x="73068" y="52935"/>
                  <a:pt x="73068" y="52948"/>
                </a:cubicBezTo>
                <a:lnTo>
                  <a:pt x="73068" y="52948"/>
                </a:lnTo>
                <a:cubicBezTo>
                  <a:pt x="73072" y="52934"/>
                  <a:pt x="73068" y="52922"/>
                  <a:pt x="73059" y="52910"/>
                </a:cubicBezTo>
                <a:close/>
                <a:moveTo>
                  <a:pt x="73068" y="52948"/>
                </a:moveTo>
                <a:lnTo>
                  <a:pt x="73068" y="52948"/>
                </a:lnTo>
                <a:cubicBezTo>
                  <a:pt x="73067" y="52951"/>
                  <a:pt x="73066" y="52953"/>
                  <a:pt x="73065" y="52955"/>
                </a:cubicBezTo>
                <a:cubicBezTo>
                  <a:pt x="73006" y="53014"/>
                  <a:pt x="72964" y="53073"/>
                  <a:pt x="72910" y="53147"/>
                </a:cubicBezTo>
                <a:lnTo>
                  <a:pt x="72910" y="53147"/>
                </a:lnTo>
                <a:cubicBezTo>
                  <a:pt x="72946" y="53107"/>
                  <a:pt x="72983" y="53066"/>
                  <a:pt x="73019" y="53024"/>
                </a:cubicBezTo>
                <a:cubicBezTo>
                  <a:pt x="73053" y="52997"/>
                  <a:pt x="73067" y="52972"/>
                  <a:pt x="73068" y="52948"/>
                </a:cubicBezTo>
                <a:close/>
                <a:moveTo>
                  <a:pt x="72910" y="53147"/>
                </a:moveTo>
                <a:cubicBezTo>
                  <a:pt x="72841" y="53221"/>
                  <a:pt x="72771" y="53290"/>
                  <a:pt x="72696" y="53359"/>
                </a:cubicBezTo>
                <a:lnTo>
                  <a:pt x="72696" y="53359"/>
                </a:lnTo>
                <a:cubicBezTo>
                  <a:pt x="72759" y="53303"/>
                  <a:pt x="72821" y="53244"/>
                  <a:pt x="72882" y="53183"/>
                </a:cubicBezTo>
                <a:cubicBezTo>
                  <a:pt x="72892" y="53171"/>
                  <a:pt x="72901" y="53158"/>
                  <a:pt x="72910" y="53147"/>
                </a:cubicBezTo>
                <a:close/>
                <a:moveTo>
                  <a:pt x="67975" y="53503"/>
                </a:moveTo>
                <a:lnTo>
                  <a:pt x="67975" y="53503"/>
                </a:lnTo>
                <a:cubicBezTo>
                  <a:pt x="68245" y="53727"/>
                  <a:pt x="68542" y="53901"/>
                  <a:pt x="68856" y="54027"/>
                </a:cubicBezTo>
                <a:lnTo>
                  <a:pt x="68856" y="54027"/>
                </a:lnTo>
                <a:cubicBezTo>
                  <a:pt x="68562" y="53898"/>
                  <a:pt x="68332" y="53770"/>
                  <a:pt x="68203" y="53663"/>
                </a:cubicBezTo>
                <a:cubicBezTo>
                  <a:pt x="68066" y="53572"/>
                  <a:pt x="67975" y="53503"/>
                  <a:pt x="67975" y="53503"/>
                </a:cubicBezTo>
                <a:close/>
                <a:moveTo>
                  <a:pt x="68856" y="54027"/>
                </a:moveTo>
                <a:lnTo>
                  <a:pt x="68856" y="54027"/>
                </a:lnTo>
                <a:cubicBezTo>
                  <a:pt x="68874" y="54035"/>
                  <a:pt x="68892" y="54043"/>
                  <a:pt x="68911" y="54051"/>
                </a:cubicBezTo>
                <a:cubicBezTo>
                  <a:pt x="68928" y="54057"/>
                  <a:pt x="68945" y="54062"/>
                  <a:pt x="68963" y="54068"/>
                </a:cubicBezTo>
                <a:lnTo>
                  <a:pt x="68963" y="54068"/>
                </a:lnTo>
                <a:cubicBezTo>
                  <a:pt x="68927" y="54055"/>
                  <a:pt x="68891" y="54041"/>
                  <a:pt x="68856" y="54027"/>
                </a:cubicBezTo>
                <a:close/>
                <a:moveTo>
                  <a:pt x="72696" y="53359"/>
                </a:moveTo>
                <a:cubicBezTo>
                  <a:pt x="72475" y="53555"/>
                  <a:pt x="72241" y="53721"/>
                  <a:pt x="71992" y="53845"/>
                </a:cubicBezTo>
                <a:cubicBezTo>
                  <a:pt x="71661" y="54017"/>
                  <a:pt x="71330" y="54129"/>
                  <a:pt x="71009" y="54197"/>
                </a:cubicBezTo>
                <a:lnTo>
                  <a:pt x="71009" y="54197"/>
                </a:lnTo>
                <a:cubicBezTo>
                  <a:pt x="71583" y="54077"/>
                  <a:pt x="72131" y="53831"/>
                  <a:pt x="72585" y="53457"/>
                </a:cubicBezTo>
                <a:cubicBezTo>
                  <a:pt x="72624" y="53425"/>
                  <a:pt x="72661" y="53392"/>
                  <a:pt x="72696" y="53359"/>
                </a:cubicBezTo>
                <a:close/>
                <a:moveTo>
                  <a:pt x="71009" y="54197"/>
                </a:moveTo>
                <a:cubicBezTo>
                  <a:pt x="70880" y="54224"/>
                  <a:pt x="70748" y="54244"/>
                  <a:pt x="70617" y="54258"/>
                </a:cubicBezTo>
                <a:lnTo>
                  <a:pt x="70617" y="54258"/>
                </a:lnTo>
                <a:cubicBezTo>
                  <a:pt x="70745" y="54245"/>
                  <a:pt x="70876" y="54225"/>
                  <a:pt x="71009" y="54197"/>
                </a:cubicBezTo>
                <a:close/>
                <a:moveTo>
                  <a:pt x="68963" y="54068"/>
                </a:moveTo>
                <a:cubicBezTo>
                  <a:pt x="69356" y="54211"/>
                  <a:pt x="69773" y="54280"/>
                  <a:pt x="70198" y="54280"/>
                </a:cubicBezTo>
                <a:cubicBezTo>
                  <a:pt x="70233" y="54280"/>
                  <a:pt x="70268" y="54280"/>
                  <a:pt x="70303" y="54279"/>
                </a:cubicBezTo>
                <a:cubicBezTo>
                  <a:pt x="70408" y="54276"/>
                  <a:pt x="70512" y="54269"/>
                  <a:pt x="70617" y="54258"/>
                </a:cubicBezTo>
                <a:lnTo>
                  <a:pt x="70617" y="54258"/>
                </a:lnTo>
                <a:cubicBezTo>
                  <a:pt x="70478" y="54272"/>
                  <a:pt x="70343" y="54279"/>
                  <a:pt x="70212" y="54279"/>
                </a:cubicBezTo>
                <a:cubicBezTo>
                  <a:pt x="69713" y="54279"/>
                  <a:pt x="69297" y="54176"/>
                  <a:pt x="68963" y="54068"/>
                </a:cubicBezTo>
                <a:close/>
                <a:moveTo>
                  <a:pt x="33082" y="220"/>
                </a:moveTo>
                <a:cubicBezTo>
                  <a:pt x="37734" y="656"/>
                  <a:pt x="42379" y="1330"/>
                  <a:pt x="46975" y="2215"/>
                </a:cubicBezTo>
                <a:cubicBezTo>
                  <a:pt x="52431" y="3265"/>
                  <a:pt x="57817" y="4657"/>
                  <a:pt x="63113" y="6369"/>
                </a:cubicBezTo>
                <a:cubicBezTo>
                  <a:pt x="68386" y="8058"/>
                  <a:pt x="73590" y="10067"/>
                  <a:pt x="78611" y="12418"/>
                </a:cubicBezTo>
                <a:cubicBezTo>
                  <a:pt x="83633" y="14791"/>
                  <a:pt x="88518" y="17462"/>
                  <a:pt x="93151" y="20475"/>
                </a:cubicBezTo>
                <a:cubicBezTo>
                  <a:pt x="97830" y="23488"/>
                  <a:pt x="102213" y="26889"/>
                  <a:pt x="106344" y="30564"/>
                </a:cubicBezTo>
                <a:cubicBezTo>
                  <a:pt x="108421" y="32412"/>
                  <a:pt x="110361" y="34353"/>
                  <a:pt x="112279" y="36361"/>
                </a:cubicBezTo>
                <a:lnTo>
                  <a:pt x="113671" y="37891"/>
                </a:lnTo>
                <a:cubicBezTo>
                  <a:pt x="114128" y="38393"/>
                  <a:pt x="114607" y="38895"/>
                  <a:pt x="115041" y="39443"/>
                </a:cubicBezTo>
                <a:cubicBezTo>
                  <a:pt x="115908" y="40493"/>
                  <a:pt x="116821" y="41543"/>
                  <a:pt x="117665" y="42638"/>
                </a:cubicBezTo>
                <a:cubicBezTo>
                  <a:pt x="121044" y="46975"/>
                  <a:pt x="124102" y="51608"/>
                  <a:pt x="126613" y="56470"/>
                </a:cubicBezTo>
                <a:cubicBezTo>
                  <a:pt x="129101" y="61332"/>
                  <a:pt x="130973" y="66559"/>
                  <a:pt x="131429" y="71923"/>
                </a:cubicBezTo>
                <a:cubicBezTo>
                  <a:pt x="131635" y="74594"/>
                  <a:pt x="131475" y="77287"/>
                  <a:pt x="130881" y="79889"/>
                </a:cubicBezTo>
                <a:cubicBezTo>
                  <a:pt x="130607" y="81190"/>
                  <a:pt x="130197" y="82468"/>
                  <a:pt x="129694" y="83678"/>
                </a:cubicBezTo>
                <a:cubicBezTo>
                  <a:pt x="129466" y="84317"/>
                  <a:pt x="129147" y="84888"/>
                  <a:pt x="128873" y="85481"/>
                </a:cubicBezTo>
                <a:cubicBezTo>
                  <a:pt x="128553" y="86052"/>
                  <a:pt x="128234" y="86645"/>
                  <a:pt x="127868" y="87193"/>
                </a:cubicBezTo>
                <a:cubicBezTo>
                  <a:pt x="127161" y="88289"/>
                  <a:pt x="126339" y="89316"/>
                  <a:pt x="125403" y="90229"/>
                </a:cubicBezTo>
                <a:cubicBezTo>
                  <a:pt x="124467" y="91119"/>
                  <a:pt x="123463" y="91941"/>
                  <a:pt x="122322" y="92625"/>
                </a:cubicBezTo>
                <a:cubicBezTo>
                  <a:pt x="121226" y="93310"/>
                  <a:pt x="120062" y="93881"/>
                  <a:pt x="118807" y="94337"/>
                </a:cubicBezTo>
                <a:lnTo>
                  <a:pt x="118350" y="94497"/>
                </a:lnTo>
                <a:lnTo>
                  <a:pt x="117894" y="94657"/>
                </a:lnTo>
                <a:cubicBezTo>
                  <a:pt x="117574" y="94748"/>
                  <a:pt x="117255" y="94862"/>
                  <a:pt x="116958" y="94954"/>
                </a:cubicBezTo>
                <a:cubicBezTo>
                  <a:pt x="116319" y="95113"/>
                  <a:pt x="115680" y="95273"/>
                  <a:pt x="115018" y="95387"/>
                </a:cubicBezTo>
                <a:cubicBezTo>
                  <a:pt x="114379" y="95547"/>
                  <a:pt x="113717" y="95616"/>
                  <a:pt x="113078" y="95730"/>
                </a:cubicBezTo>
                <a:cubicBezTo>
                  <a:pt x="112416" y="95775"/>
                  <a:pt x="111754" y="95867"/>
                  <a:pt x="111092" y="95912"/>
                </a:cubicBezTo>
                <a:cubicBezTo>
                  <a:pt x="110209" y="95973"/>
                  <a:pt x="109316" y="96004"/>
                  <a:pt x="108427" y="96004"/>
                </a:cubicBezTo>
                <a:cubicBezTo>
                  <a:pt x="107982" y="96004"/>
                  <a:pt x="107539" y="95996"/>
                  <a:pt x="107097" y="95981"/>
                </a:cubicBezTo>
                <a:cubicBezTo>
                  <a:pt x="104427" y="95890"/>
                  <a:pt x="101756" y="95593"/>
                  <a:pt x="99086" y="95159"/>
                </a:cubicBezTo>
                <a:cubicBezTo>
                  <a:pt x="93790" y="94269"/>
                  <a:pt x="88586" y="92854"/>
                  <a:pt x="83473" y="91165"/>
                </a:cubicBezTo>
                <a:cubicBezTo>
                  <a:pt x="78360" y="89453"/>
                  <a:pt x="73316" y="87467"/>
                  <a:pt x="68317" y="85458"/>
                </a:cubicBezTo>
                <a:cubicBezTo>
                  <a:pt x="63318" y="83427"/>
                  <a:pt x="58365" y="81350"/>
                  <a:pt x="53526" y="79113"/>
                </a:cubicBezTo>
                <a:cubicBezTo>
                  <a:pt x="43826" y="74662"/>
                  <a:pt x="34467" y="69572"/>
                  <a:pt x="26159" y="63249"/>
                </a:cubicBezTo>
                <a:cubicBezTo>
                  <a:pt x="21982" y="60099"/>
                  <a:pt x="18101" y="56653"/>
                  <a:pt x="14586" y="52864"/>
                </a:cubicBezTo>
                <a:lnTo>
                  <a:pt x="13285" y="51449"/>
                </a:lnTo>
                <a:cubicBezTo>
                  <a:pt x="12852" y="50969"/>
                  <a:pt x="12441" y="50490"/>
                  <a:pt x="12030" y="50011"/>
                </a:cubicBezTo>
                <a:cubicBezTo>
                  <a:pt x="11208" y="49029"/>
                  <a:pt x="10432" y="48025"/>
                  <a:pt x="9702" y="46998"/>
                </a:cubicBezTo>
                <a:cubicBezTo>
                  <a:pt x="8218" y="44944"/>
                  <a:pt x="6940" y="42798"/>
                  <a:pt x="5981" y="40538"/>
                </a:cubicBezTo>
                <a:cubicBezTo>
                  <a:pt x="5023" y="38279"/>
                  <a:pt x="4383" y="35950"/>
                  <a:pt x="4224" y="33554"/>
                </a:cubicBezTo>
                <a:cubicBezTo>
                  <a:pt x="4064" y="31180"/>
                  <a:pt x="4315" y="28783"/>
                  <a:pt x="5045" y="26592"/>
                </a:cubicBezTo>
                <a:cubicBezTo>
                  <a:pt x="5433" y="25496"/>
                  <a:pt x="5936" y="24469"/>
                  <a:pt x="6552" y="23511"/>
                </a:cubicBezTo>
                <a:cubicBezTo>
                  <a:pt x="6689" y="23282"/>
                  <a:pt x="6849" y="23054"/>
                  <a:pt x="7031" y="22826"/>
                </a:cubicBezTo>
                <a:lnTo>
                  <a:pt x="7282" y="22483"/>
                </a:lnTo>
                <a:cubicBezTo>
                  <a:pt x="7374" y="22369"/>
                  <a:pt x="7465" y="22278"/>
                  <a:pt x="7556" y="22164"/>
                </a:cubicBezTo>
                <a:cubicBezTo>
                  <a:pt x="7762" y="21958"/>
                  <a:pt x="7944" y="21730"/>
                  <a:pt x="8127" y="21525"/>
                </a:cubicBezTo>
                <a:lnTo>
                  <a:pt x="8743" y="20931"/>
                </a:lnTo>
                <a:cubicBezTo>
                  <a:pt x="10432" y="19425"/>
                  <a:pt x="12532" y="18284"/>
                  <a:pt x="14769" y="17530"/>
                </a:cubicBezTo>
                <a:cubicBezTo>
                  <a:pt x="15340" y="17302"/>
                  <a:pt x="15910" y="17165"/>
                  <a:pt x="16481" y="16983"/>
                </a:cubicBezTo>
                <a:cubicBezTo>
                  <a:pt x="17074" y="16846"/>
                  <a:pt x="17645" y="16686"/>
                  <a:pt x="18261" y="16572"/>
                </a:cubicBezTo>
                <a:cubicBezTo>
                  <a:pt x="19425" y="16321"/>
                  <a:pt x="20658" y="16138"/>
                  <a:pt x="21868" y="16001"/>
                </a:cubicBezTo>
                <a:cubicBezTo>
                  <a:pt x="23077" y="15864"/>
                  <a:pt x="24310" y="15773"/>
                  <a:pt x="25543" y="15704"/>
                </a:cubicBezTo>
                <a:cubicBezTo>
                  <a:pt x="26798" y="15682"/>
                  <a:pt x="28030" y="15659"/>
                  <a:pt x="29286" y="15636"/>
                </a:cubicBezTo>
                <a:cubicBezTo>
                  <a:pt x="34262" y="15636"/>
                  <a:pt x="39215" y="15887"/>
                  <a:pt x="44077" y="16640"/>
                </a:cubicBezTo>
                <a:lnTo>
                  <a:pt x="45926" y="16868"/>
                </a:lnTo>
                <a:lnTo>
                  <a:pt x="47729" y="17211"/>
                </a:lnTo>
                <a:lnTo>
                  <a:pt x="49532" y="17553"/>
                </a:lnTo>
                <a:cubicBezTo>
                  <a:pt x="50148" y="17667"/>
                  <a:pt x="50742" y="17736"/>
                  <a:pt x="51335" y="17896"/>
                </a:cubicBezTo>
                <a:cubicBezTo>
                  <a:pt x="52545" y="18192"/>
                  <a:pt x="53732" y="18466"/>
                  <a:pt x="54919" y="18740"/>
                </a:cubicBezTo>
                <a:lnTo>
                  <a:pt x="55809" y="18946"/>
                </a:lnTo>
                <a:lnTo>
                  <a:pt x="56676" y="19197"/>
                </a:lnTo>
                <a:lnTo>
                  <a:pt x="58434" y="19699"/>
                </a:lnTo>
                <a:cubicBezTo>
                  <a:pt x="60808" y="20338"/>
                  <a:pt x="63067" y="21182"/>
                  <a:pt x="65373" y="21958"/>
                </a:cubicBezTo>
                <a:cubicBezTo>
                  <a:pt x="66491" y="22392"/>
                  <a:pt x="67610" y="22849"/>
                  <a:pt x="68751" y="23282"/>
                </a:cubicBezTo>
                <a:cubicBezTo>
                  <a:pt x="69299" y="23511"/>
                  <a:pt x="69869" y="23716"/>
                  <a:pt x="70417" y="23944"/>
                </a:cubicBezTo>
                <a:lnTo>
                  <a:pt x="72060" y="24698"/>
                </a:lnTo>
                <a:cubicBezTo>
                  <a:pt x="76489" y="26615"/>
                  <a:pt x="80666" y="28943"/>
                  <a:pt x="84706" y="31431"/>
                </a:cubicBezTo>
                <a:cubicBezTo>
                  <a:pt x="85710" y="32070"/>
                  <a:pt x="86692" y="32709"/>
                  <a:pt x="87696" y="33348"/>
                </a:cubicBezTo>
                <a:cubicBezTo>
                  <a:pt x="88198" y="33668"/>
                  <a:pt x="88654" y="34033"/>
                  <a:pt x="89157" y="34375"/>
                </a:cubicBezTo>
                <a:lnTo>
                  <a:pt x="90572" y="35403"/>
                </a:lnTo>
                <a:lnTo>
                  <a:pt x="92010" y="36430"/>
                </a:lnTo>
                <a:cubicBezTo>
                  <a:pt x="92489" y="36772"/>
                  <a:pt x="92946" y="37160"/>
                  <a:pt x="93402" y="37525"/>
                </a:cubicBezTo>
                <a:cubicBezTo>
                  <a:pt x="94315" y="38256"/>
                  <a:pt x="95228" y="38986"/>
                  <a:pt x="96141" y="39717"/>
                </a:cubicBezTo>
                <a:cubicBezTo>
                  <a:pt x="97031" y="40493"/>
                  <a:pt x="97899" y="41269"/>
                  <a:pt x="98766" y="42045"/>
                </a:cubicBezTo>
                <a:lnTo>
                  <a:pt x="100067" y="43209"/>
                </a:lnTo>
                <a:cubicBezTo>
                  <a:pt x="100501" y="43597"/>
                  <a:pt x="100912" y="44008"/>
                  <a:pt x="101323" y="44396"/>
                </a:cubicBezTo>
                <a:cubicBezTo>
                  <a:pt x="102989" y="46016"/>
                  <a:pt x="104541" y="47705"/>
                  <a:pt x="105979" y="49463"/>
                </a:cubicBezTo>
                <a:cubicBezTo>
                  <a:pt x="107417" y="51198"/>
                  <a:pt x="108718" y="53046"/>
                  <a:pt x="109814" y="54987"/>
                </a:cubicBezTo>
                <a:cubicBezTo>
                  <a:pt x="110909" y="56904"/>
                  <a:pt x="111799" y="58913"/>
                  <a:pt x="112416" y="60990"/>
                </a:cubicBezTo>
                <a:cubicBezTo>
                  <a:pt x="113032" y="63067"/>
                  <a:pt x="113329" y="65190"/>
                  <a:pt x="113306" y="67312"/>
                </a:cubicBezTo>
                <a:cubicBezTo>
                  <a:pt x="113306" y="69435"/>
                  <a:pt x="112941" y="71558"/>
                  <a:pt x="112279" y="73544"/>
                </a:cubicBezTo>
                <a:cubicBezTo>
                  <a:pt x="111594" y="75529"/>
                  <a:pt x="110612" y="77355"/>
                  <a:pt x="109289" y="78908"/>
                </a:cubicBezTo>
                <a:cubicBezTo>
                  <a:pt x="107965" y="80460"/>
                  <a:pt x="106344" y="81669"/>
                  <a:pt x="104495" y="82491"/>
                </a:cubicBezTo>
                <a:cubicBezTo>
                  <a:pt x="102669" y="83336"/>
                  <a:pt x="100615" y="83746"/>
                  <a:pt x="98561" y="83929"/>
                </a:cubicBezTo>
                <a:cubicBezTo>
                  <a:pt x="97913" y="83979"/>
                  <a:pt x="97263" y="84002"/>
                  <a:pt x="96611" y="84002"/>
                </a:cubicBezTo>
                <a:cubicBezTo>
                  <a:pt x="95173" y="84002"/>
                  <a:pt x="93729" y="83889"/>
                  <a:pt x="92284" y="83701"/>
                </a:cubicBezTo>
                <a:cubicBezTo>
                  <a:pt x="90184" y="83427"/>
                  <a:pt x="88084" y="83016"/>
                  <a:pt x="86007" y="82514"/>
                </a:cubicBezTo>
                <a:cubicBezTo>
                  <a:pt x="84980" y="82240"/>
                  <a:pt x="83930" y="82012"/>
                  <a:pt x="82903" y="81715"/>
                </a:cubicBezTo>
                <a:cubicBezTo>
                  <a:pt x="81875" y="81441"/>
                  <a:pt x="80848" y="81144"/>
                  <a:pt x="79844" y="80848"/>
                </a:cubicBezTo>
                <a:cubicBezTo>
                  <a:pt x="63592" y="75940"/>
                  <a:pt x="49235" y="67381"/>
                  <a:pt x="37845" y="56835"/>
                </a:cubicBezTo>
                <a:cubicBezTo>
                  <a:pt x="37138" y="56174"/>
                  <a:pt x="36407" y="55534"/>
                  <a:pt x="35723" y="54850"/>
                </a:cubicBezTo>
                <a:cubicBezTo>
                  <a:pt x="35038" y="54165"/>
                  <a:pt x="34353" y="53480"/>
                  <a:pt x="33691" y="52795"/>
                </a:cubicBezTo>
                <a:cubicBezTo>
                  <a:pt x="32344" y="51426"/>
                  <a:pt x="31089" y="50034"/>
                  <a:pt x="30062" y="48527"/>
                </a:cubicBezTo>
                <a:cubicBezTo>
                  <a:pt x="29035" y="47043"/>
                  <a:pt x="28259" y="45423"/>
                  <a:pt x="27985" y="43734"/>
                </a:cubicBezTo>
                <a:cubicBezTo>
                  <a:pt x="27825" y="42912"/>
                  <a:pt x="27825" y="42068"/>
                  <a:pt x="27939" y="41246"/>
                </a:cubicBezTo>
                <a:cubicBezTo>
                  <a:pt x="28076" y="40424"/>
                  <a:pt x="28327" y="39625"/>
                  <a:pt x="28692" y="38849"/>
                </a:cubicBezTo>
                <a:cubicBezTo>
                  <a:pt x="29080" y="38119"/>
                  <a:pt x="29560" y="37411"/>
                  <a:pt x="30130" y="36772"/>
                </a:cubicBezTo>
                <a:cubicBezTo>
                  <a:pt x="30701" y="36133"/>
                  <a:pt x="31340" y="35562"/>
                  <a:pt x="32025" y="35060"/>
                </a:cubicBezTo>
                <a:cubicBezTo>
                  <a:pt x="33417" y="34079"/>
                  <a:pt x="35015" y="33325"/>
                  <a:pt x="36658" y="32937"/>
                </a:cubicBezTo>
                <a:cubicBezTo>
                  <a:pt x="37480" y="32732"/>
                  <a:pt x="38348" y="32618"/>
                  <a:pt x="39192" y="32549"/>
                </a:cubicBezTo>
                <a:cubicBezTo>
                  <a:pt x="39700" y="32496"/>
                  <a:pt x="40200" y="32474"/>
                  <a:pt x="40702" y="32474"/>
                </a:cubicBezTo>
                <a:cubicBezTo>
                  <a:pt x="41057" y="32474"/>
                  <a:pt x="41412" y="32485"/>
                  <a:pt x="41771" y="32504"/>
                </a:cubicBezTo>
                <a:cubicBezTo>
                  <a:pt x="43506" y="32572"/>
                  <a:pt x="45218" y="32823"/>
                  <a:pt x="46907" y="33189"/>
                </a:cubicBezTo>
                <a:cubicBezTo>
                  <a:pt x="48596" y="33531"/>
                  <a:pt x="50262" y="33965"/>
                  <a:pt x="51929" y="34421"/>
                </a:cubicBezTo>
                <a:cubicBezTo>
                  <a:pt x="53595" y="34855"/>
                  <a:pt x="55238" y="35311"/>
                  <a:pt x="56859" y="35791"/>
                </a:cubicBezTo>
                <a:cubicBezTo>
                  <a:pt x="60100" y="36726"/>
                  <a:pt x="63273" y="37754"/>
                  <a:pt x="66309" y="38918"/>
                </a:cubicBezTo>
                <a:cubicBezTo>
                  <a:pt x="72403" y="41223"/>
                  <a:pt x="78041" y="44122"/>
                  <a:pt x="82720" y="47888"/>
                </a:cubicBezTo>
                <a:cubicBezTo>
                  <a:pt x="83907" y="48824"/>
                  <a:pt x="85002" y="49828"/>
                  <a:pt x="86052" y="50855"/>
                </a:cubicBezTo>
                <a:cubicBezTo>
                  <a:pt x="86577" y="51403"/>
                  <a:pt x="87080" y="51928"/>
                  <a:pt x="87582" y="52453"/>
                </a:cubicBezTo>
                <a:cubicBezTo>
                  <a:pt x="88061" y="52978"/>
                  <a:pt x="88472" y="53549"/>
                  <a:pt x="88860" y="54142"/>
                </a:cubicBezTo>
                <a:cubicBezTo>
                  <a:pt x="89613" y="55352"/>
                  <a:pt x="90207" y="56630"/>
                  <a:pt x="90595" y="57977"/>
                </a:cubicBezTo>
                <a:cubicBezTo>
                  <a:pt x="90983" y="59301"/>
                  <a:pt x="91188" y="60670"/>
                  <a:pt x="91005" y="61994"/>
                </a:cubicBezTo>
                <a:cubicBezTo>
                  <a:pt x="90937" y="62656"/>
                  <a:pt x="90754" y="63272"/>
                  <a:pt x="90458" y="63843"/>
                </a:cubicBezTo>
                <a:cubicBezTo>
                  <a:pt x="90161" y="64413"/>
                  <a:pt x="89727" y="64893"/>
                  <a:pt x="89225" y="65281"/>
                </a:cubicBezTo>
                <a:cubicBezTo>
                  <a:pt x="88723" y="65646"/>
                  <a:pt x="88152" y="65943"/>
                  <a:pt x="87536" y="66080"/>
                </a:cubicBezTo>
                <a:cubicBezTo>
                  <a:pt x="86997" y="66220"/>
                  <a:pt x="86423" y="66289"/>
                  <a:pt x="85859" y="66289"/>
                </a:cubicBezTo>
                <a:cubicBezTo>
                  <a:pt x="85779" y="66289"/>
                  <a:pt x="85699" y="66288"/>
                  <a:pt x="85619" y="66285"/>
                </a:cubicBezTo>
                <a:cubicBezTo>
                  <a:pt x="84341" y="66262"/>
                  <a:pt x="83039" y="66034"/>
                  <a:pt x="81761" y="65851"/>
                </a:cubicBezTo>
                <a:cubicBezTo>
                  <a:pt x="81122" y="65737"/>
                  <a:pt x="80483" y="65623"/>
                  <a:pt x="79867" y="65509"/>
                </a:cubicBezTo>
                <a:cubicBezTo>
                  <a:pt x="79250" y="65372"/>
                  <a:pt x="78634" y="65235"/>
                  <a:pt x="78018" y="65098"/>
                </a:cubicBezTo>
                <a:cubicBezTo>
                  <a:pt x="73110" y="63911"/>
                  <a:pt x="68682" y="62085"/>
                  <a:pt x="64756" y="59894"/>
                </a:cubicBezTo>
                <a:cubicBezTo>
                  <a:pt x="62793" y="58798"/>
                  <a:pt x="60967" y="57612"/>
                  <a:pt x="59255" y="56379"/>
                </a:cubicBezTo>
                <a:cubicBezTo>
                  <a:pt x="57566" y="55124"/>
                  <a:pt x="55991" y="53823"/>
                  <a:pt x="54599" y="52453"/>
                </a:cubicBezTo>
                <a:cubicBezTo>
                  <a:pt x="53937" y="51745"/>
                  <a:pt x="53344" y="50969"/>
                  <a:pt x="52910" y="50148"/>
                </a:cubicBezTo>
                <a:cubicBezTo>
                  <a:pt x="52499" y="49326"/>
                  <a:pt x="52180" y="48436"/>
                  <a:pt x="52180" y="47546"/>
                </a:cubicBezTo>
                <a:cubicBezTo>
                  <a:pt x="52202" y="47317"/>
                  <a:pt x="52202" y="47112"/>
                  <a:pt x="52271" y="46906"/>
                </a:cubicBezTo>
                <a:cubicBezTo>
                  <a:pt x="52294" y="46792"/>
                  <a:pt x="52294" y="46678"/>
                  <a:pt x="52339" y="46587"/>
                </a:cubicBezTo>
                <a:lnTo>
                  <a:pt x="52476" y="46290"/>
                </a:lnTo>
                <a:cubicBezTo>
                  <a:pt x="52499" y="46176"/>
                  <a:pt x="52591" y="46108"/>
                  <a:pt x="52636" y="46016"/>
                </a:cubicBezTo>
                <a:cubicBezTo>
                  <a:pt x="52705" y="45925"/>
                  <a:pt x="52750" y="45834"/>
                  <a:pt x="52819" y="45742"/>
                </a:cubicBezTo>
                <a:cubicBezTo>
                  <a:pt x="52979" y="45605"/>
                  <a:pt x="53115" y="45446"/>
                  <a:pt x="53298" y="45309"/>
                </a:cubicBezTo>
                <a:cubicBezTo>
                  <a:pt x="53983" y="44807"/>
                  <a:pt x="54850" y="44647"/>
                  <a:pt x="55649" y="44578"/>
                </a:cubicBezTo>
                <a:cubicBezTo>
                  <a:pt x="55790" y="44575"/>
                  <a:pt x="55930" y="44574"/>
                  <a:pt x="56069" y="44574"/>
                </a:cubicBezTo>
                <a:cubicBezTo>
                  <a:pt x="59235" y="44574"/>
                  <a:pt x="62100" y="45308"/>
                  <a:pt x="64482" y="46336"/>
                </a:cubicBezTo>
                <a:cubicBezTo>
                  <a:pt x="65715" y="46861"/>
                  <a:pt x="66856" y="47477"/>
                  <a:pt x="67861" y="48139"/>
                </a:cubicBezTo>
                <a:cubicBezTo>
                  <a:pt x="68842" y="48801"/>
                  <a:pt x="69732" y="49486"/>
                  <a:pt x="70508" y="50171"/>
                </a:cubicBezTo>
                <a:cubicBezTo>
                  <a:pt x="70896" y="50513"/>
                  <a:pt x="71239" y="50878"/>
                  <a:pt x="71581" y="51220"/>
                </a:cubicBezTo>
                <a:cubicBezTo>
                  <a:pt x="71694" y="51342"/>
                  <a:pt x="71807" y="51460"/>
                  <a:pt x="71918" y="51577"/>
                </a:cubicBezTo>
                <a:lnTo>
                  <a:pt x="71918" y="51577"/>
                </a:lnTo>
                <a:lnTo>
                  <a:pt x="71536" y="51152"/>
                </a:lnTo>
                <a:lnTo>
                  <a:pt x="71102" y="50718"/>
                </a:lnTo>
                <a:lnTo>
                  <a:pt x="70645" y="50285"/>
                </a:lnTo>
                <a:lnTo>
                  <a:pt x="70189" y="49874"/>
                </a:lnTo>
                <a:cubicBezTo>
                  <a:pt x="67678" y="47705"/>
                  <a:pt x="64711" y="46130"/>
                  <a:pt x="61538" y="45263"/>
                </a:cubicBezTo>
                <a:cubicBezTo>
                  <a:pt x="59940" y="44829"/>
                  <a:pt x="58320" y="44555"/>
                  <a:pt x="56676" y="44510"/>
                </a:cubicBezTo>
                <a:cubicBezTo>
                  <a:pt x="56465" y="44498"/>
                  <a:pt x="56255" y="44491"/>
                  <a:pt x="56044" y="44491"/>
                </a:cubicBezTo>
                <a:cubicBezTo>
                  <a:pt x="55434" y="44491"/>
                  <a:pt x="54828" y="44551"/>
                  <a:pt x="54234" y="44738"/>
                </a:cubicBezTo>
                <a:cubicBezTo>
                  <a:pt x="53458" y="44966"/>
                  <a:pt x="52727" y="45491"/>
                  <a:pt x="52385" y="46245"/>
                </a:cubicBezTo>
                <a:cubicBezTo>
                  <a:pt x="51997" y="46998"/>
                  <a:pt x="51997" y="47865"/>
                  <a:pt x="52202" y="48664"/>
                </a:cubicBezTo>
                <a:cubicBezTo>
                  <a:pt x="52385" y="49463"/>
                  <a:pt x="52750" y="50193"/>
                  <a:pt x="53184" y="50901"/>
                </a:cubicBezTo>
                <a:cubicBezTo>
                  <a:pt x="53618" y="51586"/>
                  <a:pt x="54143" y="52225"/>
                  <a:pt x="54713" y="52818"/>
                </a:cubicBezTo>
                <a:cubicBezTo>
                  <a:pt x="55307" y="53389"/>
                  <a:pt x="55923" y="53914"/>
                  <a:pt x="56516" y="54462"/>
                </a:cubicBezTo>
                <a:cubicBezTo>
                  <a:pt x="59004" y="56562"/>
                  <a:pt x="61675" y="58433"/>
                  <a:pt x="64505" y="60077"/>
                </a:cubicBezTo>
                <a:cubicBezTo>
                  <a:pt x="67313" y="61697"/>
                  <a:pt x="70280" y="63021"/>
                  <a:pt x="73316" y="64117"/>
                </a:cubicBezTo>
                <a:cubicBezTo>
                  <a:pt x="76374" y="65190"/>
                  <a:pt x="79524" y="65988"/>
                  <a:pt x="82697" y="66468"/>
                </a:cubicBezTo>
                <a:cubicBezTo>
                  <a:pt x="83496" y="66605"/>
                  <a:pt x="84295" y="66719"/>
                  <a:pt x="85094" y="66764"/>
                </a:cubicBezTo>
                <a:cubicBezTo>
                  <a:pt x="85368" y="66787"/>
                  <a:pt x="85642" y="66800"/>
                  <a:pt x="85915" y="66800"/>
                </a:cubicBezTo>
                <a:cubicBezTo>
                  <a:pt x="86463" y="66800"/>
                  <a:pt x="87011" y="66749"/>
                  <a:pt x="87559" y="66628"/>
                </a:cubicBezTo>
                <a:cubicBezTo>
                  <a:pt x="87947" y="66536"/>
                  <a:pt x="88358" y="66422"/>
                  <a:pt x="88723" y="66239"/>
                </a:cubicBezTo>
                <a:cubicBezTo>
                  <a:pt x="89111" y="66057"/>
                  <a:pt x="89453" y="65829"/>
                  <a:pt x="89796" y="65578"/>
                </a:cubicBezTo>
                <a:cubicBezTo>
                  <a:pt x="90435" y="65030"/>
                  <a:pt x="90937" y="64322"/>
                  <a:pt x="91234" y="63546"/>
                </a:cubicBezTo>
                <a:cubicBezTo>
                  <a:pt x="91553" y="62770"/>
                  <a:pt x="91690" y="61948"/>
                  <a:pt x="91690" y="61127"/>
                </a:cubicBezTo>
                <a:cubicBezTo>
                  <a:pt x="91713" y="60305"/>
                  <a:pt x="91645" y="59506"/>
                  <a:pt x="91462" y="58707"/>
                </a:cubicBezTo>
                <a:cubicBezTo>
                  <a:pt x="91142" y="57109"/>
                  <a:pt x="90526" y="55580"/>
                  <a:pt x="89727" y="54188"/>
                </a:cubicBezTo>
                <a:cubicBezTo>
                  <a:pt x="89316" y="53480"/>
                  <a:pt x="88860" y="52818"/>
                  <a:pt x="88335" y="52179"/>
                </a:cubicBezTo>
                <a:cubicBezTo>
                  <a:pt x="87810" y="51563"/>
                  <a:pt x="87262" y="51015"/>
                  <a:pt x="86714" y="50422"/>
                </a:cubicBezTo>
                <a:cubicBezTo>
                  <a:pt x="85596" y="49280"/>
                  <a:pt x="84432" y="48185"/>
                  <a:pt x="83199" y="47180"/>
                </a:cubicBezTo>
                <a:cubicBezTo>
                  <a:pt x="78269" y="43118"/>
                  <a:pt x="72563" y="40196"/>
                  <a:pt x="66719" y="37868"/>
                </a:cubicBezTo>
                <a:cubicBezTo>
                  <a:pt x="63798" y="36704"/>
                  <a:pt x="60830" y="35699"/>
                  <a:pt x="57863" y="34763"/>
                </a:cubicBezTo>
                <a:cubicBezTo>
                  <a:pt x="56357" y="34307"/>
                  <a:pt x="54873" y="33850"/>
                  <a:pt x="53367" y="33440"/>
                </a:cubicBezTo>
                <a:cubicBezTo>
                  <a:pt x="51883" y="33006"/>
                  <a:pt x="50399" y="32572"/>
                  <a:pt x="48870" y="32184"/>
                </a:cubicBezTo>
                <a:cubicBezTo>
                  <a:pt x="46151" y="31504"/>
                  <a:pt x="43338" y="30955"/>
                  <a:pt x="40467" y="30955"/>
                </a:cubicBezTo>
                <a:cubicBezTo>
                  <a:pt x="40157" y="30955"/>
                  <a:pt x="39846" y="30961"/>
                  <a:pt x="39534" y="30974"/>
                </a:cubicBezTo>
                <a:cubicBezTo>
                  <a:pt x="37959" y="31043"/>
                  <a:pt x="36339" y="31294"/>
                  <a:pt x="34810" y="31796"/>
                </a:cubicBezTo>
                <a:cubicBezTo>
                  <a:pt x="33280" y="32344"/>
                  <a:pt x="31842" y="33097"/>
                  <a:pt x="30564" y="34079"/>
                </a:cubicBezTo>
                <a:cubicBezTo>
                  <a:pt x="29263" y="35060"/>
                  <a:pt x="28145" y="36293"/>
                  <a:pt x="27323" y="37731"/>
                </a:cubicBezTo>
                <a:cubicBezTo>
                  <a:pt x="27117" y="38073"/>
                  <a:pt x="26958" y="38461"/>
                  <a:pt x="26775" y="38826"/>
                </a:cubicBezTo>
                <a:cubicBezTo>
                  <a:pt x="26615" y="39214"/>
                  <a:pt x="26501" y="39625"/>
                  <a:pt x="26364" y="40013"/>
                </a:cubicBezTo>
                <a:cubicBezTo>
                  <a:pt x="26182" y="40835"/>
                  <a:pt x="26045" y="41657"/>
                  <a:pt x="26045" y="42501"/>
                </a:cubicBezTo>
                <a:cubicBezTo>
                  <a:pt x="26022" y="42912"/>
                  <a:pt x="26090" y="43323"/>
                  <a:pt x="26113" y="43734"/>
                </a:cubicBezTo>
                <a:cubicBezTo>
                  <a:pt x="26182" y="44145"/>
                  <a:pt x="26250" y="44555"/>
                  <a:pt x="26341" y="44944"/>
                </a:cubicBezTo>
                <a:cubicBezTo>
                  <a:pt x="26524" y="45742"/>
                  <a:pt x="26821" y="46518"/>
                  <a:pt x="27163" y="47249"/>
                </a:cubicBezTo>
                <a:cubicBezTo>
                  <a:pt x="27825" y="48733"/>
                  <a:pt x="28715" y="50034"/>
                  <a:pt x="29674" y="51266"/>
                </a:cubicBezTo>
                <a:cubicBezTo>
                  <a:pt x="30655" y="52476"/>
                  <a:pt x="31683" y="53640"/>
                  <a:pt x="32755" y="54713"/>
                </a:cubicBezTo>
                <a:lnTo>
                  <a:pt x="34330" y="56356"/>
                </a:lnTo>
                <a:cubicBezTo>
                  <a:pt x="34855" y="56904"/>
                  <a:pt x="35426" y="57406"/>
                  <a:pt x="35974" y="57931"/>
                </a:cubicBezTo>
                <a:lnTo>
                  <a:pt x="37617" y="59506"/>
                </a:lnTo>
                <a:lnTo>
                  <a:pt x="39306" y="61013"/>
                </a:lnTo>
                <a:cubicBezTo>
                  <a:pt x="40425" y="62040"/>
                  <a:pt x="41612" y="62975"/>
                  <a:pt x="42776" y="63934"/>
                </a:cubicBezTo>
                <a:cubicBezTo>
                  <a:pt x="52111" y="71581"/>
                  <a:pt x="62656" y="77492"/>
                  <a:pt x="73681" y="81624"/>
                </a:cubicBezTo>
                <a:cubicBezTo>
                  <a:pt x="76443" y="82674"/>
                  <a:pt x="79228" y="83564"/>
                  <a:pt x="82058" y="84386"/>
                </a:cubicBezTo>
                <a:cubicBezTo>
                  <a:pt x="82743" y="84591"/>
                  <a:pt x="83473" y="84751"/>
                  <a:pt x="84181" y="84933"/>
                </a:cubicBezTo>
                <a:lnTo>
                  <a:pt x="86303" y="85481"/>
                </a:lnTo>
                <a:cubicBezTo>
                  <a:pt x="87719" y="85824"/>
                  <a:pt x="89157" y="86143"/>
                  <a:pt x="90617" y="86394"/>
                </a:cubicBezTo>
                <a:cubicBezTo>
                  <a:pt x="92697" y="86719"/>
                  <a:pt x="94811" y="86952"/>
                  <a:pt x="96944" y="86952"/>
                </a:cubicBezTo>
                <a:cubicBezTo>
                  <a:pt x="97807" y="86952"/>
                  <a:pt x="98674" y="86913"/>
                  <a:pt x="99542" y="86828"/>
                </a:cubicBezTo>
                <a:cubicBezTo>
                  <a:pt x="101049" y="86668"/>
                  <a:pt x="102578" y="86394"/>
                  <a:pt x="104039" y="85915"/>
                </a:cubicBezTo>
                <a:cubicBezTo>
                  <a:pt x="105500" y="85436"/>
                  <a:pt x="106915" y="84774"/>
                  <a:pt x="108239" y="83906"/>
                </a:cubicBezTo>
                <a:lnTo>
                  <a:pt x="109197" y="83244"/>
                </a:lnTo>
                <a:cubicBezTo>
                  <a:pt x="109494" y="83016"/>
                  <a:pt x="109791" y="82742"/>
                  <a:pt x="110087" y="82491"/>
                </a:cubicBezTo>
                <a:cubicBezTo>
                  <a:pt x="110247" y="82377"/>
                  <a:pt x="110384" y="82240"/>
                  <a:pt x="110521" y="82103"/>
                </a:cubicBezTo>
                <a:lnTo>
                  <a:pt x="110932" y="81692"/>
                </a:lnTo>
                <a:cubicBezTo>
                  <a:pt x="111206" y="81418"/>
                  <a:pt x="111480" y="81144"/>
                  <a:pt x="111731" y="80848"/>
                </a:cubicBezTo>
                <a:cubicBezTo>
                  <a:pt x="112735" y="79661"/>
                  <a:pt x="113557" y="78360"/>
                  <a:pt x="114264" y="76990"/>
                </a:cubicBezTo>
                <a:cubicBezTo>
                  <a:pt x="115588" y="74251"/>
                  <a:pt x="116342" y="71284"/>
                  <a:pt x="116501" y="68294"/>
                </a:cubicBezTo>
                <a:cubicBezTo>
                  <a:pt x="116570" y="67541"/>
                  <a:pt x="116524" y="66810"/>
                  <a:pt x="116524" y="66057"/>
                </a:cubicBezTo>
                <a:cubicBezTo>
                  <a:pt x="116524" y="65692"/>
                  <a:pt x="116479" y="65304"/>
                  <a:pt x="116456" y="64938"/>
                </a:cubicBezTo>
                <a:lnTo>
                  <a:pt x="116410" y="64391"/>
                </a:lnTo>
                <a:lnTo>
                  <a:pt x="116342" y="63820"/>
                </a:lnTo>
                <a:lnTo>
                  <a:pt x="116182" y="62724"/>
                </a:lnTo>
                <a:lnTo>
                  <a:pt x="115954" y="61629"/>
                </a:lnTo>
                <a:cubicBezTo>
                  <a:pt x="115885" y="61241"/>
                  <a:pt x="115794" y="60898"/>
                  <a:pt x="115702" y="60533"/>
                </a:cubicBezTo>
                <a:cubicBezTo>
                  <a:pt x="115588" y="60191"/>
                  <a:pt x="115520" y="59826"/>
                  <a:pt x="115383" y="59483"/>
                </a:cubicBezTo>
                <a:cubicBezTo>
                  <a:pt x="114949" y="58091"/>
                  <a:pt x="114401" y="56721"/>
                  <a:pt x="113785" y="55397"/>
                </a:cubicBezTo>
                <a:cubicBezTo>
                  <a:pt x="113146" y="54096"/>
                  <a:pt x="112484" y="52818"/>
                  <a:pt x="111708" y="51608"/>
                </a:cubicBezTo>
                <a:cubicBezTo>
                  <a:pt x="111320" y="50992"/>
                  <a:pt x="110909" y="50422"/>
                  <a:pt x="110521" y="49828"/>
                </a:cubicBezTo>
                <a:cubicBezTo>
                  <a:pt x="110087" y="49235"/>
                  <a:pt x="109677" y="48664"/>
                  <a:pt x="109243" y="48093"/>
                </a:cubicBezTo>
                <a:cubicBezTo>
                  <a:pt x="108376" y="46975"/>
                  <a:pt x="107463" y="45902"/>
                  <a:pt x="106527" y="44852"/>
                </a:cubicBezTo>
                <a:cubicBezTo>
                  <a:pt x="104632" y="42775"/>
                  <a:pt x="102646" y="40812"/>
                  <a:pt x="100569" y="39009"/>
                </a:cubicBezTo>
                <a:cubicBezTo>
                  <a:pt x="98561" y="37114"/>
                  <a:pt x="96392" y="35448"/>
                  <a:pt x="94247" y="33713"/>
                </a:cubicBezTo>
                <a:cubicBezTo>
                  <a:pt x="93151" y="32915"/>
                  <a:pt x="92033" y="32116"/>
                  <a:pt x="90937" y="31317"/>
                </a:cubicBezTo>
                <a:lnTo>
                  <a:pt x="90115" y="30701"/>
                </a:lnTo>
                <a:lnTo>
                  <a:pt x="89248" y="30153"/>
                </a:lnTo>
                <a:lnTo>
                  <a:pt x="87559" y="29034"/>
                </a:lnTo>
                <a:lnTo>
                  <a:pt x="85847" y="27916"/>
                </a:lnTo>
                <a:cubicBezTo>
                  <a:pt x="85276" y="27573"/>
                  <a:pt x="84683" y="27231"/>
                  <a:pt x="84089" y="26889"/>
                </a:cubicBezTo>
                <a:lnTo>
                  <a:pt x="82355" y="25884"/>
                </a:lnTo>
                <a:cubicBezTo>
                  <a:pt x="81761" y="25542"/>
                  <a:pt x="81191" y="25177"/>
                  <a:pt x="80574" y="24880"/>
                </a:cubicBezTo>
                <a:cubicBezTo>
                  <a:pt x="79387" y="24264"/>
                  <a:pt x="78200" y="23648"/>
                  <a:pt x="77014" y="23031"/>
                </a:cubicBezTo>
                <a:cubicBezTo>
                  <a:pt x="76420" y="22712"/>
                  <a:pt x="75804" y="22438"/>
                  <a:pt x="75188" y="22164"/>
                </a:cubicBezTo>
                <a:lnTo>
                  <a:pt x="73362" y="21319"/>
                </a:lnTo>
                <a:cubicBezTo>
                  <a:pt x="68477" y="19151"/>
                  <a:pt x="63501" y="17279"/>
                  <a:pt x="58434" y="15910"/>
                </a:cubicBezTo>
                <a:cubicBezTo>
                  <a:pt x="53367" y="14517"/>
                  <a:pt x="48254" y="13399"/>
                  <a:pt x="43118" y="12806"/>
                </a:cubicBezTo>
                <a:cubicBezTo>
                  <a:pt x="42479" y="12737"/>
                  <a:pt x="41840" y="12646"/>
                  <a:pt x="41201" y="12554"/>
                </a:cubicBezTo>
                <a:cubicBezTo>
                  <a:pt x="40539" y="12509"/>
                  <a:pt x="39900" y="12440"/>
                  <a:pt x="39261" y="12395"/>
                </a:cubicBezTo>
                <a:cubicBezTo>
                  <a:pt x="38621" y="12349"/>
                  <a:pt x="37982" y="12281"/>
                  <a:pt x="37343" y="12235"/>
                </a:cubicBezTo>
                <a:cubicBezTo>
                  <a:pt x="36704" y="12189"/>
                  <a:pt x="36065" y="12121"/>
                  <a:pt x="35426" y="12098"/>
                </a:cubicBezTo>
                <a:cubicBezTo>
                  <a:pt x="34148" y="12075"/>
                  <a:pt x="32869" y="12029"/>
                  <a:pt x="31591" y="11984"/>
                </a:cubicBezTo>
                <a:cubicBezTo>
                  <a:pt x="31272" y="11984"/>
                  <a:pt x="30952" y="11961"/>
                  <a:pt x="30633" y="11961"/>
                </a:cubicBezTo>
                <a:lnTo>
                  <a:pt x="29674" y="11984"/>
                </a:lnTo>
                <a:cubicBezTo>
                  <a:pt x="29035" y="12007"/>
                  <a:pt x="28396" y="12007"/>
                  <a:pt x="27757" y="12029"/>
                </a:cubicBezTo>
                <a:cubicBezTo>
                  <a:pt x="25246" y="12029"/>
                  <a:pt x="22667" y="12212"/>
                  <a:pt x="20133" y="12554"/>
                </a:cubicBezTo>
                <a:cubicBezTo>
                  <a:pt x="18855" y="12760"/>
                  <a:pt x="17576" y="12988"/>
                  <a:pt x="16321" y="13308"/>
                </a:cubicBezTo>
                <a:cubicBezTo>
                  <a:pt x="15043" y="13604"/>
                  <a:pt x="13787" y="14015"/>
                  <a:pt x="12578" y="14495"/>
                </a:cubicBezTo>
                <a:cubicBezTo>
                  <a:pt x="11345" y="14974"/>
                  <a:pt x="10158" y="15567"/>
                  <a:pt x="9017" y="16275"/>
                </a:cubicBezTo>
                <a:cubicBezTo>
                  <a:pt x="8720" y="16435"/>
                  <a:pt x="8446" y="16640"/>
                  <a:pt x="8172" y="16823"/>
                </a:cubicBezTo>
                <a:lnTo>
                  <a:pt x="7762" y="17120"/>
                </a:lnTo>
                <a:cubicBezTo>
                  <a:pt x="7625" y="17211"/>
                  <a:pt x="7488" y="17325"/>
                  <a:pt x="7351" y="17416"/>
                </a:cubicBezTo>
                <a:lnTo>
                  <a:pt x="6575" y="18055"/>
                </a:lnTo>
                <a:lnTo>
                  <a:pt x="5821" y="18763"/>
                </a:lnTo>
                <a:cubicBezTo>
                  <a:pt x="5707" y="18877"/>
                  <a:pt x="5593" y="18991"/>
                  <a:pt x="5479" y="19128"/>
                </a:cubicBezTo>
                <a:lnTo>
                  <a:pt x="5137" y="19493"/>
                </a:lnTo>
                <a:cubicBezTo>
                  <a:pt x="4908" y="19767"/>
                  <a:pt x="4680" y="19996"/>
                  <a:pt x="4475" y="20269"/>
                </a:cubicBezTo>
                <a:lnTo>
                  <a:pt x="3858" y="21091"/>
                </a:lnTo>
                <a:cubicBezTo>
                  <a:pt x="3676" y="21365"/>
                  <a:pt x="3493" y="21662"/>
                  <a:pt x="3311" y="21936"/>
                </a:cubicBezTo>
                <a:cubicBezTo>
                  <a:pt x="2603" y="23100"/>
                  <a:pt x="2055" y="24332"/>
                  <a:pt x="1644" y="25588"/>
                </a:cubicBezTo>
                <a:cubicBezTo>
                  <a:pt x="1" y="30655"/>
                  <a:pt x="480" y="36087"/>
                  <a:pt x="2329" y="40766"/>
                </a:cubicBezTo>
                <a:cubicBezTo>
                  <a:pt x="3219" y="43118"/>
                  <a:pt x="4406" y="45286"/>
                  <a:pt x="5730" y="47317"/>
                </a:cubicBezTo>
                <a:cubicBezTo>
                  <a:pt x="7077" y="49349"/>
                  <a:pt x="8560" y="51243"/>
                  <a:pt x="10135" y="53024"/>
                </a:cubicBezTo>
                <a:cubicBezTo>
                  <a:pt x="13285" y="56539"/>
                  <a:pt x="16641" y="59780"/>
                  <a:pt x="20179" y="62724"/>
                </a:cubicBezTo>
                <a:cubicBezTo>
                  <a:pt x="23739" y="65669"/>
                  <a:pt x="27460" y="68271"/>
                  <a:pt x="31226" y="70690"/>
                </a:cubicBezTo>
                <a:cubicBezTo>
                  <a:pt x="35015" y="73110"/>
                  <a:pt x="38895" y="75233"/>
                  <a:pt x="42776" y="77241"/>
                </a:cubicBezTo>
                <a:cubicBezTo>
                  <a:pt x="44716" y="78246"/>
                  <a:pt x="46679" y="79159"/>
                  <a:pt x="48619" y="80094"/>
                </a:cubicBezTo>
                <a:cubicBezTo>
                  <a:pt x="50582" y="80985"/>
                  <a:pt x="52522" y="81898"/>
                  <a:pt x="54462" y="82719"/>
                </a:cubicBezTo>
                <a:cubicBezTo>
                  <a:pt x="58365" y="84431"/>
                  <a:pt x="62246" y="86006"/>
                  <a:pt x="66103" y="87513"/>
                </a:cubicBezTo>
                <a:cubicBezTo>
                  <a:pt x="69961" y="89019"/>
                  <a:pt x="73772" y="90503"/>
                  <a:pt x="77584" y="91849"/>
                </a:cubicBezTo>
                <a:cubicBezTo>
                  <a:pt x="85208" y="94543"/>
                  <a:pt x="92877" y="96711"/>
                  <a:pt x="100569" y="97670"/>
                </a:cubicBezTo>
                <a:cubicBezTo>
                  <a:pt x="102979" y="97971"/>
                  <a:pt x="105397" y="98164"/>
                  <a:pt x="107801" y="98164"/>
                </a:cubicBezTo>
                <a:cubicBezTo>
                  <a:pt x="109224" y="98164"/>
                  <a:pt x="110642" y="98096"/>
                  <a:pt x="112050" y="97944"/>
                </a:cubicBezTo>
                <a:cubicBezTo>
                  <a:pt x="115839" y="97533"/>
                  <a:pt x="119583" y="96529"/>
                  <a:pt x="122824" y="94588"/>
                </a:cubicBezTo>
                <a:cubicBezTo>
                  <a:pt x="124445" y="93607"/>
                  <a:pt x="125928" y="92420"/>
                  <a:pt x="127161" y="91051"/>
                </a:cubicBezTo>
                <a:cubicBezTo>
                  <a:pt x="128416" y="89681"/>
                  <a:pt x="129466" y="88152"/>
                  <a:pt x="130311" y="86554"/>
                </a:cubicBezTo>
                <a:cubicBezTo>
                  <a:pt x="131977" y="83336"/>
                  <a:pt x="132821" y="79821"/>
                  <a:pt x="133027" y="76374"/>
                </a:cubicBezTo>
                <a:cubicBezTo>
                  <a:pt x="133255" y="72904"/>
                  <a:pt x="132799" y="69481"/>
                  <a:pt x="131931" y="66285"/>
                </a:cubicBezTo>
                <a:cubicBezTo>
                  <a:pt x="131064" y="63067"/>
                  <a:pt x="129831" y="60054"/>
                  <a:pt x="128416" y="57201"/>
                </a:cubicBezTo>
                <a:cubicBezTo>
                  <a:pt x="125540" y="51540"/>
                  <a:pt x="122071" y="46473"/>
                  <a:pt x="118373" y="41931"/>
                </a:cubicBezTo>
                <a:cubicBezTo>
                  <a:pt x="114698" y="37366"/>
                  <a:pt x="110704" y="33371"/>
                  <a:pt x="106664" y="29833"/>
                </a:cubicBezTo>
                <a:cubicBezTo>
                  <a:pt x="98538" y="22780"/>
                  <a:pt x="90115" y="17645"/>
                  <a:pt x="82263" y="13787"/>
                </a:cubicBezTo>
                <a:cubicBezTo>
                  <a:pt x="74389" y="9952"/>
                  <a:pt x="67062" y="7305"/>
                  <a:pt x="60648" y="5456"/>
                </a:cubicBezTo>
                <a:cubicBezTo>
                  <a:pt x="54211" y="3584"/>
                  <a:pt x="48687" y="2420"/>
                  <a:pt x="44191" y="1667"/>
                </a:cubicBezTo>
                <a:cubicBezTo>
                  <a:pt x="39694" y="891"/>
                  <a:pt x="36270" y="548"/>
                  <a:pt x="33965" y="297"/>
                </a:cubicBezTo>
                <a:cubicBezTo>
                  <a:pt x="33649" y="269"/>
                  <a:pt x="33355" y="244"/>
                  <a:pt x="33082" y="220"/>
                </a:cubicBezTo>
                <a:close/>
              </a:path>
            </a:pathLst>
          </a:custGeom>
          <a:solidFill>
            <a:srgbClr val="DB18B8">
              <a:alpha val="46430"/>
            </a:srgbClr>
          </a:solidFill>
          <a:ln>
            <a:noFill/>
          </a:ln>
          <a:effectLst>
            <a:outerShdw blurRad="571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9" name="Google Shape;2269;p28"/>
          <p:cNvGrpSpPr/>
          <p:nvPr/>
        </p:nvGrpSpPr>
        <p:grpSpPr>
          <a:xfrm>
            <a:off x="7327450" y="2859325"/>
            <a:ext cx="1217650" cy="745200"/>
            <a:chOff x="7327450" y="2859325"/>
            <a:chExt cx="1217650" cy="745200"/>
          </a:xfrm>
        </p:grpSpPr>
        <p:sp>
          <p:nvSpPr>
            <p:cNvPr id="2270" name="Google Shape;2270;p28"/>
            <p:cNvSpPr/>
            <p:nvPr/>
          </p:nvSpPr>
          <p:spPr>
            <a:xfrm>
              <a:off x="7384125" y="3063775"/>
              <a:ext cx="94500" cy="9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42875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7478625" y="3260575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42875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8"/>
            <p:cNvSpPr/>
            <p:nvPr/>
          </p:nvSpPr>
          <p:spPr>
            <a:xfrm>
              <a:off x="7327450" y="3510025"/>
              <a:ext cx="94500" cy="9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42875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8"/>
            <p:cNvSpPr/>
            <p:nvPr/>
          </p:nvSpPr>
          <p:spPr>
            <a:xfrm>
              <a:off x="7556075" y="3009525"/>
              <a:ext cx="28200" cy="282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8"/>
            <p:cNvSpPr/>
            <p:nvPr/>
          </p:nvSpPr>
          <p:spPr>
            <a:xfrm>
              <a:off x="7440825" y="2971725"/>
              <a:ext cx="37800" cy="378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8"/>
            <p:cNvSpPr/>
            <p:nvPr/>
          </p:nvSpPr>
          <p:spPr>
            <a:xfrm>
              <a:off x="7947075" y="3009525"/>
              <a:ext cx="28200" cy="282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8"/>
            <p:cNvSpPr/>
            <p:nvPr/>
          </p:nvSpPr>
          <p:spPr>
            <a:xfrm>
              <a:off x="7975275" y="3324225"/>
              <a:ext cx="28200" cy="282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8"/>
            <p:cNvSpPr/>
            <p:nvPr/>
          </p:nvSpPr>
          <p:spPr>
            <a:xfrm>
              <a:off x="8516900" y="3214575"/>
              <a:ext cx="28200" cy="282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8"/>
            <p:cNvSpPr/>
            <p:nvPr/>
          </p:nvSpPr>
          <p:spPr>
            <a:xfrm>
              <a:off x="8276075" y="2859325"/>
              <a:ext cx="28200" cy="282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29"/>
          <p:cNvSpPr txBox="1">
            <a:spLocks noGrp="1"/>
          </p:cNvSpPr>
          <p:nvPr>
            <p:ph type="title"/>
          </p:nvPr>
        </p:nvSpPr>
        <p:spPr>
          <a:xfrm>
            <a:off x="720000" y="851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BIENVENID@ A "ASCENSO A LAS ESTRELLAS: COLONIZACIÓN CÓSMICA“. TU VIAJE EMPIEZA AQUÍ.</a:t>
            </a:r>
          </a:p>
        </p:txBody>
      </p:sp>
      <p:sp>
        <p:nvSpPr>
          <p:cNvPr id="2284" name="Google Shape;2284;p29"/>
          <p:cNvSpPr txBox="1">
            <a:spLocks noGrp="1"/>
          </p:cNvSpPr>
          <p:nvPr>
            <p:ph type="body" idx="1"/>
          </p:nvPr>
        </p:nvSpPr>
        <p:spPr>
          <a:xfrm>
            <a:off x="720000" y="2291644"/>
            <a:ext cx="7704000" cy="2340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ALGUNA VEZ HAS MIRADO LAS ESTRELLAS SIN SABER QUE HAY EN ELLAS. TE ATREVES A CONOCERLAS? </a:t>
            </a:r>
          </a:p>
        </p:txBody>
      </p:sp>
    </p:spTree>
    <p:extLst>
      <p:ext uri="{BB962C8B-B14F-4D97-AF65-F5344CB8AC3E}">
        <p14:creationId xmlns:p14="http://schemas.microsoft.com/office/powerpoint/2010/main" val="41105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0"/>
          <p:cNvSpPr txBox="1">
            <a:spLocks noGrp="1"/>
          </p:cNvSpPr>
          <p:nvPr>
            <p:ph type="title"/>
          </p:nvPr>
        </p:nvSpPr>
        <p:spPr>
          <a:xfrm>
            <a:off x="712975" y="2512742"/>
            <a:ext cx="1841100" cy="498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2290" name="Google Shape;2290;p30"/>
          <p:cNvSpPr txBox="1">
            <a:spLocks noGrp="1"/>
          </p:cNvSpPr>
          <p:nvPr>
            <p:ph type="title" idx="6"/>
          </p:nvPr>
        </p:nvSpPr>
        <p:spPr>
          <a:xfrm>
            <a:off x="4630927" y="2512742"/>
            <a:ext cx="1841100" cy="498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CLIENTS</a:t>
            </a:r>
            <a:endParaRPr/>
          </a:p>
        </p:txBody>
      </p:sp>
      <p:sp>
        <p:nvSpPr>
          <p:cNvPr id="2291" name="Google Shape;2291;p30"/>
          <p:cNvSpPr txBox="1">
            <a:spLocks noGrp="1"/>
          </p:cNvSpPr>
          <p:nvPr>
            <p:ph type="subTitle" idx="8"/>
          </p:nvPr>
        </p:nvSpPr>
        <p:spPr>
          <a:xfrm>
            <a:off x="4630923" y="3011914"/>
            <a:ext cx="18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2292" name="Google Shape;2292;p30"/>
          <p:cNvSpPr txBox="1">
            <a:spLocks noGrp="1"/>
          </p:cNvSpPr>
          <p:nvPr>
            <p:ph type="title" idx="9"/>
          </p:nvPr>
        </p:nvSpPr>
        <p:spPr>
          <a:xfrm>
            <a:off x="6589913" y="2512742"/>
            <a:ext cx="1841100" cy="498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</a:t>
            </a:r>
            <a:endParaRPr/>
          </a:p>
        </p:txBody>
      </p:sp>
      <p:sp>
        <p:nvSpPr>
          <p:cNvPr id="2293" name="Google Shape;2293;p30"/>
          <p:cNvSpPr txBox="1">
            <a:spLocks noGrp="1"/>
          </p:cNvSpPr>
          <p:nvPr>
            <p:ph type="subTitle" idx="14"/>
          </p:nvPr>
        </p:nvSpPr>
        <p:spPr>
          <a:xfrm>
            <a:off x="6589900" y="3011914"/>
            <a:ext cx="18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2294" name="Google Shape;2294;p30"/>
          <p:cNvSpPr txBox="1">
            <a:spLocks noGrp="1"/>
          </p:cNvSpPr>
          <p:nvPr>
            <p:ph type="title" idx="2"/>
          </p:nvPr>
        </p:nvSpPr>
        <p:spPr>
          <a:xfrm>
            <a:off x="1130914" y="1836888"/>
            <a:ext cx="1004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95" name="Google Shape;2295;p30"/>
          <p:cNvSpPr txBox="1">
            <a:spLocks noGrp="1"/>
          </p:cNvSpPr>
          <p:nvPr>
            <p:ph type="subTitle" idx="1"/>
          </p:nvPr>
        </p:nvSpPr>
        <p:spPr>
          <a:xfrm>
            <a:off x="712988" y="3011887"/>
            <a:ext cx="18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2296" name="Google Shape;2296;p30"/>
          <p:cNvSpPr txBox="1">
            <a:spLocks noGrp="1"/>
          </p:cNvSpPr>
          <p:nvPr>
            <p:ph type="title" idx="3"/>
          </p:nvPr>
        </p:nvSpPr>
        <p:spPr>
          <a:xfrm>
            <a:off x="2671961" y="2512742"/>
            <a:ext cx="1841100" cy="498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SERVICES</a:t>
            </a:r>
            <a:endParaRPr/>
          </a:p>
        </p:txBody>
      </p:sp>
      <p:sp>
        <p:nvSpPr>
          <p:cNvPr id="2297" name="Google Shape;2297;p30"/>
          <p:cNvSpPr txBox="1">
            <a:spLocks noGrp="1"/>
          </p:cNvSpPr>
          <p:nvPr>
            <p:ph type="subTitle" idx="5"/>
          </p:nvPr>
        </p:nvSpPr>
        <p:spPr>
          <a:xfrm>
            <a:off x="2671965" y="3011887"/>
            <a:ext cx="18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2298" name="Google Shape;2298;p30"/>
          <p:cNvSpPr txBox="1">
            <a:spLocks noGrp="1"/>
          </p:cNvSpPr>
          <p:nvPr>
            <p:ph type="title" idx="4"/>
          </p:nvPr>
        </p:nvSpPr>
        <p:spPr>
          <a:xfrm>
            <a:off x="3089892" y="1836888"/>
            <a:ext cx="1004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99" name="Google Shape;2299;p30"/>
          <p:cNvSpPr txBox="1">
            <a:spLocks noGrp="1"/>
          </p:cNvSpPr>
          <p:nvPr>
            <p:ph type="title" idx="7"/>
          </p:nvPr>
        </p:nvSpPr>
        <p:spPr>
          <a:xfrm>
            <a:off x="5048849" y="1836888"/>
            <a:ext cx="1004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00" name="Google Shape;2300;p30"/>
          <p:cNvSpPr txBox="1">
            <a:spLocks noGrp="1"/>
          </p:cNvSpPr>
          <p:nvPr>
            <p:ph type="title" idx="13"/>
          </p:nvPr>
        </p:nvSpPr>
        <p:spPr>
          <a:xfrm>
            <a:off x="7007828" y="1836888"/>
            <a:ext cx="1004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01" name="Google Shape;2301;p3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32"/>
          <p:cNvSpPr txBox="1">
            <a:spLocks noGrp="1"/>
          </p:cNvSpPr>
          <p:nvPr>
            <p:ph type="title"/>
          </p:nvPr>
        </p:nvSpPr>
        <p:spPr>
          <a:xfrm>
            <a:off x="3822875" y="1603025"/>
            <a:ext cx="46080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2382" name="Google Shape;2382;p32"/>
          <p:cNvSpPr txBox="1">
            <a:spLocks noGrp="1"/>
          </p:cNvSpPr>
          <p:nvPr>
            <p:ph type="subTitle" idx="1"/>
          </p:nvPr>
        </p:nvSpPr>
        <p:spPr>
          <a:xfrm>
            <a:off x="3822875" y="2260375"/>
            <a:ext cx="46080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objetivo del juego es ser el primer jugador en colonizar Titán, una de las lunas de Saturno.</a:t>
            </a:r>
            <a:endParaRPr dirty="0"/>
          </a:p>
        </p:txBody>
      </p:sp>
      <p:grpSp>
        <p:nvGrpSpPr>
          <p:cNvPr id="2383" name="Google Shape;2383;p32"/>
          <p:cNvGrpSpPr/>
          <p:nvPr/>
        </p:nvGrpSpPr>
        <p:grpSpPr>
          <a:xfrm>
            <a:off x="3046286" y="720397"/>
            <a:ext cx="841387" cy="786676"/>
            <a:chOff x="3766504" y="40"/>
            <a:chExt cx="1239704" cy="1159093"/>
          </a:xfrm>
        </p:grpSpPr>
        <p:sp>
          <p:nvSpPr>
            <p:cNvPr id="2384" name="Google Shape;2384;p32"/>
            <p:cNvSpPr/>
            <p:nvPr/>
          </p:nvSpPr>
          <p:spPr>
            <a:xfrm>
              <a:off x="4304021" y="418582"/>
              <a:ext cx="221166" cy="220301"/>
            </a:xfrm>
            <a:custGeom>
              <a:avLst/>
              <a:gdLst/>
              <a:ahLst/>
              <a:cxnLst/>
              <a:rect l="l" t="t" r="r" b="b"/>
              <a:pathLst>
                <a:path w="5982" h="5959" extrusionOk="0">
                  <a:moveTo>
                    <a:pt x="5639" y="2352"/>
                  </a:moveTo>
                  <a:cubicBezTo>
                    <a:pt x="5981" y="3813"/>
                    <a:pt x="5068" y="5274"/>
                    <a:pt x="3607" y="5616"/>
                  </a:cubicBezTo>
                  <a:cubicBezTo>
                    <a:pt x="2146" y="5958"/>
                    <a:pt x="686" y="5068"/>
                    <a:pt x="343" y="3607"/>
                  </a:cubicBezTo>
                  <a:cubicBezTo>
                    <a:pt x="1" y="2146"/>
                    <a:pt x="914" y="686"/>
                    <a:pt x="2375" y="343"/>
                  </a:cubicBezTo>
                  <a:cubicBezTo>
                    <a:pt x="3813" y="1"/>
                    <a:pt x="5296" y="891"/>
                    <a:pt x="5639" y="2352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2"/>
            <p:cNvSpPr/>
            <p:nvPr/>
          </p:nvSpPr>
          <p:spPr>
            <a:xfrm>
              <a:off x="4245792" y="832946"/>
              <a:ext cx="221166" cy="221114"/>
            </a:xfrm>
            <a:custGeom>
              <a:avLst/>
              <a:gdLst/>
              <a:ahLst/>
              <a:cxnLst/>
              <a:rect l="l" t="t" r="r" b="b"/>
              <a:pathLst>
                <a:path w="5982" h="5981" extrusionOk="0">
                  <a:moveTo>
                    <a:pt x="5639" y="2374"/>
                  </a:moveTo>
                  <a:cubicBezTo>
                    <a:pt x="5981" y="3812"/>
                    <a:pt x="5068" y="5296"/>
                    <a:pt x="3630" y="5638"/>
                  </a:cubicBezTo>
                  <a:cubicBezTo>
                    <a:pt x="2169" y="5980"/>
                    <a:pt x="708" y="5067"/>
                    <a:pt x="343" y="3606"/>
                  </a:cubicBezTo>
                  <a:cubicBezTo>
                    <a:pt x="1" y="2168"/>
                    <a:pt x="914" y="685"/>
                    <a:pt x="2375" y="342"/>
                  </a:cubicBezTo>
                  <a:cubicBezTo>
                    <a:pt x="3836" y="0"/>
                    <a:pt x="5296" y="913"/>
                    <a:pt x="5639" y="237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2"/>
            <p:cNvSpPr/>
            <p:nvPr/>
          </p:nvSpPr>
          <p:spPr>
            <a:xfrm>
              <a:off x="3846656" y="40"/>
              <a:ext cx="1159551" cy="1158621"/>
            </a:xfrm>
            <a:custGeom>
              <a:avLst/>
              <a:gdLst/>
              <a:ahLst/>
              <a:cxnLst/>
              <a:rect l="l" t="t" r="r" b="b"/>
              <a:pathLst>
                <a:path w="31363" h="31340" extrusionOk="0">
                  <a:moveTo>
                    <a:pt x="0" y="15659"/>
                  </a:moveTo>
                  <a:cubicBezTo>
                    <a:pt x="0" y="24332"/>
                    <a:pt x="7031" y="31340"/>
                    <a:pt x="15681" y="31340"/>
                  </a:cubicBezTo>
                  <a:lnTo>
                    <a:pt x="15681" y="31340"/>
                  </a:lnTo>
                  <a:cubicBezTo>
                    <a:pt x="24332" y="31340"/>
                    <a:pt x="31362" y="24332"/>
                    <a:pt x="31362" y="15659"/>
                  </a:cubicBezTo>
                  <a:lnTo>
                    <a:pt x="31362" y="15659"/>
                  </a:lnTo>
                  <a:cubicBezTo>
                    <a:pt x="31362" y="7008"/>
                    <a:pt x="24332" y="1"/>
                    <a:pt x="15681" y="1"/>
                  </a:cubicBezTo>
                  <a:lnTo>
                    <a:pt x="15681" y="1"/>
                  </a:lnTo>
                  <a:cubicBezTo>
                    <a:pt x="7031" y="1"/>
                    <a:pt x="0" y="7008"/>
                    <a:pt x="0" y="1565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4000">
                  <a:schemeClr val="accent4"/>
                </a:gs>
                <a:gs pos="68000">
                  <a:srgbClr val="4A812B"/>
                </a:gs>
                <a:gs pos="100000">
                  <a:schemeClr val="l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2"/>
            <p:cNvSpPr/>
            <p:nvPr/>
          </p:nvSpPr>
          <p:spPr>
            <a:xfrm>
              <a:off x="3907399" y="311442"/>
              <a:ext cx="405952" cy="501268"/>
            </a:xfrm>
            <a:custGeom>
              <a:avLst/>
              <a:gdLst/>
              <a:ahLst/>
              <a:cxnLst/>
              <a:rect l="l" t="t" r="r" b="b"/>
              <a:pathLst>
                <a:path w="10980" h="13559" extrusionOk="0">
                  <a:moveTo>
                    <a:pt x="9314" y="5432"/>
                  </a:moveTo>
                  <a:cubicBezTo>
                    <a:pt x="9017" y="4337"/>
                    <a:pt x="8994" y="3150"/>
                    <a:pt x="8560" y="2077"/>
                  </a:cubicBezTo>
                  <a:cubicBezTo>
                    <a:pt x="8150" y="1004"/>
                    <a:pt x="7122" y="0"/>
                    <a:pt x="5981" y="160"/>
                  </a:cubicBezTo>
                  <a:cubicBezTo>
                    <a:pt x="5045" y="297"/>
                    <a:pt x="4383" y="1141"/>
                    <a:pt x="3836" y="1917"/>
                  </a:cubicBezTo>
                  <a:cubicBezTo>
                    <a:pt x="2991" y="3081"/>
                    <a:pt x="2169" y="4246"/>
                    <a:pt x="1348" y="5387"/>
                  </a:cubicBezTo>
                  <a:cubicBezTo>
                    <a:pt x="1005" y="5866"/>
                    <a:pt x="663" y="6345"/>
                    <a:pt x="457" y="6870"/>
                  </a:cubicBezTo>
                  <a:cubicBezTo>
                    <a:pt x="1" y="8057"/>
                    <a:pt x="229" y="9358"/>
                    <a:pt x="617" y="10614"/>
                  </a:cubicBezTo>
                  <a:cubicBezTo>
                    <a:pt x="594" y="11504"/>
                    <a:pt x="1097" y="12440"/>
                    <a:pt x="1918" y="12851"/>
                  </a:cubicBezTo>
                  <a:cubicBezTo>
                    <a:pt x="3356" y="13558"/>
                    <a:pt x="5045" y="12691"/>
                    <a:pt x="6620" y="12645"/>
                  </a:cubicBezTo>
                  <a:cubicBezTo>
                    <a:pt x="7602" y="12622"/>
                    <a:pt x="8629" y="12896"/>
                    <a:pt x="9496" y="12463"/>
                  </a:cubicBezTo>
                  <a:cubicBezTo>
                    <a:pt x="10660" y="11915"/>
                    <a:pt x="10980" y="10340"/>
                    <a:pt x="10683" y="9085"/>
                  </a:cubicBezTo>
                  <a:cubicBezTo>
                    <a:pt x="10409" y="7806"/>
                    <a:pt x="9679" y="6688"/>
                    <a:pt x="9314" y="5432"/>
                  </a:cubicBezTo>
                </a:path>
              </a:pathLst>
            </a:custGeom>
            <a:solidFill>
              <a:srgbClr val="227386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2"/>
            <p:cNvSpPr/>
            <p:nvPr/>
          </p:nvSpPr>
          <p:spPr>
            <a:xfrm>
              <a:off x="4274482" y="322385"/>
              <a:ext cx="133395" cy="159523"/>
            </a:xfrm>
            <a:custGeom>
              <a:avLst/>
              <a:gdLst/>
              <a:ahLst/>
              <a:cxnLst/>
              <a:rect l="l" t="t" r="r" b="b"/>
              <a:pathLst>
                <a:path w="3608" h="4315" extrusionOk="0">
                  <a:moveTo>
                    <a:pt x="3425" y="1964"/>
                  </a:moveTo>
                  <a:cubicBezTo>
                    <a:pt x="3607" y="1233"/>
                    <a:pt x="3196" y="298"/>
                    <a:pt x="2443" y="161"/>
                  </a:cubicBezTo>
                  <a:cubicBezTo>
                    <a:pt x="1667" y="1"/>
                    <a:pt x="982" y="686"/>
                    <a:pt x="572" y="1370"/>
                  </a:cubicBezTo>
                  <a:lnTo>
                    <a:pt x="914" y="914"/>
                  </a:lnTo>
                  <a:cubicBezTo>
                    <a:pt x="572" y="1347"/>
                    <a:pt x="320" y="1827"/>
                    <a:pt x="161" y="2352"/>
                  </a:cubicBezTo>
                  <a:cubicBezTo>
                    <a:pt x="69" y="2717"/>
                    <a:pt x="1" y="3082"/>
                    <a:pt x="115" y="3447"/>
                  </a:cubicBezTo>
                  <a:cubicBezTo>
                    <a:pt x="206" y="3790"/>
                    <a:pt x="457" y="4109"/>
                    <a:pt x="823" y="4201"/>
                  </a:cubicBezTo>
                  <a:cubicBezTo>
                    <a:pt x="1256" y="4315"/>
                    <a:pt x="1713" y="4064"/>
                    <a:pt x="2078" y="3790"/>
                  </a:cubicBezTo>
                  <a:cubicBezTo>
                    <a:pt x="2694" y="3310"/>
                    <a:pt x="3265" y="2717"/>
                    <a:pt x="3425" y="1964"/>
                  </a:cubicBezTo>
                </a:path>
              </a:pathLst>
            </a:custGeom>
            <a:solidFill>
              <a:srgbClr val="227386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2"/>
            <p:cNvSpPr/>
            <p:nvPr/>
          </p:nvSpPr>
          <p:spPr>
            <a:xfrm>
              <a:off x="4226383" y="113946"/>
              <a:ext cx="159534" cy="172204"/>
            </a:xfrm>
            <a:custGeom>
              <a:avLst/>
              <a:gdLst/>
              <a:ahLst/>
              <a:cxnLst/>
              <a:rect l="l" t="t" r="r" b="b"/>
              <a:pathLst>
                <a:path w="4315" h="4658" extrusionOk="0">
                  <a:moveTo>
                    <a:pt x="320" y="3356"/>
                  </a:moveTo>
                  <a:cubicBezTo>
                    <a:pt x="572" y="3881"/>
                    <a:pt x="960" y="4429"/>
                    <a:pt x="1530" y="4566"/>
                  </a:cubicBezTo>
                  <a:cubicBezTo>
                    <a:pt x="1941" y="4657"/>
                    <a:pt x="2375" y="4498"/>
                    <a:pt x="2717" y="4269"/>
                  </a:cubicBezTo>
                  <a:cubicBezTo>
                    <a:pt x="3470" y="3836"/>
                    <a:pt x="4018" y="3082"/>
                    <a:pt x="4224" y="2238"/>
                  </a:cubicBezTo>
                  <a:cubicBezTo>
                    <a:pt x="4292" y="1941"/>
                    <a:pt x="4315" y="1622"/>
                    <a:pt x="4201" y="1325"/>
                  </a:cubicBezTo>
                  <a:cubicBezTo>
                    <a:pt x="4132" y="1097"/>
                    <a:pt x="3972" y="891"/>
                    <a:pt x="3790" y="731"/>
                  </a:cubicBezTo>
                  <a:cubicBezTo>
                    <a:pt x="3196" y="184"/>
                    <a:pt x="2306" y="1"/>
                    <a:pt x="1553" y="275"/>
                  </a:cubicBezTo>
                  <a:cubicBezTo>
                    <a:pt x="1074" y="457"/>
                    <a:pt x="686" y="845"/>
                    <a:pt x="480" y="1302"/>
                  </a:cubicBezTo>
                  <a:cubicBezTo>
                    <a:pt x="161" y="1667"/>
                    <a:pt x="1" y="2147"/>
                    <a:pt x="69" y="2626"/>
                  </a:cubicBezTo>
                  <a:cubicBezTo>
                    <a:pt x="115" y="2877"/>
                    <a:pt x="206" y="3128"/>
                    <a:pt x="320" y="3356"/>
                  </a:cubicBezTo>
                  <a:close/>
                </a:path>
              </a:pathLst>
            </a:custGeom>
            <a:solidFill>
              <a:srgbClr val="206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2"/>
            <p:cNvSpPr/>
            <p:nvPr/>
          </p:nvSpPr>
          <p:spPr>
            <a:xfrm>
              <a:off x="4458448" y="167109"/>
              <a:ext cx="91173" cy="103847"/>
            </a:xfrm>
            <a:custGeom>
              <a:avLst/>
              <a:gdLst/>
              <a:ahLst/>
              <a:cxnLst/>
              <a:rect l="l" t="t" r="r" b="b"/>
              <a:pathLst>
                <a:path w="2466" h="2809" extrusionOk="0">
                  <a:moveTo>
                    <a:pt x="1439" y="2626"/>
                  </a:moveTo>
                  <a:cubicBezTo>
                    <a:pt x="1667" y="2557"/>
                    <a:pt x="1850" y="2398"/>
                    <a:pt x="2009" y="2215"/>
                  </a:cubicBezTo>
                  <a:cubicBezTo>
                    <a:pt x="2283" y="1873"/>
                    <a:pt x="2466" y="1416"/>
                    <a:pt x="2375" y="982"/>
                  </a:cubicBezTo>
                  <a:cubicBezTo>
                    <a:pt x="2306" y="549"/>
                    <a:pt x="1987" y="161"/>
                    <a:pt x="1553" y="69"/>
                  </a:cubicBezTo>
                  <a:cubicBezTo>
                    <a:pt x="1211" y="1"/>
                    <a:pt x="868" y="138"/>
                    <a:pt x="663" y="412"/>
                  </a:cubicBezTo>
                  <a:cubicBezTo>
                    <a:pt x="252" y="731"/>
                    <a:pt x="1" y="1279"/>
                    <a:pt x="115" y="1781"/>
                  </a:cubicBezTo>
                  <a:cubicBezTo>
                    <a:pt x="229" y="2375"/>
                    <a:pt x="868" y="2808"/>
                    <a:pt x="1439" y="2626"/>
                  </a:cubicBezTo>
                </a:path>
              </a:pathLst>
            </a:custGeom>
            <a:solidFill>
              <a:srgbClr val="227386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2"/>
            <p:cNvSpPr/>
            <p:nvPr/>
          </p:nvSpPr>
          <p:spPr>
            <a:xfrm>
              <a:off x="4360587" y="704659"/>
              <a:ext cx="405952" cy="400859"/>
            </a:xfrm>
            <a:custGeom>
              <a:avLst/>
              <a:gdLst/>
              <a:ahLst/>
              <a:cxnLst/>
              <a:rect l="l" t="t" r="r" b="b"/>
              <a:pathLst>
                <a:path w="10980" h="10843" extrusionOk="0">
                  <a:moveTo>
                    <a:pt x="8445" y="1849"/>
                  </a:moveTo>
                  <a:cubicBezTo>
                    <a:pt x="7418" y="1051"/>
                    <a:pt x="6346" y="252"/>
                    <a:pt x="5067" y="69"/>
                  </a:cubicBezTo>
                  <a:cubicBezTo>
                    <a:pt x="4565" y="1"/>
                    <a:pt x="3995" y="46"/>
                    <a:pt x="3584" y="343"/>
                  </a:cubicBezTo>
                  <a:cubicBezTo>
                    <a:pt x="3241" y="594"/>
                    <a:pt x="3036" y="982"/>
                    <a:pt x="2876" y="1393"/>
                  </a:cubicBezTo>
                  <a:cubicBezTo>
                    <a:pt x="2511" y="2329"/>
                    <a:pt x="2283" y="3356"/>
                    <a:pt x="1758" y="4246"/>
                  </a:cubicBezTo>
                  <a:cubicBezTo>
                    <a:pt x="1370" y="4908"/>
                    <a:pt x="776" y="5479"/>
                    <a:pt x="457" y="6186"/>
                  </a:cubicBezTo>
                  <a:cubicBezTo>
                    <a:pt x="0" y="7168"/>
                    <a:pt x="114" y="8400"/>
                    <a:pt x="731" y="9313"/>
                  </a:cubicBezTo>
                  <a:cubicBezTo>
                    <a:pt x="1096" y="9838"/>
                    <a:pt x="1644" y="10226"/>
                    <a:pt x="2237" y="10455"/>
                  </a:cubicBezTo>
                  <a:cubicBezTo>
                    <a:pt x="2762" y="10729"/>
                    <a:pt x="3401" y="10843"/>
                    <a:pt x="4017" y="10797"/>
                  </a:cubicBezTo>
                  <a:cubicBezTo>
                    <a:pt x="4839" y="10729"/>
                    <a:pt x="5615" y="10409"/>
                    <a:pt x="6346" y="10089"/>
                  </a:cubicBezTo>
                  <a:cubicBezTo>
                    <a:pt x="7555" y="9564"/>
                    <a:pt x="8742" y="8925"/>
                    <a:pt x="9632" y="7944"/>
                  </a:cubicBezTo>
                  <a:cubicBezTo>
                    <a:pt x="10500" y="6962"/>
                    <a:pt x="10979" y="5547"/>
                    <a:pt x="10545" y="4315"/>
                  </a:cubicBezTo>
                  <a:cubicBezTo>
                    <a:pt x="10203" y="3265"/>
                    <a:pt x="9313" y="2511"/>
                    <a:pt x="8445" y="1849"/>
                  </a:cubicBezTo>
                </a:path>
              </a:pathLst>
            </a:custGeom>
            <a:solidFill>
              <a:srgbClr val="227386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2"/>
            <p:cNvSpPr/>
            <p:nvPr/>
          </p:nvSpPr>
          <p:spPr>
            <a:xfrm>
              <a:off x="4591802" y="225338"/>
              <a:ext cx="352786" cy="472617"/>
            </a:xfrm>
            <a:custGeom>
              <a:avLst/>
              <a:gdLst/>
              <a:ahLst/>
              <a:cxnLst/>
              <a:rect l="l" t="t" r="r" b="b"/>
              <a:pathLst>
                <a:path w="9542" h="12784" extrusionOk="0">
                  <a:moveTo>
                    <a:pt x="9016" y="10067"/>
                  </a:moveTo>
                  <a:cubicBezTo>
                    <a:pt x="9541" y="8697"/>
                    <a:pt x="9541" y="7145"/>
                    <a:pt x="9108" y="5753"/>
                  </a:cubicBezTo>
                  <a:cubicBezTo>
                    <a:pt x="8628" y="4224"/>
                    <a:pt x="7692" y="2877"/>
                    <a:pt x="6528" y="1781"/>
                  </a:cubicBezTo>
                  <a:cubicBezTo>
                    <a:pt x="5501" y="823"/>
                    <a:pt x="4154" y="1"/>
                    <a:pt x="2785" y="275"/>
                  </a:cubicBezTo>
                  <a:cubicBezTo>
                    <a:pt x="1370" y="549"/>
                    <a:pt x="411" y="1941"/>
                    <a:pt x="206" y="3356"/>
                  </a:cubicBezTo>
                  <a:cubicBezTo>
                    <a:pt x="0" y="4771"/>
                    <a:pt x="411" y="6187"/>
                    <a:pt x="890" y="7533"/>
                  </a:cubicBezTo>
                  <a:cubicBezTo>
                    <a:pt x="1187" y="8332"/>
                    <a:pt x="1530" y="9131"/>
                    <a:pt x="1872" y="9907"/>
                  </a:cubicBezTo>
                  <a:cubicBezTo>
                    <a:pt x="2055" y="10318"/>
                    <a:pt x="2260" y="10706"/>
                    <a:pt x="2511" y="11071"/>
                  </a:cubicBezTo>
                  <a:cubicBezTo>
                    <a:pt x="3333" y="12190"/>
                    <a:pt x="4839" y="12783"/>
                    <a:pt x="6209" y="12532"/>
                  </a:cubicBezTo>
                  <a:cubicBezTo>
                    <a:pt x="7487" y="12281"/>
                    <a:pt x="8583" y="11299"/>
                    <a:pt x="9016" y="10067"/>
                  </a:cubicBezTo>
                </a:path>
              </a:pathLst>
            </a:custGeom>
            <a:solidFill>
              <a:srgbClr val="227386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2"/>
            <p:cNvSpPr/>
            <p:nvPr/>
          </p:nvSpPr>
          <p:spPr>
            <a:xfrm>
              <a:off x="4803607" y="679334"/>
              <a:ext cx="194140" cy="319009"/>
            </a:xfrm>
            <a:custGeom>
              <a:avLst/>
              <a:gdLst/>
              <a:ahLst/>
              <a:cxnLst/>
              <a:rect l="l" t="t" r="r" b="b"/>
              <a:pathLst>
                <a:path w="5251" h="8629" extrusionOk="0">
                  <a:moveTo>
                    <a:pt x="1164" y="1873"/>
                  </a:moveTo>
                  <a:cubicBezTo>
                    <a:pt x="434" y="2649"/>
                    <a:pt x="0" y="3699"/>
                    <a:pt x="115" y="4749"/>
                  </a:cubicBezTo>
                  <a:cubicBezTo>
                    <a:pt x="206" y="5798"/>
                    <a:pt x="868" y="6803"/>
                    <a:pt x="731" y="7853"/>
                  </a:cubicBezTo>
                  <a:cubicBezTo>
                    <a:pt x="685" y="8104"/>
                    <a:pt x="617" y="8378"/>
                    <a:pt x="617" y="8629"/>
                  </a:cubicBezTo>
                  <a:cubicBezTo>
                    <a:pt x="2990" y="6369"/>
                    <a:pt x="4657" y="3356"/>
                    <a:pt x="5250" y="1"/>
                  </a:cubicBezTo>
                  <a:cubicBezTo>
                    <a:pt x="4794" y="138"/>
                    <a:pt x="4314" y="252"/>
                    <a:pt x="3881" y="366"/>
                  </a:cubicBezTo>
                  <a:cubicBezTo>
                    <a:pt x="2854" y="640"/>
                    <a:pt x="1895" y="1119"/>
                    <a:pt x="1164" y="1873"/>
                  </a:cubicBezTo>
                </a:path>
              </a:pathLst>
            </a:custGeom>
            <a:solidFill>
              <a:srgbClr val="227386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2"/>
            <p:cNvSpPr/>
            <p:nvPr/>
          </p:nvSpPr>
          <p:spPr>
            <a:xfrm>
              <a:off x="3932724" y="875980"/>
              <a:ext cx="376411" cy="267511"/>
            </a:xfrm>
            <a:custGeom>
              <a:avLst/>
              <a:gdLst/>
              <a:ahLst/>
              <a:cxnLst/>
              <a:rect l="l" t="t" r="r" b="b"/>
              <a:pathLst>
                <a:path w="10181" h="7236" extrusionOk="0">
                  <a:moveTo>
                    <a:pt x="9998" y="4474"/>
                  </a:moveTo>
                  <a:cubicBezTo>
                    <a:pt x="9861" y="3515"/>
                    <a:pt x="9679" y="2511"/>
                    <a:pt x="9108" y="1735"/>
                  </a:cubicBezTo>
                  <a:cubicBezTo>
                    <a:pt x="8104" y="365"/>
                    <a:pt x="6209" y="0"/>
                    <a:pt x="4520" y="46"/>
                  </a:cubicBezTo>
                  <a:cubicBezTo>
                    <a:pt x="3014" y="91"/>
                    <a:pt x="1484" y="365"/>
                    <a:pt x="1" y="183"/>
                  </a:cubicBezTo>
                  <a:cubicBezTo>
                    <a:pt x="2146" y="3675"/>
                    <a:pt x="5639" y="6254"/>
                    <a:pt x="9747" y="7236"/>
                  </a:cubicBezTo>
                  <a:cubicBezTo>
                    <a:pt x="9884" y="7008"/>
                    <a:pt x="9975" y="6756"/>
                    <a:pt x="10044" y="6505"/>
                  </a:cubicBezTo>
                  <a:cubicBezTo>
                    <a:pt x="10181" y="5843"/>
                    <a:pt x="10089" y="5136"/>
                    <a:pt x="9998" y="4474"/>
                  </a:cubicBezTo>
                </a:path>
              </a:pathLst>
            </a:custGeom>
            <a:solidFill>
              <a:srgbClr val="227386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2"/>
            <p:cNvSpPr/>
            <p:nvPr/>
          </p:nvSpPr>
          <p:spPr>
            <a:xfrm>
              <a:off x="4308236" y="40"/>
              <a:ext cx="272631" cy="101296"/>
            </a:xfrm>
            <a:custGeom>
              <a:avLst/>
              <a:gdLst/>
              <a:ahLst/>
              <a:cxnLst/>
              <a:rect l="l" t="t" r="r" b="b"/>
              <a:pathLst>
                <a:path w="7374" h="2740" extrusionOk="0">
                  <a:moveTo>
                    <a:pt x="3584" y="2717"/>
                  </a:moveTo>
                  <a:cubicBezTo>
                    <a:pt x="3881" y="2717"/>
                    <a:pt x="4132" y="2625"/>
                    <a:pt x="4406" y="2534"/>
                  </a:cubicBezTo>
                  <a:cubicBezTo>
                    <a:pt x="4680" y="2466"/>
                    <a:pt x="4954" y="2374"/>
                    <a:pt x="5205" y="2283"/>
                  </a:cubicBezTo>
                  <a:cubicBezTo>
                    <a:pt x="5707" y="2123"/>
                    <a:pt x="6232" y="1964"/>
                    <a:pt x="6643" y="1667"/>
                  </a:cubicBezTo>
                  <a:cubicBezTo>
                    <a:pt x="7008" y="1393"/>
                    <a:pt x="7305" y="1005"/>
                    <a:pt x="7373" y="571"/>
                  </a:cubicBezTo>
                  <a:cubicBezTo>
                    <a:pt x="6050" y="183"/>
                    <a:pt x="4657" y="1"/>
                    <a:pt x="3196" y="1"/>
                  </a:cubicBezTo>
                  <a:cubicBezTo>
                    <a:pt x="2101" y="1"/>
                    <a:pt x="1028" y="115"/>
                    <a:pt x="1" y="320"/>
                  </a:cubicBezTo>
                  <a:cubicBezTo>
                    <a:pt x="572" y="868"/>
                    <a:pt x="1142" y="1416"/>
                    <a:pt x="1758" y="1895"/>
                  </a:cubicBezTo>
                  <a:cubicBezTo>
                    <a:pt x="2306" y="2329"/>
                    <a:pt x="2923" y="2740"/>
                    <a:pt x="3584" y="2717"/>
                  </a:cubicBezTo>
                </a:path>
              </a:pathLst>
            </a:custGeom>
            <a:solidFill>
              <a:srgbClr val="227386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2"/>
            <p:cNvSpPr/>
            <p:nvPr/>
          </p:nvSpPr>
          <p:spPr>
            <a:xfrm>
              <a:off x="3858487" y="188219"/>
              <a:ext cx="156133" cy="278491"/>
            </a:xfrm>
            <a:custGeom>
              <a:avLst/>
              <a:gdLst/>
              <a:ahLst/>
              <a:cxnLst/>
              <a:rect l="l" t="t" r="r" b="b"/>
              <a:pathLst>
                <a:path w="4223" h="7533" extrusionOk="0">
                  <a:moveTo>
                    <a:pt x="2168" y="6780"/>
                  </a:moveTo>
                  <a:cubicBezTo>
                    <a:pt x="2648" y="6323"/>
                    <a:pt x="2990" y="5753"/>
                    <a:pt x="3355" y="5205"/>
                  </a:cubicBezTo>
                  <a:cubicBezTo>
                    <a:pt x="3652" y="4725"/>
                    <a:pt x="3949" y="4223"/>
                    <a:pt x="4086" y="3675"/>
                  </a:cubicBezTo>
                  <a:cubicBezTo>
                    <a:pt x="4223" y="3082"/>
                    <a:pt x="4131" y="2443"/>
                    <a:pt x="4063" y="1849"/>
                  </a:cubicBezTo>
                  <a:lnTo>
                    <a:pt x="3812" y="1"/>
                  </a:lnTo>
                  <a:cubicBezTo>
                    <a:pt x="1917" y="2055"/>
                    <a:pt x="571" y="4611"/>
                    <a:pt x="0" y="7442"/>
                  </a:cubicBezTo>
                  <a:cubicBezTo>
                    <a:pt x="137" y="7464"/>
                    <a:pt x="251" y="7487"/>
                    <a:pt x="388" y="7510"/>
                  </a:cubicBezTo>
                  <a:cubicBezTo>
                    <a:pt x="1050" y="7533"/>
                    <a:pt x="1689" y="7213"/>
                    <a:pt x="2168" y="6780"/>
                  </a:cubicBezTo>
                </a:path>
              </a:pathLst>
            </a:custGeom>
            <a:solidFill>
              <a:srgbClr val="227386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2"/>
            <p:cNvSpPr/>
            <p:nvPr/>
          </p:nvSpPr>
          <p:spPr>
            <a:xfrm>
              <a:off x="4224719" y="113946"/>
              <a:ext cx="161198" cy="172204"/>
            </a:xfrm>
            <a:custGeom>
              <a:avLst/>
              <a:gdLst/>
              <a:ahLst/>
              <a:cxnLst/>
              <a:rect l="l" t="t" r="r" b="b"/>
              <a:pathLst>
                <a:path w="4360" h="4658" extrusionOk="0">
                  <a:moveTo>
                    <a:pt x="388" y="2147"/>
                  </a:moveTo>
                  <a:cubicBezTo>
                    <a:pt x="320" y="1348"/>
                    <a:pt x="845" y="549"/>
                    <a:pt x="1598" y="275"/>
                  </a:cubicBezTo>
                  <a:cubicBezTo>
                    <a:pt x="2351" y="1"/>
                    <a:pt x="3241" y="184"/>
                    <a:pt x="3835" y="731"/>
                  </a:cubicBezTo>
                  <a:cubicBezTo>
                    <a:pt x="4017" y="891"/>
                    <a:pt x="4177" y="1097"/>
                    <a:pt x="4246" y="1325"/>
                  </a:cubicBezTo>
                  <a:cubicBezTo>
                    <a:pt x="4360" y="1599"/>
                    <a:pt x="4337" y="1941"/>
                    <a:pt x="4269" y="2238"/>
                  </a:cubicBezTo>
                  <a:cubicBezTo>
                    <a:pt x="4063" y="3082"/>
                    <a:pt x="3515" y="3836"/>
                    <a:pt x="2785" y="4269"/>
                  </a:cubicBezTo>
                  <a:cubicBezTo>
                    <a:pt x="2420" y="4498"/>
                    <a:pt x="1986" y="4657"/>
                    <a:pt x="1575" y="4566"/>
                  </a:cubicBezTo>
                  <a:cubicBezTo>
                    <a:pt x="1005" y="4429"/>
                    <a:pt x="617" y="3881"/>
                    <a:pt x="365" y="3356"/>
                  </a:cubicBezTo>
                  <a:cubicBezTo>
                    <a:pt x="251" y="3128"/>
                    <a:pt x="160" y="2877"/>
                    <a:pt x="114" y="2626"/>
                  </a:cubicBezTo>
                  <a:cubicBezTo>
                    <a:pt x="0" y="1895"/>
                    <a:pt x="480" y="1097"/>
                    <a:pt x="1187" y="8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2"/>
            <p:cNvSpPr/>
            <p:nvPr/>
          </p:nvSpPr>
          <p:spPr>
            <a:xfrm>
              <a:off x="3866066" y="395771"/>
              <a:ext cx="70912" cy="266771"/>
            </a:xfrm>
            <a:custGeom>
              <a:avLst/>
              <a:gdLst/>
              <a:ahLst/>
              <a:cxnLst/>
              <a:rect l="l" t="t" r="r" b="b"/>
              <a:pathLst>
                <a:path w="1918" h="7216" extrusionOk="0">
                  <a:moveTo>
                    <a:pt x="1819" y="0"/>
                  </a:moveTo>
                  <a:cubicBezTo>
                    <a:pt x="1453" y="0"/>
                    <a:pt x="1131" y="221"/>
                    <a:pt x="913" y="504"/>
                  </a:cubicBezTo>
                  <a:cubicBezTo>
                    <a:pt x="662" y="778"/>
                    <a:pt x="503" y="1120"/>
                    <a:pt x="366" y="1462"/>
                  </a:cubicBezTo>
                  <a:cubicBezTo>
                    <a:pt x="92" y="2147"/>
                    <a:pt x="0" y="2878"/>
                    <a:pt x="0" y="3631"/>
                  </a:cubicBezTo>
                  <a:cubicBezTo>
                    <a:pt x="0" y="4361"/>
                    <a:pt x="115" y="5092"/>
                    <a:pt x="388" y="5776"/>
                  </a:cubicBezTo>
                  <a:cubicBezTo>
                    <a:pt x="525" y="6119"/>
                    <a:pt x="708" y="6461"/>
                    <a:pt x="936" y="6735"/>
                  </a:cubicBezTo>
                  <a:cubicBezTo>
                    <a:pt x="1176" y="6996"/>
                    <a:pt x="1498" y="7216"/>
                    <a:pt x="1864" y="7216"/>
                  </a:cubicBezTo>
                  <a:cubicBezTo>
                    <a:pt x="1882" y="7216"/>
                    <a:pt x="1900" y="7215"/>
                    <a:pt x="1918" y="7214"/>
                  </a:cubicBezTo>
                  <a:cubicBezTo>
                    <a:pt x="1530" y="7192"/>
                    <a:pt x="1233" y="6963"/>
                    <a:pt x="1005" y="6689"/>
                  </a:cubicBezTo>
                  <a:cubicBezTo>
                    <a:pt x="799" y="6415"/>
                    <a:pt x="640" y="6073"/>
                    <a:pt x="503" y="5731"/>
                  </a:cubicBezTo>
                  <a:cubicBezTo>
                    <a:pt x="274" y="5069"/>
                    <a:pt x="160" y="4338"/>
                    <a:pt x="160" y="3631"/>
                  </a:cubicBezTo>
                  <a:cubicBezTo>
                    <a:pt x="160" y="2900"/>
                    <a:pt x="252" y="2170"/>
                    <a:pt x="480" y="1508"/>
                  </a:cubicBezTo>
                  <a:cubicBezTo>
                    <a:pt x="594" y="1166"/>
                    <a:pt x="754" y="823"/>
                    <a:pt x="982" y="549"/>
                  </a:cubicBezTo>
                  <a:cubicBezTo>
                    <a:pt x="1187" y="253"/>
                    <a:pt x="1484" y="24"/>
                    <a:pt x="1872" y="2"/>
                  </a:cubicBezTo>
                  <a:cubicBezTo>
                    <a:pt x="1854" y="1"/>
                    <a:pt x="1836" y="0"/>
                    <a:pt x="1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2"/>
            <p:cNvSpPr/>
            <p:nvPr/>
          </p:nvSpPr>
          <p:spPr>
            <a:xfrm>
              <a:off x="3935275" y="395771"/>
              <a:ext cx="70062" cy="266771"/>
            </a:xfrm>
            <a:custGeom>
              <a:avLst/>
              <a:gdLst/>
              <a:ahLst/>
              <a:cxnLst/>
              <a:rect l="l" t="t" r="r" b="b"/>
              <a:pathLst>
                <a:path w="1895" h="7216" extrusionOk="0">
                  <a:moveTo>
                    <a:pt x="51" y="0"/>
                  </a:moveTo>
                  <a:cubicBezTo>
                    <a:pt x="34" y="0"/>
                    <a:pt x="17" y="1"/>
                    <a:pt x="0" y="2"/>
                  </a:cubicBezTo>
                  <a:cubicBezTo>
                    <a:pt x="365" y="24"/>
                    <a:pt x="662" y="253"/>
                    <a:pt x="890" y="527"/>
                  </a:cubicBezTo>
                  <a:cubicBezTo>
                    <a:pt x="1119" y="823"/>
                    <a:pt x="1256" y="1143"/>
                    <a:pt x="1392" y="1485"/>
                  </a:cubicBezTo>
                  <a:cubicBezTo>
                    <a:pt x="1621" y="2147"/>
                    <a:pt x="1735" y="2878"/>
                    <a:pt x="1735" y="3608"/>
                  </a:cubicBezTo>
                  <a:cubicBezTo>
                    <a:pt x="1735" y="4316"/>
                    <a:pt x="1644" y="5046"/>
                    <a:pt x="1415" y="5731"/>
                  </a:cubicBezTo>
                  <a:cubicBezTo>
                    <a:pt x="1301" y="6050"/>
                    <a:pt x="1141" y="6393"/>
                    <a:pt x="913" y="6667"/>
                  </a:cubicBezTo>
                  <a:cubicBezTo>
                    <a:pt x="708" y="6963"/>
                    <a:pt x="411" y="7192"/>
                    <a:pt x="46" y="7214"/>
                  </a:cubicBezTo>
                  <a:cubicBezTo>
                    <a:pt x="63" y="7215"/>
                    <a:pt x="80" y="7216"/>
                    <a:pt x="96" y="7216"/>
                  </a:cubicBezTo>
                  <a:cubicBezTo>
                    <a:pt x="442" y="7216"/>
                    <a:pt x="764" y="6996"/>
                    <a:pt x="982" y="6735"/>
                  </a:cubicBezTo>
                  <a:cubicBezTo>
                    <a:pt x="1233" y="6438"/>
                    <a:pt x="1415" y="6119"/>
                    <a:pt x="1529" y="5776"/>
                  </a:cubicBezTo>
                  <a:cubicBezTo>
                    <a:pt x="1803" y="5069"/>
                    <a:pt x="1895" y="4338"/>
                    <a:pt x="1895" y="3608"/>
                  </a:cubicBezTo>
                  <a:cubicBezTo>
                    <a:pt x="1895" y="2855"/>
                    <a:pt x="1781" y="2124"/>
                    <a:pt x="1507" y="1440"/>
                  </a:cubicBezTo>
                  <a:cubicBezTo>
                    <a:pt x="1370" y="1097"/>
                    <a:pt x="1187" y="755"/>
                    <a:pt x="959" y="481"/>
                  </a:cubicBezTo>
                  <a:cubicBezTo>
                    <a:pt x="719" y="220"/>
                    <a:pt x="397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2"/>
            <p:cNvSpPr/>
            <p:nvPr/>
          </p:nvSpPr>
          <p:spPr>
            <a:xfrm>
              <a:off x="4611211" y="94536"/>
              <a:ext cx="236325" cy="208360"/>
            </a:xfrm>
            <a:custGeom>
              <a:avLst/>
              <a:gdLst/>
              <a:ahLst/>
              <a:cxnLst/>
              <a:rect l="l" t="t" r="r" b="b"/>
              <a:pathLst>
                <a:path w="6392" h="5636" extrusionOk="0">
                  <a:moveTo>
                    <a:pt x="251" y="1"/>
                  </a:moveTo>
                  <a:cubicBezTo>
                    <a:pt x="114" y="138"/>
                    <a:pt x="69" y="343"/>
                    <a:pt x="69" y="526"/>
                  </a:cubicBezTo>
                  <a:cubicBezTo>
                    <a:pt x="46" y="731"/>
                    <a:pt x="114" y="937"/>
                    <a:pt x="160" y="1119"/>
                  </a:cubicBezTo>
                  <a:cubicBezTo>
                    <a:pt x="274" y="1485"/>
                    <a:pt x="480" y="1827"/>
                    <a:pt x="685" y="2169"/>
                  </a:cubicBezTo>
                  <a:cubicBezTo>
                    <a:pt x="1119" y="2808"/>
                    <a:pt x="1666" y="3379"/>
                    <a:pt x="2237" y="3904"/>
                  </a:cubicBezTo>
                  <a:cubicBezTo>
                    <a:pt x="2831" y="4406"/>
                    <a:pt x="3470" y="4886"/>
                    <a:pt x="4177" y="5228"/>
                  </a:cubicBezTo>
                  <a:cubicBezTo>
                    <a:pt x="4542" y="5388"/>
                    <a:pt x="4908" y="5525"/>
                    <a:pt x="5296" y="5593"/>
                  </a:cubicBezTo>
                  <a:cubicBezTo>
                    <a:pt x="5422" y="5609"/>
                    <a:pt x="5558" y="5636"/>
                    <a:pt x="5691" y="5636"/>
                  </a:cubicBezTo>
                  <a:cubicBezTo>
                    <a:pt x="5751" y="5636"/>
                    <a:pt x="5810" y="5630"/>
                    <a:pt x="5866" y="5616"/>
                  </a:cubicBezTo>
                  <a:cubicBezTo>
                    <a:pt x="6072" y="5593"/>
                    <a:pt x="6277" y="5525"/>
                    <a:pt x="6391" y="5365"/>
                  </a:cubicBezTo>
                  <a:lnTo>
                    <a:pt x="6391" y="5365"/>
                  </a:lnTo>
                  <a:cubicBezTo>
                    <a:pt x="6216" y="5527"/>
                    <a:pt x="5993" y="5577"/>
                    <a:pt x="5765" y="5577"/>
                  </a:cubicBezTo>
                  <a:cubicBezTo>
                    <a:pt x="5606" y="5577"/>
                    <a:pt x="5445" y="5553"/>
                    <a:pt x="5296" y="5525"/>
                  </a:cubicBezTo>
                  <a:cubicBezTo>
                    <a:pt x="4930" y="5433"/>
                    <a:pt x="4588" y="5274"/>
                    <a:pt x="4246" y="5091"/>
                  </a:cubicBezTo>
                  <a:cubicBezTo>
                    <a:pt x="3561" y="4749"/>
                    <a:pt x="2922" y="4292"/>
                    <a:pt x="2351" y="3790"/>
                  </a:cubicBezTo>
                  <a:cubicBezTo>
                    <a:pt x="1781" y="3288"/>
                    <a:pt x="1233" y="2717"/>
                    <a:pt x="799" y="2078"/>
                  </a:cubicBezTo>
                  <a:cubicBezTo>
                    <a:pt x="571" y="1781"/>
                    <a:pt x="388" y="1439"/>
                    <a:pt x="228" y="1097"/>
                  </a:cubicBezTo>
                  <a:cubicBezTo>
                    <a:pt x="114" y="731"/>
                    <a:pt x="0" y="321"/>
                    <a:pt x="251" y="1"/>
                  </a:cubicBezTo>
                  <a:close/>
                </a:path>
              </a:pathLst>
            </a:custGeom>
            <a:solidFill>
              <a:srgbClr val="00C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2"/>
            <p:cNvSpPr/>
            <p:nvPr/>
          </p:nvSpPr>
          <p:spPr>
            <a:xfrm>
              <a:off x="4620491" y="84074"/>
              <a:ext cx="235474" cy="208803"/>
            </a:xfrm>
            <a:custGeom>
              <a:avLst/>
              <a:gdLst/>
              <a:ahLst/>
              <a:cxnLst/>
              <a:rect l="l" t="t" r="r" b="b"/>
              <a:pathLst>
                <a:path w="6369" h="5648" extrusionOk="0">
                  <a:moveTo>
                    <a:pt x="682" y="1"/>
                  </a:moveTo>
                  <a:cubicBezTo>
                    <a:pt x="623" y="1"/>
                    <a:pt x="563" y="3"/>
                    <a:pt x="502" y="10"/>
                  </a:cubicBezTo>
                  <a:cubicBezTo>
                    <a:pt x="320" y="33"/>
                    <a:pt x="114" y="124"/>
                    <a:pt x="0" y="284"/>
                  </a:cubicBezTo>
                  <a:cubicBezTo>
                    <a:pt x="172" y="112"/>
                    <a:pt x="389" y="55"/>
                    <a:pt x="608" y="55"/>
                  </a:cubicBezTo>
                  <a:cubicBezTo>
                    <a:pt x="768" y="55"/>
                    <a:pt x="929" y="86"/>
                    <a:pt x="1073" y="124"/>
                  </a:cubicBezTo>
                  <a:cubicBezTo>
                    <a:pt x="1461" y="215"/>
                    <a:pt x="1803" y="352"/>
                    <a:pt x="2146" y="535"/>
                  </a:cubicBezTo>
                  <a:cubicBezTo>
                    <a:pt x="2831" y="900"/>
                    <a:pt x="3447" y="1357"/>
                    <a:pt x="4040" y="1859"/>
                  </a:cubicBezTo>
                  <a:cubicBezTo>
                    <a:pt x="4611" y="2361"/>
                    <a:pt x="5136" y="2932"/>
                    <a:pt x="5592" y="3548"/>
                  </a:cubicBezTo>
                  <a:cubicBezTo>
                    <a:pt x="5821" y="3868"/>
                    <a:pt x="6003" y="4187"/>
                    <a:pt x="6140" y="4552"/>
                  </a:cubicBezTo>
                  <a:cubicBezTo>
                    <a:pt x="6277" y="4895"/>
                    <a:pt x="6369" y="5328"/>
                    <a:pt x="6140" y="5648"/>
                  </a:cubicBezTo>
                  <a:cubicBezTo>
                    <a:pt x="6277" y="5511"/>
                    <a:pt x="6323" y="5306"/>
                    <a:pt x="6323" y="5100"/>
                  </a:cubicBezTo>
                  <a:cubicBezTo>
                    <a:pt x="6323" y="4895"/>
                    <a:pt x="6277" y="4712"/>
                    <a:pt x="6232" y="4529"/>
                  </a:cubicBezTo>
                  <a:cubicBezTo>
                    <a:pt x="6095" y="4141"/>
                    <a:pt x="5912" y="3799"/>
                    <a:pt x="5707" y="3480"/>
                  </a:cubicBezTo>
                  <a:cubicBezTo>
                    <a:pt x="5273" y="2818"/>
                    <a:pt x="4725" y="2247"/>
                    <a:pt x="4154" y="1722"/>
                  </a:cubicBezTo>
                  <a:cubicBezTo>
                    <a:pt x="3561" y="1220"/>
                    <a:pt x="2922" y="763"/>
                    <a:pt x="2214" y="421"/>
                  </a:cubicBezTo>
                  <a:cubicBezTo>
                    <a:pt x="1849" y="261"/>
                    <a:pt x="1484" y="101"/>
                    <a:pt x="1096" y="33"/>
                  </a:cubicBezTo>
                  <a:cubicBezTo>
                    <a:pt x="967" y="17"/>
                    <a:pt x="826" y="1"/>
                    <a:pt x="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2"/>
            <p:cNvSpPr/>
            <p:nvPr/>
          </p:nvSpPr>
          <p:spPr>
            <a:xfrm>
              <a:off x="4612062" y="94536"/>
              <a:ext cx="235474" cy="209321"/>
            </a:xfrm>
            <a:custGeom>
              <a:avLst/>
              <a:gdLst/>
              <a:ahLst/>
              <a:cxnLst/>
              <a:rect l="l" t="t" r="r" b="b"/>
              <a:pathLst>
                <a:path w="6369" h="5662" extrusionOk="0">
                  <a:moveTo>
                    <a:pt x="6368" y="5365"/>
                  </a:moveTo>
                  <a:cubicBezTo>
                    <a:pt x="6254" y="5525"/>
                    <a:pt x="6049" y="5593"/>
                    <a:pt x="5843" y="5616"/>
                  </a:cubicBezTo>
                  <a:cubicBezTo>
                    <a:pt x="5661" y="5662"/>
                    <a:pt x="5455" y="5639"/>
                    <a:pt x="5273" y="5616"/>
                  </a:cubicBezTo>
                  <a:cubicBezTo>
                    <a:pt x="4885" y="5525"/>
                    <a:pt x="4497" y="5388"/>
                    <a:pt x="4154" y="5228"/>
                  </a:cubicBezTo>
                  <a:cubicBezTo>
                    <a:pt x="3447" y="4886"/>
                    <a:pt x="2808" y="4429"/>
                    <a:pt x="2214" y="3927"/>
                  </a:cubicBezTo>
                  <a:cubicBezTo>
                    <a:pt x="1621" y="3402"/>
                    <a:pt x="1096" y="2831"/>
                    <a:pt x="662" y="2169"/>
                  </a:cubicBezTo>
                  <a:cubicBezTo>
                    <a:pt x="434" y="1850"/>
                    <a:pt x="251" y="1485"/>
                    <a:pt x="137" y="1119"/>
                  </a:cubicBezTo>
                  <a:cubicBezTo>
                    <a:pt x="91" y="937"/>
                    <a:pt x="23" y="731"/>
                    <a:pt x="46" y="526"/>
                  </a:cubicBezTo>
                  <a:cubicBezTo>
                    <a:pt x="46" y="343"/>
                    <a:pt x="91" y="138"/>
                    <a:pt x="228" y="1"/>
                  </a:cubicBezTo>
                  <a:cubicBezTo>
                    <a:pt x="0" y="321"/>
                    <a:pt x="91" y="731"/>
                    <a:pt x="228" y="1097"/>
                  </a:cubicBezTo>
                  <a:cubicBezTo>
                    <a:pt x="365" y="1439"/>
                    <a:pt x="548" y="1781"/>
                    <a:pt x="776" y="2078"/>
                  </a:cubicBezTo>
                  <a:cubicBezTo>
                    <a:pt x="1233" y="2717"/>
                    <a:pt x="1758" y="3265"/>
                    <a:pt x="2328" y="3767"/>
                  </a:cubicBezTo>
                  <a:cubicBezTo>
                    <a:pt x="2922" y="4292"/>
                    <a:pt x="3538" y="4726"/>
                    <a:pt x="4223" y="5091"/>
                  </a:cubicBezTo>
                  <a:cubicBezTo>
                    <a:pt x="4565" y="5274"/>
                    <a:pt x="4907" y="5411"/>
                    <a:pt x="5273" y="5502"/>
                  </a:cubicBezTo>
                  <a:cubicBezTo>
                    <a:pt x="5638" y="5593"/>
                    <a:pt x="6072" y="5639"/>
                    <a:pt x="6368" y="53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2"/>
            <p:cNvSpPr/>
            <p:nvPr/>
          </p:nvSpPr>
          <p:spPr>
            <a:xfrm>
              <a:off x="4059312" y="861636"/>
              <a:ext cx="287790" cy="219413"/>
            </a:xfrm>
            <a:custGeom>
              <a:avLst/>
              <a:gdLst/>
              <a:ahLst/>
              <a:cxnLst/>
              <a:rect l="l" t="t" r="r" b="b"/>
              <a:pathLst>
                <a:path w="7784" h="5935" extrusionOk="0">
                  <a:moveTo>
                    <a:pt x="7784" y="5090"/>
                  </a:moveTo>
                  <a:cubicBezTo>
                    <a:pt x="7533" y="5478"/>
                    <a:pt x="7076" y="5752"/>
                    <a:pt x="6620" y="5821"/>
                  </a:cubicBezTo>
                  <a:cubicBezTo>
                    <a:pt x="6140" y="5935"/>
                    <a:pt x="5661" y="5889"/>
                    <a:pt x="5182" y="5821"/>
                  </a:cubicBezTo>
                  <a:cubicBezTo>
                    <a:pt x="4246" y="5661"/>
                    <a:pt x="3379" y="5227"/>
                    <a:pt x="2580" y="4702"/>
                  </a:cubicBezTo>
                  <a:cubicBezTo>
                    <a:pt x="1826" y="4154"/>
                    <a:pt x="1119" y="3492"/>
                    <a:pt x="617" y="2694"/>
                  </a:cubicBezTo>
                  <a:cubicBezTo>
                    <a:pt x="366" y="2283"/>
                    <a:pt x="183" y="1826"/>
                    <a:pt x="92" y="1370"/>
                  </a:cubicBezTo>
                  <a:cubicBezTo>
                    <a:pt x="0" y="890"/>
                    <a:pt x="92" y="388"/>
                    <a:pt x="366" y="0"/>
                  </a:cubicBezTo>
                  <a:cubicBezTo>
                    <a:pt x="137" y="411"/>
                    <a:pt x="92" y="890"/>
                    <a:pt x="206" y="1347"/>
                  </a:cubicBezTo>
                  <a:cubicBezTo>
                    <a:pt x="297" y="1781"/>
                    <a:pt x="525" y="2214"/>
                    <a:pt x="777" y="2579"/>
                  </a:cubicBezTo>
                  <a:cubicBezTo>
                    <a:pt x="1279" y="3355"/>
                    <a:pt x="1963" y="3995"/>
                    <a:pt x="2717" y="4520"/>
                  </a:cubicBezTo>
                  <a:cubicBezTo>
                    <a:pt x="3470" y="5045"/>
                    <a:pt x="4314" y="5455"/>
                    <a:pt x="5227" y="5638"/>
                  </a:cubicBezTo>
                  <a:cubicBezTo>
                    <a:pt x="5661" y="5752"/>
                    <a:pt x="6140" y="5775"/>
                    <a:pt x="6597" y="5729"/>
                  </a:cubicBezTo>
                  <a:cubicBezTo>
                    <a:pt x="7053" y="5661"/>
                    <a:pt x="7487" y="5455"/>
                    <a:pt x="7784" y="50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2"/>
            <p:cNvSpPr/>
            <p:nvPr/>
          </p:nvSpPr>
          <p:spPr>
            <a:xfrm>
              <a:off x="4072806" y="831246"/>
              <a:ext cx="286976" cy="218600"/>
            </a:xfrm>
            <a:custGeom>
              <a:avLst/>
              <a:gdLst/>
              <a:ahLst/>
              <a:cxnLst/>
              <a:rect l="l" t="t" r="r" b="b"/>
              <a:pathLst>
                <a:path w="7762" h="5913" extrusionOk="0">
                  <a:moveTo>
                    <a:pt x="1" y="822"/>
                  </a:moveTo>
                  <a:cubicBezTo>
                    <a:pt x="252" y="434"/>
                    <a:pt x="708" y="183"/>
                    <a:pt x="1165" y="92"/>
                  </a:cubicBezTo>
                  <a:cubicBezTo>
                    <a:pt x="1644" y="0"/>
                    <a:pt x="2123" y="23"/>
                    <a:pt x="2580" y="92"/>
                  </a:cubicBezTo>
                  <a:cubicBezTo>
                    <a:pt x="3539" y="252"/>
                    <a:pt x="4406" y="685"/>
                    <a:pt x="5182" y="1210"/>
                  </a:cubicBezTo>
                  <a:cubicBezTo>
                    <a:pt x="5958" y="1758"/>
                    <a:pt x="6666" y="2420"/>
                    <a:pt x="7168" y="3219"/>
                  </a:cubicBezTo>
                  <a:cubicBezTo>
                    <a:pt x="7419" y="3630"/>
                    <a:pt x="7601" y="4086"/>
                    <a:pt x="7693" y="4543"/>
                  </a:cubicBezTo>
                  <a:cubicBezTo>
                    <a:pt x="7761" y="5022"/>
                    <a:pt x="7693" y="5524"/>
                    <a:pt x="7419" y="5912"/>
                  </a:cubicBezTo>
                  <a:cubicBezTo>
                    <a:pt x="7647" y="5501"/>
                    <a:pt x="7693" y="5022"/>
                    <a:pt x="7579" y="4565"/>
                  </a:cubicBezTo>
                  <a:cubicBezTo>
                    <a:pt x="7465" y="4132"/>
                    <a:pt x="7259" y="3698"/>
                    <a:pt x="7008" y="3333"/>
                  </a:cubicBezTo>
                  <a:cubicBezTo>
                    <a:pt x="6506" y="2557"/>
                    <a:pt x="5821" y="1918"/>
                    <a:pt x="5068" y="1393"/>
                  </a:cubicBezTo>
                  <a:cubicBezTo>
                    <a:pt x="4292" y="868"/>
                    <a:pt x="3447" y="457"/>
                    <a:pt x="2557" y="274"/>
                  </a:cubicBezTo>
                  <a:cubicBezTo>
                    <a:pt x="2101" y="160"/>
                    <a:pt x="1644" y="137"/>
                    <a:pt x="1188" y="206"/>
                  </a:cubicBezTo>
                  <a:cubicBezTo>
                    <a:pt x="731" y="252"/>
                    <a:pt x="297" y="457"/>
                    <a:pt x="1" y="8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2"/>
            <p:cNvSpPr/>
            <p:nvPr/>
          </p:nvSpPr>
          <p:spPr>
            <a:xfrm>
              <a:off x="4534423" y="655710"/>
              <a:ext cx="336741" cy="279341"/>
            </a:xfrm>
            <a:custGeom>
              <a:avLst/>
              <a:gdLst/>
              <a:ahLst/>
              <a:cxnLst/>
              <a:rect l="l" t="t" r="r" b="b"/>
              <a:pathLst>
                <a:path w="9108" h="7556" extrusionOk="0">
                  <a:moveTo>
                    <a:pt x="8537" y="1"/>
                  </a:moveTo>
                  <a:cubicBezTo>
                    <a:pt x="8902" y="457"/>
                    <a:pt x="9085" y="1074"/>
                    <a:pt x="9107" y="1667"/>
                  </a:cubicBezTo>
                  <a:cubicBezTo>
                    <a:pt x="9107" y="2260"/>
                    <a:pt x="8948" y="2854"/>
                    <a:pt x="8719" y="3402"/>
                  </a:cubicBezTo>
                  <a:cubicBezTo>
                    <a:pt x="8240" y="4497"/>
                    <a:pt x="7418" y="5410"/>
                    <a:pt x="6482" y="6141"/>
                  </a:cubicBezTo>
                  <a:cubicBezTo>
                    <a:pt x="5501" y="6826"/>
                    <a:pt x="4383" y="7351"/>
                    <a:pt x="3196" y="7487"/>
                  </a:cubicBezTo>
                  <a:cubicBezTo>
                    <a:pt x="2602" y="7556"/>
                    <a:pt x="2009" y="7510"/>
                    <a:pt x="1438" y="7328"/>
                  </a:cubicBezTo>
                  <a:cubicBezTo>
                    <a:pt x="867" y="7145"/>
                    <a:pt x="342" y="6803"/>
                    <a:pt x="0" y="6323"/>
                  </a:cubicBezTo>
                  <a:cubicBezTo>
                    <a:pt x="388" y="6757"/>
                    <a:pt x="913" y="7054"/>
                    <a:pt x="1461" y="7191"/>
                  </a:cubicBezTo>
                  <a:cubicBezTo>
                    <a:pt x="2032" y="7351"/>
                    <a:pt x="2602" y="7351"/>
                    <a:pt x="3173" y="7259"/>
                  </a:cubicBezTo>
                  <a:cubicBezTo>
                    <a:pt x="4314" y="7077"/>
                    <a:pt x="5364" y="6574"/>
                    <a:pt x="6300" y="5890"/>
                  </a:cubicBezTo>
                  <a:cubicBezTo>
                    <a:pt x="7213" y="5205"/>
                    <a:pt x="8012" y="4338"/>
                    <a:pt x="8514" y="3310"/>
                  </a:cubicBezTo>
                  <a:cubicBezTo>
                    <a:pt x="8765" y="2785"/>
                    <a:pt x="8925" y="2238"/>
                    <a:pt x="8948" y="1667"/>
                  </a:cubicBezTo>
                  <a:cubicBezTo>
                    <a:pt x="8993" y="1096"/>
                    <a:pt x="8856" y="503"/>
                    <a:pt x="8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2"/>
            <p:cNvSpPr/>
            <p:nvPr/>
          </p:nvSpPr>
          <p:spPr>
            <a:xfrm>
              <a:off x="4514163" y="610163"/>
              <a:ext cx="335890" cy="279341"/>
            </a:xfrm>
            <a:custGeom>
              <a:avLst/>
              <a:gdLst/>
              <a:ahLst/>
              <a:cxnLst/>
              <a:rect l="l" t="t" r="r" b="b"/>
              <a:pathLst>
                <a:path w="9085" h="7556" extrusionOk="0">
                  <a:moveTo>
                    <a:pt x="548" y="7555"/>
                  </a:moveTo>
                  <a:cubicBezTo>
                    <a:pt x="183" y="7099"/>
                    <a:pt x="0" y="6483"/>
                    <a:pt x="0" y="5889"/>
                  </a:cubicBezTo>
                  <a:cubicBezTo>
                    <a:pt x="0" y="5296"/>
                    <a:pt x="137" y="4702"/>
                    <a:pt x="388" y="4154"/>
                  </a:cubicBezTo>
                  <a:cubicBezTo>
                    <a:pt x="868" y="3059"/>
                    <a:pt x="1689" y="2146"/>
                    <a:pt x="2625" y="1415"/>
                  </a:cubicBezTo>
                  <a:cubicBezTo>
                    <a:pt x="3584" y="731"/>
                    <a:pt x="4702" y="206"/>
                    <a:pt x="5889" y="69"/>
                  </a:cubicBezTo>
                  <a:cubicBezTo>
                    <a:pt x="6483" y="0"/>
                    <a:pt x="7099" y="46"/>
                    <a:pt x="7670" y="228"/>
                  </a:cubicBezTo>
                  <a:cubicBezTo>
                    <a:pt x="8240" y="411"/>
                    <a:pt x="8765" y="753"/>
                    <a:pt x="9085" y="1233"/>
                  </a:cubicBezTo>
                  <a:cubicBezTo>
                    <a:pt x="8697" y="799"/>
                    <a:pt x="8195" y="502"/>
                    <a:pt x="7624" y="365"/>
                  </a:cubicBezTo>
                  <a:cubicBezTo>
                    <a:pt x="7076" y="206"/>
                    <a:pt x="6483" y="206"/>
                    <a:pt x="5935" y="297"/>
                  </a:cubicBezTo>
                  <a:cubicBezTo>
                    <a:pt x="4794" y="480"/>
                    <a:pt x="3721" y="982"/>
                    <a:pt x="2808" y="1666"/>
                  </a:cubicBezTo>
                  <a:cubicBezTo>
                    <a:pt x="1872" y="2351"/>
                    <a:pt x="1096" y="3219"/>
                    <a:pt x="594" y="4246"/>
                  </a:cubicBezTo>
                  <a:cubicBezTo>
                    <a:pt x="343" y="4771"/>
                    <a:pt x="160" y="5318"/>
                    <a:pt x="137" y="5889"/>
                  </a:cubicBezTo>
                  <a:cubicBezTo>
                    <a:pt x="114" y="6460"/>
                    <a:pt x="251" y="7053"/>
                    <a:pt x="548" y="75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2"/>
            <p:cNvSpPr/>
            <p:nvPr/>
          </p:nvSpPr>
          <p:spPr>
            <a:xfrm>
              <a:off x="4099832" y="124926"/>
              <a:ext cx="349385" cy="260782"/>
            </a:xfrm>
            <a:custGeom>
              <a:avLst/>
              <a:gdLst/>
              <a:ahLst/>
              <a:cxnLst/>
              <a:rect l="l" t="t" r="r" b="b"/>
              <a:pathLst>
                <a:path w="9450" h="7054" extrusionOk="0">
                  <a:moveTo>
                    <a:pt x="479" y="7054"/>
                  </a:moveTo>
                  <a:cubicBezTo>
                    <a:pt x="137" y="6574"/>
                    <a:pt x="0" y="5958"/>
                    <a:pt x="46" y="5365"/>
                  </a:cubicBezTo>
                  <a:cubicBezTo>
                    <a:pt x="69" y="4771"/>
                    <a:pt x="274" y="4178"/>
                    <a:pt x="548" y="3653"/>
                  </a:cubicBezTo>
                  <a:cubicBezTo>
                    <a:pt x="1119" y="2603"/>
                    <a:pt x="2009" y="1758"/>
                    <a:pt x="3013" y="1119"/>
                  </a:cubicBezTo>
                  <a:cubicBezTo>
                    <a:pt x="4017" y="503"/>
                    <a:pt x="5181" y="69"/>
                    <a:pt x="6368" y="24"/>
                  </a:cubicBezTo>
                  <a:cubicBezTo>
                    <a:pt x="6962" y="1"/>
                    <a:pt x="7578" y="69"/>
                    <a:pt x="8126" y="297"/>
                  </a:cubicBezTo>
                  <a:cubicBezTo>
                    <a:pt x="8674" y="526"/>
                    <a:pt x="9176" y="914"/>
                    <a:pt x="9450" y="1416"/>
                  </a:cubicBezTo>
                  <a:cubicBezTo>
                    <a:pt x="9107" y="959"/>
                    <a:pt x="8628" y="617"/>
                    <a:pt x="8080" y="434"/>
                  </a:cubicBezTo>
                  <a:cubicBezTo>
                    <a:pt x="7532" y="252"/>
                    <a:pt x="6962" y="206"/>
                    <a:pt x="6391" y="252"/>
                  </a:cubicBezTo>
                  <a:cubicBezTo>
                    <a:pt x="5227" y="343"/>
                    <a:pt x="4131" y="754"/>
                    <a:pt x="3173" y="1370"/>
                  </a:cubicBezTo>
                  <a:cubicBezTo>
                    <a:pt x="2191" y="1964"/>
                    <a:pt x="1324" y="2785"/>
                    <a:pt x="753" y="3767"/>
                  </a:cubicBezTo>
                  <a:cubicBezTo>
                    <a:pt x="457" y="4269"/>
                    <a:pt x="251" y="4817"/>
                    <a:pt x="183" y="5387"/>
                  </a:cubicBezTo>
                  <a:cubicBezTo>
                    <a:pt x="91" y="5935"/>
                    <a:pt x="183" y="6529"/>
                    <a:pt x="479" y="70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2"/>
            <p:cNvSpPr/>
            <p:nvPr/>
          </p:nvSpPr>
          <p:spPr>
            <a:xfrm>
              <a:off x="4117541" y="177239"/>
              <a:ext cx="349422" cy="261633"/>
            </a:xfrm>
            <a:custGeom>
              <a:avLst/>
              <a:gdLst/>
              <a:ahLst/>
              <a:cxnLst/>
              <a:rect l="l" t="t" r="r" b="b"/>
              <a:pathLst>
                <a:path w="9451" h="7077" extrusionOk="0">
                  <a:moveTo>
                    <a:pt x="8971" y="1"/>
                  </a:moveTo>
                  <a:cubicBezTo>
                    <a:pt x="9313" y="503"/>
                    <a:pt x="9450" y="1119"/>
                    <a:pt x="9404" y="1713"/>
                  </a:cubicBezTo>
                  <a:cubicBezTo>
                    <a:pt x="9382" y="2306"/>
                    <a:pt x="9176" y="2877"/>
                    <a:pt x="8902" y="3402"/>
                  </a:cubicBezTo>
                  <a:cubicBezTo>
                    <a:pt x="8332" y="4475"/>
                    <a:pt x="7441" y="5319"/>
                    <a:pt x="6437" y="5958"/>
                  </a:cubicBezTo>
                  <a:cubicBezTo>
                    <a:pt x="5433" y="6575"/>
                    <a:pt x="4269" y="7008"/>
                    <a:pt x="3082" y="7054"/>
                  </a:cubicBezTo>
                  <a:cubicBezTo>
                    <a:pt x="2488" y="7077"/>
                    <a:pt x="1872" y="6985"/>
                    <a:pt x="1324" y="6780"/>
                  </a:cubicBezTo>
                  <a:cubicBezTo>
                    <a:pt x="776" y="6529"/>
                    <a:pt x="274" y="6164"/>
                    <a:pt x="0" y="5639"/>
                  </a:cubicBezTo>
                  <a:cubicBezTo>
                    <a:pt x="343" y="6118"/>
                    <a:pt x="822" y="6460"/>
                    <a:pt x="1370" y="6620"/>
                  </a:cubicBezTo>
                  <a:cubicBezTo>
                    <a:pt x="1918" y="6826"/>
                    <a:pt x="2488" y="6871"/>
                    <a:pt x="3059" y="6826"/>
                  </a:cubicBezTo>
                  <a:cubicBezTo>
                    <a:pt x="4223" y="6734"/>
                    <a:pt x="5319" y="6301"/>
                    <a:pt x="6277" y="5707"/>
                  </a:cubicBezTo>
                  <a:cubicBezTo>
                    <a:pt x="7259" y="5091"/>
                    <a:pt x="8103" y="4292"/>
                    <a:pt x="8697" y="3288"/>
                  </a:cubicBezTo>
                  <a:cubicBezTo>
                    <a:pt x="8994" y="2808"/>
                    <a:pt x="9199" y="2261"/>
                    <a:pt x="9267" y="1690"/>
                  </a:cubicBezTo>
                  <a:cubicBezTo>
                    <a:pt x="9359" y="1119"/>
                    <a:pt x="9267" y="526"/>
                    <a:pt x="89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2"/>
            <p:cNvSpPr/>
            <p:nvPr/>
          </p:nvSpPr>
          <p:spPr>
            <a:xfrm>
              <a:off x="4186750" y="259092"/>
              <a:ext cx="337596" cy="241377"/>
            </a:xfrm>
            <a:custGeom>
              <a:avLst/>
              <a:gdLst/>
              <a:ahLst/>
              <a:cxnLst/>
              <a:rect l="l" t="t" r="r" b="b"/>
              <a:pathLst>
                <a:path w="9131" h="6529" extrusionOk="0">
                  <a:moveTo>
                    <a:pt x="7692" y="435"/>
                  </a:moveTo>
                  <a:cubicBezTo>
                    <a:pt x="6414" y="3014"/>
                    <a:pt x="3743" y="4840"/>
                    <a:pt x="867" y="5091"/>
                  </a:cubicBezTo>
                  <a:cubicBezTo>
                    <a:pt x="708" y="5114"/>
                    <a:pt x="525" y="5114"/>
                    <a:pt x="388" y="5228"/>
                  </a:cubicBezTo>
                  <a:cubicBezTo>
                    <a:pt x="0" y="5456"/>
                    <a:pt x="183" y="6118"/>
                    <a:pt x="594" y="6323"/>
                  </a:cubicBezTo>
                  <a:cubicBezTo>
                    <a:pt x="982" y="6529"/>
                    <a:pt x="1484" y="6438"/>
                    <a:pt x="1917" y="6346"/>
                  </a:cubicBezTo>
                  <a:cubicBezTo>
                    <a:pt x="3378" y="6004"/>
                    <a:pt x="4862" y="5662"/>
                    <a:pt x="6094" y="4794"/>
                  </a:cubicBezTo>
                  <a:cubicBezTo>
                    <a:pt x="7350" y="3904"/>
                    <a:pt x="8217" y="2557"/>
                    <a:pt x="8970" y="1211"/>
                  </a:cubicBezTo>
                  <a:cubicBezTo>
                    <a:pt x="9039" y="1051"/>
                    <a:pt x="9130" y="868"/>
                    <a:pt x="9062" y="731"/>
                  </a:cubicBezTo>
                  <a:cubicBezTo>
                    <a:pt x="9016" y="617"/>
                    <a:pt x="8902" y="549"/>
                    <a:pt x="8788" y="503"/>
                  </a:cubicBezTo>
                  <a:cubicBezTo>
                    <a:pt x="8491" y="343"/>
                    <a:pt x="8194" y="161"/>
                    <a:pt x="7898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55000">
                  <a:srgbClr val="89FF1C">
                    <a:alpha val="2235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2"/>
            <p:cNvSpPr/>
            <p:nvPr/>
          </p:nvSpPr>
          <p:spPr>
            <a:xfrm>
              <a:off x="4116691" y="757823"/>
              <a:ext cx="308901" cy="268398"/>
            </a:xfrm>
            <a:custGeom>
              <a:avLst/>
              <a:gdLst/>
              <a:ahLst/>
              <a:cxnLst/>
              <a:rect l="l" t="t" r="r" b="b"/>
              <a:pathLst>
                <a:path w="8355" h="7260" extrusionOk="0">
                  <a:moveTo>
                    <a:pt x="457" y="1507"/>
                  </a:moveTo>
                  <a:cubicBezTo>
                    <a:pt x="3310" y="1918"/>
                    <a:pt x="5867" y="3904"/>
                    <a:pt x="7008" y="6551"/>
                  </a:cubicBezTo>
                  <a:cubicBezTo>
                    <a:pt x="7076" y="6688"/>
                    <a:pt x="7145" y="6871"/>
                    <a:pt x="7282" y="6962"/>
                  </a:cubicBezTo>
                  <a:cubicBezTo>
                    <a:pt x="7647" y="7259"/>
                    <a:pt x="8195" y="6894"/>
                    <a:pt x="8286" y="6437"/>
                  </a:cubicBezTo>
                  <a:cubicBezTo>
                    <a:pt x="8355" y="5981"/>
                    <a:pt x="8104" y="5547"/>
                    <a:pt x="7875" y="5159"/>
                  </a:cubicBezTo>
                  <a:cubicBezTo>
                    <a:pt x="7099" y="3881"/>
                    <a:pt x="6300" y="2580"/>
                    <a:pt x="5113" y="1667"/>
                  </a:cubicBezTo>
                  <a:cubicBezTo>
                    <a:pt x="3858" y="754"/>
                    <a:pt x="2306" y="366"/>
                    <a:pt x="799" y="69"/>
                  </a:cubicBezTo>
                  <a:cubicBezTo>
                    <a:pt x="640" y="23"/>
                    <a:pt x="434" y="1"/>
                    <a:pt x="320" y="115"/>
                  </a:cubicBezTo>
                  <a:cubicBezTo>
                    <a:pt x="229" y="206"/>
                    <a:pt x="206" y="320"/>
                    <a:pt x="183" y="434"/>
                  </a:cubicBezTo>
                  <a:cubicBezTo>
                    <a:pt x="115" y="777"/>
                    <a:pt x="46" y="1119"/>
                    <a:pt x="1" y="146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55000">
                  <a:srgbClr val="89FF1C">
                    <a:alpha val="2235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2"/>
            <p:cNvSpPr/>
            <p:nvPr/>
          </p:nvSpPr>
          <p:spPr>
            <a:xfrm>
              <a:off x="4552982" y="92022"/>
              <a:ext cx="292004" cy="291171"/>
            </a:xfrm>
            <a:custGeom>
              <a:avLst/>
              <a:gdLst/>
              <a:ahLst/>
              <a:cxnLst/>
              <a:rect l="l" t="t" r="r" b="b"/>
              <a:pathLst>
                <a:path w="7898" h="7876" extrusionOk="0">
                  <a:moveTo>
                    <a:pt x="7418" y="6392"/>
                  </a:moveTo>
                  <a:cubicBezTo>
                    <a:pt x="4634" y="5707"/>
                    <a:pt x="2260" y="3493"/>
                    <a:pt x="1370" y="754"/>
                  </a:cubicBezTo>
                  <a:cubicBezTo>
                    <a:pt x="1324" y="594"/>
                    <a:pt x="1278" y="434"/>
                    <a:pt x="1142" y="320"/>
                  </a:cubicBezTo>
                  <a:cubicBezTo>
                    <a:pt x="822" y="0"/>
                    <a:pt x="229" y="320"/>
                    <a:pt x="114" y="754"/>
                  </a:cubicBezTo>
                  <a:cubicBezTo>
                    <a:pt x="0" y="1187"/>
                    <a:pt x="206" y="1644"/>
                    <a:pt x="388" y="2055"/>
                  </a:cubicBezTo>
                  <a:cubicBezTo>
                    <a:pt x="1050" y="3401"/>
                    <a:pt x="1712" y="4794"/>
                    <a:pt x="2808" y="5775"/>
                  </a:cubicBezTo>
                  <a:cubicBezTo>
                    <a:pt x="3972" y="6825"/>
                    <a:pt x="5478" y="7350"/>
                    <a:pt x="6962" y="7784"/>
                  </a:cubicBezTo>
                  <a:cubicBezTo>
                    <a:pt x="7122" y="7852"/>
                    <a:pt x="7327" y="7875"/>
                    <a:pt x="7441" y="7784"/>
                  </a:cubicBezTo>
                  <a:cubicBezTo>
                    <a:pt x="7533" y="7715"/>
                    <a:pt x="7578" y="7601"/>
                    <a:pt x="7601" y="7487"/>
                  </a:cubicBezTo>
                  <a:cubicBezTo>
                    <a:pt x="7692" y="7145"/>
                    <a:pt x="7807" y="6825"/>
                    <a:pt x="7898" y="648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55000">
                  <a:srgbClr val="89FF1C">
                    <a:alpha val="2235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2"/>
            <p:cNvSpPr/>
            <p:nvPr/>
          </p:nvSpPr>
          <p:spPr>
            <a:xfrm>
              <a:off x="3967329" y="366269"/>
              <a:ext cx="122414" cy="382301"/>
            </a:xfrm>
            <a:custGeom>
              <a:avLst/>
              <a:gdLst/>
              <a:ahLst/>
              <a:cxnLst/>
              <a:rect l="l" t="t" r="r" b="b"/>
              <a:pathLst>
                <a:path w="3311" h="10341" extrusionOk="0">
                  <a:moveTo>
                    <a:pt x="799" y="914"/>
                  </a:moveTo>
                  <a:cubicBezTo>
                    <a:pt x="2032" y="3516"/>
                    <a:pt x="1804" y="6757"/>
                    <a:pt x="252" y="9154"/>
                  </a:cubicBezTo>
                  <a:cubicBezTo>
                    <a:pt x="137" y="9313"/>
                    <a:pt x="46" y="9450"/>
                    <a:pt x="23" y="9633"/>
                  </a:cubicBezTo>
                  <a:cubicBezTo>
                    <a:pt x="1" y="10067"/>
                    <a:pt x="617" y="10341"/>
                    <a:pt x="1028" y="10158"/>
                  </a:cubicBezTo>
                  <a:cubicBezTo>
                    <a:pt x="1438" y="9953"/>
                    <a:pt x="1667" y="9519"/>
                    <a:pt x="1872" y="9108"/>
                  </a:cubicBezTo>
                  <a:cubicBezTo>
                    <a:pt x="2511" y="7761"/>
                    <a:pt x="3150" y="6369"/>
                    <a:pt x="3242" y="4885"/>
                  </a:cubicBezTo>
                  <a:cubicBezTo>
                    <a:pt x="3310" y="3333"/>
                    <a:pt x="2785" y="1827"/>
                    <a:pt x="2192" y="389"/>
                  </a:cubicBezTo>
                  <a:cubicBezTo>
                    <a:pt x="2123" y="252"/>
                    <a:pt x="2032" y="69"/>
                    <a:pt x="1872" y="24"/>
                  </a:cubicBezTo>
                  <a:cubicBezTo>
                    <a:pt x="1758" y="1"/>
                    <a:pt x="1644" y="46"/>
                    <a:pt x="1530" y="92"/>
                  </a:cubicBezTo>
                  <a:cubicBezTo>
                    <a:pt x="1210" y="229"/>
                    <a:pt x="891" y="366"/>
                    <a:pt x="571" y="50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55000">
                  <a:srgbClr val="89FF1C">
                    <a:alpha val="2235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2"/>
            <p:cNvSpPr/>
            <p:nvPr/>
          </p:nvSpPr>
          <p:spPr>
            <a:xfrm>
              <a:off x="4456784" y="532525"/>
              <a:ext cx="336741" cy="243887"/>
            </a:xfrm>
            <a:custGeom>
              <a:avLst/>
              <a:gdLst/>
              <a:ahLst/>
              <a:cxnLst/>
              <a:rect l="l" t="t" r="r" b="b"/>
              <a:pathLst>
                <a:path w="9108" h="6597" extrusionOk="0">
                  <a:moveTo>
                    <a:pt x="1438" y="6163"/>
                  </a:moveTo>
                  <a:cubicBezTo>
                    <a:pt x="2716" y="3584"/>
                    <a:pt x="5364" y="1735"/>
                    <a:pt x="8240" y="1438"/>
                  </a:cubicBezTo>
                  <a:cubicBezTo>
                    <a:pt x="8400" y="1438"/>
                    <a:pt x="8582" y="1415"/>
                    <a:pt x="8719" y="1324"/>
                  </a:cubicBezTo>
                  <a:cubicBezTo>
                    <a:pt x="9107" y="1073"/>
                    <a:pt x="8925" y="411"/>
                    <a:pt x="8514" y="206"/>
                  </a:cubicBezTo>
                  <a:cubicBezTo>
                    <a:pt x="8103" y="0"/>
                    <a:pt x="7624" y="114"/>
                    <a:pt x="7167" y="206"/>
                  </a:cubicBezTo>
                  <a:cubicBezTo>
                    <a:pt x="5729" y="548"/>
                    <a:pt x="4223" y="913"/>
                    <a:pt x="3013" y="1781"/>
                  </a:cubicBezTo>
                  <a:cubicBezTo>
                    <a:pt x="1758" y="2694"/>
                    <a:pt x="913" y="4040"/>
                    <a:pt x="183" y="5410"/>
                  </a:cubicBezTo>
                  <a:cubicBezTo>
                    <a:pt x="91" y="5547"/>
                    <a:pt x="0" y="5729"/>
                    <a:pt x="91" y="5889"/>
                  </a:cubicBezTo>
                  <a:cubicBezTo>
                    <a:pt x="137" y="5981"/>
                    <a:pt x="251" y="6049"/>
                    <a:pt x="343" y="6117"/>
                  </a:cubicBezTo>
                  <a:cubicBezTo>
                    <a:pt x="639" y="6277"/>
                    <a:pt x="959" y="6437"/>
                    <a:pt x="1256" y="659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55000">
                  <a:srgbClr val="89FF1C">
                    <a:alpha val="2235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2"/>
            <p:cNvSpPr/>
            <p:nvPr/>
          </p:nvSpPr>
          <p:spPr>
            <a:xfrm>
              <a:off x="4599381" y="46512"/>
              <a:ext cx="310606" cy="255241"/>
            </a:xfrm>
            <a:custGeom>
              <a:avLst/>
              <a:gdLst/>
              <a:ahLst/>
              <a:cxnLst/>
              <a:rect l="l" t="t" r="r" b="b"/>
              <a:pathLst>
                <a:path w="8401" h="6904" extrusionOk="0">
                  <a:moveTo>
                    <a:pt x="4651" y="1"/>
                  </a:moveTo>
                  <a:cubicBezTo>
                    <a:pt x="2912" y="1"/>
                    <a:pt x="948" y="845"/>
                    <a:pt x="571" y="1300"/>
                  </a:cubicBezTo>
                  <a:cubicBezTo>
                    <a:pt x="1" y="1939"/>
                    <a:pt x="914" y="3651"/>
                    <a:pt x="2626" y="5135"/>
                  </a:cubicBezTo>
                  <a:cubicBezTo>
                    <a:pt x="3885" y="6241"/>
                    <a:pt x="5221" y="6903"/>
                    <a:pt x="6056" y="6903"/>
                  </a:cubicBezTo>
                  <a:cubicBezTo>
                    <a:pt x="6340" y="6903"/>
                    <a:pt x="6566" y="6826"/>
                    <a:pt x="6711" y="6664"/>
                  </a:cubicBezTo>
                  <a:cubicBezTo>
                    <a:pt x="7282" y="6025"/>
                    <a:pt x="8400" y="2122"/>
                    <a:pt x="6711" y="638"/>
                  </a:cubicBezTo>
                  <a:cubicBezTo>
                    <a:pt x="6184" y="175"/>
                    <a:pt x="5441" y="1"/>
                    <a:pt x="465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8000">
                  <a:schemeClr val="lt1"/>
                </a:gs>
                <a:gs pos="60000">
                  <a:srgbClr val="C4EB10"/>
                </a:gs>
                <a:gs pos="100000">
                  <a:schemeClr val="accent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2"/>
            <p:cNvSpPr/>
            <p:nvPr/>
          </p:nvSpPr>
          <p:spPr>
            <a:xfrm>
              <a:off x="3766504" y="395808"/>
              <a:ext cx="236328" cy="266702"/>
            </a:xfrm>
            <a:custGeom>
              <a:avLst/>
              <a:gdLst/>
              <a:ahLst/>
              <a:cxnLst/>
              <a:rect l="l" t="t" r="r" b="b"/>
              <a:pathLst>
                <a:path w="6392" h="7214" extrusionOk="0">
                  <a:moveTo>
                    <a:pt x="4565" y="1"/>
                  </a:moveTo>
                  <a:cubicBezTo>
                    <a:pt x="3561" y="1"/>
                    <a:pt x="0" y="1598"/>
                    <a:pt x="0" y="3607"/>
                  </a:cubicBezTo>
                  <a:cubicBezTo>
                    <a:pt x="0" y="6300"/>
                    <a:pt x="3606" y="7213"/>
                    <a:pt x="4611" y="7213"/>
                  </a:cubicBezTo>
                  <a:cubicBezTo>
                    <a:pt x="5592" y="7213"/>
                    <a:pt x="6391" y="5593"/>
                    <a:pt x="6391" y="3607"/>
                  </a:cubicBezTo>
                  <a:cubicBezTo>
                    <a:pt x="6368" y="1598"/>
                    <a:pt x="5547" y="1"/>
                    <a:pt x="456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8000">
                  <a:schemeClr val="lt1"/>
                </a:gs>
                <a:gs pos="60000">
                  <a:srgbClr val="C4EB10"/>
                </a:gs>
                <a:gs pos="100000">
                  <a:schemeClr val="accent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2"/>
            <p:cNvSpPr/>
            <p:nvPr/>
          </p:nvSpPr>
          <p:spPr>
            <a:xfrm>
              <a:off x="4491389" y="615228"/>
              <a:ext cx="420303" cy="362565"/>
            </a:xfrm>
            <a:custGeom>
              <a:avLst/>
              <a:gdLst/>
              <a:ahLst/>
              <a:cxnLst/>
              <a:rect l="l" t="t" r="r" b="b"/>
              <a:pathLst>
                <a:path w="11368" h="9807" extrusionOk="0">
                  <a:moveTo>
                    <a:pt x="7196" y="0"/>
                  </a:moveTo>
                  <a:cubicBezTo>
                    <a:pt x="5988" y="0"/>
                    <a:pt x="4588" y="476"/>
                    <a:pt x="3333" y="1415"/>
                  </a:cubicBezTo>
                  <a:cubicBezTo>
                    <a:pt x="982" y="3150"/>
                    <a:pt x="0" y="5843"/>
                    <a:pt x="1164" y="7418"/>
                  </a:cubicBezTo>
                  <a:cubicBezTo>
                    <a:pt x="1995" y="8543"/>
                    <a:pt x="4443" y="9807"/>
                    <a:pt x="6631" y="9807"/>
                  </a:cubicBezTo>
                  <a:cubicBezTo>
                    <a:pt x="7508" y="9807"/>
                    <a:pt x="8343" y="9604"/>
                    <a:pt x="9016" y="9107"/>
                  </a:cubicBezTo>
                  <a:cubicBezTo>
                    <a:pt x="11367" y="7350"/>
                    <a:pt x="10865" y="2671"/>
                    <a:pt x="9701" y="1096"/>
                  </a:cubicBezTo>
                  <a:cubicBezTo>
                    <a:pt x="9159" y="362"/>
                    <a:pt x="8250" y="0"/>
                    <a:pt x="719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8000">
                  <a:schemeClr val="lt1"/>
                </a:gs>
                <a:gs pos="60000">
                  <a:srgbClr val="C4EB10"/>
                </a:gs>
                <a:gs pos="100000">
                  <a:schemeClr val="accent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2"/>
            <p:cNvSpPr/>
            <p:nvPr/>
          </p:nvSpPr>
          <p:spPr>
            <a:xfrm>
              <a:off x="4073657" y="73278"/>
              <a:ext cx="414388" cy="360827"/>
            </a:xfrm>
            <a:custGeom>
              <a:avLst/>
              <a:gdLst/>
              <a:ahLst/>
              <a:cxnLst/>
              <a:rect l="l" t="t" r="r" b="b"/>
              <a:pathLst>
                <a:path w="11208" h="9760" extrusionOk="0">
                  <a:moveTo>
                    <a:pt x="4486" y="0"/>
                  </a:moveTo>
                  <a:cubicBezTo>
                    <a:pt x="3760" y="0"/>
                    <a:pt x="3064" y="157"/>
                    <a:pt x="2466" y="530"/>
                  </a:cubicBezTo>
                  <a:cubicBezTo>
                    <a:pt x="0" y="2082"/>
                    <a:pt x="137" y="6784"/>
                    <a:pt x="1187" y="8451"/>
                  </a:cubicBezTo>
                  <a:cubicBezTo>
                    <a:pt x="1723" y="9319"/>
                    <a:pt x="2754" y="9760"/>
                    <a:pt x="3971" y="9760"/>
                  </a:cubicBezTo>
                  <a:cubicBezTo>
                    <a:pt x="5089" y="9760"/>
                    <a:pt x="6364" y="9388"/>
                    <a:pt x="7556" y="8633"/>
                  </a:cubicBezTo>
                  <a:cubicBezTo>
                    <a:pt x="10044" y="7081"/>
                    <a:pt x="11208" y="4479"/>
                    <a:pt x="10158" y="2813"/>
                  </a:cubicBezTo>
                  <a:cubicBezTo>
                    <a:pt x="9378" y="1565"/>
                    <a:pt x="6780" y="0"/>
                    <a:pt x="448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8000">
                  <a:schemeClr val="lt1"/>
                </a:gs>
                <a:gs pos="60000">
                  <a:srgbClr val="C4EB10"/>
                </a:gs>
                <a:gs pos="100000">
                  <a:schemeClr val="accent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2"/>
            <p:cNvSpPr/>
            <p:nvPr/>
          </p:nvSpPr>
          <p:spPr>
            <a:xfrm>
              <a:off x="4023007" y="834388"/>
              <a:ext cx="352792" cy="324744"/>
            </a:xfrm>
            <a:custGeom>
              <a:avLst/>
              <a:gdLst/>
              <a:ahLst/>
              <a:cxnLst/>
              <a:rect l="l" t="t" r="r" b="b"/>
              <a:pathLst>
                <a:path w="9542" h="8784" extrusionOk="0">
                  <a:moveTo>
                    <a:pt x="3073" y="1"/>
                  </a:moveTo>
                  <a:cubicBezTo>
                    <a:pt x="2307" y="1"/>
                    <a:pt x="1684" y="243"/>
                    <a:pt x="1348" y="737"/>
                  </a:cubicBezTo>
                  <a:cubicBezTo>
                    <a:pt x="572" y="1878"/>
                    <a:pt x="1" y="6991"/>
                    <a:pt x="2055" y="8406"/>
                  </a:cubicBezTo>
                  <a:cubicBezTo>
                    <a:pt x="2446" y="8671"/>
                    <a:pt x="2903" y="8783"/>
                    <a:pt x="3392" y="8783"/>
                  </a:cubicBezTo>
                  <a:cubicBezTo>
                    <a:pt x="5473" y="8783"/>
                    <a:pt x="8137" y="6751"/>
                    <a:pt x="8766" y="5827"/>
                  </a:cubicBezTo>
                  <a:cubicBezTo>
                    <a:pt x="9542" y="4686"/>
                    <a:pt x="8515" y="2609"/>
                    <a:pt x="6483" y="1216"/>
                  </a:cubicBezTo>
                  <a:cubicBezTo>
                    <a:pt x="5319" y="414"/>
                    <a:pt x="4074" y="1"/>
                    <a:pt x="307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8000">
                  <a:schemeClr val="lt1"/>
                </a:gs>
                <a:gs pos="60000">
                  <a:srgbClr val="C4EB10"/>
                </a:gs>
                <a:gs pos="100000">
                  <a:schemeClr val="accent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9" name="Google Shape;2419;p32"/>
          <p:cNvGrpSpPr/>
          <p:nvPr/>
        </p:nvGrpSpPr>
        <p:grpSpPr>
          <a:xfrm>
            <a:off x="466650" y="787625"/>
            <a:ext cx="3134325" cy="3966075"/>
            <a:chOff x="466650" y="787625"/>
            <a:chExt cx="3134325" cy="3966075"/>
          </a:xfrm>
        </p:grpSpPr>
        <p:sp>
          <p:nvSpPr>
            <p:cNvPr id="2420" name="Google Shape;2420;p32"/>
            <p:cNvSpPr/>
            <p:nvPr/>
          </p:nvSpPr>
          <p:spPr>
            <a:xfrm>
              <a:off x="2765050" y="1046575"/>
              <a:ext cx="27900" cy="27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2"/>
            <p:cNvSpPr/>
            <p:nvPr/>
          </p:nvSpPr>
          <p:spPr>
            <a:xfrm>
              <a:off x="3081475" y="787625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2"/>
            <p:cNvSpPr/>
            <p:nvPr/>
          </p:nvSpPr>
          <p:spPr>
            <a:xfrm>
              <a:off x="2948750" y="921925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2"/>
            <p:cNvSpPr/>
            <p:nvPr/>
          </p:nvSpPr>
          <p:spPr>
            <a:xfrm>
              <a:off x="2948750" y="1192225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2"/>
            <p:cNvSpPr/>
            <p:nvPr/>
          </p:nvSpPr>
          <p:spPr>
            <a:xfrm>
              <a:off x="2719750" y="1364675"/>
              <a:ext cx="27900" cy="27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2"/>
            <p:cNvSpPr/>
            <p:nvPr/>
          </p:nvSpPr>
          <p:spPr>
            <a:xfrm>
              <a:off x="2851550" y="4097250"/>
              <a:ext cx="80700" cy="80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2"/>
            <p:cNvSpPr/>
            <p:nvPr/>
          </p:nvSpPr>
          <p:spPr>
            <a:xfrm>
              <a:off x="2139450" y="4283350"/>
              <a:ext cx="80700" cy="80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2"/>
            <p:cNvSpPr/>
            <p:nvPr/>
          </p:nvSpPr>
          <p:spPr>
            <a:xfrm>
              <a:off x="1436425" y="3942750"/>
              <a:ext cx="80700" cy="80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2"/>
            <p:cNvSpPr/>
            <p:nvPr/>
          </p:nvSpPr>
          <p:spPr>
            <a:xfrm>
              <a:off x="1926850" y="4475575"/>
              <a:ext cx="27900" cy="27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2"/>
            <p:cNvSpPr/>
            <p:nvPr/>
          </p:nvSpPr>
          <p:spPr>
            <a:xfrm>
              <a:off x="1517125" y="4177950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2"/>
            <p:cNvSpPr/>
            <p:nvPr/>
          </p:nvSpPr>
          <p:spPr>
            <a:xfrm>
              <a:off x="2994050" y="4364050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2"/>
            <p:cNvSpPr/>
            <p:nvPr/>
          </p:nvSpPr>
          <p:spPr>
            <a:xfrm>
              <a:off x="1263300" y="3779675"/>
              <a:ext cx="27900" cy="27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2"/>
            <p:cNvSpPr/>
            <p:nvPr/>
          </p:nvSpPr>
          <p:spPr>
            <a:xfrm>
              <a:off x="2297450" y="4673000"/>
              <a:ext cx="80700" cy="80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2"/>
            <p:cNvSpPr/>
            <p:nvPr/>
          </p:nvSpPr>
          <p:spPr>
            <a:xfrm>
              <a:off x="1041200" y="245942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2"/>
            <p:cNvSpPr/>
            <p:nvPr/>
          </p:nvSpPr>
          <p:spPr>
            <a:xfrm>
              <a:off x="766050" y="263745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2"/>
            <p:cNvSpPr/>
            <p:nvPr/>
          </p:nvSpPr>
          <p:spPr>
            <a:xfrm>
              <a:off x="1082000" y="27750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2"/>
            <p:cNvSpPr/>
            <p:nvPr/>
          </p:nvSpPr>
          <p:spPr>
            <a:xfrm>
              <a:off x="466650" y="23354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2"/>
            <p:cNvSpPr/>
            <p:nvPr/>
          </p:nvSpPr>
          <p:spPr>
            <a:xfrm>
              <a:off x="897325" y="33171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2"/>
            <p:cNvSpPr/>
            <p:nvPr/>
          </p:nvSpPr>
          <p:spPr>
            <a:xfrm>
              <a:off x="1166875" y="1914625"/>
              <a:ext cx="80700" cy="80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1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2"/>
            <p:cNvSpPr/>
            <p:nvPr/>
          </p:nvSpPr>
          <p:spPr>
            <a:xfrm>
              <a:off x="2738650" y="1603025"/>
              <a:ext cx="80700" cy="80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1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2"/>
            <p:cNvSpPr/>
            <p:nvPr/>
          </p:nvSpPr>
          <p:spPr>
            <a:xfrm>
              <a:off x="2639050" y="1507075"/>
              <a:ext cx="80700" cy="80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1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2"/>
            <p:cNvSpPr/>
            <p:nvPr/>
          </p:nvSpPr>
          <p:spPr>
            <a:xfrm>
              <a:off x="2501385" y="4004350"/>
              <a:ext cx="111900" cy="111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2"/>
            <p:cNvSpPr/>
            <p:nvPr/>
          </p:nvSpPr>
          <p:spPr>
            <a:xfrm>
              <a:off x="2633653" y="3876925"/>
              <a:ext cx="72300" cy="72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2"/>
            <p:cNvSpPr/>
            <p:nvPr/>
          </p:nvSpPr>
          <p:spPr>
            <a:xfrm>
              <a:off x="2541776" y="4234950"/>
              <a:ext cx="58200" cy="582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2"/>
            <p:cNvSpPr/>
            <p:nvPr/>
          </p:nvSpPr>
          <p:spPr>
            <a:xfrm>
              <a:off x="2314735" y="3905925"/>
              <a:ext cx="111900" cy="1119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2"/>
            <p:cNvSpPr/>
            <p:nvPr/>
          </p:nvSpPr>
          <p:spPr>
            <a:xfrm>
              <a:off x="3126775" y="2002850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2"/>
            <p:cNvSpPr/>
            <p:nvPr/>
          </p:nvSpPr>
          <p:spPr>
            <a:xfrm>
              <a:off x="3444325" y="2048150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2"/>
            <p:cNvSpPr/>
            <p:nvPr/>
          </p:nvSpPr>
          <p:spPr>
            <a:xfrm>
              <a:off x="3250300" y="233540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2"/>
            <p:cNvSpPr/>
            <p:nvPr/>
          </p:nvSpPr>
          <p:spPr>
            <a:xfrm>
              <a:off x="3403525" y="288002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2"/>
            <p:cNvSpPr/>
            <p:nvPr/>
          </p:nvSpPr>
          <p:spPr>
            <a:xfrm>
              <a:off x="3555675" y="2456888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2"/>
            <p:cNvSpPr/>
            <p:nvPr/>
          </p:nvSpPr>
          <p:spPr>
            <a:xfrm>
              <a:off x="3081475" y="3540475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2"/>
            <p:cNvSpPr/>
            <p:nvPr/>
          </p:nvSpPr>
          <p:spPr>
            <a:xfrm>
              <a:off x="3291100" y="3629350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2"/>
            <p:cNvSpPr/>
            <p:nvPr/>
          </p:nvSpPr>
          <p:spPr>
            <a:xfrm>
              <a:off x="3172075" y="3807575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2"/>
            <p:cNvSpPr/>
            <p:nvPr/>
          </p:nvSpPr>
          <p:spPr>
            <a:xfrm>
              <a:off x="806850" y="1911275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2"/>
            <p:cNvSpPr/>
            <p:nvPr/>
          </p:nvSpPr>
          <p:spPr>
            <a:xfrm>
              <a:off x="806850" y="2093450"/>
              <a:ext cx="40800" cy="40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22000">
                  <a:srgbClr val="A680BB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2"/>
            <p:cNvSpPr/>
            <p:nvPr/>
          </p:nvSpPr>
          <p:spPr>
            <a:xfrm>
              <a:off x="938125" y="4114950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2"/>
            <p:cNvSpPr/>
            <p:nvPr/>
          </p:nvSpPr>
          <p:spPr>
            <a:xfrm>
              <a:off x="1038950" y="4409350"/>
              <a:ext cx="45300" cy="45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2"/>
            <p:cNvSpPr/>
            <p:nvPr/>
          </p:nvSpPr>
          <p:spPr>
            <a:xfrm>
              <a:off x="672750" y="4283350"/>
              <a:ext cx="80700" cy="807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8" name="Google Shape;2458;p32"/>
          <p:cNvGrpSpPr/>
          <p:nvPr/>
        </p:nvGrpSpPr>
        <p:grpSpPr>
          <a:xfrm>
            <a:off x="790650" y="602175"/>
            <a:ext cx="2615174" cy="3834425"/>
            <a:chOff x="790650" y="602175"/>
            <a:chExt cx="2615174" cy="3834425"/>
          </a:xfrm>
        </p:grpSpPr>
        <p:pic>
          <p:nvPicPr>
            <p:cNvPr id="2459" name="Google Shape;2459;p32"/>
            <p:cNvPicPr preferRelativeResize="0"/>
            <p:nvPr/>
          </p:nvPicPr>
          <p:blipFill rotWithShape="1">
            <a:blip r:embed="rId3">
              <a:alphaModFix/>
            </a:blip>
            <a:srcRect l="13419" t="3362" r="8333" b="11283"/>
            <a:stretch/>
          </p:blipFill>
          <p:spPr>
            <a:xfrm>
              <a:off x="790650" y="787625"/>
              <a:ext cx="2615174" cy="3648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0" name="Google Shape;2460;p32"/>
            <p:cNvSpPr/>
            <p:nvPr/>
          </p:nvSpPr>
          <p:spPr>
            <a:xfrm>
              <a:off x="2378149" y="1294825"/>
              <a:ext cx="619800" cy="619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2"/>
            <p:cNvSpPr/>
            <p:nvPr/>
          </p:nvSpPr>
          <p:spPr>
            <a:xfrm>
              <a:off x="897324" y="1715600"/>
              <a:ext cx="619800" cy="619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2"/>
            <p:cNvSpPr/>
            <p:nvPr/>
          </p:nvSpPr>
          <p:spPr>
            <a:xfrm>
              <a:off x="1363150" y="602175"/>
              <a:ext cx="765600" cy="7656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ELEMENTOS DEL JUEGO</a:t>
            </a:r>
            <a:endParaRPr dirty="0"/>
          </a:p>
        </p:txBody>
      </p:sp>
      <p:sp>
        <p:nvSpPr>
          <p:cNvPr id="2284" name="Google Shape;2284;p29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SzPct val="100000"/>
            </a:pPr>
            <a:r>
              <a:rPr lang="es-ES" sz="1600" dirty="0"/>
              <a:t>El “Tablero Estelar” consta de 50 casillas, 1 casilla de inicio y 1 final.</a:t>
            </a:r>
          </a:p>
          <a:p>
            <a:pPr marL="342900" indent="-342900">
              <a:buSzPct val="100000"/>
            </a:pPr>
            <a:r>
              <a:rPr lang="es-ES" sz="1600" dirty="0"/>
              <a:t>El juego incluye un “Dado Cósmico” de 12 lados, es decir, un dodecaedro.</a:t>
            </a:r>
          </a:p>
          <a:p>
            <a:pPr marL="342900" indent="-342900">
              <a:buSzPct val="100000"/>
            </a:pPr>
            <a:r>
              <a:rPr lang="es-ES" sz="1600" dirty="0"/>
              <a:t>Las “Astrocartas” son cartas de instrucciones que pueden significar precios y/o castigos para el jugador y/o los demás jugadores.</a:t>
            </a:r>
          </a:p>
          <a:p>
            <a:pPr marL="342900" indent="-342900">
              <a:buSzPct val="100000"/>
            </a:pPr>
            <a:r>
              <a:rPr lang="es-ES" sz="1600" dirty="0"/>
              <a:t>Los “Planetas” son representados por fichas de colores: amarillo para Mercurio, verde para Venus, azul para Tierra y rojo para Marte.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579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REGLAS GENERALES</a:t>
            </a:r>
            <a:endParaRPr dirty="0"/>
          </a:p>
        </p:txBody>
      </p:sp>
      <p:sp>
        <p:nvSpPr>
          <p:cNvPr id="2284" name="Google Shape;2284;p29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ES" sz="1600" dirty="0">
                <a:solidFill>
                  <a:schemeClr val="dk1"/>
                </a:solidFill>
              </a:rPr>
              <a:t>Coloca el tablero de juego en el centro de la mesa y asegúrate de que todos los jugadores tengan acceso a él.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ES" sz="1600" dirty="0">
                <a:solidFill>
                  <a:schemeClr val="dk1"/>
                </a:solidFill>
              </a:rPr>
              <a:t>Cada jugador elige un </a:t>
            </a:r>
            <a:r>
              <a:rPr lang="es-ES" sz="1600" dirty="0"/>
              <a:t>entre los cuatro “Planetas” rocosos: Venus, Mercurio, Tierra y Marte.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ES" sz="1600" dirty="0">
                <a:solidFill>
                  <a:schemeClr val="dk1"/>
                </a:solidFill>
              </a:rPr>
              <a:t>Baraja las “Astrocartas” y colócalas boca abajo en el espacio dispuesto para ellas.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ES" sz="1600" dirty="0">
                <a:solidFill>
                  <a:schemeClr val="dk1"/>
                </a:solidFill>
              </a:rPr>
              <a:t>Coloca todas las fichas o “Planetas” en sus respectivas casillas del tablero.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ES" sz="1600" dirty="0"/>
              <a:t>Para iniciar, cada jugador debe lanzar el “Dado Cósmico”. Empieza aquel que haya obtenido el menor puntaje.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ES" sz="1600" dirty="0">
                <a:solidFill>
                  <a:schemeClr val="dk1"/>
                </a:solidFill>
              </a:rPr>
              <a:t>Los planetas avanzan el número de casillas que indique el dado a menos que el valor coincida con un “Lado </a:t>
            </a:r>
            <a:r>
              <a:rPr lang="es-ES" sz="1600" dirty="0"/>
              <a:t>I</a:t>
            </a:r>
            <a:r>
              <a:rPr lang="es-ES" sz="1600" dirty="0">
                <a:solidFill>
                  <a:schemeClr val="dk1"/>
                </a:solidFill>
              </a:rPr>
              <a:t>ncógnito” en donde el jugador deberá responder a una pregunta para avanzar el número en esa cara.</a:t>
            </a:r>
            <a:endParaRPr lang="es-ES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ES" sz="1600" dirty="0">
                <a:solidFill>
                  <a:schemeClr val="dk1"/>
                </a:solidFill>
              </a:rPr>
              <a:t>Cada jugador</a:t>
            </a:r>
            <a:r>
              <a:rPr lang="es-ES" sz="1600" dirty="0"/>
              <a:t> debe lanzar el dado por lo menos una vez en su turno y su turno se repite si el resultado del lanzamiento es 6 o 12.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31"/>
          <p:cNvSpPr/>
          <p:nvPr/>
        </p:nvSpPr>
        <p:spPr>
          <a:xfrm>
            <a:off x="5547675" y="122450"/>
            <a:ext cx="3755700" cy="3755700"/>
          </a:xfrm>
          <a:prstGeom prst="ellipse">
            <a:avLst/>
          </a:prstGeom>
          <a:gradFill>
            <a:gsLst>
              <a:gs pos="0">
                <a:srgbClr val="BC80DC"/>
              </a:gs>
              <a:gs pos="55000">
                <a:srgbClr val="7800B9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71538" dist="2190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31"/>
          <p:cNvSpPr txBox="1">
            <a:spLocks noGrp="1"/>
          </p:cNvSpPr>
          <p:nvPr>
            <p:ph type="title"/>
          </p:nvPr>
        </p:nvSpPr>
        <p:spPr>
          <a:xfrm>
            <a:off x="2460150" y="1800180"/>
            <a:ext cx="42237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FILOSOFÍA DEL JUEGO</a:t>
            </a:r>
            <a:endParaRPr dirty="0"/>
          </a:p>
        </p:txBody>
      </p:sp>
      <p:sp>
        <p:nvSpPr>
          <p:cNvPr id="2309" name="Google Shape;2309;p31"/>
          <p:cNvSpPr txBox="1">
            <a:spLocks noGrp="1"/>
          </p:cNvSpPr>
          <p:nvPr>
            <p:ph type="subTitle" idx="1"/>
          </p:nvPr>
        </p:nvSpPr>
        <p:spPr>
          <a:xfrm>
            <a:off x="2460150" y="3546153"/>
            <a:ext cx="42237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juego tiene como propósito promover y desarrollar una metodología para educar al público de todas las edades sobre datos astronómicos generales, fomentando el interés por el estudio de los fenómenos del universo. </a:t>
            </a:r>
            <a:endParaRPr dirty="0"/>
          </a:p>
        </p:txBody>
      </p:sp>
      <p:grpSp>
        <p:nvGrpSpPr>
          <p:cNvPr id="2310" name="Google Shape;2310;p31"/>
          <p:cNvGrpSpPr/>
          <p:nvPr/>
        </p:nvGrpSpPr>
        <p:grpSpPr>
          <a:xfrm flipH="1">
            <a:off x="6554167" y="1284624"/>
            <a:ext cx="4094180" cy="3858878"/>
            <a:chOff x="-1452125" y="1284699"/>
            <a:chExt cx="4094180" cy="3858878"/>
          </a:xfrm>
        </p:grpSpPr>
        <p:sp>
          <p:nvSpPr>
            <p:cNvPr id="2311" name="Google Shape;2311;p31"/>
            <p:cNvSpPr/>
            <p:nvPr/>
          </p:nvSpPr>
          <p:spPr>
            <a:xfrm>
              <a:off x="-1452125" y="1977361"/>
              <a:ext cx="3113119" cy="3166216"/>
            </a:xfrm>
            <a:custGeom>
              <a:avLst/>
              <a:gdLst/>
              <a:ahLst/>
              <a:cxnLst/>
              <a:rect l="l" t="t" r="r" b="b"/>
              <a:pathLst>
                <a:path w="80323" h="81693" extrusionOk="0">
                  <a:moveTo>
                    <a:pt x="71558" y="1"/>
                  </a:moveTo>
                  <a:cubicBezTo>
                    <a:pt x="71558" y="1"/>
                    <a:pt x="8560" y="23579"/>
                    <a:pt x="1" y="81692"/>
                  </a:cubicBezTo>
                  <a:lnTo>
                    <a:pt x="46587" y="81418"/>
                  </a:lnTo>
                  <a:cubicBezTo>
                    <a:pt x="46587" y="81418"/>
                    <a:pt x="48733" y="36430"/>
                    <a:pt x="80323" y="9131"/>
                  </a:cubicBezTo>
                  <a:lnTo>
                    <a:pt x="72676" y="594"/>
                  </a:lnTo>
                </a:path>
              </a:pathLst>
            </a:custGeom>
            <a:gradFill>
              <a:gsLst>
                <a:gs pos="0">
                  <a:srgbClr val="FFD604">
                    <a:alpha val="44313"/>
                  </a:srgbClr>
                </a:gs>
                <a:gs pos="100000">
                  <a:srgbClr val="DB18B8">
                    <a:alpha val="19607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-1096492" y="2144558"/>
              <a:ext cx="2623922" cy="2996342"/>
            </a:xfrm>
            <a:custGeom>
              <a:avLst/>
              <a:gdLst/>
              <a:ahLst/>
              <a:cxnLst/>
              <a:rect l="l" t="t" r="r" b="b"/>
              <a:pathLst>
                <a:path w="67701" h="77310" extrusionOk="0">
                  <a:moveTo>
                    <a:pt x="66856" y="1"/>
                  </a:moveTo>
                  <a:cubicBezTo>
                    <a:pt x="51357" y="7373"/>
                    <a:pt x="7578" y="31910"/>
                    <a:pt x="0" y="77310"/>
                  </a:cubicBezTo>
                  <a:lnTo>
                    <a:pt x="19425" y="77218"/>
                  </a:lnTo>
                  <a:cubicBezTo>
                    <a:pt x="23442" y="38119"/>
                    <a:pt x="52909" y="11824"/>
                    <a:pt x="67700" y="959"/>
                  </a:cubicBezTo>
                  <a:lnTo>
                    <a:pt x="66856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</a:srgbClr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969133" y="2050883"/>
              <a:ext cx="637173" cy="502801"/>
            </a:xfrm>
            <a:custGeom>
              <a:avLst/>
              <a:gdLst/>
              <a:ahLst/>
              <a:cxnLst/>
              <a:rect l="l" t="t" r="r" b="b"/>
              <a:pathLst>
                <a:path w="16440" h="12973" extrusionOk="0">
                  <a:moveTo>
                    <a:pt x="10952" y="1"/>
                  </a:moveTo>
                  <a:cubicBezTo>
                    <a:pt x="8288" y="1"/>
                    <a:pt x="2776" y="1482"/>
                    <a:pt x="0" y="12940"/>
                  </a:cubicBezTo>
                  <a:cubicBezTo>
                    <a:pt x="0" y="12940"/>
                    <a:pt x="527" y="12973"/>
                    <a:pt x="1389" y="12973"/>
                  </a:cubicBezTo>
                  <a:cubicBezTo>
                    <a:pt x="5360" y="12973"/>
                    <a:pt x="16440" y="12279"/>
                    <a:pt x="15727" y="4495"/>
                  </a:cubicBezTo>
                  <a:cubicBezTo>
                    <a:pt x="15613" y="3148"/>
                    <a:pt x="14472" y="660"/>
                    <a:pt x="12463" y="181"/>
                  </a:cubicBezTo>
                  <a:cubicBezTo>
                    <a:pt x="12463" y="181"/>
                    <a:pt x="11880" y="1"/>
                    <a:pt x="10952" y="1"/>
                  </a:cubicBezTo>
                  <a:close/>
                </a:path>
              </a:pathLst>
            </a:custGeom>
            <a:gradFill>
              <a:gsLst>
                <a:gs pos="0">
                  <a:srgbClr val="FFD604">
                    <a:alpha val="44313"/>
                  </a:srgbClr>
                </a:gs>
                <a:gs pos="100000">
                  <a:srgbClr val="DB18B8">
                    <a:alpha val="19607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1102689" y="2069990"/>
              <a:ext cx="486368" cy="398892"/>
            </a:xfrm>
            <a:custGeom>
              <a:avLst/>
              <a:gdLst/>
              <a:ahLst/>
              <a:cxnLst/>
              <a:rect l="l" t="t" r="r" b="b"/>
              <a:pathLst>
                <a:path w="12549" h="10292" extrusionOk="0">
                  <a:moveTo>
                    <a:pt x="8442" y="1"/>
                  </a:moveTo>
                  <a:cubicBezTo>
                    <a:pt x="6490" y="1"/>
                    <a:pt x="2254" y="1128"/>
                    <a:pt x="1" y="10279"/>
                  </a:cubicBezTo>
                  <a:cubicBezTo>
                    <a:pt x="1" y="10279"/>
                    <a:pt x="259" y="10291"/>
                    <a:pt x="699" y="10291"/>
                  </a:cubicBezTo>
                  <a:cubicBezTo>
                    <a:pt x="3339" y="10291"/>
                    <a:pt x="12548" y="9838"/>
                    <a:pt x="12098" y="3500"/>
                  </a:cubicBezTo>
                  <a:cubicBezTo>
                    <a:pt x="12030" y="2450"/>
                    <a:pt x="10957" y="464"/>
                    <a:pt x="9473" y="121"/>
                  </a:cubicBezTo>
                  <a:cubicBezTo>
                    <a:pt x="9473" y="121"/>
                    <a:pt x="9080" y="1"/>
                    <a:pt x="8442" y="1"/>
                  </a:cubicBezTo>
                  <a:close/>
                </a:path>
              </a:pathLst>
            </a:custGeom>
            <a:gradFill>
              <a:gsLst>
                <a:gs pos="0">
                  <a:srgbClr val="FFD604">
                    <a:alpha val="44313"/>
                  </a:srgbClr>
                </a:gs>
                <a:gs pos="100000">
                  <a:srgbClr val="DB18B8">
                    <a:alpha val="19607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1299109" y="2102080"/>
              <a:ext cx="270876" cy="221499"/>
            </a:xfrm>
            <a:custGeom>
              <a:avLst/>
              <a:gdLst/>
              <a:ahLst/>
              <a:cxnLst/>
              <a:rect l="l" t="t" r="r" b="b"/>
              <a:pathLst>
                <a:path w="6989" h="5715" extrusionOk="0">
                  <a:moveTo>
                    <a:pt x="4689" y="0"/>
                  </a:moveTo>
                  <a:cubicBezTo>
                    <a:pt x="3599" y="0"/>
                    <a:pt x="1252" y="631"/>
                    <a:pt x="0" y="5707"/>
                  </a:cubicBezTo>
                  <a:cubicBezTo>
                    <a:pt x="0" y="5707"/>
                    <a:pt x="144" y="5714"/>
                    <a:pt x="389" y="5714"/>
                  </a:cubicBezTo>
                  <a:cubicBezTo>
                    <a:pt x="1859" y="5714"/>
                    <a:pt x="6988" y="5463"/>
                    <a:pt x="6734" y="1941"/>
                  </a:cubicBezTo>
                  <a:cubicBezTo>
                    <a:pt x="6711" y="1348"/>
                    <a:pt x="6095" y="252"/>
                    <a:pt x="5273" y="69"/>
                  </a:cubicBezTo>
                  <a:cubicBezTo>
                    <a:pt x="5273" y="69"/>
                    <a:pt x="5050" y="0"/>
                    <a:pt x="4689" y="0"/>
                  </a:cubicBezTo>
                  <a:close/>
                </a:path>
              </a:pathLst>
            </a:custGeom>
            <a:gradFill>
              <a:gsLst>
                <a:gs pos="0">
                  <a:srgbClr val="FFD604">
                    <a:alpha val="44313"/>
                  </a:srgbClr>
                </a:gs>
                <a:gs pos="100000">
                  <a:srgbClr val="DB18B8">
                    <a:alpha val="19607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1297326" y="1821675"/>
              <a:ext cx="559154" cy="606012"/>
            </a:xfrm>
            <a:custGeom>
              <a:avLst/>
              <a:gdLst/>
              <a:ahLst/>
              <a:cxnLst/>
              <a:rect l="l" t="t" r="r" b="b"/>
              <a:pathLst>
                <a:path w="14427" h="15636" extrusionOk="0">
                  <a:moveTo>
                    <a:pt x="5410" y="0"/>
                  </a:moveTo>
                  <a:cubicBezTo>
                    <a:pt x="5410" y="0"/>
                    <a:pt x="2169" y="685"/>
                    <a:pt x="1" y="2602"/>
                  </a:cubicBezTo>
                  <a:cubicBezTo>
                    <a:pt x="1" y="2602"/>
                    <a:pt x="2420" y="11915"/>
                    <a:pt x="9770" y="15636"/>
                  </a:cubicBezTo>
                  <a:cubicBezTo>
                    <a:pt x="9770" y="15636"/>
                    <a:pt x="12806" y="14061"/>
                    <a:pt x="13627" y="11253"/>
                  </a:cubicBezTo>
                  <a:cubicBezTo>
                    <a:pt x="14426" y="8446"/>
                    <a:pt x="5410" y="0"/>
                    <a:pt x="541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1556532" y="2160487"/>
              <a:ext cx="275178" cy="267194"/>
            </a:xfrm>
            <a:custGeom>
              <a:avLst/>
              <a:gdLst/>
              <a:ahLst/>
              <a:cxnLst/>
              <a:rect l="l" t="t" r="r" b="b"/>
              <a:pathLst>
                <a:path w="7100" h="6894" extrusionOk="0">
                  <a:moveTo>
                    <a:pt x="6255" y="0"/>
                  </a:moveTo>
                  <a:cubicBezTo>
                    <a:pt x="3789" y="868"/>
                    <a:pt x="1598" y="2739"/>
                    <a:pt x="0" y="4817"/>
                  </a:cubicBezTo>
                  <a:cubicBezTo>
                    <a:pt x="913" y="5615"/>
                    <a:pt x="1941" y="6323"/>
                    <a:pt x="3082" y="6894"/>
                  </a:cubicBezTo>
                  <a:cubicBezTo>
                    <a:pt x="3082" y="6894"/>
                    <a:pt x="6118" y="5319"/>
                    <a:pt x="6939" y="2511"/>
                  </a:cubicBezTo>
                  <a:cubicBezTo>
                    <a:pt x="7099" y="1895"/>
                    <a:pt x="6825" y="1005"/>
                    <a:pt x="6255" y="0"/>
                  </a:cubicBezTo>
                  <a:close/>
                </a:path>
              </a:pathLst>
            </a:custGeom>
            <a:solidFill>
              <a:srgbClr val="FFFFFF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1347749" y="1971547"/>
              <a:ext cx="348585" cy="245606"/>
            </a:xfrm>
            <a:custGeom>
              <a:avLst/>
              <a:gdLst/>
              <a:ahLst/>
              <a:cxnLst/>
              <a:rect l="l" t="t" r="r" b="b"/>
              <a:pathLst>
                <a:path w="8994" h="6337" extrusionOk="0">
                  <a:moveTo>
                    <a:pt x="6579" y="1"/>
                  </a:moveTo>
                  <a:cubicBezTo>
                    <a:pt x="4142" y="1"/>
                    <a:pt x="1939" y="844"/>
                    <a:pt x="1" y="2182"/>
                  </a:cubicBezTo>
                  <a:cubicBezTo>
                    <a:pt x="571" y="3437"/>
                    <a:pt x="1347" y="4898"/>
                    <a:pt x="2374" y="6336"/>
                  </a:cubicBezTo>
                  <a:cubicBezTo>
                    <a:pt x="4155" y="4191"/>
                    <a:pt x="6460" y="2410"/>
                    <a:pt x="8994" y="1246"/>
                  </a:cubicBezTo>
                  <a:cubicBezTo>
                    <a:pt x="8651" y="858"/>
                    <a:pt x="8309" y="470"/>
                    <a:pt x="7989" y="82"/>
                  </a:cubicBezTo>
                  <a:lnTo>
                    <a:pt x="7898" y="82"/>
                  </a:lnTo>
                  <a:cubicBezTo>
                    <a:pt x="7451" y="27"/>
                    <a:pt x="7012" y="1"/>
                    <a:pt x="6579" y="1"/>
                  </a:cubicBezTo>
                  <a:close/>
                </a:path>
              </a:pathLst>
            </a:custGeom>
            <a:solidFill>
              <a:srgbClr val="FFFFFF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1373406" y="1821675"/>
              <a:ext cx="483073" cy="606012"/>
            </a:xfrm>
            <a:custGeom>
              <a:avLst/>
              <a:gdLst/>
              <a:ahLst/>
              <a:cxnLst/>
              <a:rect l="l" t="t" r="r" b="b"/>
              <a:pathLst>
                <a:path w="12464" h="15636" extrusionOk="0">
                  <a:moveTo>
                    <a:pt x="3356" y="4314"/>
                  </a:moveTo>
                  <a:lnTo>
                    <a:pt x="3402" y="4360"/>
                  </a:lnTo>
                  <a:cubicBezTo>
                    <a:pt x="5319" y="6894"/>
                    <a:pt x="6163" y="10112"/>
                    <a:pt x="5730" y="13262"/>
                  </a:cubicBezTo>
                  <a:cubicBezTo>
                    <a:pt x="5684" y="13581"/>
                    <a:pt x="5638" y="13901"/>
                    <a:pt x="5547" y="14220"/>
                  </a:cubicBezTo>
                  <a:cubicBezTo>
                    <a:pt x="6255" y="14745"/>
                    <a:pt x="7008" y="15225"/>
                    <a:pt x="7807" y="15636"/>
                  </a:cubicBezTo>
                  <a:cubicBezTo>
                    <a:pt x="7807" y="15636"/>
                    <a:pt x="10843" y="14061"/>
                    <a:pt x="11664" y="11253"/>
                  </a:cubicBezTo>
                  <a:cubicBezTo>
                    <a:pt x="12463" y="8446"/>
                    <a:pt x="3447" y="0"/>
                    <a:pt x="3447" y="0"/>
                  </a:cubicBezTo>
                  <a:cubicBezTo>
                    <a:pt x="3447" y="0"/>
                    <a:pt x="1758" y="366"/>
                    <a:pt x="1" y="1279"/>
                  </a:cubicBezTo>
                  <a:cubicBezTo>
                    <a:pt x="1279" y="2055"/>
                    <a:pt x="2443" y="3082"/>
                    <a:pt x="3356" y="4314"/>
                  </a:cubicBezTo>
                </a:path>
              </a:pathLst>
            </a:custGeom>
            <a:solidFill>
              <a:srgbClr val="DB18B8">
                <a:alpha val="19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235048" y="1284699"/>
              <a:ext cx="392807" cy="335679"/>
            </a:xfrm>
            <a:custGeom>
              <a:avLst/>
              <a:gdLst/>
              <a:ahLst/>
              <a:cxnLst/>
              <a:rect l="l" t="t" r="r" b="b"/>
              <a:pathLst>
                <a:path w="10135" h="8661" extrusionOk="0">
                  <a:moveTo>
                    <a:pt x="7784" y="0"/>
                  </a:moveTo>
                  <a:cubicBezTo>
                    <a:pt x="6939" y="0"/>
                    <a:pt x="5935" y="251"/>
                    <a:pt x="4931" y="731"/>
                  </a:cubicBezTo>
                  <a:cubicBezTo>
                    <a:pt x="4862" y="776"/>
                    <a:pt x="4794" y="799"/>
                    <a:pt x="4748" y="845"/>
                  </a:cubicBezTo>
                  <a:cubicBezTo>
                    <a:pt x="4497" y="959"/>
                    <a:pt x="4269" y="1096"/>
                    <a:pt x="4018" y="1233"/>
                  </a:cubicBezTo>
                  <a:cubicBezTo>
                    <a:pt x="3698" y="1438"/>
                    <a:pt x="3356" y="1667"/>
                    <a:pt x="3036" y="1918"/>
                  </a:cubicBezTo>
                  <a:cubicBezTo>
                    <a:pt x="2968" y="1986"/>
                    <a:pt x="2922" y="2032"/>
                    <a:pt x="2854" y="2078"/>
                  </a:cubicBezTo>
                  <a:cubicBezTo>
                    <a:pt x="2329" y="2488"/>
                    <a:pt x="1872" y="2968"/>
                    <a:pt x="1461" y="3470"/>
                  </a:cubicBezTo>
                  <a:cubicBezTo>
                    <a:pt x="1096" y="3904"/>
                    <a:pt x="799" y="4360"/>
                    <a:pt x="571" y="4794"/>
                  </a:cubicBezTo>
                  <a:cubicBezTo>
                    <a:pt x="343" y="5273"/>
                    <a:pt x="183" y="5730"/>
                    <a:pt x="115" y="6140"/>
                  </a:cubicBezTo>
                  <a:cubicBezTo>
                    <a:pt x="0" y="6802"/>
                    <a:pt x="115" y="7373"/>
                    <a:pt x="411" y="7807"/>
                  </a:cubicBezTo>
                  <a:cubicBezTo>
                    <a:pt x="434" y="7829"/>
                    <a:pt x="434" y="7829"/>
                    <a:pt x="457" y="7852"/>
                  </a:cubicBezTo>
                  <a:cubicBezTo>
                    <a:pt x="869" y="8399"/>
                    <a:pt x="1574" y="8661"/>
                    <a:pt x="2432" y="8661"/>
                  </a:cubicBezTo>
                  <a:cubicBezTo>
                    <a:pt x="3760" y="8661"/>
                    <a:pt x="5455" y="8035"/>
                    <a:pt x="7008" y="6871"/>
                  </a:cubicBezTo>
                  <a:cubicBezTo>
                    <a:pt x="7145" y="6757"/>
                    <a:pt x="7282" y="6643"/>
                    <a:pt x="7419" y="6528"/>
                  </a:cubicBezTo>
                  <a:cubicBezTo>
                    <a:pt x="7807" y="6209"/>
                    <a:pt x="8172" y="5844"/>
                    <a:pt x="8491" y="5478"/>
                  </a:cubicBezTo>
                  <a:cubicBezTo>
                    <a:pt x="8811" y="5136"/>
                    <a:pt x="9085" y="4771"/>
                    <a:pt x="9313" y="4406"/>
                  </a:cubicBezTo>
                  <a:cubicBezTo>
                    <a:pt x="9473" y="4155"/>
                    <a:pt x="9610" y="3904"/>
                    <a:pt x="9724" y="3630"/>
                  </a:cubicBezTo>
                  <a:cubicBezTo>
                    <a:pt x="9838" y="3401"/>
                    <a:pt x="9929" y="3150"/>
                    <a:pt x="9998" y="2922"/>
                  </a:cubicBezTo>
                  <a:cubicBezTo>
                    <a:pt x="10089" y="2534"/>
                    <a:pt x="10135" y="2146"/>
                    <a:pt x="10112" y="1804"/>
                  </a:cubicBezTo>
                  <a:cubicBezTo>
                    <a:pt x="10112" y="1781"/>
                    <a:pt x="10112" y="1758"/>
                    <a:pt x="10089" y="1735"/>
                  </a:cubicBezTo>
                  <a:cubicBezTo>
                    <a:pt x="10044" y="1393"/>
                    <a:pt x="9929" y="1073"/>
                    <a:pt x="9747" y="822"/>
                  </a:cubicBezTo>
                  <a:cubicBezTo>
                    <a:pt x="9336" y="297"/>
                    <a:pt x="8674" y="23"/>
                    <a:pt x="7784" y="0"/>
                  </a:cubicBezTo>
                  <a:close/>
                </a:path>
              </a:pathLst>
            </a:custGeom>
            <a:gradFill>
              <a:gsLst>
                <a:gs pos="0">
                  <a:srgbClr val="FFD604">
                    <a:alpha val="44313"/>
                  </a:srgbClr>
                </a:gs>
                <a:gs pos="100000">
                  <a:srgbClr val="DB18B8">
                    <a:alpha val="19607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311128" y="1337796"/>
              <a:ext cx="288433" cy="212314"/>
            </a:xfrm>
            <a:custGeom>
              <a:avLst/>
              <a:gdLst/>
              <a:ahLst/>
              <a:cxnLst/>
              <a:rect l="l" t="t" r="r" b="b"/>
              <a:pathLst>
                <a:path w="7442" h="5478" extrusionOk="0">
                  <a:moveTo>
                    <a:pt x="6002" y="1"/>
                  </a:moveTo>
                  <a:cubicBezTo>
                    <a:pt x="5160" y="1"/>
                    <a:pt x="3917" y="511"/>
                    <a:pt x="2717" y="1415"/>
                  </a:cubicBezTo>
                  <a:cubicBezTo>
                    <a:pt x="959" y="2739"/>
                    <a:pt x="0" y="4405"/>
                    <a:pt x="548" y="5136"/>
                  </a:cubicBezTo>
                  <a:cubicBezTo>
                    <a:pt x="722" y="5367"/>
                    <a:pt x="1029" y="5477"/>
                    <a:pt x="1422" y="5477"/>
                  </a:cubicBezTo>
                  <a:cubicBezTo>
                    <a:pt x="2269" y="5477"/>
                    <a:pt x="3518" y="4967"/>
                    <a:pt x="4702" y="4063"/>
                  </a:cubicBezTo>
                  <a:cubicBezTo>
                    <a:pt x="6460" y="2739"/>
                    <a:pt x="7441" y="1073"/>
                    <a:pt x="6871" y="342"/>
                  </a:cubicBezTo>
                  <a:cubicBezTo>
                    <a:pt x="6697" y="111"/>
                    <a:pt x="6393" y="1"/>
                    <a:pt x="600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1138965" y="1514682"/>
              <a:ext cx="767050" cy="406101"/>
            </a:xfrm>
            <a:custGeom>
              <a:avLst/>
              <a:gdLst/>
              <a:ahLst/>
              <a:cxnLst/>
              <a:rect l="l" t="t" r="r" b="b"/>
              <a:pathLst>
                <a:path w="19791" h="10478" extrusionOk="0">
                  <a:moveTo>
                    <a:pt x="8994" y="1"/>
                  </a:moveTo>
                  <a:cubicBezTo>
                    <a:pt x="5684" y="1"/>
                    <a:pt x="571" y="1507"/>
                    <a:pt x="1" y="10478"/>
                  </a:cubicBezTo>
                  <a:cubicBezTo>
                    <a:pt x="1" y="10478"/>
                    <a:pt x="3051" y="6958"/>
                    <a:pt x="7717" y="6958"/>
                  </a:cubicBezTo>
                  <a:cubicBezTo>
                    <a:pt x="9133" y="6958"/>
                    <a:pt x="10698" y="7282"/>
                    <a:pt x="12372" y="8127"/>
                  </a:cubicBezTo>
                  <a:cubicBezTo>
                    <a:pt x="12372" y="8127"/>
                    <a:pt x="19790" y="3242"/>
                    <a:pt x="11733" y="366"/>
                  </a:cubicBezTo>
                  <a:cubicBezTo>
                    <a:pt x="11482" y="275"/>
                    <a:pt x="10409" y="1"/>
                    <a:pt x="8994" y="1"/>
                  </a:cubicBez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1138965" y="1514682"/>
              <a:ext cx="767050" cy="406101"/>
            </a:xfrm>
            <a:custGeom>
              <a:avLst/>
              <a:gdLst/>
              <a:ahLst/>
              <a:cxnLst/>
              <a:rect l="l" t="t" r="r" b="b"/>
              <a:pathLst>
                <a:path w="19791" h="10478" extrusionOk="0">
                  <a:moveTo>
                    <a:pt x="8994" y="1"/>
                  </a:moveTo>
                  <a:cubicBezTo>
                    <a:pt x="5684" y="1"/>
                    <a:pt x="571" y="1507"/>
                    <a:pt x="1" y="10478"/>
                  </a:cubicBezTo>
                  <a:cubicBezTo>
                    <a:pt x="1" y="10478"/>
                    <a:pt x="3051" y="6958"/>
                    <a:pt x="7717" y="6958"/>
                  </a:cubicBezTo>
                  <a:cubicBezTo>
                    <a:pt x="9133" y="6958"/>
                    <a:pt x="10698" y="7282"/>
                    <a:pt x="12372" y="8127"/>
                  </a:cubicBezTo>
                  <a:cubicBezTo>
                    <a:pt x="12372" y="8127"/>
                    <a:pt x="19790" y="3242"/>
                    <a:pt x="11733" y="366"/>
                  </a:cubicBezTo>
                  <a:cubicBezTo>
                    <a:pt x="11482" y="275"/>
                    <a:pt x="10409" y="1"/>
                    <a:pt x="89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1138965" y="1509372"/>
              <a:ext cx="518459" cy="411411"/>
            </a:xfrm>
            <a:custGeom>
              <a:avLst/>
              <a:gdLst/>
              <a:ahLst/>
              <a:cxnLst/>
              <a:rect l="l" t="t" r="r" b="b"/>
              <a:pathLst>
                <a:path w="13377" h="10615" extrusionOk="0">
                  <a:moveTo>
                    <a:pt x="9011" y="1"/>
                  </a:moveTo>
                  <a:cubicBezTo>
                    <a:pt x="5712" y="1"/>
                    <a:pt x="557" y="1687"/>
                    <a:pt x="1" y="10615"/>
                  </a:cubicBezTo>
                  <a:cubicBezTo>
                    <a:pt x="1" y="10615"/>
                    <a:pt x="503" y="10044"/>
                    <a:pt x="1416" y="9337"/>
                  </a:cubicBezTo>
                  <a:cubicBezTo>
                    <a:pt x="2863" y="3170"/>
                    <a:pt x="7143" y="1909"/>
                    <a:pt x="10002" y="1909"/>
                  </a:cubicBezTo>
                  <a:cubicBezTo>
                    <a:pt x="11429" y="1909"/>
                    <a:pt x="12502" y="2223"/>
                    <a:pt x="12692" y="2398"/>
                  </a:cubicBezTo>
                  <a:cubicBezTo>
                    <a:pt x="12966" y="2649"/>
                    <a:pt x="13194" y="2900"/>
                    <a:pt x="13376" y="3151"/>
                  </a:cubicBezTo>
                  <a:cubicBezTo>
                    <a:pt x="13148" y="2261"/>
                    <a:pt x="12646" y="1348"/>
                    <a:pt x="11733" y="503"/>
                  </a:cubicBezTo>
                  <a:cubicBezTo>
                    <a:pt x="11539" y="323"/>
                    <a:pt x="10452" y="1"/>
                    <a:pt x="9011" y="1"/>
                  </a:cubicBezTo>
                  <a:close/>
                </a:path>
              </a:pathLst>
            </a:custGeom>
            <a:solidFill>
              <a:srgbClr val="FFFFFF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1423828" y="1499644"/>
              <a:ext cx="312308" cy="330020"/>
            </a:xfrm>
            <a:custGeom>
              <a:avLst/>
              <a:gdLst/>
              <a:ahLst/>
              <a:cxnLst/>
              <a:rect l="l" t="t" r="r" b="b"/>
              <a:pathLst>
                <a:path w="8058" h="8515" extrusionOk="0">
                  <a:moveTo>
                    <a:pt x="1" y="7351"/>
                  </a:moveTo>
                  <a:cubicBezTo>
                    <a:pt x="1530" y="7305"/>
                    <a:pt x="3219" y="7602"/>
                    <a:pt x="5022" y="8515"/>
                  </a:cubicBezTo>
                  <a:cubicBezTo>
                    <a:pt x="5022" y="8515"/>
                    <a:pt x="8058" y="4132"/>
                    <a:pt x="4383" y="754"/>
                  </a:cubicBezTo>
                  <a:cubicBezTo>
                    <a:pt x="4109" y="503"/>
                    <a:pt x="2215" y="1"/>
                    <a:pt x="23" y="389"/>
                  </a:cubicBezTo>
                  <a:cubicBezTo>
                    <a:pt x="1051" y="2694"/>
                    <a:pt x="936" y="5114"/>
                    <a:pt x="1" y="7351"/>
                  </a:cubicBezTo>
                  <a:close/>
                </a:path>
              </a:pathLst>
            </a:custGeom>
            <a:solidFill>
              <a:srgbClr val="DB18B8">
                <a:alpha val="19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1634356" y="2062277"/>
              <a:ext cx="502336" cy="529505"/>
            </a:xfrm>
            <a:custGeom>
              <a:avLst/>
              <a:gdLst/>
              <a:ahLst/>
              <a:cxnLst/>
              <a:rect l="l" t="t" r="r" b="b"/>
              <a:pathLst>
                <a:path w="12961" h="13662" extrusionOk="0">
                  <a:moveTo>
                    <a:pt x="9839" y="1"/>
                  </a:moveTo>
                  <a:cubicBezTo>
                    <a:pt x="7830" y="1"/>
                    <a:pt x="5593" y="1941"/>
                    <a:pt x="5593" y="1941"/>
                  </a:cubicBezTo>
                  <a:cubicBezTo>
                    <a:pt x="7168" y="9839"/>
                    <a:pt x="1" y="13217"/>
                    <a:pt x="1" y="13217"/>
                  </a:cubicBezTo>
                  <a:cubicBezTo>
                    <a:pt x="1435" y="13524"/>
                    <a:pt x="2711" y="13661"/>
                    <a:pt x="3846" y="13661"/>
                  </a:cubicBezTo>
                  <a:cubicBezTo>
                    <a:pt x="12643" y="13661"/>
                    <a:pt x="12961" y="5425"/>
                    <a:pt x="12920" y="4657"/>
                  </a:cubicBezTo>
                  <a:cubicBezTo>
                    <a:pt x="12669" y="1051"/>
                    <a:pt x="11322" y="1"/>
                    <a:pt x="9839" y="1"/>
                  </a:cubicBez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1634356" y="2062277"/>
              <a:ext cx="502336" cy="529505"/>
            </a:xfrm>
            <a:custGeom>
              <a:avLst/>
              <a:gdLst/>
              <a:ahLst/>
              <a:cxnLst/>
              <a:rect l="l" t="t" r="r" b="b"/>
              <a:pathLst>
                <a:path w="12961" h="13662" extrusionOk="0">
                  <a:moveTo>
                    <a:pt x="9839" y="1"/>
                  </a:moveTo>
                  <a:cubicBezTo>
                    <a:pt x="7830" y="1"/>
                    <a:pt x="5593" y="1941"/>
                    <a:pt x="5593" y="1941"/>
                  </a:cubicBezTo>
                  <a:cubicBezTo>
                    <a:pt x="7168" y="9839"/>
                    <a:pt x="1" y="13217"/>
                    <a:pt x="1" y="13217"/>
                  </a:cubicBezTo>
                  <a:cubicBezTo>
                    <a:pt x="1435" y="13524"/>
                    <a:pt x="2711" y="13661"/>
                    <a:pt x="3846" y="13661"/>
                  </a:cubicBezTo>
                  <a:cubicBezTo>
                    <a:pt x="12643" y="13661"/>
                    <a:pt x="12961" y="5425"/>
                    <a:pt x="12920" y="4657"/>
                  </a:cubicBezTo>
                  <a:cubicBezTo>
                    <a:pt x="12669" y="1051"/>
                    <a:pt x="11322" y="1"/>
                    <a:pt x="983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1634356" y="2153394"/>
              <a:ext cx="514118" cy="438270"/>
            </a:xfrm>
            <a:custGeom>
              <a:avLst/>
              <a:gdLst/>
              <a:ahLst/>
              <a:cxnLst/>
              <a:rect l="l" t="t" r="r" b="b"/>
              <a:pathLst>
                <a:path w="13265" h="11308" extrusionOk="0">
                  <a:moveTo>
                    <a:pt x="10797" y="1"/>
                  </a:moveTo>
                  <a:lnTo>
                    <a:pt x="10797" y="1"/>
                  </a:lnTo>
                  <a:cubicBezTo>
                    <a:pt x="11003" y="252"/>
                    <a:pt x="11185" y="549"/>
                    <a:pt x="11345" y="868"/>
                  </a:cubicBezTo>
                  <a:cubicBezTo>
                    <a:pt x="11680" y="1537"/>
                    <a:pt x="11143" y="9853"/>
                    <a:pt x="2243" y="9853"/>
                  </a:cubicBezTo>
                  <a:cubicBezTo>
                    <a:pt x="2033" y="9853"/>
                    <a:pt x="1818" y="9848"/>
                    <a:pt x="1599" y="9839"/>
                  </a:cubicBezTo>
                  <a:cubicBezTo>
                    <a:pt x="686" y="10546"/>
                    <a:pt x="1" y="10866"/>
                    <a:pt x="1" y="10866"/>
                  </a:cubicBezTo>
                  <a:cubicBezTo>
                    <a:pt x="1425" y="11171"/>
                    <a:pt x="2697" y="11307"/>
                    <a:pt x="3833" y="11307"/>
                  </a:cubicBezTo>
                  <a:cubicBezTo>
                    <a:pt x="12711" y="11307"/>
                    <a:pt x="13264" y="2994"/>
                    <a:pt x="12920" y="2306"/>
                  </a:cubicBezTo>
                  <a:cubicBezTo>
                    <a:pt x="12349" y="1188"/>
                    <a:pt x="11596" y="457"/>
                    <a:pt x="10797" y="1"/>
                  </a:cubicBezTo>
                  <a:close/>
                </a:path>
              </a:pathLst>
            </a:custGeom>
            <a:solidFill>
              <a:srgbClr val="FFFFFF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1842247" y="2070261"/>
              <a:ext cx="299053" cy="338857"/>
            </a:xfrm>
            <a:custGeom>
              <a:avLst/>
              <a:gdLst/>
              <a:ahLst/>
              <a:cxnLst/>
              <a:rect l="l" t="t" r="r" b="b"/>
              <a:pathLst>
                <a:path w="7716" h="8743" extrusionOk="0">
                  <a:moveTo>
                    <a:pt x="1" y="6871"/>
                  </a:moveTo>
                  <a:cubicBezTo>
                    <a:pt x="480" y="5433"/>
                    <a:pt x="640" y="3721"/>
                    <a:pt x="229" y="1735"/>
                  </a:cubicBezTo>
                  <a:cubicBezTo>
                    <a:pt x="229" y="1735"/>
                    <a:pt x="5274" y="0"/>
                    <a:pt x="7556" y="4451"/>
                  </a:cubicBezTo>
                  <a:cubicBezTo>
                    <a:pt x="7716" y="4771"/>
                    <a:pt x="7670" y="6734"/>
                    <a:pt x="6712" y="8742"/>
                  </a:cubicBezTo>
                  <a:cubicBezTo>
                    <a:pt x="4771" y="7145"/>
                    <a:pt x="2420" y="6574"/>
                    <a:pt x="1" y="6871"/>
                  </a:cubicBezTo>
                  <a:close/>
                </a:path>
              </a:pathLst>
            </a:custGeom>
            <a:solidFill>
              <a:srgbClr val="DB18B8">
                <a:alpha val="19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1373406" y="1348376"/>
              <a:ext cx="1268649" cy="981379"/>
            </a:xfrm>
            <a:custGeom>
              <a:avLst/>
              <a:gdLst/>
              <a:ahLst/>
              <a:cxnLst/>
              <a:rect l="l" t="t" r="r" b="b"/>
              <a:pathLst>
                <a:path w="32733" h="25321" extrusionOk="0">
                  <a:moveTo>
                    <a:pt x="21274" y="1"/>
                  </a:moveTo>
                  <a:cubicBezTo>
                    <a:pt x="14289" y="1"/>
                    <a:pt x="4451" y="4863"/>
                    <a:pt x="2557" y="7990"/>
                  </a:cubicBezTo>
                  <a:cubicBezTo>
                    <a:pt x="1" y="12212"/>
                    <a:pt x="5456" y="18649"/>
                    <a:pt x="5798" y="19060"/>
                  </a:cubicBezTo>
                  <a:cubicBezTo>
                    <a:pt x="6069" y="19456"/>
                    <a:pt x="10037" y="25321"/>
                    <a:pt x="14341" y="25321"/>
                  </a:cubicBezTo>
                  <a:cubicBezTo>
                    <a:pt x="14748" y="25321"/>
                    <a:pt x="15157" y="25269"/>
                    <a:pt x="15567" y="25154"/>
                  </a:cubicBezTo>
                  <a:cubicBezTo>
                    <a:pt x="20475" y="23808"/>
                    <a:pt x="32732" y="8583"/>
                    <a:pt x="27482" y="2603"/>
                  </a:cubicBezTo>
                  <a:cubicBezTo>
                    <a:pt x="26272" y="731"/>
                    <a:pt x="23990" y="1"/>
                    <a:pt x="21274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6000">
                  <a:srgbClr val="47A3A2"/>
                </a:gs>
                <a:gs pos="72000">
                  <a:schemeClr val="accent6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1465414" y="1405969"/>
              <a:ext cx="1018276" cy="674070"/>
            </a:xfrm>
            <a:custGeom>
              <a:avLst/>
              <a:gdLst/>
              <a:ahLst/>
              <a:cxnLst/>
              <a:rect l="l" t="t" r="r" b="b"/>
              <a:pathLst>
                <a:path w="26273" h="17392" extrusionOk="0">
                  <a:moveTo>
                    <a:pt x="20194" y="1"/>
                  </a:moveTo>
                  <a:cubicBezTo>
                    <a:pt x="13416" y="1"/>
                    <a:pt x="3169" y="5204"/>
                    <a:pt x="1142" y="8330"/>
                  </a:cubicBezTo>
                  <a:cubicBezTo>
                    <a:pt x="0" y="10087"/>
                    <a:pt x="297" y="12187"/>
                    <a:pt x="1005" y="14036"/>
                  </a:cubicBezTo>
                  <a:cubicBezTo>
                    <a:pt x="1895" y="15657"/>
                    <a:pt x="2899" y="16935"/>
                    <a:pt x="3287" y="17391"/>
                  </a:cubicBezTo>
                  <a:cubicBezTo>
                    <a:pt x="2306" y="15383"/>
                    <a:pt x="1712" y="12872"/>
                    <a:pt x="3036" y="10818"/>
                  </a:cubicBezTo>
                  <a:cubicBezTo>
                    <a:pt x="5051" y="7704"/>
                    <a:pt x="15295" y="2504"/>
                    <a:pt x="22071" y="2504"/>
                  </a:cubicBezTo>
                  <a:cubicBezTo>
                    <a:pt x="23740" y="2504"/>
                    <a:pt x="25199" y="2819"/>
                    <a:pt x="26272" y="3559"/>
                  </a:cubicBezTo>
                  <a:cubicBezTo>
                    <a:pt x="26249" y="3468"/>
                    <a:pt x="26249" y="3399"/>
                    <a:pt x="26227" y="3308"/>
                  </a:cubicBezTo>
                  <a:cubicBezTo>
                    <a:pt x="26044" y="2920"/>
                    <a:pt x="25839" y="2555"/>
                    <a:pt x="25542" y="2235"/>
                  </a:cubicBezTo>
                  <a:cubicBezTo>
                    <a:pt x="24522" y="641"/>
                    <a:pt x="22572" y="1"/>
                    <a:pt x="20194" y="1"/>
                  </a:cubicBezTo>
                  <a:close/>
                </a:path>
              </a:pathLst>
            </a:custGeom>
            <a:solidFill>
              <a:srgbClr val="FFFFFF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1445067" y="1348221"/>
              <a:ext cx="1047460" cy="420403"/>
            </a:xfrm>
            <a:custGeom>
              <a:avLst/>
              <a:gdLst/>
              <a:ahLst/>
              <a:cxnLst/>
              <a:rect l="l" t="t" r="r" b="b"/>
              <a:pathLst>
                <a:path w="27026" h="10847" extrusionOk="0">
                  <a:moveTo>
                    <a:pt x="19424" y="1"/>
                  </a:moveTo>
                  <a:cubicBezTo>
                    <a:pt x="12445" y="1"/>
                    <a:pt x="2597" y="4872"/>
                    <a:pt x="708" y="7994"/>
                  </a:cubicBezTo>
                  <a:cubicBezTo>
                    <a:pt x="183" y="8861"/>
                    <a:pt x="0" y="9843"/>
                    <a:pt x="46" y="10847"/>
                  </a:cubicBezTo>
                  <a:cubicBezTo>
                    <a:pt x="115" y="10139"/>
                    <a:pt x="297" y="9477"/>
                    <a:pt x="685" y="8838"/>
                  </a:cubicBezTo>
                  <a:cubicBezTo>
                    <a:pt x="2573" y="5719"/>
                    <a:pt x="12408" y="864"/>
                    <a:pt x="19387" y="864"/>
                  </a:cubicBezTo>
                  <a:cubicBezTo>
                    <a:pt x="22111" y="864"/>
                    <a:pt x="24399" y="1603"/>
                    <a:pt x="25610" y="3474"/>
                  </a:cubicBezTo>
                  <a:cubicBezTo>
                    <a:pt x="26478" y="4433"/>
                    <a:pt x="26866" y="5666"/>
                    <a:pt x="26889" y="7012"/>
                  </a:cubicBezTo>
                  <a:cubicBezTo>
                    <a:pt x="27026" y="5300"/>
                    <a:pt x="26660" y="3794"/>
                    <a:pt x="25633" y="2607"/>
                  </a:cubicBezTo>
                  <a:cubicBezTo>
                    <a:pt x="24424" y="739"/>
                    <a:pt x="22142" y="1"/>
                    <a:pt x="19424" y="1"/>
                  </a:cubicBezTo>
                  <a:close/>
                </a:path>
              </a:pathLst>
            </a:custGeom>
            <a:solidFill>
              <a:srgbClr val="FFFFFF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1373406" y="1484607"/>
              <a:ext cx="834255" cy="890027"/>
            </a:xfrm>
            <a:custGeom>
              <a:avLst/>
              <a:gdLst/>
              <a:ahLst/>
              <a:cxnLst/>
              <a:rect l="l" t="t" r="r" b="b"/>
              <a:pathLst>
                <a:path w="21525" h="22964" extrusionOk="0">
                  <a:moveTo>
                    <a:pt x="2557" y="4475"/>
                  </a:moveTo>
                  <a:cubicBezTo>
                    <a:pt x="1" y="8697"/>
                    <a:pt x="5456" y="15134"/>
                    <a:pt x="5798" y="15545"/>
                  </a:cubicBezTo>
                  <a:lnTo>
                    <a:pt x="5798" y="15545"/>
                  </a:lnTo>
                  <a:cubicBezTo>
                    <a:pt x="6095" y="15979"/>
                    <a:pt x="10820" y="22963"/>
                    <a:pt x="15567" y="21639"/>
                  </a:cubicBezTo>
                  <a:lnTo>
                    <a:pt x="15567" y="21639"/>
                  </a:lnTo>
                  <a:cubicBezTo>
                    <a:pt x="17097" y="21228"/>
                    <a:pt x="19311" y="19471"/>
                    <a:pt x="21525" y="17074"/>
                  </a:cubicBezTo>
                  <a:lnTo>
                    <a:pt x="21525" y="17074"/>
                  </a:lnTo>
                  <a:cubicBezTo>
                    <a:pt x="16823" y="18215"/>
                    <a:pt x="11573" y="12144"/>
                    <a:pt x="11276" y="11687"/>
                  </a:cubicBezTo>
                  <a:lnTo>
                    <a:pt x="11276" y="11687"/>
                  </a:lnTo>
                  <a:cubicBezTo>
                    <a:pt x="10934" y="11299"/>
                    <a:pt x="6186" y="4201"/>
                    <a:pt x="8560" y="1"/>
                  </a:cubicBezTo>
                  <a:lnTo>
                    <a:pt x="8560" y="1"/>
                  </a:lnTo>
                  <a:cubicBezTo>
                    <a:pt x="5661" y="1462"/>
                    <a:pt x="3379" y="3128"/>
                    <a:pt x="2557" y="447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1"/>
                </a:gs>
                <a:gs pos="63000">
                  <a:schemeClr val="accent3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1496381" y="1484607"/>
              <a:ext cx="711278" cy="745888"/>
            </a:xfrm>
            <a:custGeom>
              <a:avLst/>
              <a:gdLst/>
              <a:ahLst/>
              <a:cxnLst/>
              <a:rect l="l" t="t" r="r" b="b"/>
              <a:pathLst>
                <a:path w="18352" h="19245" extrusionOk="0">
                  <a:moveTo>
                    <a:pt x="5410" y="1"/>
                  </a:moveTo>
                  <a:lnTo>
                    <a:pt x="5410" y="1"/>
                  </a:lnTo>
                  <a:cubicBezTo>
                    <a:pt x="4520" y="435"/>
                    <a:pt x="3698" y="891"/>
                    <a:pt x="2945" y="1370"/>
                  </a:cubicBezTo>
                  <a:cubicBezTo>
                    <a:pt x="2785" y="1553"/>
                    <a:pt x="2671" y="1736"/>
                    <a:pt x="2557" y="1895"/>
                  </a:cubicBezTo>
                  <a:cubicBezTo>
                    <a:pt x="0" y="6118"/>
                    <a:pt x="5455" y="12555"/>
                    <a:pt x="5798" y="12966"/>
                  </a:cubicBezTo>
                  <a:cubicBezTo>
                    <a:pt x="6069" y="13363"/>
                    <a:pt x="10048" y="19244"/>
                    <a:pt x="14360" y="19244"/>
                  </a:cubicBezTo>
                  <a:cubicBezTo>
                    <a:pt x="14760" y="19244"/>
                    <a:pt x="15164" y="19193"/>
                    <a:pt x="15567" y="19083"/>
                  </a:cubicBezTo>
                  <a:cubicBezTo>
                    <a:pt x="16024" y="18946"/>
                    <a:pt x="16526" y="18695"/>
                    <a:pt x="17096" y="18352"/>
                  </a:cubicBezTo>
                  <a:cubicBezTo>
                    <a:pt x="17507" y="17964"/>
                    <a:pt x="17918" y="17531"/>
                    <a:pt x="18352" y="17074"/>
                  </a:cubicBezTo>
                  <a:lnTo>
                    <a:pt x="18352" y="17074"/>
                  </a:lnTo>
                  <a:cubicBezTo>
                    <a:pt x="17949" y="17172"/>
                    <a:pt x="17542" y="17217"/>
                    <a:pt x="17135" y="17217"/>
                  </a:cubicBezTo>
                  <a:cubicBezTo>
                    <a:pt x="12787" y="17217"/>
                    <a:pt x="8375" y="12105"/>
                    <a:pt x="8103" y="11687"/>
                  </a:cubicBezTo>
                  <a:cubicBezTo>
                    <a:pt x="7761" y="11299"/>
                    <a:pt x="3013" y="420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158968" y="1348376"/>
              <a:ext cx="341492" cy="383118"/>
            </a:xfrm>
            <a:custGeom>
              <a:avLst/>
              <a:gdLst/>
              <a:ahLst/>
              <a:cxnLst/>
              <a:rect l="l" t="t" r="r" b="b"/>
              <a:pathLst>
                <a:path w="8811" h="9885" extrusionOk="0">
                  <a:moveTo>
                    <a:pt x="0" y="24"/>
                  </a:moveTo>
                  <a:cubicBezTo>
                    <a:pt x="137" y="2763"/>
                    <a:pt x="1210" y="8537"/>
                    <a:pt x="7875" y="9884"/>
                  </a:cubicBezTo>
                  <a:lnTo>
                    <a:pt x="7875" y="9884"/>
                  </a:lnTo>
                  <a:cubicBezTo>
                    <a:pt x="8788" y="7054"/>
                    <a:pt x="8811" y="4406"/>
                    <a:pt x="7213" y="2603"/>
                  </a:cubicBezTo>
                  <a:lnTo>
                    <a:pt x="7213" y="2603"/>
                  </a:lnTo>
                  <a:cubicBezTo>
                    <a:pt x="6003" y="731"/>
                    <a:pt x="3721" y="1"/>
                    <a:pt x="1005" y="1"/>
                  </a:cubicBezTo>
                  <a:lnTo>
                    <a:pt x="1005" y="1"/>
                  </a:lnTo>
                  <a:cubicBezTo>
                    <a:pt x="662" y="1"/>
                    <a:pt x="343" y="1"/>
                    <a:pt x="0" y="24"/>
                  </a:cubicBezTo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1"/>
                </a:gs>
                <a:gs pos="63000">
                  <a:schemeClr val="accent3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158968" y="1348338"/>
              <a:ext cx="323819" cy="383157"/>
            </a:xfrm>
            <a:custGeom>
              <a:avLst/>
              <a:gdLst/>
              <a:ahLst/>
              <a:cxnLst/>
              <a:rect l="l" t="t" r="r" b="b"/>
              <a:pathLst>
                <a:path w="8355" h="9886" extrusionOk="0">
                  <a:moveTo>
                    <a:pt x="904" y="1"/>
                  </a:moveTo>
                  <a:cubicBezTo>
                    <a:pt x="609" y="1"/>
                    <a:pt x="308" y="8"/>
                    <a:pt x="0" y="25"/>
                  </a:cubicBezTo>
                  <a:cubicBezTo>
                    <a:pt x="137" y="2764"/>
                    <a:pt x="1210" y="8538"/>
                    <a:pt x="7875" y="9885"/>
                  </a:cubicBezTo>
                  <a:cubicBezTo>
                    <a:pt x="8081" y="9246"/>
                    <a:pt x="8240" y="8584"/>
                    <a:pt x="8354" y="7968"/>
                  </a:cubicBezTo>
                  <a:cubicBezTo>
                    <a:pt x="4177" y="6370"/>
                    <a:pt x="2854" y="2695"/>
                    <a:pt x="2443" y="70"/>
                  </a:cubicBezTo>
                  <a:cubicBezTo>
                    <a:pt x="1956" y="26"/>
                    <a:pt x="1441" y="1"/>
                    <a:pt x="90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1"/>
                </a:gs>
                <a:gs pos="63000">
                  <a:schemeClr val="accent3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1373406" y="1553633"/>
              <a:ext cx="1152726" cy="821000"/>
            </a:xfrm>
            <a:custGeom>
              <a:avLst/>
              <a:gdLst/>
              <a:ahLst/>
              <a:cxnLst/>
              <a:rect l="l" t="t" r="r" b="b"/>
              <a:pathLst>
                <a:path w="29742" h="21183" extrusionOk="0">
                  <a:moveTo>
                    <a:pt x="28692" y="0"/>
                  </a:moveTo>
                  <a:cubicBezTo>
                    <a:pt x="28327" y="3127"/>
                    <a:pt x="26752" y="6140"/>
                    <a:pt x="24058" y="8172"/>
                  </a:cubicBezTo>
                  <a:cubicBezTo>
                    <a:pt x="18854" y="12121"/>
                    <a:pt x="11208" y="11071"/>
                    <a:pt x="7259" y="5844"/>
                  </a:cubicBezTo>
                  <a:cubicBezTo>
                    <a:pt x="6004" y="4200"/>
                    <a:pt x="5250" y="2306"/>
                    <a:pt x="4976" y="343"/>
                  </a:cubicBezTo>
                  <a:cubicBezTo>
                    <a:pt x="3835" y="1164"/>
                    <a:pt x="2991" y="1986"/>
                    <a:pt x="2557" y="2694"/>
                  </a:cubicBezTo>
                  <a:cubicBezTo>
                    <a:pt x="1" y="6916"/>
                    <a:pt x="5456" y="13353"/>
                    <a:pt x="5798" y="13764"/>
                  </a:cubicBezTo>
                  <a:cubicBezTo>
                    <a:pt x="6095" y="14198"/>
                    <a:pt x="10820" y="21182"/>
                    <a:pt x="15567" y="19858"/>
                  </a:cubicBezTo>
                  <a:cubicBezTo>
                    <a:pt x="19859" y="18671"/>
                    <a:pt x="29742" y="6916"/>
                    <a:pt x="28692" y="0"/>
                  </a:cubicBezTo>
                  <a:close/>
                </a:path>
              </a:pathLst>
            </a:custGeom>
            <a:solidFill>
              <a:srgbClr val="DB18B8">
                <a:alpha val="19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1744076" y="1471352"/>
              <a:ext cx="578611" cy="586556"/>
            </a:xfrm>
            <a:custGeom>
              <a:avLst/>
              <a:gdLst/>
              <a:ahLst/>
              <a:cxnLst/>
              <a:rect l="l" t="t" r="r" b="b"/>
              <a:pathLst>
                <a:path w="14929" h="15134" extrusionOk="0">
                  <a:moveTo>
                    <a:pt x="14335" y="6483"/>
                  </a:moveTo>
                  <a:cubicBezTo>
                    <a:pt x="14928" y="10340"/>
                    <a:pt x="12349" y="13947"/>
                    <a:pt x="8560" y="14540"/>
                  </a:cubicBezTo>
                  <a:cubicBezTo>
                    <a:pt x="4771" y="15134"/>
                    <a:pt x="1187" y="12486"/>
                    <a:pt x="594" y="8651"/>
                  </a:cubicBezTo>
                  <a:cubicBezTo>
                    <a:pt x="0" y="4794"/>
                    <a:pt x="2580" y="1187"/>
                    <a:pt x="6369" y="594"/>
                  </a:cubicBezTo>
                  <a:cubicBezTo>
                    <a:pt x="10158" y="1"/>
                    <a:pt x="13718" y="2648"/>
                    <a:pt x="14335" y="6483"/>
                  </a:cubicBezTo>
                  <a:close/>
                </a:path>
              </a:pathLst>
            </a:custGeom>
            <a:solidFill>
              <a:srgbClr val="DB18B8">
                <a:alpha val="19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1768842" y="1489064"/>
              <a:ext cx="549388" cy="531714"/>
            </a:xfrm>
            <a:custGeom>
              <a:avLst/>
              <a:gdLst/>
              <a:ahLst/>
              <a:cxnLst/>
              <a:rect l="l" t="t" r="r" b="b"/>
              <a:pathLst>
                <a:path w="14175" h="13719" extrusionOk="0">
                  <a:moveTo>
                    <a:pt x="6072" y="91"/>
                  </a:moveTo>
                  <a:cubicBezTo>
                    <a:pt x="2466" y="662"/>
                    <a:pt x="0" y="4040"/>
                    <a:pt x="571" y="7647"/>
                  </a:cubicBezTo>
                  <a:lnTo>
                    <a:pt x="571" y="7647"/>
                  </a:lnTo>
                  <a:cubicBezTo>
                    <a:pt x="1119" y="11253"/>
                    <a:pt x="4497" y="13718"/>
                    <a:pt x="8103" y="13147"/>
                  </a:cubicBezTo>
                  <a:lnTo>
                    <a:pt x="8103" y="13147"/>
                  </a:lnTo>
                  <a:cubicBezTo>
                    <a:pt x="11710" y="12577"/>
                    <a:pt x="14175" y="9199"/>
                    <a:pt x="13627" y="5592"/>
                  </a:cubicBezTo>
                  <a:lnTo>
                    <a:pt x="13627" y="5592"/>
                  </a:lnTo>
                  <a:cubicBezTo>
                    <a:pt x="13102" y="2328"/>
                    <a:pt x="10295" y="0"/>
                    <a:pt x="7099" y="0"/>
                  </a:cubicBezTo>
                  <a:lnTo>
                    <a:pt x="7099" y="0"/>
                  </a:lnTo>
                  <a:cubicBezTo>
                    <a:pt x="6757" y="0"/>
                    <a:pt x="6414" y="46"/>
                    <a:pt x="6072" y="91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1806010" y="1495226"/>
              <a:ext cx="491871" cy="491019"/>
            </a:xfrm>
            <a:custGeom>
              <a:avLst/>
              <a:gdLst/>
              <a:ahLst/>
              <a:cxnLst/>
              <a:rect l="l" t="t" r="r" b="b"/>
              <a:pathLst>
                <a:path w="12691" h="12669" extrusionOk="0">
                  <a:moveTo>
                    <a:pt x="12189" y="5433"/>
                  </a:moveTo>
                  <a:cubicBezTo>
                    <a:pt x="12691" y="8652"/>
                    <a:pt x="10477" y="11665"/>
                    <a:pt x="7259" y="12167"/>
                  </a:cubicBezTo>
                  <a:cubicBezTo>
                    <a:pt x="4040" y="12669"/>
                    <a:pt x="1027" y="10478"/>
                    <a:pt x="502" y="7259"/>
                  </a:cubicBezTo>
                  <a:cubicBezTo>
                    <a:pt x="0" y="4018"/>
                    <a:pt x="2214" y="1005"/>
                    <a:pt x="5433" y="503"/>
                  </a:cubicBezTo>
                  <a:cubicBezTo>
                    <a:pt x="8651" y="1"/>
                    <a:pt x="11687" y="2192"/>
                    <a:pt x="12189" y="5433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1835194" y="1529758"/>
              <a:ext cx="446796" cy="431720"/>
            </a:xfrm>
            <a:custGeom>
              <a:avLst/>
              <a:gdLst/>
              <a:ahLst/>
              <a:cxnLst/>
              <a:rect l="l" t="t" r="r" b="b"/>
              <a:pathLst>
                <a:path w="11528" h="11139" extrusionOk="0">
                  <a:moveTo>
                    <a:pt x="4931" y="68"/>
                  </a:moveTo>
                  <a:cubicBezTo>
                    <a:pt x="2009" y="525"/>
                    <a:pt x="0" y="3264"/>
                    <a:pt x="457" y="6208"/>
                  </a:cubicBezTo>
                  <a:lnTo>
                    <a:pt x="457" y="6208"/>
                  </a:lnTo>
                  <a:cubicBezTo>
                    <a:pt x="913" y="9130"/>
                    <a:pt x="3652" y="11139"/>
                    <a:pt x="6597" y="10682"/>
                  </a:cubicBezTo>
                  <a:lnTo>
                    <a:pt x="6597" y="10682"/>
                  </a:lnTo>
                  <a:cubicBezTo>
                    <a:pt x="9518" y="10226"/>
                    <a:pt x="11527" y="7464"/>
                    <a:pt x="11071" y="4542"/>
                  </a:cubicBezTo>
                  <a:lnTo>
                    <a:pt x="11071" y="4542"/>
                  </a:lnTo>
                  <a:cubicBezTo>
                    <a:pt x="10660" y="1895"/>
                    <a:pt x="8377" y="0"/>
                    <a:pt x="5775" y="0"/>
                  </a:cubicBezTo>
                  <a:lnTo>
                    <a:pt x="5775" y="0"/>
                  </a:lnTo>
                  <a:cubicBezTo>
                    <a:pt x="5501" y="0"/>
                    <a:pt x="5205" y="23"/>
                    <a:pt x="4931" y="68"/>
                  </a:cubicBezTo>
                </a:path>
              </a:pathLst>
            </a:custGeom>
            <a:gradFill>
              <a:gsLst>
                <a:gs pos="0">
                  <a:schemeClr val="accent4"/>
                </a:gs>
                <a:gs pos="44000">
                  <a:schemeClr val="accent4"/>
                </a:gs>
                <a:gs pos="68000">
                  <a:srgbClr val="4A812B"/>
                </a:gs>
                <a:gs pos="100000">
                  <a:schemeClr val="l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1835194" y="1528867"/>
              <a:ext cx="399008" cy="432611"/>
            </a:xfrm>
            <a:custGeom>
              <a:avLst/>
              <a:gdLst/>
              <a:ahLst/>
              <a:cxnLst/>
              <a:rect l="l" t="t" r="r" b="b"/>
              <a:pathLst>
                <a:path w="10295" h="11162" extrusionOk="0">
                  <a:moveTo>
                    <a:pt x="7944" y="9359"/>
                  </a:moveTo>
                  <a:cubicBezTo>
                    <a:pt x="5341" y="9769"/>
                    <a:pt x="2922" y="7989"/>
                    <a:pt x="2511" y="5387"/>
                  </a:cubicBezTo>
                  <a:cubicBezTo>
                    <a:pt x="2123" y="2922"/>
                    <a:pt x="3698" y="594"/>
                    <a:pt x="6095" y="23"/>
                  </a:cubicBezTo>
                  <a:cubicBezTo>
                    <a:pt x="5729" y="0"/>
                    <a:pt x="5319" y="23"/>
                    <a:pt x="4931" y="91"/>
                  </a:cubicBezTo>
                  <a:cubicBezTo>
                    <a:pt x="2009" y="548"/>
                    <a:pt x="0" y="3287"/>
                    <a:pt x="457" y="6231"/>
                  </a:cubicBezTo>
                  <a:cubicBezTo>
                    <a:pt x="913" y="9153"/>
                    <a:pt x="3652" y="11162"/>
                    <a:pt x="6597" y="10705"/>
                  </a:cubicBezTo>
                  <a:cubicBezTo>
                    <a:pt x="8172" y="10454"/>
                    <a:pt x="9496" y="9541"/>
                    <a:pt x="10295" y="8286"/>
                  </a:cubicBezTo>
                  <a:cubicBezTo>
                    <a:pt x="9633" y="8834"/>
                    <a:pt x="8834" y="9222"/>
                    <a:pt x="7944" y="9359"/>
                  </a:cubicBezTo>
                </a:path>
              </a:pathLst>
            </a:custGeom>
            <a:solidFill>
              <a:srgbClr val="227386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1853758" y="1558942"/>
              <a:ext cx="293743" cy="383971"/>
            </a:xfrm>
            <a:custGeom>
              <a:avLst/>
              <a:gdLst/>
              <a:ahLst/>
              <a:cxnLst/>
              <a:rect l="l" t="t" r="r" b="b"/>
              <a:pathLst>
                <a:path w="7579" h="9907" extrusionOk="0">
                  <a:moveTo>
                    <a:pt x="366" y="5387"/>
                  </a:moveTo>
                  <a:cubicBezTo>
                    <a:pt x="800" y="8058"/>
                    <a:pt x="3310" y="9906"/>
                    <a:pt x="5981" y="9473"/>
                  </a:cubicBezTo>
                  <a:lnTo>
                    <a:pt x="5981" y="9473"/>
                  </a:lnTo>
                  <a:cubicBezTo>
                    <a:pt x="6552" y="9381"/>
                    <a:pt x="7099" y="9199"/>
                    <a:pt x="7579" y="8925"/>
                  </a:cubicBezTo>
                  <a:lnTo>
                    <a:pt x="7579" y="8925"/>
                  </a:lnTo>
                  <a:cubicBezTo>
                    <a:pt x="7305" y="9039"/>
                    <a:pt x="7008" y="9108"/>
                    <a:pt x="6688" y="9153"/>
                  </a:cubicBezTo>
                  <a:lnTo>
                    <a:pt x="6688" y="9153"/>
                  </a:lnTo>
                  <a:cubicBezTo>
                    <a:pt x="4018" y="9587"/>
                    <a:pt x="1507" y="7738"/>
                    <a:pt x="1096" y="5067"/>
                  </a:cubicBezTo>
                  <a:lnTo>
                    <a:pt x="1096" y="5067"/>
                  </a:lnTo>
                  <a:cubicBezTo>
                    <a:pt x="754" y="2968"/>
                    <a:pt x="1804" y="982"/>
                    <a:pt x="3561" y="0"/>
                  </a:cubicBezTo>
                  <a:lnTo>
                    <a:pt x="3561" y="0"/>
                  </a:lnTo>
                  <a:cubicBezTo>
                    <a:pt x="1393" y="776"/>
                    <a:pt x="1" y="3013"/>
                    <a:pt x="366" y="5387"/>
                  </a:cubicBezTo>
                </a:path>
              </a:pathLst>
            </a:custGeom>
            <a:gradFill>
              <a:gsLst>
                <a:gs pos="0">
                  <a:schemeClr val="accent4">
                    <a:alpha val="19590"/>
                  </a:schemeClr>
                </a:gs>
                <a:gs pos="44000">
                  <a:schemeClr val="accent4">
                    <a:alpha val="19590"/>
                  </a:schemeClr>
                </a:gs>
                <a:gs pos="68000">
                  <a:srgbClr val="4A812B">
                    <a:alpha val="19590"/>
                  </a:srgbClr>
                </a:gs>
                <a:gs pos="100000">
                  <a:schemeClr val="lt2">
                    <a:alpha val="1959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116491" y="1567779"/>
              <a:ext cx="119489" cy="221189"/>
            </a:xfrm>
            <a:custGeom>
              <a:avLst/>
              <a:gdLst/>
              <a:ahLst/>
              <a:cxnLst/>
              <a:rect l="l" t="t" r="r" b="b"/>
              <a:pathLst>
                <a:path w="3083" h="5707" extrusionOk="0">
                  <a:moveTo>
                    <a:pt x="2489" y="4885"/>
                  </a:moveTo>
                  <a:cubicBezTo>
                    <a:pt x="2466" y="5342"/>
                    <a:pt x="2466" y="5707"/>
                    <a:pt x="2649" y="5707"/>
                  </a:cubicBezTo>
                  <a:cubicBezTo>
                    <a:pt x="2808" y="5707"/>
                    <a:pt x="2991" y="5364"/>
                    <a:pt x="3014" y="4908"/>
                  </a:cubicBezTo>
                  <a:cubicBezTo>
                    <a:pt x="3037" y="4451"/>
                    <a:pt x="2900" y="4086"/>
                    <a:pt x="2717" y="4086"/>
                  </a:cubicBezTo>
                  <a:cubicBezTo>
                    <a:pt x="2557" y="4086"/>
                    <a:pt x="2512" y="4451"/>
                    <a:pt x="2489" y="4885"/>
                  </a:cubicBezTo>
                  <a:close/>
                  <a:moveTo>
                    <a:pt x="389" y="229"/>
                  </a:moveTo>
                  <a:cubicBezTo>
                    <a:pt x="754" y="1"/>
                    <a:pt x="1644" y="548"/>
                    <a:pt x="2283" y="1507"/>
                  </a:cubicBezTo>
                  <a:cubicBezTo>
                    <a:pt x="2945" y="2488"/>
                    <a:pt x="3082" y="3516"/>
                    <a:pt x="2717" y="3744"/>
                  </a:cubicBezTo>
                  <a:cubicBezTo>
                    <a:pt x="2352" y="3995"/>
                    <a:pt x="1781" y="3242"/>
                    <a:pt x="1119" y="2260"/>
                  </a:cubicBezTo>
                  <a:cubicBezTo>
                    <a:pt x="480" y="1279"/>
                    <a:pt x="1" y="457"/>
                    <a:pt x="389" y="229"/>
                  </a:cubicBezTo>
                </a:path>
              </a:pathLst>
            </a:custGeom>
            <a:solidFill>
              <a:srgbClr val="FFFFFF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1476925" y="1589909"/>
              <a:ext cx="166347" cy="165456"/>
            </a:xfrm>
            <a:custGeom>
              <a:avLst/>
              <a:gdLst/>
              <a:ahLst/>
              <a:cxnLst/>
              <a:rect l="l" t="t" r="r" b="b"/>
              <a:pathLst>
                <a:path w="4292" h="4269" extrusionOk="0">
                  <a:moveTo>
                    <a:pt x="3241" y="616"/>
                  </a:moveTo>
                  <a:cubicBezTo>
                    <a:pt x="4109" y="1233"/>
                    <a:pt x="4291" y="2420"/>
                    <a:pt x="3698" y="3241"/>
                  </a:cubicBezTo>
                  <a:cubicBezTo>
                    <a:pt x="3104" y="4086"/>
                    <a:pt x="1917" y="4268"/>
                    <a:pt x="1050" y="3675"/>
                  </a:cubicBezTo>
                  <a:cubicBezTo>
                    <a:pt x="206" y="3059"/>
                    <a:pt x="0" y="1872"/>
                    <a:pt x="616" y="1027"/>
                  </a:cubicBezTo>
                  <a:cubicBezTo>
                    <a:pt x="1210" y="183"/>
                    <a:pt x="2397" y="0"/>
                    <a:pt x="3241" y="616"/>
                  </a:cubicBezTo>
                  <a:close/>
                </a:path>
              </a:pathLst>
            </a:custGeom>
            <a:solidFill>
              <a:srgbClr val="DB18B8">
                <a:alpha val="19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1480452" y="1598745"/>
              <a:ext cx="156619" cy="146891"/>
            </a:xfrm>
            <a:custGeom>
              <a:avLst/>
              <a:gdLst/>
              <a:ahLst/>
              <a:cxnLst/>
              <a:rect l="l" t="t" r="r" b="b"/>
              <a:pathLst>
                <a:path w="4041" h="3790" extrusionOk="0">
                  <a:moveTo>
                    <a:pt x="571" y="731"/>
                  </a:moveTo>
                  <a:cubicBezTo>
                    <a:pt x="0" y="1530"/>
                    <a:pt x="183" y="2648"/>
                    <a:pt x="982" y="3219"/>
                  </a:cubicBezTo>
                  <a:lnTo>
                    <a:pt x="982" y="3219"/>
                  </a:lnTo>
                  <a:cubicBezTo>
                    <a:pt x="1781" y="3789"/>
                    <a:pt x="2899" y="3607"/>
                    <a:pt x="3470" y="2808"/>
                  </a:cubicBezTo>
                  <a:lnTo>
                    <a:pt x="3470" y="2808"/>
                  </a:lnTo>
                  <a:cubicBezTo>
                    <a:pt x="4040" y="2009"/>
                    <a:pt x="3858" y="891"/>
                    <a:pt x="3059" y="320"/>
                  </a:cubicBezTo>
                  <a:lnTo>
                    <a:pt x="3059" y="320"/>
                  </a:lnTo>
                  <a:cubicBezTo>
                    <a:pt x="2739" y="92"/>
                    <a:pt x="2374" y="0"/>
                    <a:pt x="2032" y="0"/>
                  </a:cubicBezTo>
                  <a:lnTo>
                    <a:pt x="2032" y="0"/>
                  </a:lnTo>
                  <a:cubicBezTo>
                    <a:pt x="1461" y="0"/>
                    <a:pt x="913" y="251"/>
                    <a:pt x="571" y="73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1489289" y="1595219"/>
              <a:ext cx="139837" cy="139798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2740" y="502"/>
                  </a:moveTo>
                  <a:cubicBezTo>
                    <a:pt x="3447" y="1027"/>
                    <a:pt x="3607" y="2009"/>
                    <a:pt x="3105" y="2716"/>
                  </a:cubicBezTo>
                  <a:cubicBezTo>
                    <a:pt x="2580" y="3447"/>
                    <a:pt x="1598" y="3606"/>
                    <a:pt x="891" y="3081"/>
                  </a:cubicBezTo>
                  <a:cubicBezTo>
                    <a:pt x="160" y="2579"/>
                    <a:pt x="1" y="1575"/>
                    <a:pt x="526" y="867"/>
                  </a:cubicBezTo>
                  <a:cubicBezTo>
                    <a:pt x="1028" y="160"/>
                    <a:pt x="2032" y="0"/>
                    <a:pt x="2740" y="50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1496381" y="1606691"/>
              <a:ext cx="127435" cy="120381"/>
            </a:xfrm>
            <a:custGeom>
              <a:avLst/>
              <a:gdLst/>
              <a:ahLst/>
              <a:cxnLst/>
              <a:rect l="l" t="t" r="r" b="b"/>
              <a:pathLst>
                <a:path w="3288" h="3106" extrusionOk="0">
                  <a:moveTo>
                    <a:pt x="457" y="617"/>
                  </a:moveTo>
                  <a:cubicBezTo>
                    <a:pt x="0" y="1256"/>
                    <a:pt x="137" y="2169"/>
                    <a:pt x="799" y="2626"/>
                  </a:cubicBezTo>
                  <a:lnTo>
                    <a:pt x="799" y="2626"/>
                  </a:lnTo>
                  <a:cubicBezTo>
                    <a:pt x="1438" y="3105"/>
                    <a:pt x="2351" y="2945"/>
                    <a:pt x="2831" y="2306"/>
                  </a:cubicBezTo>
                  <a:lnTo>
                    <a:pt x="2831" y="2306"/>
                  </a:lnTo>
                  <a:cubicBezTo>
                    <a:pt x="3287" y="1644"/>
                    <a:pt x="3127" y="754"/>
                    <a:pt x="2488" y="275"/>
                  </a:cubicBezTo>
                  <a:lnTo>
                    <a:pt x="2488" y="275"/>
                  </a:lnTo>
                  <a:cubicBezTo>
                    <a:pt x="2237" y="92"/>
                    <a:pt x="1940" y="1"/>
                    <a:pt x="1644" y="1"/>
                  </a:cubicBezTo>
                  <a:lnTo>
                    <a:pt x="1644" y="1"/>
                  </a:lnTo>
                  <a:cubicBezTo>
                    <a:pt x="1187" y="1"/>
                    <a:pt x="753" y="206"/>
                    <a:pt x="457" y="617"/>
                  </a:cubicBezTo>
                </a:path>
              </a:pathLst>
            </a:custGeom>
            <a:gradFill>
              <a:gsLst>
                <a:gs pos="0">
                  <a:schemeClr val="accent4"/>
                </a:gs>
                <a:gs pos="44000">
                  <a:schemeClr val="accent4"/>
                </a:gs>
                <a:gs pos="68000">
                  <a:srgbClr val="4A812B"/>
                </a:gs>
                <a:gs pos="100000">
                  <a:schemeClr val="l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1496381" y="1620876"/>
              <a:ext cx="122125" cy="106196"/>
            </a:xfrm>
            <a:custGeom>
              <a:avLst/>
              <a:gdLst/>
              <a:ahLst/>
              <a:cxnLst/>
              <a:rect l="l" t="t" r="r" b="b"/>
              <a:pathLst>
                <a:path w="3151" h="2740" extrusionOk="0">
                  <a:moveTo>
                    <a:pt x="2808" y="1415"/>
                  </a:moveTo>
                  <a:cubicBezTo>
                    <a:pt x="2397" y="1986"/>
                    <a:pt x="1598" y="2123"/>
                    <a:pt x="1027" y="1712"/>
                  </a:cubicBezTo>
                  <a:cubicBezTo>
                    <a:pt x="480" y="1324"/>
                    <a:pt x="343" y="571"/>
                    <a:pt x="685" y="0"/>
                  </a:cubicBezTo>
                  <a:cubicBezTo>
                    <a:pt x="594" y="68"/>
                    <a:pt x="525" y="160"/>
                    <a:pt x="457" y="251"/>
                  </a:cubicBezTo>
                  <a:cubicBezTo>
                    <a:pt x="0" y="890"/>
                    <a:pt x="137" y="1803"/>
                    <a:pt x="799" y="2260"/>
                  </a:cubicBezTo>
                  <a:cubicBezTo>
                    <a:pt x="1438" y="2739"/>
                    <a:pt x="2351" y="2579"/>
                    <a:pt x="2831" y="1940"/>
                  </a:cubicBezTo>
                  <a:cubicBezTo>
                    <a:pt x="3082" y="1575"/>
                    <a:pt x="3150" y="1164"/>
                    <a:pt x="3059" y="776"/>
                  </a:cubicBezTo>
                  <a:cubicBezTo>
                    <a:pt x="3036" y="1004"/>
                    <a:pt x="2968" y="1233"/>
                    <a:pt x="2808" y="1415"/>
                  </a:cubicBezTo>
                </a:path>
              </a:pathLst>
            </a:custGeom>
            <a:gradFill>
              <a:gsLst>
                <a:gs pos="0">
                  <a:schemeClr val="accent4">
                    <a:alpha val="19590"/>
                  </a:schemeClr>
                </a:gs>
                <a:gs pos="44000">
                  <a:schemeClr val="accent4">
                    <a:alpha val="19590"/>
                  </a:schemeClr>
                </a:gs>
                <a:gs pos="68000">
                  <a:srgbClr val="4A812B">
                    <a:alpha val="19590"/>
                  </a:srgbClr>
                </a:gs>
                <a:gs pos="100000">
                  <a:schemeClr val="lt2">
                    <a:alpha val="1959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1503435" y="1642076"/>
              <a:ext cx="105343" cy="79685"/>
            </a:xfrm>
            <a:custGeom>
              <a:avLst/>
              <a:gdLst/>
              <a:ahLst/>
              <a:cxnLst/>
              <a:rect l="l" t="t" r="r" b="b"/>
              <a:pathLst>
                <a:path w="2718" h="2056" extrusionOk="0">
                  <a:moveTo>
                    <a:pt x="686" y="1621"/>
                  </a:moveTo>
                  <a:cubicBezTo>
                    <a:pt x="1279" y="2055"/>
                    <a:pt x="2101" y="1918"/>
                    <a:pt x="2534" y="1325"/>
                  </a:cubicBezTo>
                  <a:lnTo>
                    <a:pt x="2534" y="1325"/>
                  </a:lnTo>
                  <a:cubicBezTo>
                    <a:pt x="2626" y="1211"/>
                    <a:pt x="2694" y="1051"/>
                    <a:pt x="2717" y="914"/>
                  </a:cubicBezTo>
                  <a:lnTo>
                    <a:pt x="2717" y="914"/>
                  </a:lnTo>
                  <a:cubicBezTo>
                    <a:pt x="2694" y="982"/>
                    <a:pt x="2649" y="1051"/>
                    <a:pt x="2603" y="1119"/>
                  </a:cubicBezTo>
                  <a:lnTo>
                    <a:pt x="2603" y="1119"/>
                  </a:lnTo>
                  <a:cubicBezTo>
                    <a:pt x="2169" y="1713"/>
                    <a:pt x="1348" y="1850"/>
                    <a:pt x="754" y="1439"/>
                  </a:cubicBezTo>
                  <a:lnTo>
                    <a:pt x="754" y="1439"/>
                  </a:lnTo>
                  <a:cubicBezTo>
                    <a:pt x="298" y="1096"/>
                    <a:pt x="115" y="526"/>
                    <a:pt x="252" y="1"/>
                  </a:cubicBezTo>
                  <a:lnTo>
                    <a:pt x="252" y="1"/>
                  </a:lnTo>
                  <a:cubicBezTo>
                    <a:pt x="1" y="571"/>
                    <a:pt x="161" y="1256"/>
                    <a:pt x="686" y="1621"/>
                  </a:cubicBezTo>
                  <a:close/>
                </a:path>
              </a:pathLst>
            </a:custGeom>
            <a:solidFill>
              <a:srgbClr val="227386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1541494" y="1611109"/>
              <a:ext cx="60190" cy="31897"/>
            </a:xfrm>
            <a:custGeom>
              <a:avLst/>
              <a:gdLst/>
              <a:ahLst/>
              <a:cxnLst/>
              <a:rect l="l" t="t" r="r" b="b"/>
              <a:pathLst>
                <a:path w="1553" h="823" extrusionOk="0">
                  <a:moveTo>
                    <a:pt x="1324" y="663"/>
                  </a:moveTo>
                  <a:cubicBezTo>
                    <a:pt x="1416" y="754"/>
                    <a:pt x="1484" y="823"/>
                    <a:pt x="1507" y="800"/>
                  </a:cubicBezTo>
                  <a:cubicBezTo>
                    <a:pt x="1552" y="777"/>
                    <a:pt x="1507" y="663"/>
                    <a:pt x="1438" y="572"/>
                  </a:cubicBezTo>
                  <a:cubicBezTo>
                    <a:pt x="1347" y="480"/>
                    <a:pt x="1256" y="435"/>
                    <a:pt x="1210" y="480"/>
                  </a:cubicBezTo>
                  <a:cubicBezTo>
                    <a:pt x="1187" y="503"/>
                    <a:pt x="1256" y="572"/>
                    <a:pt x="1324" y="663"/>
                  </a:cubicBezTo>
                  <a:close/>
                  <a:moveTo>
                    <a:pt x="46" y="184"/>
                  </a:moveTo>
                  <a:cubicBezTo>
                    <a:pt x="69" y="69"/>
                    <a:pt x="343" y="1"/>
                    <a:pt x="639" y="69"/>
                  </a:cubicBezTo>
                  <a:cubicBezTo>
                    <a:pt x="959" y="138"/>
                    <a:pt x="1187" y="298"/>
                    <a:pt x="1142" y="412"/>
                  </a:cubicBezTo>
                  <a:cubicBezTo>
                    <a:pt x="1119" y="526"/>
                    <a:pt x="868" y="503"/>
                    <a:pt x="571" y="435"/>
                  </a:cubicBezTo>
                  <a:cubicBezTo>
                    <a:pt x="251" y="366"/>
                    <a:pt x="0" y="320"/>
                    <a:pt x="46" y="184"/>
                  </a:cubicBezTo>
                </a:path>
              </a:pathLst>
            </a:custGeom>
            <a:solidFill>
              <a:srgbClr val="FFFFFF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1607846" y="1930465"/>
              <a:ext cx="149526" cy="152201"/>
            </a:xfrm>
            <a:custGeom>
              <a:avLst/>
              <a:gdLst/>
              <a:ahLst/>
              <a:cxnLst/>
              <a:rect l="l" t="t" r="r" b="b"/>
              <a:pathLst>
                <a:path w="3858" h="3927" extrusionOk="0">
                  <a:moveTo>
                    <a:pt x="3789" y="1850"/>
                  </a:moveTo>
                  <a:cubicBezTo>
                    <a:pt x="3858" y="2900"/>
                    <a:pt x="3082" y="3813"/>
                    <a:pt x="2032" y="3858"/>
                  </a:cubicBezTo>
                  <a:cubicBezTo>
                    <a:pt x="1005" y="3927"/>
                    <a:pt x="114" y="3128"/>
                    <a:pt x="69" y="2078"/>
                  </a:cubicBezTo>
                  <a:cubicBezTo>
                    <a:pt x="0" y="1028"/>
                    <a:pt x="799" y="115"/>
                    <a:pt x="1826" y="69"/>
                  </a:cubicBezTo>
                  <a:cubicBezTo>
                    <a:pt x="2853" y="1"/>
                    <a:pt x="3744" y="800"/>
                    <a:pt x="3789" y="1850"/>
                  </a:cubicBezTo>
                  <a:close/>
                </a:path>
              </a:pathLst>
            </a:custGeom>
            <a:solidFill>
              <a:srgbClr val="DB18B8">
                <a:alpha val="19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1614900" y="1932248"/>
              <a:ext cx="142473" cy="140690"/>
            </a:xfrm>
            <a:custGeom>
              <a:avLst/>
              <a:gdLst/>
              <a:ahLst/>
              <a:cxnLst/>
              <a:rect l="l" t="t" r="r" b="b"/>
              <a:pathLst>
                <a:path w="3676" h="3630" extrusionOk="0">
                  <a:moveTo>
                    <a:pt x="1736" y="23"/>
                  </a:moveTo>
                  <a:cubicBezTo>
                    <a:pt x="754" y="69"/>
                    <a:pt x="1" y="914"/>
                    <a:pt x="46" y="1895"/>
                  </a:cubicBezTo>
                  <a:lnTo>
                    <a:pt x="46" y="1895"/>
                  </a:lnTo>
                  <a:cubicBezTo>
                    <a:pt x="115" y="2876"/>
                    <a:pt x="960" y="3630"/>
                    <a:pt x="1941" y="3561"/>
                  </a:cubicBezTo>
                  <a:lnTo>
                    <a:pt x="1941" y="3561"/>
                  </a:lnTo>
                  <a:cubicBezTo>
                    <a:pt x="2922" y="3516"/>
                    <a:pt x="3676" y="2671"/>
                    <a:pt x="3607" y="1690"/>
                  </a:cubicBezTo>
                  <a:lnTo>
                    <a:pt x="3607" y="1690"/>
                  </a:lnTo>
                  <a:cubicBezTo>
                    <a:pt x="3562" y="754"/>
                    <a:pt x="2763" y="1"/>
                    <a:pt x="1827" y="1"/>
                  </a:cubicBezTo>
                  <a:lnTo>
                    <a:pt x="1827" y="1"/>
                  </a:lnTo>
                  <a:cubicBezTo>
                    <a:pt x="1804" y="1"/>
                    <a:pt x="1758" y="23"/>
                    <a:pt x="1736" y="23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1624628" y="1937558"/>
              <a:ext cx="127435" cy="126543"/>
            </a:xfrm>
            <a:custGeom>
              <a:avLst/>
              <a:gdLst/>
              <a:ahLst/>
              <a:cxnLst/>
              <a:rect l="l" t="t" r="r" b="b"/>
              <a:pathLst>
                <a:path w="3288" h="3265" extrusionOk="0">
                  <a:moveTo>
                    <a:pt x="3242" y="1530"/>
                  </a:moveTo>
                  <a:cubicBezTo>
                    <a:pt x="3288" y="2420"/>
                    <a:pt x="2603" y="3173"/>
                    <a:pt x="1736" y="3219"/>
                  </a:cubicBezTo>
                  <a:cubicBezTo>
                    <a:pt x="845" y="3264"/>
                    <a:pt x="115" y="2603"/>
                    <a:pt x="47" y="1712"/>
                  </a:cubicBezTo>
                  <a:cubicBezTo>
                    <a:pt x="1" y="845"/>
                    <a:pt x="686" y="92"/>
                    <a:pt x="1553" y="46"/>
                  </a:cubicBezTo>
                  <a:cubicBezTo>
                    <a:pt x="2420" y="0"/>
                    <a:pt x="3174" y="662"/>
                    <a:pt x="3242" y="153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1632611" y="1943759"/>
              <a:ext cx="115032" cy="114141"/>
            </a:xfrm>
            <a:custGeom>
              <a:avLst/>
              <a:gdLst/>
              <a:ahLst/>
              <a:cxnLst/>
              <a:rect l="l" t="t" r="r" b="b"/>
              <a:pathLst>
                <a:path w="2968" h="2945" extrusionOk="0">
                  <a:moveTo>
                    <a:pt x="1393" y="0"/>
                  </a:moveTo>
                  <a:cubicBezTo>
                    <a:pt x="594" y="46"/>
                    <a:pt x="0" y="731"/>
                    <a:pt x="46" y="1530"/>
                  </a:cubicBezTo>
                  <a:lnTo>
                    <a:pt x="46" y="1530"/>
                  </a:lnTo>
                  <a:cubicBezTo>
                    <a:pt x="92" y="2328"/>
                    <a:pt x="776" y="2945"/>
                    <a:pt x="1575" y="2899"/>
                  </a:cubicBezTo>
                  <a:lnTo>
                    <a:pt x="1575" y="2899"/>
                  </a:lnTo>
                  <a:cubicBezTo>
                    <a:pt x="2374" y="2853"/>
                    <a:pt x="2968" y="2169"/>
                    <a:pt x="2922" y="1370"/>
                  </a:cubicBezTo>
                  <a:lnTo>
                    <a:pt x="2922" y="1370"/>
                  </a:lnTo>
                  <a:cubicBezTo>
                    <a:pt x="2876" y="594"/>
                    <a:pt x="2237" y="0"/>
                    <a:pt x="1484" y="0"/>
                  </a:cubicBezTo>
                  <a:lnTo>
                    <a:pt x="1484" y="0"/>
                  </a:lnTo>
                  <a:cubicBezTo>
                    <a:pt x="1461" y="0"/>
                    <a:pt x="1438" y="0"/>
                    <a:pt x="1393" y="0"/>
                  </a:cubicBezTo>
                </a:path>
              </a:pathLst>
            </a:custGeom>
            <a:gradFill>
              <a:gsLst>
                <a:gs pos="0">
                  <a:schemeClr val="accent4"/>
                </a:gs>
                <a:gs pos="44000">
                  <a:schemeClr val="accent4"/>
                </a:gs>
                <a:gs pos="68000">
                  <a:srgbClr val="4A812B"/>
                </a:gs>
                <a:gs pos="100000">
                  <a:schemeClr val="l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1632611" y="1943759"/>
              <a:ext cx="101777" cy="114141"/>
            </a:xfrm>
            <a:custGeom>
              <a:avLst/>
              <a:gdLst/>
              <a:ahLst/>
              <a:cxnLst/>
              <a:rect l="l" t="t" r="r" b="b"/>
              <a:pathLst>
                <a:path w="2626" h="2945" extrusionOk="0">
                  <a:moveTo>
                    <a:pt x="1963" y="2579"/>
                  </a:moveTo>
                  <a:cubicBezTo>
                    <a:pt x="1256" y="2625"/>
                    <a:pt x="639" y="2077"/>
                    <a:pt x="617" y="1370"/>
                  </a:cubicBezTo>
                  <a:cubicBezTo>
                    <a:pt x="571" y="685"/>
                    <a:pt x="1050" y="114"/>
                    <a:pt x="1712" y="23"/>
                  </a:cubicBezTo>
                  <a:cubicBezTo>
                    <a:pt x="1621" y="0"/>
                    <a:pt x="1507" y="0"/>
                    <a:pt x="1393" y="0"/>
                  </a:cubicBezTo>
                  <a:cubicBezTo>
                    <a:pt x="594" y="46"/>
                    <a:pt x="0" y="731"/>
                    <a:pt x="46" y="1530"/>
                  </a:cubicBezTo>
                  <a:cubicBezTo>
                    <a:pt x="92" y="2328"/>
                    <a:pt x="776" y="2945"/>
                    <a:pt x="1575" y="2899"/>
                  </a:cubicBezTo>
                  <a:cubicBezTo>
                    <a:pt x="1986" y="2876"/>
                    <a:pt x="2374" y="2671"/>
                    <a:pt x="2625" y="2351"/>
                  </a:cubicBezTo>
                  <a:cubicBezTo>
                    <a:pt x="2443" y="2488"/>
                    <a:pt x="2214" y="2557"/>
                    <a:pt x="1963" y="2579"/>
                  </a:cubicBezTo>
                </a:path>
              </a:pathLst>
            </a:custGeom>
            <a:gradFill>
              <a:gsLst>
                <a:gs pos="0">
                  <a:schemeClr val="accent4">
                    <a:alpha val="19590"/>
                  </a:schemeClr>
                </a:gs>
                <a:gs pos="44000">
                  <a:schemeClr val="accent4">
                    <a:alpha val="19590"/>
                  </a:schemeClr>
                </a:gs>
                <a:gs pos="68000">
                  <a:srgbClr val="4A812B">
                    <a:alpha val="19590"/>
                  </a:srgbClr>
                </a:gs>
                <a:gs pos="100000">
                  <a:schemeClr val="lt2">
                    <a:alpha val="1959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1637030" y="1949960"/>
              <a:ext cx="72593" cy="102630"/>
            </a:xfrm>
            <a:custGeom>
              <a:avLst/>
              <a:gdLst/>
              <a:ahLst/>
              <a:cxnLst/>
              <a:rect l="l" t="t" r="r" b="b"/>
              <a:pathLst>
                <a:path w="1873" h="2648" extrusionOk="0">
                  <a:moveTo>
                    <a:pt x="23" y="1370"/>
                  </a:moveTo>
                  <a:cubicBezTo>
                    <a:pt x="69" y="2100"/>
                    <a:pt x="708" y="2648"/>
                    <a:pt x="1438" y="2625"/>
                  </a:cubicBezTo>
                  <a:lnTo>
                    <a:pt x="1438" y="2625"/>
                  </a:lnTo>
                  <a:cubicBezTo>
                    <a:pt x="1575" y="2602"/>
                    <a:pt x="1735" y="2579"/>
                    <a:pt x="1872" y="2511"/>
                  </a:cubicBezTo>
                  <a:lnTo>
                    <a:pt x="1872" y="2511"/>
                  </a:lnTo>
                  <a:cubicBezTo>
                    <a:pt x="1804" y="2534"/>
                    <a:pt x="1712" y="2534"/>
                    <a:pt x="1621" y="2556"/>
                  </a:cubicBezTo>
                  <a:lnTo>
                    <a:pt x="1621" y="2556"/>
                  </a:lnTo>
                  <a:cubicBezTo>
                    <a:pt x="891" y="2579"/>
                    <a:pt x="274" y="2031"/>
                    <a:pt x="229" y="1301"/>
                  </a:cubicBezTo>
                  <a:lnTo>
                    <a:pt x="229" y="1301"/>
                  </a:lnTo>
                  <a:cubicBezTo>
                    <a:pt x="206" y="730"/>
                    <a:pt x="525" y="228"/>
                    <a:pt x="1028" y="0"/>
                  </a:cubicBezTo>
                  <a:lnTo>
                    <a:pt x="1028" y="0"/>
                  </a:lnTo>
                  <a:cubicBezTo>
                    <a:pt x="434" y="160"/>
                    <a:pt x="0" y="730"/>
                    <a:pt x="23" y="1370"/>
                  </a:cubicBezTo>
                </a:path>
              </a:pathLst>
            </a:custGeom>
            <a:solidFill>
              <a:srgbClr val="227386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1709583" y="1957014"/>
              <a:ext cx="29223" cy="61082"/>
            </a:xfrm>
            <a:custGeom>
              <a:avLst/>
              <a:gdLst/>
              <a:ahLst/>
              <a:cxnLst/>
              <a:rect l="l" t="t" r="r" b="b"/>
              <a:pathLst>
                <a:path w="754" h="1576" extrusionOk="0">
                  <a:moveTo>
                    <a:pt x="548" y="1347"/>
                  </a:moveTo>
                  <a:cubicBezTo>
                    <a:pt x="525" y="1461"/>
                    <a:pt x="525" y="1576"/>
                    <a:pt x="571" y="1576"/>
                  </a:cubicBezTo>
                  <a:cubicBezTo>
                    <a:pt x="616" y="1576"/>
                    <a:pt x="685" y="1484"/>
                    <a:pt x="685" y="1370"/>
                  </a:cubicBezTo>
                  <a:cubicBezTo>
                    <a:pt x="708" y="1256"/>
                    <a:pt x="685" y="1142"/>
                    <a:pt x="639" y="1142"/>
                  </a:cubicBezTo>
                  <a:cubicBezTo>
                    <a:pt x="594" y="1142"/>
                    <a:pt x="571" y="1233"/>
                    <a:pt x="548" y="1347"/>
                  </a:cubicBezTo>
                  <a:close/>
                  <a:moveTo>
                    <a:pt x="114" y="46"/>
                  </a:moveTo>
                  <a:cubicBezTo>
                    <a:pt x="206" y="1"/>
                    <a:pt x="434" y="160"/>
                    <a:pt x="594" y="434"/>
                  </a:cubicBezTo>
                  <a:cubicBezTo>
                    <a:pt x="731" y="708"/>
                    <a:pt x="753" y="1005"/>
                    <a:pt x="639" y="1051"/>
                  </a:cubicBezTo>
                  <a:cubicBezTo>
                    <a:pt x="548" y="1096"/>
                    <a:pt x="411" y="891"/>
                    <a:pt x="251" y="617"/>
                  </a:cubicBezTo>
                  <a:cubicBezTo>
                    <a:pt x="114" y="320"/>
                    <a:pt x="0" y="92"/>
                    <a:pt x="114" y="46"/>
                  </a:cubicBezTo>
                  <a:close/>
                </a:path>
              </a:pathLst>
            </a:custGeom>
            <a:solidFill>
              <a:srgbClr val="FFFFFF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1899763" y="2153394"/>
              <a:ext cx="163712" cy="165495"/>
            </a:xfrm>
            <a:custGeom>
              <a:avLst/>
              <a:gdLst/>
              <a:ahLst/>
              <a:cxnLst/>
              <a:rect l="l" t="t" r="r" b="b"/>
              <a:pathLst>
                <a:path w="4224" h="4270" extrusionOk="0">
                  <a:moveTo>
                    <a:pt x="3881" y="2763"/>
                  </a:moveTo>
                  <a:cubicBezTo>
                    <a:pt x="3516" y="3767"/>
                    <a:pt x="2443" y="4269"/>
                    <a:pt x="1461" y="3927"/>
                  </a:cubicBezTo>
                  <a:cubicBezTo>
                    <a:pt x="480" y="3584"/>
                    <a:pt x="1" y="2489"/>
                    <a:pt x="343" y="1507"/>
                  </a:cubicBezTo>
                  <a:cubicBezTo>
                    <a:pt x="708" y="526"/>
                    <a:pt x="1781" y="1"/>
                    <a:pt x="2740" y="343"/>
                  </a:cubicBezTo>
                  <a:cubicBezTo>
                    <a:pt x="3721" y="686"/>
                    <a:pt x="4223" y="1781"/>
                    <a:pt x="3881" y="2763"/>
                  </a:cubicBezTo>
                </a:path>
              </a:pathLst>
            </a:custGeom>
            <a:solidFill>
              <a:srgbClr val="DB18B8">
                <a:alpha val="19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1908599" y="2164014"/>
              <a:ext cx="155766" cy="146891"/>
            </a:xfrm>
            <a:custGeom>
              <a:avLst/>
              <a:gdLst/>
              <a:ahLst/>
              <a:cxnLst/>
              <a:rect l="l" t="t" r="r" b="b"/>
              <a:pathLst>
                <a:path w="4019" h="3790" extrusionOk="0">
                  <a:moveTo>
                    <a:pt x="320" y="1188"/>
                  </a:moveTo>
                  <a:cubicBezTo>
                    <a:pt x="1" y="2101"/>
                    <a:pt x="480" y="3128"/>
                    <a:pt x="1393" y="3447"/>
                  </a:cubicBezTo>
                  <a:lnTo>
                    <a:pt x="1393" y="3447"/>
                  </a:lnTo>
                  <a:cubicBezTo>
                    <a:pt x="2329" y="3790"/>
                    <a:pt x="3356" y="3310"/>
                    <a:pt x="3676" y="2375"/>
                  </a:cubicBezTo>
                  <a:lnTo>
                    <a:pt x="3676" y="2375"/>
                  </a:lnTo>
                  <a:cubicBezTo>
                    <a:pt x="4018" y="1462"/>
                    <a:pt x="3539" y="434"/>
                    <a:pt x="2603" y="115"/>
                  </a:cubicBezTo>
                  <a:lnTo>
                    <a:pt x="2603" y="115"/>
                  </a:lnTo>
                  <a:cubicBezTo>
                    <a:pt x="2420" y="24"/>
                    <a:pt x="2215" y="1"/>
                    <a:pt x="2009" y="1"/>
                  </a:cubicBezTo>
                  <a:lnTo>
                    <a:pt x="2009" y="1"/>
                  </a:lnTo>
                  <a:cubicBezTo>
                    <a:pt x="1279" y="1"/>
                    <a:pt x="594" y="457"/>
                    <a:pt x="320" y="118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1919219" y="2163122"/>
              <a:ext cx="138946" cy="139837"/>
            </a:xfrm>
            <a:custGeom>
              <a:avLst/>
              <a:gdLst/>
              <a:ahLst/>
              <a:cxnLst/>
              <a:rect l="l" t="t" r="r" b="b"/>
              <a:pathLst>
                <a:path w="3585" h="3608" extrusionOk="0">
                  <a:moveTo>
                    <a:pt x="3288" y="2352"/>
                  </a:moveTo>
                  <a:cubicBezTo>
                    <a:pt x="2991" y="3174"/>
                    <a:pt x="2078" y="3607"/>
                    <a:pt x="1256" y="3311"/>
                  </a:cubicBezTo>
                  <a:cubicBezTo>
                    <a:pt x="434" y="3014"/>
                    <a:pt x="1" y="2101"/>
                    <a:pt x="297" y="1256"/>
                  </a:cubicBezTo>
                  <a:cubicBezTo>
                    <a:pt x="594" y="435"/>
                    <a:pt x="1507" y="1"/>
                    <a:pt x="2329" y="298"/>
                  </a:cubicBezTo>
                  <a:cubicBezTo>
                    <a:pt x="3173" y="594"/>
                    <a:pt x="3584" y="1507"/>
                    <a:pt x="3288" y="235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927202" y="2177307"/>
              <a:ext cx="127435" cy="119451"/>
            </a:xfrm>
            <a:custGeom>
              <a:avLst/>
              <a:gdLst/>
              <a:ahLst/>
              <a:cxnLst/>
              <a:rect l="l" t="t" r="r" b="b"/>
              <a:pathLst>
                <a:path w="3288" h="3082" extrusionOk="0">
                  <a:moveTo>
                    <a:pt x="274" y="959"/>
                  </a:moveTo>
                  <a:cubicBezTo>
                    <a:pt x="0" y="1712"/>
                    <a:pt x="388" y="2534"/>
                    <a:pt x="1141" y="2808"/>
                  </a:cubicBezTo>
                  <a:lnTo>
                    <a:pt x="1141" y="2808"/>
                  </a:lnTo>
                  <a:cubicBezTo>
                    <a:pt x="1895" y="3082"/>
                    <a:pt x="2739" y="2693"/>
                    <a:pt x="3013" y="1940"/>
                  </a:cubicBezTo>
                  <a:lnTo>
                    <a:pt x="3013" y="1940"/>
                  </a:lnTo>
                  <a:cubicBezTo>
                    <a:pt x="3287" y="1187"/>
                    <a:pt x="2876" y="342"/>
                    <a:pt x="2123" y="69"/>
                  </a:cubicBezTo>
                  <a:lnTo>
                    <a:pt x="2123" y="69"/>
                  </a:lnTo>
                  <a:cubicBezTo>
                    <a:pt x="1963" y="23"/>
                    <a:pt x="1803" y="0"/>
                    <a:pt x="1644" y="0"/>
                  </a:cubicBezTo>
                  <a:lnTo>
                    <a:pt x="1644" y="0"/>
                  </a:lnTo>
                  <a:cubicBezTo>
                    <a:pt x="1050" y="0"/>
                    <a:pt x="502" y="365"/>
                    <a:pt x="274" y="959"/>
                  </a:cubicBezTo>
                </a:path>
              </a:pathLst>
            </a:custGeom>
            <a:gradFill>
              <a:gsLst>
                <a:gs pos="0">
                  <a:schemeClr val="accent4"/>
                </a:gs>
                <a:gs pos="44000">
                  <a:schemeClr val="accent4"/>
                </a:gs>
                <a:gs pos="68000">
                  <a:srgbClr val="4A812B"/>
                </a:gs>
                <a:gs pos="100000">
                  <a:schemeClr val="l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1927202" y="2170215"/>
              <a:ext cx="93793" cy="121233"/>
            </a:xfrm>
            <a:custGeom>
              <a:avLst/>
              <a:gdLst/>
              <a:ahLst/>
              <a:cxnLst/>
              <a:rect l="l" t="t" r="r" b="b"/>
              <a:pathLst>
                <a:path w="2420" h="3128" extrusionOk="0">
                  <a:moveTo>
                    <a:pt x="1644" y="2854"/>
                  </a:moveTo>
                  <a:cubicBezTo>
                    <a:pt x="982" y="2603"/>
                    <a:pt x="639" y="1872"/>
                    <a:pt x="868" y="1210"/>
                  </a:cubicBezTo>
                  <a:cubicBezTo>
                    <a:pt x="1096" y="571"/>
                    <a:pt x="1781" y="229"/>
                    <a:pt x="2420" y="389"/>
                  </a:cubicBezTo>
                  <a:cubicBezTo>
                    <a:pt x="2328" y="343"/>
                    <a:pt x="2237" y="297"/>
                    <a:pt x="2123" y="252"/>
                  </a:cubicBezTo>
                  <a:cubicBezTo>
                    <a:pt x="1370" y="1"/>
                    <a:pt x="548" y="389"/>
                    <a:pt x="274" y="1142"/>
                  </a:cubicBezTo>
                  <a:cubicBezTo>
                    <a:pt x="0" y="1895"/>
                    <a:pt x="388" y="2717"/>
                    <a:pt x="1141" y="2991"/>
                  </a:cubicBezTo>
                  <a:cubicBezTo>
                    <a:pt x="1552" y="3128"/>
                    <a:pt x="1986" y="3082"/>
                    <a:pt x="2328" y="2899"/>
                  </a:cubicBezTo>
                  <a:cubicBezTo>
                    <a:pt x="2123" y="2945"/>
                    <a:pt x="1872" y="2922"/>
                    <a:pt x="1644" y="2854"/>
                  </a:cubicBezTo>
                </a:path>
              </a:pathLst>
            </a:custGeom>
            <a:gradFill>
              <a:gsLst>
                <a:gs pos="0">
                  <a:schemeClr val="accent4">
                    <a:alpha val="19590"/>
                  </a:schemeClr>
                </a:gs>
                <a:gs pos="44000">
                  <a:schemeClr val="accent4">
                    <a:alpha val="19590"/>
                  </a:schemeClr>
                </a:gs>
                <a:gs pos="68000">
                  <a:srgbClr val="4A812B">
                    <a:alpha val="19590"/>
                  </a:srgbClr>
                </a:gs>
                <a:gs pos="100000">
                  <a:schemeClr val="lt2">
                    <a:alpha val="1959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1932512" y="2181726"/>
              <a:ext cx="65500" cy="102630"/>
            </a:xfrm>
            <a:custGeom>
              <a:avLst/>
              <a:gdLst/>
              <a:ahLst/>
              <a:cxnLst/>
              <a:rect l="l" t="t" r="r" b="b"/>
              <a:pathLst>
                <a:path w="1690" h="2648" extrusionOk="0">
                  <a:moveTo>
                    <a:pt x="251" y="868"/>
                  </a:moveTo>
                  <a:cubicBezTo>
                    <a:pt x="0" y="1552"/>
                    <a:pt x="365" y="2328"/>
                    <a:pt x="1050" y="2557"/>
                  </a:cubicBezTo>
                  <a:lnTo>
                    <a:pt x="1050" y="2557"/>
                  </a:lnTo>
                  <a:cubicBezTo>
                    <a:pt x="1187" y="2625"/>
                    <a:pt x="1347" y="2648"/>
                    <a:pt x="1484" y="2648"/>
                  </a:cubicBezTo>
                  <a:lnTo>
                    <a:pt x="1484" y="2648"/>
                  </a:lnTo>
                  <a:cubicBezTo>
                    <a:pt x="1415" y="2625"/>
                    <a:pt x="1324" y="2602"/>
                    <a:pt x="1256" y="2579"/>
                  </a:cubicBezTo>
                  <a:lnTo>
                    <a:pt x="1256" y="2579"/>
                  </a:lnTo>
                  <a:cubicBezTo>
                    <a:pt x="571" y="2328"/>
                    <a:pt x="206" y="1575"/>
                    <a:pt x="457" y="890"/>
                  </a:cubicBezTo>
                  <a:lnTo>
                    <a:pt x="457" y="890"/>
                  </a:lnTo>
                  <a:cubicBezTo>
                    <a:pt x="639" y="343"/>
                    <a:pt x="1164" y="23"/>
                    <a:pt x="1689" y="23"/>
                  </a:cubicBezTo>
                  <a:lnTo>
                    <a:pt x="1689" y="23"/>
                  </a:lnTo>
                  <a:cubicBezTo>
                    <a:pt x="1621" y="0"/>
                    <a:pt x="1552" y="0"/>
                    <a:pt x="1484" y="0"/>
                  </a:cubicBezTo>
                  <a:lnTo>
                    <a:pt x="1484" y="0"/>
                  </a:lnTo>
                  <a:cubicBezTo>
                    <a:pt x="959" y="0"/>
                    <a:pt x="434" y="343"/>
                    <a:pt x="251" y="868"/>
                  </a:cubicBezTo>
                </a:path>
              </a:pathLst>
            </a:custGeom>
            <a:solidFill>
              <a:srgbClr val="227386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020955" y="2203817"/>
              <a:ext cx="20386" cy="62865"/>
            </a:xfrm>
            <a:custGeom>
              <a:avLst/>
              <a:gdLst/>
              <a:ahLst/>
              <a:cxnLst/>
              <a:rect l="l" t="t" r="r" b="b"/>
              <a:pathLst>
                <a:path w="526" h="1622" extrusionOk="0">
                  <a:moveTo>
                    <a:pt x="92" y="1393"/>
                  </a:moveTo>
                  <a:cubicBezTo>
                    <a:pt x="46" y="1485"/>
                    <a:pt x="1" y="1576"/>
                    <a:pt x="23" y="1599"/>
                  </a:cubicBezTo>
                  <a:cubicBezTo>
                    <a:pt x="69" y="1621"/>
                    <a:pt x="160" y="1576"/>
                    <a:pt x="229" y="1462"/>
                  </a:cubicBezTo>
                  <a:cubicBezTo>
                    <a:pt x="297" y="1370"/>
                    <a:pt x="297" y="1256"/>
                    <a:pt x="252" y="1233"/>
                  </a:cubicBezTo>
                  <a:cubicBezTo>
                    <a:pt x="229" y="1211"/>
                    <a:pt x="160" y="1279"/>
                    <a:pt x="92" y="1393"/>
                  </a:cubicBezTo>
                  <a:moveTo>
                    <a:pt x="206" y="24"/>
                  </a:moveTo>
                  <a:cubicBezTo>
                    <a:pt x="320" y="1"/>
                    <a:pt x="457" y="252"/>
                    <a:pt x="503" y="571"/>
                  </a:cubicBezTo>
                  <a:cubicBezTo>
                    <a:pt x="526" y="868"/>
                    <a:pt x="412" y="1142"/>
                    <a:pt x="297" y="1142"/>
                  </a:cubicBezTo>
                  <a:cubicBezTo>
                    <a:pt x="183" y="1165"/>
                    <a:pt x="138" y="914"/>
                    <a:pt x="115" y="594"/>
                  </a:cubicBezTo>
                  <a:cubicBezTo>
                    <a:pt x="92" y="275"/>
                    <a:pt x="92" y="24"/>
                    <a:pt x="206" y="24"/>
                  </a:cubicBezTo>
                </a:path>
              </a:pathLst>
            </a:custGeom>
            <a:solidFill>
              <a:srgbClr val="FFFFFF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1640186" y="1454725"/>
              <a:ext cx="619800" cy="619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871538" dist="2190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7" name="Google Shape;2367;p31"/>
          <p:cNvGrpSpPr/>
          <p:nvPr/>
        </p:nvGrpSpPr>
        <p:grpSpPr>
          <a:xfrm rot="-7742513" flipH="1">
            <a:off x="7745197" y="2302481"/>
            <a:ext cx="1217672" cy="745214"/>
            <a:chOff x="7327450" y="2859325"/>
            <a:chExt cx="1217650" cy="745200"/>
          </a:xfrm>
        </p:grpSpPr>
        <p:sp>
          <p:nvSpPr>
            <p:cNvPr id="2368" name="Google Shape;2368;p31"/>
            <p:cNvSpPr/>
            <p:nvPr/>
          </p:nvSpPr>
          <p:spPr>
            <a:xfrm>
              <a:off x="7384125" y="306377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42875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7478625" y="3260575"/>
              <a:ext cx="121200" cy="1212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42875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7327450" y="3510025"/>
              <a:ext cx="94500" cy="945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61000">
                  <a:srgbClr val="FFFFFF">
                    <a:alpha val="11764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42875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7556075" y="3009525"/>
              <a:ext cx="28200" cy="282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7440825" y="2971725"/>
              <a:ext cx="37800" cy="378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5000">
                  <a:srgbClr val="7800B9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7947075" y="3009525"/>
              <a:ext cx="28200" cy="282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7975275" y="3324225"/>
              <a:ext cx="28200" cy="282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1"/>
            <p:cNvSpPr/>
            <p:nvPr/>
          </p:nvSpPr>
          <p:spPr>
            <a:xfrm>
              <a:off x="8516900" y="3214575"/>
              <a:ext cx="28200" cy="282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1"/>
            <p:cNvSpPr/>
            <p:nvPr/>
          </p:nvSpPr>
          <p:spPr>
            <a:xfrm>
              <a:off x="8276075" y="2859325"/>
              <a:ext cx="28200" cy="282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lcome to Our Universe! by Slidesgo">
  <a:themeElements>
    <a:clrScheme name="Simple Light">
      <a:dk1>
        <a:srgbClr val="FFFFFF"/>
      </a:dk1>
      <a:lt1>
        <a:srgbClr val="FFD604"/>
      </a:lt1>
      <a:dk2>
        <a:srgbClr val="7800B9"/>
      </a:dk2>
      <a:lt2>
        <a:srgbClr val="0B0339"/>
      </a:lt2>
      <a:accent1>
        <a:srgbClr val="DB18B8"/>
      </a:accent1>
      <a:accent2>
        <a:srgbClr val="D04DDD"/>
      </a:accent2>
      <a:accent3>
        <a:srgbClr val="950E6F"/>
      </a:accent3>
      <a:accent4>
        <a:srgbClr val="89FF1C"/>
      </a:accent4>
      <a:accent5>
        <a:srgbClr val="6CD3BE"/>
      </a:accent5>
      <a:accent6>
        <a:srgbClr val="22738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411</Words>
  <Application>Microsoft Office PowerPoint</Application>
  <PresentationFormat>Presentación en pantalla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Roboto Condensed</vt:lpstr>
      <vt:lpstr>Cambay</vt:lpstr>
      <vt:lpstr>Arial</vt:lpstr>
      <vt:lpstr>Concert One</vt:lpstr>
      <vt:lpstr>Welcome to Our Universe! by Slidesgo</vt:lpstr>
      <vt:lpstr>WELCOME TO "Rise to the Stars: Cosmic Colonization."</vt:lpstr>
      <vt:lpstr>BIENVENID@ A "ASCENSO A LAS ESTRELLAS: COLONIZACIÓN CÓSMICA“. TU VIAJE EMPIEZA AQUÍ.</vt:lpstr>
      <vt:lpstr>OUR COMPANY</vt:lpstr>
      <vt:lpstr>OBJETIVO</vt:lpstr>
      <vt:lpstr>ELEMENTOS DEL JUEGO</vt:lpstr>
      <vt:lpstr>REGLAS GENERALES</vt:lpstr>
      <vt:lpstr>FILOSOFÍA DEL JUEGO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"Rise to the Stars: Cosmic Colonization."</dc:title>
  <cp:lastModifiedBy>Johan Rueda</cp:lastModifiedBy>
  <cp:revision>2</cp:revision>
  <dcterms:modified xsi:type="dcterms:W3CDTF">2023-10-08T07:04:50Z</dcterms:modified>
</cp:coreProperties>
</file>