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7976222-9B09-4E5D-A353-861487317B6B}" type="datetimeFigureOut">
              <a:rPr lang="es-ES" smtClean="0"/>
              <a:pPr/>
              <a:t>07/08/2019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5EC691-DF6E-4DB1-AB55-4702C36C7E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6172200" cy="1894362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Sistema de control de </a:t>
            </a:r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producciÓn</a:t>
            </a:r>
            <a:endParaRPr lang="es-E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67744" y="3645024"/>
            <a:ext cx="6172200" cy="2016224"/>
          </a:xfrm>
        </p:spPr>
        <p:txBody>
          <a:bodyPr>
            <a:no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Integrantes: 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 Johao 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Perlaza</a:t>
            </a:r>
          </a:p>
          <a:p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 	Joel </a:t>
            </a:r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Simbaña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		Paola </a:t>
            </a:r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Narváez </a:t>
            </a:r>
          </a:p>
          <a:p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		Sedric </a:t>
            </a:r>
            <a:r>
              <a:rPr lang="es-EC" sz="2400" dirty="0" smtClean="0">
                <a:latin typeface="Times New Roman" pitchFamily="18" charset="0"/>
                <a:cs typeface="Times New Roman" pitchFamily="18" charset="0"/>
              </a:rPr>
              <a:t>Oña</a:t>
            </a:r>
            <a:endParaRPr lang="es-E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9269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latin typeface="Times New Roman" pitchFamily="18" charset="0"/>
                <a:cs typeface="Times New Roman" pitchFamily="18" charset="0"/>
              </a:rPr>
              <a:t>Introducción</a:t>
            </a:r>
            <a:endParaRPr lang="es-E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55576" y="2420888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Industria de Textiles y Confección 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Indutexco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CIA LTDA, inicio sus actividades comerciales el 24 de febrero del 2017, ubicada en la Av. De los </a:t>
            </a:r>
            <a:r>
              <a:rPr lang="es-ES" sz="2800" dirty="0" err="1" smtClean="0">
                <a:latin typeface="Times New Roman" pitchFamily="18" charset="0"/>
                <a:cs typeface="Times New Roman" pitchFamily="18" charset="0"/>
              </a:rPr>
              <a:t>Shyris</a:t>
            </a:r>
            <a:r>
              <a:rPr lang="es-ES" sz="2800" dirty="0" smtClean="0">
                <a:latin typeface="Times New Roman" pitchFamily="18" charset="0"/>
                <a:cs typeface="Times New Roman" pitchFamily="18" charset="0"/>
              </a:rPr>
              <a:t> N41-02, en la ciudad de Quito.</a:t>
            </a:r>
            <a:endParaRPr lang="es-E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249289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7200" dirty="0" smtClean="0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s-EC" sz="7200" dirty="0" smtClean="0"/>
              <a:t> </a:t>
            </a:r>
            <a:endParaRPr lang="es-E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84482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7200" dirty="0" smtClean="0">
                <a:latin typeface="Times New Roman" pitchFamily="18" charset="0"/>
                <a:cs typeface="Times New Roman" pitchFamily="18" charset="0"/>
              </a:rPr>
              <a:t>Objetivos Concretos </a:t>
            </a:r>
            <a:endParaRPr lang="es-E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548680"/>
            <a:ext cx="745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400" dirty="0" smtClean="0">
                <a:latin typeface="Times New Roman" pitchFamily="18" charset="0"/>
                <a:cs typeface="Times New Roman" pitchFamily="18" charset="0"/>
              </a:rPr>
              <a:t>Herramientas Utilizadas</a:t>
            </a:r>
            <a:endParaRPr lang="es-E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2 Imagen" descr="Resultado de imagen para pdf.js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772816"/>
            <a:ext cx="17281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3 Imagen" descr="Resultado de imagen para angular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r="63524"/>
          <a:stretch/>
        </p:blipFill>
        <p:spPr bwMode="auto">
          <a:xfrm>
            <a:off x="755576" y="1556792"/>
            <a:ext cx="1440160" cy="1656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5" name="4 Imagen" descr="Resultado de imagen para postgres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1800200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Resultado de imagen para visual code studio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44824"/>
            <a:ext cx="1419225" cy="141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Resultado de imagen para pgadmin 4 logo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2324" t="10526" r="4186" b="12030"/>
          <a:stretch/>
        </p:blipFill>
        <p:spPr bwMode="auto">
          <a:xfrm>
            <a:off x="4139952" y="5085184"/>
            <a:ext cx="4600360" cy="1248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pic>
        <p:nvPicPr>
          <p:cNvPr id="8" name="16 Imagen" descr="knex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592" y="3717032"/>
            <a:ext cx="3888432" cy="13681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52</Words>
  <Application>Microsoft Office PowerPoint</Application>
  <PresentationFormat>Presentación en pantalla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Mirador</vt:lpstr>
      <vt:lpstr>Sistema de control de producciÓn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producción</dc:title>
  <dc:creator>Joel</dc:creator>
  <cp:lastModifiedBy>Johao Perlaza</cp:lastModifiedBy>
  <cp:revision>4</cp:revision>
  <dcterms:created xsi:type="dcterms:W3CDTF">2019-08-07T21:52:04Z</dcterms:created>
  <dcterms:modified xsi:type="dcterms:W3CDTF">2019-08-07T22:45:46Z</dcterms:modified>
</cp:coreProperties>
</file>