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9" r:id="rId2"/>
    <p:sldId id="256" r:id="rId3"/>
    <p:sldId id="268" r:id="rId4"/>
    <p:sldId id="260" r:id="rId5"/>
    <p:sldId id="275" r:id="rId6"/>
    <p:sldId id="276" r:id="rId7"/>
    <p:sldId id="271" r:id="rId8"/>
    <p:sldId id="272" r:id="rId9"/>
    <p:sldId id="273" r:id="rId10"/>
    <p:sldId id="274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8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268" y="9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D8F0-5C9D-428F-9F57-94D29B348843}" type="datetimeFigureOut">
              <a:rPr lang="es-ES" smtClean="0"/>
              <a:pPr/>
              <a:t>06/02/2019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D8F0-5C9D-428F-9F57-94D29B348843}" type="datetimeFigureOut">
              <a:rPr lang="es-ES" smtClean="0"/>
              <a:pPr/>
              <a:t>06/02/2019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D8F0-5C9D-428F-9F57-94D29B348843}" type="datetimeFigureOut">
              <a:rPr lang="es-ES" smtClean="0"/>
              <a:pPr/>
              <a:t>06/02/2019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D8F0-5C9D-428F-9F57-94D29B348843}" type="datetimeFigureOut">
              <a:rPr lang="es-ES" smtClean="0"/>
              <a:pPr/>
              <a:t>06/02/2019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D8F0-5C9D-428F-9F57-94D29B348843}" type="datetimeFigureOut">
              <a:rPr lang="es-ES" smtClean="0"/>
              <a:pPr/>
              <a:t>06/02/2019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D8F0-5C9D-428F-9F57-94D29B348843}" type="datetimeFigureOut">
              <a:rPr lang="es-ES" smtClean="0"/>
              <a:pPr/>
              <a:t>06/02/2019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D8F0-5C9D-428F-9F57-94D29B348843}" type="datetimeFigureOut">
              <a:rPr lang="es-ES" smtClean="0"/>
              <a:pPr/>
              <a:t>06/02/2019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D8F0-5C9D-428F-9F57-94D29B348843}" type="datetimeFigureOut">
              <a:rPr lang="es-ES" smtClean="0"/>
              <a:pPr/>
              <a:t>06/02/2019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D8F0-5C9D-428F-9F57-94D29B348843}" type="datetimeFigureOut">
              <a:rPr lang="es-ES" smtClean="0"/>
              <a:pPr/>
              <a:t>06/02/2019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D8F0-5C9D-428F-9F57-94D29B348843}" type="datetimeFigureOut">
              <a:rPr lang="es-ES" smtClean="0"/>
              <a:pPr/>
              <a:t>06/02/2019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6D8F0-5C9D-428F-9F57-94D29B348843}" type="datetimeFigureOut">
              <a:rPr lang="es-ES" smtClean="0"/>
              <a:pPr/>
              <a:t>06/02/2019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5ACBA-6A5F-444B-A84F-30B7CBC7949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170" name="Picture 2" descr="C:\Users\Johao\Documents\proyectoSegundo\documentacion\reservalumen - DIAGRAM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97250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EC" altLang="es-E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Instituto Tecnológico Superior de Patrimonio y Turismo “Yavirac”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9747" y="3360420"/>
            <a:ext cx="9144000" cy="2881630"/>
          </a:xfrm>
        </p:spPr>
        <p:txBody>
          <a:bodyPr>
            <a:normAutofit lnSpcReduction="10000"/>
          </a:bodyPr>
          <a:lstStyle/>
          <a:p>
            <a:r>
              <a:rPr lang="es-EC" altLang="es-ES" sz="280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+mn-ea"/>
              </a:rPr>
              <a:t>Proyecto: Sistema </a:t>
            </a:r>
            <a:r>
              <a:rPr lang="es-EC" altLang="es-ES" sz="280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+mn-ea"/>
              </a:rPr>
              <a:t>de Reservación de Mesas en Restaurante.</a:t>
            </a:r>
            <a:endParaRPr lang="es-EC" altLang="es-ES" sz="280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r>
              <a:rPr lang="es-EC" altLang="es-ES" sz="280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Integrantes:	Johao Perlaza</a:t>
            </a:r>
          </a:p>
          <a:p>
            <a:r>
              <a:rPr lang="es-EC" altLang="es-ES" sz="280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		Joel Simbaña</a:t>
            </a:r>
          </a:p>
          <a:p>
            <a:r>
              <a:rPr lang="es-EC" altLang="es-ES" sz="280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		   Richard Vargas</a:t>
            </a:r>
          </a:p>
          <a:p>
            <a:endParaRPr lang="es-EC" altLang="es-ES" sz="280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r>
              <a:rPr lang="es-EC" altLang="es-ES" sz="280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Segundo Semestre</a:t>
            </a:r>
            <a:endParaRPr lang="es-EC" altLang="es-ES" sz="280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altLang="es-ES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Herramientas Utilizadas.</a:t>
            </a:r>
          </a:p>
        </p:txBody>
      </p:sp>
      <p:pic>
        <p:nvPicPr>
          <p:cNvPr id="12" name="Imagen 11" descr="navicat-logo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34120" y="1691005"/>
            <a:ext cx="2143125" cy="2143125"/>
          </a:xfrm>
          <a:prstGeom prst="rect">
            <a:avLst/>
          </a:prstGeom>
        </p:spPr>
      </p:pic>
      <p:pic>
        <p:nvPicPr>
          <p:cNvPr id="10" name="9 Imagen" descr="Resultado de imagen para angular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 r="63524"/>
          <a:stretch/>
        </p:blipFill>
        <p:spPr bwMode="auto">
          <a:xfrm>
            <a:off x="1169850" y="1674222"/>
            <a:ext cx="1573351" cy="216625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/>
            </a:ext>
          </a:extLst>
        </p:spPr>
      </p:pic>
      <p:pic>
        <p:nvPicPr>
          <p:cNvPr id="14" name="13 Imagen" descr="Resultado de imagen para javascript"/>
          <p:cNvPicPr/>
          <p:nvPr/>
        </p:nvPicPr>
        <p:blipFill>
          <a:blip r:embed="rId4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3247478" y="1690823"/>
            <a:ext cx="2186667" cy="2149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17 Imagen" descr="Resultado de imagen para postgres"/>
          <p:cNvPicPr/>
          <p:nvPr/>
        </p:nvPicPr>
        <p:blipFill>
          <a:blip r:embed="rId5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6098585" y="1679202"/>
            <a:ext cx="2065701" cy="2148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18 Imagen" descr="Resultado de imagen para visual code studio"/>
          <p:cNvPicPr/>
          <p:nvPr/>
        </p:nvPicPr>
        <p:blipFill>
          <a:blip r:embed="rId6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728787" y="4302889"/>
            <a:ext cx="2085567" cy="213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6" name="Picture 2" descr="Resultado de imagen para lumen framework icon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32078" y="4260351"/>
            <a:ext cx="2052048" cy="2127386"/>
          </a:xfrm>
          <a:prstGeom prst="rect">
            <a:avLst/>
          </a:prstGeom>
          <a:noFill/>
        </p:spPr>
      </p:pic>
      <p:pic>
        <p:nvPicPr>
          <p:cNvPr id="11268" name="Picture 4" descr="Resultado de imagen para star uml icon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032476" y="4178710"/>
            <a:ext cx="2038988" cy="21175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altLang="es-ES" b="1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Objetivo General</a:t>
            </a:r>
            <a:endParaRPr lang="es-EC" altLang="es-ES" b="1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sym typeface="+mn-ea"/>
            </a:endParaRP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5347970" y="1691005"/>
            <a:ext cx="6006465" cy="4887595"/>
          </a:xfrm>
        </p:spPr>
        <p:txBody>
          <a:bodyPr>
            <a:normAutofit/>
          </a:bodyPr>
          <a:lstStyle/>
          <a:p>
            <a:pPr algn="just"/>
            <a:r>
              <a:rPr lang="es-ES" altLang="en-US" sz="320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Administrar la </a:t>
            </a:r>
            <a:r>
              <a:rPr lang="es-ES" altLang="en-US" sz="320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reservación </a:t>
            </a:r>
            <a:r>
              <a:rPr lang="es-ES" altLang="en-US" sz="320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 mesas en un restaurante, implementando una pagina web en la cual los usuarios podrán consultar, reservar e informarse sobre la disponibilidad de las mesas para evitar la confusión o equivocación de los usuarios.</a:t>
            </a:r>
            <a:endParaRPr lang="es-EC" altLang="es-ES" sz="3200" dirty="0"/>
          </a:p>
        </p:txBody>
      </p:sp>
      <p:pic>
        <p:nvPicPr>
          <p:cNvPr id="4" name="Marcador de posición de contenido 3" descr="browser_based_apps_512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99695" y="1405890"/>
            <a:ext cx="5248275" cy="51727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WhatsApp Image 2019-02-05 at 19.50.36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WhatsApp Image 2019-02-05 at 19.51.07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 descr="Resultado de imagen para angular lumen conex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230832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098" name="Picture 2" descr="Scroll Infinito con Angular 6 y Firesto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 t="5532" b="6250"/>
          <a:stretch>
            <a:fillRect/>
          </a:stretch>
        </p:blipFill>
        <p:spPr bwMode="auto">
          <a:xfrm>
            <a:off x="0" y="0"/>
            <a:ext cx="12192000" cy="6741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67</Words>
  <Application>Microsoft Office PowerPoint</Application>
  <PresentationFormat>Personalizado</PresentationFormat>
  <Paragraphs>10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Diapositiva 1</vt:lpstr>
      <vt:lpstr>Instituto Tecnológico Superior de Patrimonio y Turismo “Yavirac”</vt:lpstr>
      <vt:lpstr>Herramientas Utilizadas.</vt:lpstr>
      <vt:lpstr>Objetivo General</vt:lpstr>
      <vt:lpstr>Diapositiva 5</vt:lpstr>
      <vt:lpstr>Diapositiva 6</vt:lpstr>
      <vt:lpstr>Diapositiva 7</vt:lpstr>
      <vt:lpstr>Diapositiva 8</vt:lpstr>
      <vt:lpstr>Diapositiva 9</vt:lpstr>
      <vt:lpstr>Diapositiva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Johao</dc:creator>
  <cp:lastModifiedBy>Johao</cp:lastModifiedBy>
  <cp:revision>69</cp:revision>
  <dcterms:created xsi:type="dcterms:W3CDTF">2018-10-09T15:14:00Z</dcterms:created>
  <dcterms:modified xsi:type="dcterms:W3CDTF">2019-02-06T12:20:58Z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3082-10.2.0.7480</vt:lpwstr>
  </property>
</Properties>
</file>