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2"/>
    <p:sldId id="256" r:id="rId3"/>
    <p:sldId id="268" r:id="rId4"/>
    <p:sldId id="260" r:id="rId5"/>
    <p:sldId id="278" r:id="rId6"/>
    <p:sldId id="279" r:id="rId7"/>
    <p:sldId id="275" r:id="rId8"/>
    <p:sldId id="276" r:id="rId9"/>
    <p:sldId id="27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26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13/02/2019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13/02/2019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13/02/2019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13/02/2019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13/02/2019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13/02/2019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D8F0-5C9D-428F-9F57-94D29B348843}" type="datetimeFigureOut">
              <a:rPr lang="es-ES" smtClean="0"/>
              <a:pPr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9725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Instituto Tecnológico Superior de Patrimonio y Turismo “Yavirac”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747" y="3360420"/>
            <a:ext cx="9144000" cy="2881630"/>
          </a:xfrm>
        </p:spPr>
        <p:txBody>
          <a:bodyPr>
            <a:normAutofit lnSpcReduction="10000"/>
          </a:bodyPr>
          <a:lstStyle/>
          <a:p>
            <a:r>
              <a:rPr lang="es-EC" altLang="es-ES" sz="28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Proyecto: Sistema </a:t>
            </a:r>
            <a:r>
              <a:rPr lang="es-EC" altLang="es-ES" sz="280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de Reservación de Mesas en Restaurante.</a:t>
            </a:r>
            <a:endParaRPr lang="es-EC" altLang="es-ES" sz="28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s-EC" altLang="es-ES" sz="280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Integrantes:	Johao Perlaza</a:t>
            </a:r>
          </a:p>
          <a:p>
            <a:r>
              <a:rPr lang="es-EC" altLang="es-ES" sz="280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	Joel Simbaña</a:t>
            </a:r>
          </a:p>
          <a:p>
            <a:r>
              <a:rPr lang="es-EC" altLang="es-ES" sz="280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	   Richard Vargas</a:t>
            </a:r>
          </a:p>
          <a:p>
            <a:endParaRPr lang="es-EC" altLang="es-ES" sz="280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s-EC" altLang="es-ES" sz="280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Segundo Semestre</a:t>
            </a:r>
            <a:endParaRPr lang="es-EC" altLang="es-ES" sz="28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altLang="es-E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Herramientas Utilizadas.</a:t>
            </a:r>
          </a:p>
        </p:txBody>
      </p:sp>
      <p:pic>
        <p:nvPicPr>
          <p:cNvPr id="12" name="Imagen 11" descr="navicat-log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4120" y="1691005"/>
            <a:ext cx="2143125" cy="2143125"/>
          </a:xfrm>
          <a:prstGeom prst="rect">
            <a:avLst/>
          </a:prstGeom>
        </p:spPr>
      </p:pic>
      <p:pic>
        <p:nvPicPr>
          <p:cNvPr id="10" name="9 Imagen" descr="Resultado de imagen para angular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24"/>
          <a:stretch/>
        </p:blipFill>
        <p:spPr bwMode="auto">
          <a:xfrm>
            <a:off x="1169850" y="1674222"/>
            <a:ext cx="1573351" cy="21662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13 Imagen" descr="Resultado de imagen para javascript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478" y="1690823"/>
            <a:ext cx="2186667" cy="2149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17 Imagen" descr="Resultado de imagen para postgres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585" y="1679202"/>
            <a:ext cx="2065701" cy="2148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18 Imagen" descr="Resultado de imagen para visual code studio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15" y="4237574"/>
            <a:ext cx="2085567" cy="21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 descr="Resultado de imagen para lumen framework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38856" y="4234226"/>
            <a:ext cx="2052048" cy="2127386"/>
          </a:xfrm>
          <a:prstGeom prst="rect">
            <a:avLst/>
          </a:prstGeom>
          <a:noFill/>
        </p:spPr>
      </p:pic>
      <p:pic>
        <p:nvPicPr>
          <p:cNvPr id="11268" name="Picture 4" descr="Resultado de imagen para star uml 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25299" y="4204836"/>
            <a:ext cx="2038988" cy="2117588"/>
          </a:xfrm>
          <a:prstGeom prst="rect">
            <a:avLst/>
          </a:prstGeom>
          <a:noFill/>
        </p:spPr>
      </p:pic>
      <p:pic>
        <p:nvPicPr>
          <p:cNvPr id="8194" name="Picture 2" descr="Resultado de imagen para composer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855438" y="3981541"/>
            <a:ext cx="2162285" cy="24192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ES" b="1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Objetivo General</a:t>
            </a:r>
            <a:endParaRPr lang="es-EC" altLang="es-ES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347970" y="1691005"/>
            <a:ext cx="6006465" cy="4887595"/>
          </a:xfrm>
        </p:spPr>
        <p:txBody>
          <a:bodyPr>
            <a:normAutofit/>
          </a:bodyPr>
          <a:lstStyle/>
          <a:p>
            <a:pPr algn="just"/>
            <a:r>
              <a:rPr lang="es-ES" altLang="en-US" sz="320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Administrar la reservación de mesas en un restaurante, implementando una pagina web en la cual los usuarios podrán consultar, reservar e informarse sobre la disponibilidad de las mesas para evitar la confusión o equivocación de los usuarios.</a:t>
            </a:r>
            <a:endParaRPr lang="es-EC" altLang="es-ES" sz="3200" dirty="0"/>
          </a:p>
        </p:txBody>
      </p:sp>
      <p:pic>
        <p:nvPicPr>
          <p:cNvPr id="6" name="23 Imagen" descr="WhatsApp Image 2019-01-30 at 17.58.13.jpeg"/>
          <p:cNvPicPr/>
          <p:nvPr/>
        </p:nvPicPr>
        <p:blipFill>
          <a:blip r:embed="rId2" cstate="print"/>
          <a:srcRect r="1197" b="14747"/>
          <a:stretch>
            <a:fillRect/>
          </a:stretch>
        </p:blipFill>
        <p:spPr>
          <a:xfrm>
            <a:off x="336097" y="1781720"/>
            <a:ext cx="4902109" cy="3234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altLang="es-ES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Objetivos Específicos.</a:t>
            </a:r>
            <a:endParaRPr lang="es-EC" altLang="es-ES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altLang="es-ES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Diseñar un sistema de reservación, que permita consultar e informarse sobre los servicios que ofrece el restaurante.</a:t>
            </a:r>
          </a:p>
          <a:p>
            <a:pPr algn="just"/>
            <a:r>
              <a:rPr lang="es-ES" altLang="es-ES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Desarrollar un  software que permita implementar una página web que sea fácil de usar y sea amigable con el usuario.</a:t>
            </a:r>
            <a:endParaRPr lang="es-EC" altLang="es-ES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3554" name="Picture 2" descr="Resultado de imagen para sistema de reservacion de mes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1506" y="1868941"/>
            <a:ext cx="4843832" cy="35521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altLang="es-ES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Resumen.</a:t>
            </a:r>
            <a:endParaRPr lang="es-EC" altLang="es-ES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387975" y="1825625"/>
            <a:ext cx="5584825" cy="3853280"/>
          </a:xfrm>
        </p:spPr>
        <p:txBody>
          <a:bodyPr>
            <a:noAutofit/>
          </a:bodyPr>
          <a:lstStyle/>
          <a:p>
            <a:pPr algn="just"/>
            <a:r>
              <a:rPr lang="es-EC" altLang="es-ES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Mejor organización </a:t>
            </a:r>
            <a:endParaRPr lang="es-EC" altLang="es-ES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>
              <a:buNone/>
            </a:pPr>
            <a:endParaRPr lang="es-EC" altLang="es-ES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Interfaz amigable con el usuario</a:t>
            </a:r>
            <a:endParaRPr lang="es-EC" altLang="es-ES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>
              <a:buNone/>
            </a:pPr>
            <a:endParaRPr lang="es-EC" altLang="es-ES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Elección de reservación a su preferencia.</a:t>
            </a:r>
            <a:endParaRPr lang="es-EC" altLang="es-ES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>
              <a:buNone/>
            </a:pPr>
            <a:endParaRPr lang="es-EC" altLang="es-ES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530" name="Picture 2" descr="Resultado de imagen para sistema de reservacion de mes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446" y="1677805"/>
            <a:ext cx="4818579" cy="34167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126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Instituto Tecnológico Superior de Patrimonio y Turismo “Yavirac”</vt:lpstr>
      <vt:lpstr>Herramientas Utilizadas.</vt:lpstr>
      <vt:lpstr>Objetivo General</vt:lpstr>
      <vt:lpstr>Objetivos Específicos.</vt:lpstr>
      <vt:lpstr>Resumen.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Johao</dc:creator>
  <cp:lastModifiedBy>Johao</cp:lastModifiedBy>
  <cp:revision>77</cp:revision>
  <dcterms:created xsi:type="dcterms:W3CDTF">2018-10-09T15:14:00Z</dcterms:created>
  <dcterms:modified xsi:type="dcterms:W3CDTF">2019-02-13T14:27:46Z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3082-10.2.0.7480</vt:lpwstr>
  </property>
</Properties>
</file>