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6858000" cy="9902825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CC"/>
    <a:srgbClr val="FFAA00"/>
    <a:srgbClr val="FFD480"/>
    <a:srgbClr val="996600"/>
    <a:srgbClr val="A63606"/>
    <a:srgbClr val="E6550D"/>
    <a:srgbClr val="FD8D3C"/>
    <a:srgbClr val="FDBE85"/>
    <a:srgbClr val="FEEDDE"/>
    <a:srgbClr val="FF1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1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E852-C9AC-493F-9B18-FF2E8B7BD6C4}" type="datetimeFigureOut">
              <a:rPr lang="id-ID" smtClean="0"/>
              <a:t>14/11/2023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975" y="2428772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Batas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Administratif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124" y="4820168"/>
            <a:ext cx="2673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Positif (jiwa)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6894" y="1107453"/>
            <a:ext cx="3021330" cy="817880"/>
            <a:chOff x="3526790" y="1085850"/>
            <a:chExt cx="3021330" cy="8178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90" y="1085850"/>
              <a:ext cx="375920" cy="37401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035425" y="1107440"/>
              <a:ext cx="251269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Rumah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Sakit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Rujukan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5425" y="1597025"/>
              <a:ext cx="21742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Fasilitas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Kesehatan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s 32"/>
          <p:cNvSpPr/>
          <p:nvPr/>
        </p:nvSpPr>
        <p:spPr>
          <a:xfrm>
            <a:off x="424989" y="5335788"/>
            <a:ext cx="484505" cy="48196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s 33"/>
          <p:cNvSpPr/>
          <p:nvPr/>
        </p:nvSpPr>
        <p:spPr>
          <a:xfrm>
            <a:off x="424989" y="5817753"/>
            <a:ext cx="484505" cy="48196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s 34"/>
          <p:cNvSpPr/>
          <p:nvPr/>
        </p:nvSpPr>
        <p:spPr>
          <a:xfrm>
            <a:off x="424989" y="6299083"/>
            <a:ext cx="484505" cy="48196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s 35"/>
          <p:cNvSpPr/>
          <p:nvPr/>
        </p:nvSpPr>
        <p:spPr>
          <a:xfrm>
            <a:off x="424989" y="6781683"/>
            <a:ext cx="484505" cy="48196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s 36"/>
          <p:cNvSpPr/>
          <p:nvPr/>
        </p:nvSpPr>
        <p:spPr>
          <a:xfrm>
            <a:off x="424989" y="7263648"/>
            <a:ext cx="484505" cy="48196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25"/>
          <p:cNvSpPr txBox="1"/>
          <p:nvPr/>
        </p:nvSpPr>
        <p:spPr>
          <a:xfrm>
            <a:off x="924734" y="540436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&lt;200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924734" y="5854583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200-400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924734" y="6396238"/>
            <a:ext cx="1701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400-600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924734" y="685724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600-800</a:t>
            </a:r>
          </a:p>
        </p:txBody>
      </p:sp>
      <p:sp>
        <p:nvSpPr>
          <p:cNvPr id="42" name="TextBox 31"/>
          <p:cNvSpPr txBox="1"/>
          <p:nvPr/>
        </p:nvSpPr>
        <p:spPr>
          <a:xfrm>
            <a:off x="924734" y="7348738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&gt;800</a:t>
            </a:r>
          </a:p>
        </p:txBody>
      </p:sp>
      <p:sp>
        <p:nvSpPr>
          <p:cNvPr id="59" name="TextBox 10"/>
          <p:cNvSpPr txBox="1"/>
          <p:nvPr/>
        </p:nvSpPr>
        <p:spPr>
          <a:xfrm>
            <a:off x="4008929" y="4820168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 KK Miskin</a:t>
            </a:r>
          </a:p>
        </p:txBody>
      </p:sp>
      <p:sp>
        <p:nvSpPr>
          <p:cNvPr id="60" name="TextBox 25"/>
          <p:cNvSpPr txBox="1"/>
          <p:nvPr/>
        </p:nvSpPr>
        <p:spPr>
          <a:xfrm>
            <a:off x="4571539" y="5383413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&lt;40.000</a:t>
            </a:r>
          </a:p>
        </p:txBody>
      </p:sp>
      <p:sp>
        <p:nvSpPr>
          <p:cNvPr id="61" name="TextBox 26"/>
          <p:cNvSpPr txBox="1"/>
          <p:nvPr/>
        </p:nvSpPr>
        <p:spPr>
          <a:xfrm>
            <a:off x="4571539" y="5833628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40.000-60.000</a:t>
            </a:r>
          </a:p>
        </p:txBody>
      </p:sp>
      <p:sp>
        <p:nvSpPr>
          <p:cNvPr id="62" name="TextBox 27"/>
          <p:cNvSpPr txBox="1"/>
          <p:nvPr/>
        </p:nvSpPr>
        <p:spPr>
          <a:xfrm>
            <a:off x="4571539" y="6374648"/>
            <a:ext cx="1717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60.000-80.000</a:t>
            </a:r>
          </a:p>
        </p:txBody>
      </p:sp>
      <p:sp>
        <p:nvSpPr>
          <p:cNvPr id="63" name="TextBox 28"/>
          <p:cNvSpPr txBox="1"/>
          <p:nvPr/>
        </p:nvSpPr>
        <p:spPr>
          <a:xfrm>
            <a:off x="4571539" y="6836293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80.000-100.000</a:t>
            </a:r>
          </a:p>
        </p:txBody>
      </p:sp>
      <p:sp>
        <p:nvSpPr>
          <p:cNvPr id="64" name="TextBox 31"/>
          <p:cNvSpPr txBox="1"/>
          <p:nvPr/>
        </p:nvSpPr>
        <p:spPr>
          <a:xfrm>
            <a:off x="4571539" y="7327783"/>
            <a:ext cx="1725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&gt;100.000</a:t>
            </a:r>
          </a:p>
        </p:txBody>
      </p:sp>
      <p:sp>
        <p:nvSpPr>
          <p:cNvPr id="65" name="Rectangles 64"/>
          <p:cNvSpPr/>
          <p:nvPr/>
        </p:nvSpPr>
        <p:spPr>
          <a:xfrm>
            <a:off x="4071793" y="7220468"/>
            <a:ext cx="484505" cy="481965"/>
          </a:xfrm>
          <a:prstGeom prst="rect">
            <a:avLst/>
          </a:prstGeom>
          <a:solidFill>
            <a:srgbClr val="A63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s 65"/>
          <p:cNvSpPr/>
          <p:nvPr/>
        </p:nvSpPr>
        <p:spPr>
          <a:xfrm>
            <a:off x="4071794" y="5774573"/>
            <a:ext cx="484505" cy="481965"/>
          </a:xfrm>
          <a:prstGeom prst="rect">
            <a:avLst/>
          </a:prstGeom>
          <a:solidFill>
            <a:srgbClr val="FDB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s 66"/>
          <p:cNvSpPr/>
          <p:nvPr/>
        </p:nvSpPr>
        <p:spPr>
          <a:xfrm>
            <a:off x="4071794" y="6256538"/>
            <a:ext cx="484505" cy="481965"/>
          </a:xfrm>
          <a:prstGeom prst="rect">
            <a:avLst/>
          </a:prstGeom>
          <a:solidFill>
            <a:srgbClr val="FD8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s 67"/>
          <p:cNvSpPr/>
          <p:nvPr/>
        </p:nvSpPr>
        <p:spPr>
          <a:xfrm>
            <a:off x="4071793" y="6738503"/>
            <a:ext cx="484505" cy="481965"/>
          </a:xfrm>
          <a:prstGeom prst="rect">
            <a:avLst/>
          </a:prstGeom>
          <a:solidFill>
            <a:srgbClr val="E6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s 68"/>
          <p:cNvSpPr/>
          <p:nvPr/>
        </p:nvSpPr>
        <p:spPr>
          <a:xfrm>
            <a:off x="4071794" y="5289322"/>
            <a:ext cx="484505" cy="481965"/>
          </a:xfrm>
          <a:prstGeom prst="rect">
            <a:avLst/>
          </a:prstGeom>
          <a:solidFill>
            <a:srgbClr val="FEE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9"/>
          <p:cNvSpPr txBox="1"/>
          <p:nvPr/>
        </p:nvSpPr>
        <p:spPr>
          <a:xfrm>
            <a:off x="310515" y="502920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3475" y="2731779"/>
            <a:ext cx="2688046" cy="1695664"/>
            <a:chOff x="388620" y="1157605"/>
            <a:chExt cx="2688046" cy="1695664"/>
          </a:xfrm>
        </p:grpSpPr>
        <p:sp>
          <p:nvSpPr>
            <p:cNvPr id="15" name="TextBox 14"/>
            <p:cNvSpPr txBox="1"/>
            <p:nvPr/>
          </p:nvSpPr>
          <p:spPr>
            <a:xfrm>
              <a:off x="873125" y="115760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Provinsi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7376" y="2163534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Kabupaten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160" y="1624642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Kecamatan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3125" y="2546564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88620" y="1323291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" y="1798637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8620" y="2259012"/>
              <a:ext cx="48450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8620" y="2694622"/>
              <a:ext cx="48450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4" y="1606290"/>
            <a:ext cx="374400" cy="374400"/>
          </a:xfrm>
          <a:prstGeom prst="rect">
            <a:avLst/>
          </a:prstGeom>
        </p:spPr>
      </p:pic>
      <p:sp>
        <p:nvSpPr>
          <p:cNvPr id="3" name="Rectangles 4">
            <a:extLst>
              <a:ext uri="{FF2B5EF4-FFF2-40B4-BE49-F238E27FC236}">
                <a16:creationId xmlns:a16="http://schemas.microsoft.com/office/drawing/2014/main" id="{FA2E3110-BD25-5380-B087-469F1D04A9E5}"/>
              </a:ext>
            </a:extLst>
          </p:cNvPr>
          <p:cNvSpPr/>
          <p:nvPr/>
        </p:nvSpPr>
        <p:spPr>
          <a:xfrm>
            <a:off x="3803570" y="1134757"/>
            <a:ext cx="536445" cy="536445"/>
          </a:xfrm>
          <a:prstGeom prst="rect">
            <a:avLst/>
          </a:prstGeom>
          <a:solidFill>
            <a:srgbClr val="FFF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>
            <a:extLst>
              <a:ext uri="{FF2B5EF4-FFF2-40B4-BE49-F238E27FC236}">
                <a16:creationId xmlns:a16="http://schemas.microsoft.com/office/drawing/2014/main" id="{210C3CDC-94E3-4254-16E7-68757F1C82A5}"/>
              </a:ext>
            </a:extLst>
          </p:cNvPr>
          <p:cNvSpPr/>
          <p:nvPr/>
        </p:nvSpPr>
        <p:spPr>
          <a:xfrm>
            <a:off x="3803570" y="1712467"/>
            <a:ext cx="536445" cy="536445"/>
          </a:xfrm>
          <a:prstGeom prst="rect">
            <a:avLst/>
          </a:prstGeom>
          <a:solidFill>
            <a:srgbClr val="FF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>
            <a:extLst>
              <a:ext uri="{FF2B5EF4-FFF2-40B4-BE49-F238E27FC236}">
                <a16:creationId xmlns:a16="http://schemas.microsoft.com/office/drawing/2014/main" id="{342FDEA5-1222-176A-A3F5-C662DE90C094}"/>
              </a:ext>
            </a:extLst>
          </p:cNvPr>
          <p:cNvSpPr/>
          <p:nvPr/>
        </p:nvSpPr>
        <p:spPr>
          <a:xfrm>
            <a:off x="3803570" y="2290177"/>
            <a:ext cx="536445" cy="536445"/>
          </a:xfrm>
          <a:prstGeom prst="rect">
            <a:avLst/>
          </a:prstGeom>
          <a:solidFill>
            <a:srgbClr val="FFD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7">
            <a:extLst>
              <a:ext uri="{FF2B5EF4-FFF2-40B4-BE49-F238E27FC236}">
                <a16:creationId xmlns:a16="http://schemas.microsoft.com/office/drawing/2014/main" id="{9394B168-B940-A37C-6EA1-D5445A6D0833}"/>
              </a:ext>
            </a:extLst>
          </p:cNvPr>
          <p:cNvSpPr/>
          <p:nvPr/>
        </p:nvSpPr>
        <p:spPr>
          <a:xfrm>
            <a:off x="3803570" y="2867887"/>
            <a:ext cx="536445" cy="536445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2" name="Rectangles 8">
            <a:extLst>
              <a:ext uri="{FF2B5EF4-FFF2-40B4-BE49-F238E27FC236}">
                <a16:creationId xmlns:a16="http://schemas.microsoft.com/office/drawing/2014/main" id="{86BA0A8C-3221-F7E9-9A18-39BF874394AE}"/>
              </a:ext>
            </a:extLst>
          </p:cNvPr>
          <p:cNvSpPr/>
          <p:nvPr/>
        </p:nvSpPr>
        <p:spPr>
          <a:xfrm>
            <a:off x="3803570" y="3445597"/>
            <a:ext cx="536445" cy="536445"/>
          </a:xfrm>
          <a:prstGeom prst="rect">
            <a:avLst/>
          </a:prstGeom>
          <a:solidFill>
            <a:srgbClr val="FFB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5A92BD5F-7561-AC30-2DA1-1982ADD741CE}"/>
              </a:ext>
            </a:extLst>
          </p:cNvPr>
          <p:cNvSpPr txBox="1"/>
          <p:nvPr/>
        </p:nvSpPr>
        <p:spPr>
          <a:xfrm>
            <a:off x="462915" y="655320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5">
            <a:extLst>
              <a:ext uri="{FF2B5EF4-FFF2-40B4-BE49-F238E27FC236}">
                <a16:creationId xmlns:a16="http://schemas.microsoft.com/office/drawing/2014/main" id="{CC42D578-B06B-D9F2-FFDC-258911CBA632}"/>
              </a:ext>
            </a:extLst>
          </p:cNvPr>
          <p:cNvSpPr/>
          <p:nvPr/>
        </p:nvSpPr>
        <p:spPr>
          <a:xfrm>
            <a:off x="591138" y="2836417"/>
            <a:ext cx="536445" cy="536445"/>
          </a:xfrm>
          <a:prstGeom prst="rect">
            <a:avLst/>
          </a:prstGeom>
          <a:solidFill>
            <a:srgbClr val="FFE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sp>
        <p:nvSpPr>
          <p:cNvPr id="4" name="Rectangles 6">
            <a:extLst>
              <a:ext uri="{FF2B5EF4-FFF2-40B4-BE49-F238E27FC236}">
                <a16:creationId xmlns:a16="http://schemas.microsoft.com/office/drawing/2014/main" id="{C3219CF9-4FA3-430E-696C-F5ED1AE1CB11}"/>
              </a:ext>
            </a:extLst>
          </p:cNvPr>
          <p:cNvSpPr/>
          <p:nvPr/>
        </p:nvSpPr>
        <p:spPr>
          <a:xfrm>
            <a:off x="591138" y="3414127"/>
            <a:ext cx="536445" cy="536445"/>
          </a:xfrm>
          <a:prstGeom prst="rect">
            <a:avLst/>
          </a:prstGeom>
          <a:solidFill>
            <a:srgbClr val="FFD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5" name="Rectangles 7">
            <a:extLst>
              <a:ext uri="{FF2B5EF4-FFF2-40B4-BE49-F238E27FC236}">
                <a16:creationId xmlns:a16="http://schemas.microsoft.com/office/drawing/2014/main" id="{B78BF507-0B09-C808-D7C4-3908BAFDDF3A}"/>
              </a:ext>
            </a:extLst>
          </p:cNvPr>
          <p:cNvSpPr/>
          <p:nvPr/>
        </p:nvSpPr>
        <p:spPr>
          <a:xfrm>
            <a:off x="591138" y="3991837"/>
            <a:ext cx="536445" cy="536445"/>
          </a:xfrm>
          <a:prstGeom prst="rect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25">
                <a:extLst>
                  <a:ext uri="{FF2B5EF4-FFF2-40B4-BE49-F238E27FC236}">
                    <a16:creationId xmlns:a16="http://schemas.microsoft.com/office/drawing/2014/main" id="{6D8A7D90-E79C-D9D8-5BED-3D1C2E7A031A}"/>
                  </a:ext>
                </a:extLst>
              </p:cNvPr>
              <p:cNvSpPr txBox="1"/>
              <p:nvPr/>
            </p:nvSpPr>
            <p:spPr>
              <a:xfrm>
                <a:off x="1127583" y="2951286"/>
                <a:ext cx="1724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&lt;50000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𝑗𝑖𝑤𝑎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25">
                <a:extLst>
                  <a:ext uri="{FF2B5EF4-FFF2-40B4-BE49-F238E27FC236}">
                    <a16:creationId xmlns:a16="http://schemas.microsoft.com/office/drawing/2014/main" id="{6D8A7D90-E79C-D9D8-5BED-3D1C2E7A0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83" y="2951286"/>
                <a:ext cx="1724660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25">
                <a:extLst>
                  <a:ext uri="{FF2B5EF4-FFF2-40B4-BE49-F238E27FC236}">
                    <a16:creationId xmlns:a16="http://schemas.microsoft.com/office/drawing/2014/main" id="{6A16339D-EEB1-7A6F-2C74-DFC54AD025A3}"/>
                  </a:ext>
                </a:extLst>
              </p:cNvPr>
              <p:cNvSpPr txBox="1"/>
              <p:nvPr/>
            </p:nvSpPr>
            <p:spPr>
              <a:xfrm>
                <a:off x="1274886" y="3528460"/>
                <a:ext cx="21541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50000  −  75000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𝑗𝑖𝑤𝑎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25">
                <a:extLst>
                  <a:ext uri="{FF2B5EF4-FFF2-40B4-BE49-F238E27FC236}">
                    <a16:creationId xmlns:a16="http://schemas.microsoft.com/office/drawing/2014/main" id="{6A16339D-EEB1-7A6F-2C74-DFC54AD02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886" y="3528460"/>
                <a:ext cx="2154114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5">
                <a:extLst>
                  <a:ext uri="{FF2B5EF4-FFF2-40B4-BE49-F238E27FC236}">
                    <a16:creationId xmlns:a16="http://schemas.microsoft.com/office/drawing/2014/main" id="{00A7E607-5222-C3EE-FCF6-08F38E540420}"/>
                  </a:ext>
                </a:extLst>
              </p:cNvPr>
              <p:cNvSpPr txBox="1"/>
              <p:nvPr/>
            </p:nvSpPr>
            <p:spPr>
              <a:xfrm>
                <a:off x="1127583" y="4106170"/>
                <a:ext cx="1724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75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𝑗𝑖𝑤𝑎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25">
                <a:extLst>
                  <a:ext uri="{FF2B5EF4-FFF2-40B4-BE49-F238E27FC236}">
                    <a16:creationId xmlns:a16="http://schemas.microsoft.com/office/drawing/2014/main" id="{00A7E607-5222-C3EE-FCF6-08F38E54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83" y="4106170"/>
                <a:ext cx="1724660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E18147-C185-5B72-3AE1-116DAF929F75}"/>
              </a:ext>
            </a:extLst>
          </p:cNvPr>
          <p:cNvSpPr txBox="1"/>
          <p:nvPr/>
        </p:nvSpPr>
        <p:spPr>
          <a:xfrm>
            <a:off x="519383" y="2298561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Jumlah</a:t>
            </a:r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Penduduk</a:t>
            </a:r>
            <a:endParaRPr lang="en-US" sz="14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5CF55-3448-D3F0-C472-E2FC7250C77B}"/>
              </a:ext>
            </a:extLst>
          </p:cNvPr>
          <p:cNvSpPr txBox="1"/>
          <p:nvPr/>
        </p:nvSpPr>
        <p:spPr>
          <a:xfrm>
            <a:off x="510540" y="826764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48033E-323B-5025-78EE-2CE18531FC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9" y="1232260"/>
            <a:ext cx="536445" cy="5364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8731B-380A-0C7C-3248-ADB239D3AD15}"/>
              </a:ext>
            </a:extLst>
          </p:cNvPr>
          <p:cNvCxnSpPr/>
          <p:nvPr/>
        </p:nvCxnSpPr>
        <p:spPr>
          <a:xfrm>
            <a:off x="591138" y="1966286"/>
            <a:ext cx="48450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dash"/>
          </a:ln>
          <a:effectLst>
            <a:glow rad="101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438FF70E-D14C-D286-1F60-0F421A27335B}"/>
              </a:ext>
            </a:extLst>
          </p:cNvPr>
          <p:cNvSpPr txBox="1"/>
          <p:nvPr/>
        </p:nvSpPr>
        <p:spPr>
          <a:xfrm>
            <a:off x="1127583" y="1335811"/>
            <a:ext cx="328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Gereja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Katolik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Bangunan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Lainnnya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3AEF8824-F031-08EB-FC87-9C8FF94C5A7A}"/>
              </a:ext>
            </a:extLst>
          </p:cNvPr>
          <p:cNvSpPr txBox="1"/>
          <p:nvPr/>
        </p:nvSpPr>
        <p:spPr>
          <a:xfrm>
            <a:off x="1131329" y="1835421"/>
            <a:ext cx="328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Batas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Kecamatan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3" y="605220"/>
            <a:ext cx="5667060" cy="869316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3" y="543146"/>
            <a:ext cx="5708325" cy="88169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4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1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2" y="675090"/>
            <a:ext cx="5873385" cy="88582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F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D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B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dhoni wicaksono</dc:creator>
  <cp:lastModifiedBy>Johanes Berchmann Juvens Junior Pareira</cp:lastModifiedBy>
  <cp:revision>30</cp:revision>
  <dcterms:created xsi:type="dcterms:W3CDTF">2020-09-29T08:15:00Z</dcterms:created>
  <dcterms:modified xsi:type="dcterms:W3CDTF">2023-11-13T21:01:59Z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C7AC39F3FA564135A4AEB3296917AAF3</vt:lpwstr>
  </property>
  <property fmtid="{D5CDD505-2E9C-101B-9397-08002B2CF9AE}" pid="3" name="KSOProductBuildVer">
    <vt:lpwstr>1033-11.2.0.10323</vt:lpwstr>
  </property>
</Properties>
</file>