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embeddedFontLst>
    <p:embeddedFont>
      <p:font typeface="Candar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andara-bold.fntdata"/><Relationship Id="rId27" Type="http://schemas.openxmlformats.org/officeDocument/2006/relationships/font" Target="fonts/Candar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ndara-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Candar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18" name="Shape 18"/>
        <p:cNvGrpSpPr/>
        <p:nvPr/>
      </p:nvGrpSpPr>
      <p:grpSpPr>
        <a:xfrm>
          <a:off x="0" y="0"/>
          <a:ext cx="0" cy="0"/>
          <a:chOff x="0" y="0"/>
          <a:chExt cx="0" cy="0"/>
        </a:xfrm>
      </p:grpSpPr>
      <p:sp>
        <p:nvSpPr>
          <p:cNvPr id="19" name="Shape 19"/>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20" name="Shape 20"/>
          <p:cNvGrpSpPr/>
          <p:nvPr/>
        </p:nvGrpSpPr>
        <p:grpSpPr>
          <a:xfrm>
            <a:off x="211665" y="5353963"/>
            <a:ext cx="8723376" cy="1331580"/>
            <a:chOff x="-3905250" y="4294188"/>
            <a:chExt cx="13011150" cy="1892300"/>
          </a:xfrm>
        </p:grpSpPr>
        <p:sp>
          <p:nvSpPr>
            <p:cNvPr id="21" name="Shape 21"/>
            <p:cNvSpPr/>
            <p:nvPr/>
          </p:nvSpPr>
          <p:spPr>
            <a:xfrm>
              <a:off x="4810125" y="4500563"/>
              <a:ext cx="4295775" cy="1016000"/>
            </a:xfrm>
            <a:custGeom>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2" name="Shape 22"/>
            <p:cNvSpPr/>
            <p:nvPr/>
          </p:nvSpPr>
          <p:spPr>
            <a:xfrm>
              <a:off x="-309563" y="4318000"/>
              <a:ext cx="8280401" cy="1209675"/>
            </a:xfrm>
            <a:custGeom>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3" name="Shape 23"/>
            <p:cNvSpPr/>
            <p:nvPr/>
          </p:nvSpPr>
          <p:spPr>
            <a:xfrm>
              <a:off x="3175" y="4335463"/>
              <a:ext cx="8166100" cy="1101725"/>
            </a:xfrm>
            <a:custGeom>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4" name="Shape 24"/>
            <p:cNvSpPr/>
            <p:nvPr/>
          </p:nvSpPr>
          <p:spPr>
            <a:xfrm>
              <a:off x="4156075" y="4316413"/>
              <a:ext cx="4940300" cy="927100"/>
            </a:xfrm>
            <a:custGeom>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5" name="Shape 25"/>
            <p:cNvSpPr/>
            <p:nvPr/>
          </p:nvSpPr>
          <p:spPr>
            <a:xfrm>
              <a:off x="-3905250" y="4294188"/>
              <a:ext cx="13011150" cy="1892300"/>
            </a:xfrm>
            <a:custGeom>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26" name="Shape 26"/>
          <p:cNvSpPr txBox="1"/>
          <p:nvPr>
            <p:ph type="ctrTitle"/>
          </p:nvPr>
        </p:nvSpPr>
        <p:spPr>
          <a:xfrm>
            <a:off x="685800" y="1600200"/>
            <a:ext cx="7772400" cy="1780108"/>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 name="Shape 27"/>
          <p:cNvSpPr txBox="1"/>
          <p:nvPr>
            <p:ph idx="1" type="subTitle"/>
          </p:nvPr>
        </p:nvSpPr>
        <p:spPr>
          <a:xfrm>
            <a:off x="1371600" y="3556001"/>
            <a:ext cx="6400800" cy="1473200"/>
          </a:xfrm>
          <a:prstGeom prst="rect">
            <a:avLst/>
          </a:prstGeom>
          <a:noFill/>
          <a:ln>
            <a:noFill/>
          </a:ln>
        </p:spPr>
        <p:txBody>
          <a:bodyPr anchorCtr="0" anchor="t" bIns="91425" lIns="91425" spcFirstLastPara="1" rIns="91425" wrap="square" tIns="91425"/>
          <a:lstStyle>
            <a:lvl1pPr lvl="0" marR="0" rtl="0" algn="ctr">
              <a:spcBef>
                <a:spcPts val="400"/>
              </a:spcBef>
              <a:spcAft>
                <a:spcPts val="0"/>
              </a:spcAft>
              <a:buClr>
                <a:schemeClr val="accent1"/>
              </a:buClr>
              <a:buSzPts val="2000"/>
              <a:buFont typeface="Noto Sans Symbols"/>
              <a:buNone/>
              <a:defRPr b="0" i="0" sz="2000" u="none" cap="none" strike="noStrike">
                <a:solidFill>
                  <a:srgbClr val="FFFFFF"/>
                </a:solidFill>
                <a:latin typeface="Candara"/>
                <a:ea typeface="Candara"/>
                <a:cs typeface="Candara"/>
                <a:sym typeface="Candara"/>
              </a:defRPr>
            </a:lvl1pPr>
            <a:lvl2pPr lvl="1" marR="0" rtl="0" algn="ctr">
              <a:spcBef>
                <a:spcPts val="440"/>
              </a:spcBef>
              <a:spcAft>
                <a:spcPts val="0"/>
              </a:spcAft>
              <a:buClr>
                <a:schemeClr val="accent1"/>
              </a:buClr>
              <a:buSzPts val="2200"/>
              <a:buFont typeface="Noto Sans Symbols"/>
              <a:buNone/>
              <a:defRPr b="0" i="0" sz="2200" u="none" cap="none" strike="noStrike">
                <a:solidFill>
                  <a:srgbClr val="888888"/>
                </a:solidFill>
                <a:latin typeface="Candara"/>
                <a:ea typeface="Candara"/>
                <a:cs typeface="Candara"/>
                <a:sym typeface="Candara"/>
              </a:defRPr>
            </a:lvl2pPr>
            <a:lvl3pPr lvl="2" marR="0" rtl="0" algn="ctr">
              <a:spcBef>
                <a:spcPts val="400"/>
              </a:spcBef>
              <a:spcAft>
                <a:spcPts val="0"/>
              </a:spcAft>
              <a:buClr>
                <a:schemeClr val="accent1"/>
              </a:buClr>
              <a:buSzPts val="2000"/>
              <a:buFont typeface="Noto Sans Symbols"/>
              <a:buNone/>
              <a:defRPr b="0" i="0" sz="2000" u="none" cap="none" strike="noStrike">
                <a:solidFill>
                  <a:srgbClr val="888888"/>
                </a:solidFill>
                <a:latin typeface="Candara"/>
                <a:ea typeface="Candara"/>
                <a:cs typeface="Candara"/>
                <a:sym typeface="Candara"/>
              </a:defRPr>
            </a:lvl3pPr>
            <a:lvl4pPr lvl="3"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Candara"/>
                <a:ea typeface="Candara"/>
                <a:cs typeface="Candara"/>
                <a:sym typeface="Candara"/>
              </a:defRPr>
            </a:lvl4pPr>
            <a:lvl5pPr lvl="4" marR="0" rtl="0" algn="ctr">
              <a:spcBef>
                <a:spcPts val="320"/>
              </a:spcBef>
              <a:spcAft>
                <a:spcPts val="0"/>
              </a:spcAft>
              <a:buClr>
                <a:schemeClr val="accent1"/>
              </a:buClr>
              <a:buSzPts val="1600"/>
              <a:buFont typeface="Noto Sans Symbols"/>
              <a:buNone/>
              <a:defRPr b="0" i="0" sz="1600" u="none" cap="none" strike="noStrike">
                <a:solidFill>
                  <a:srgbClr val="888888"/>
                </a:solidFill>
                <a:latin typeface="Candara"/>
                <a:ea typeface="Candara"/>
                <a:cs typeface="Candara"/>
                <a:sym typeface="Candara"/>
              </a:defRPr>
            </a:lvl5pPr>
            <a:lvl6pPr lvl="5" marR="0" rtl="0" algn="ctr">
              <a:spcBef>
                <a:spcPts val="384"/>
              </a:spcBef>
              <a:spcAft>
                <a:spcPts val="0"/>
              </a:spcAft>
              <a:buClr>
                <a:schemeClr val="accent1"/>
              </a:buClr>
              <a:buSzPts val="1400"/>
              <a:buFont typeface="Noto Sans Symbols"/>
              <a:buNone/>
              <a:defRPr b="0" i="0" sz="1400" u="none" cap="none" strike="noStrike">
                <a:solidFill>
                  <a:srgbClr val="888888"/>
                </a:solidFill>
                <a:latin typeface="Candara"/>
                <a:ea typeface="Candara"/>
                <a:cs typeface="Candara"/>
                <a:sym typeface="Candara"/>
              </a:defRPr>
            </a:lvl6pPr>
            <a:lvl7pPr lvl="6" marR="0" rtl="0" algn="ctr">
              <a:spcBef>
                <a:spcPts val="384"/>
              </a:spcBef>
              <a:spcAft>
                <a:spcPts val="0"/>
              </a:spcAft>
              <a:buClr>
                <a:schemeClr val="accent1"/>
              </a:buClr>
              <a:buSzPts val="1400"/>
              <a:buFont typeface="Noto Sans Symbols"/>
              <a:buNone/>
              <a:defRPr b="0" i="0" sz="1400" u="none" cap="none" strike="noStrike">
                <a:solidFill>
                  <a:srgbClr val="888888"/>
                </a:solidFill>
                <a:latin typeface="Candara"/>
                <a:ea typeface="Candara"/>
                <a:cs typeface="Candara"/>
                <a:sym typeface="Candara"/>
              </a:defRPr>
            </a:lvl7pPr>
            <a:lvl8pPr lvl="7" marR="0" rtl="0" algn="ctr">
              <a:spcBef>
                <a:spcPts val="384"/>
              </a:spcBef>
              <a:spcAft>
                <a:spcPts val="0"/>
              </a:spcAft>
              <a:buClr>
                <a:schemeClr val="accent1"/>
              </a:buClr>
              <a:buSzPts val="1400"/>
              <a:buFont typeface="Noto Sans Symbols"/>
              <a:buNone/>
              <a:defRPr b="0" i="0" sz="1400" u="none" cap="none" strike="noStrike">
                <a:solidFill>
                  <a:srgbClr val="888888"/>
                </a:solidFill>
                <a:latin typeface="Candara"/>
                <a:ea typeface="Candara"/>
                <a:cs typeface="Candara"/>
                <a:sym typeface="Candara"/>
              </a:defRPr>
            </a:lvl8pPr>
            <a:lvl9pPr lvl="8" marR="0" rtl="0" algn="ctr">
              <a:spcBef>
                <a:spcPts val="384"/>
              </a:spcBef>
              <a:spcAft>
                <a:spcPts val="0"/>
              </a:spcAft>
              <a:buClr>
                <a:schemeClr val="accent1"/>
              </a:buClr>
              <a:buSzPts val="1400"/>
              <a:buFont typeface="Noto Sans Symbols"/>
              <a:buNone/>
              <a:defRPr b="0" i="0" sz="1400" u="none" cap="none" strike="noStrike">
                <a:solidFill>
                  <a:srgbClr val="888888"/>
                </a:solidFill>
                <a:latin typeface="Candara"/>
                <a:ea typeface="Candara"/>
                <a:cs typeface="Candara"/>
                <a:sym typeface="Candara"/>
              </a:defRPr>
            </a:lvl9pPr>
          </a:lstStyle>
          <a:p/>
        </p:txBody>
      </p:sp>
      <p:sp>
        <p:nvSpPr>
          <p:cNvPr id="28" name="Shape 28"/>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29" name="Shape 29"/>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30" name="Shape 30"/>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dk2"/>
                </a:solidFill>
                <a:latin typeface="Candara"/>
                <a:ea typeface="Candara"/>
                <a:cs typeface="Candara"/>
                <a:sym typeface="Candara"/>
              </a:defRPr>
            </a:lvl1pPr>
            <a:lvl2pPr indent="0" lvl="1" marL="0" marR="0" rtl="0" algn="ctr">
              <a:spcBef>
                <a:spcPts val="0"/>
              </a:spcBef>
              <a:buNone/>
              <a:defRPr sz="1000">
                <a:solidFill>
                  <a:schemeClr val="dk2"/>
                </a:solidFill>
                <a:latin typeface="Candara"/>
                <a:ea typeface="Candara"/>
                <a:cs typeface="Candara"/>
                <a:sym typeface="Candara"/>
              </a:defRPr>
            </a:lvl2pPr>
            <a:lvl3pPr indent="0" lvl="2" marL="0" marR="0" rtl="0" algn="ctr">
              <a:spcBef>
                <a:spcPts val="0"/>
              </a:spcBef>
              <a:buNone/>
              <a:defRPr sz="1000">
                <a:solidFill>
                  <a:schemeClr val="dk2"/>
                </a:solidFill>
                <a:latin typeface="Candara"/>
                <a:ea typeface="Candara"/>
                <a:cs typeface="Candara"/>
                <a:sym typeface="Candara"/>
              </a:defRPr>
            </a:lvl3pPr>
            <a:lvl4pPr indent="0" lvl="3" marL="0" marR="0" rtl="0" algn="ctr">
              <a:spcBef>
                <a:spcPts val="0"/>
              </a:spcBef>
              <a:buNone/>
              <a:defRPr sz="1000">
                <a:solidFill>
                  <a:schemeClr val="dk2"/>
                </a:solidFill>
                <a:latin typeface="Candara"/>
                <a:ea typeface="Candara"/>
                <a:cs typeface="Candara"/>
                <a:sym typeface="Candara"/>
              </a:defRPr>
            </a:lvl4pPr>
            <a:lvl5pPr indent="0" lvl="4" marL="0" marR="0" rtl="0" algn="ctr">
              <a:spcBef>
                <a:spcPts val="0"/>
              </a:spcBef>
              <a:buNone/>
              <a:defRPr sz="1000">
                <a:solidFill>
                  <a:schemeClr val="dk2"/>
                </a:solidFill>
                <a:latin typeface="Candara"/>
                <a:ea typeface="Candara"/>
                <a:cs typeface="Candara"/>
                <a:sym typeface="Candara"/>
              </a:defRPr>
            </a:lvl5pPr>
            <a:lvl6pPr indent="0" lvl="5" marL="0" marR="0" rtl="0" algn="ctr">
              <a:spcBef>
                <a:spcPts val="0"/>
              </a:spcBef>
              <a:buNone/>
              <a:defRPr sz="1000">
                <a:solidFill>
                  <a:schemeClr val="dk2"/>
                </a:solidFill>
                <a:latin typeface="Candara"/>
                <a:ea typeface="Candara"/>
                <a:cs typeface="Candara"/>
                <a:sym typeface="Candara"/>
              </a:defRPr>
            </a:lvl6pPr>
            <a:lvl7pPr indent="0" lvl="6" marL="0" marR="0" rtl="0" algn="ctr">
              <a:spcBef>
                <a:spcPts val="0"/>
              </a:spcBef>
              <a:buNone/>
              <a:defRPr sz="1000">
                <a:solidFill>
                  <a:schemeClr val="dk2"/>
                </a:solidFill>
                <a:latin typeface="Candara"/>
                <a:ea typeface="Candara"/>
                <a:cs typeface="Candara"/>
                <a:sym typeface="Candara"/>
              </a:defRPr>
            </a:lvl7pPr>
            <a:lvl8pPr indent="0" lvl="7" marL="0" marR="0" rtl="0" algn="ctr">
              <a:spcBef>
                <a:spcPts val="0"/>
              </a:spcBef>
              <a:buNone/>
              <a:defRPr sz="1000">
                <a:solidFill>
                  <a:schemeClr val="dk2"/>
                </a:solidFill>
                <a:latin typeface="Candara"/>
                <a:ea typeface="Candara"/>
                <a:cs typeface="Candara"/>
                <a:sym typeface="Candara"/>
              </a:defRPr>
            </a:lvl8pPr>
            <a:lvl9pPr indent="0" lvl="8" marL="0" marR="0" rtl="0" algn="ctr">
              <a:spcBef>
                <a:spcPts val="0"/>
              </a:spcBef>
              <a:buNone/>
              <a:defRPr sz="1000">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09" name="Shape 109"/>
        <p:cNvGrpSpPr/>
        <p:nvPr/>
      </p:nvGrpSpPr>
      <p:grpSpPr>
        <a:xfrm>
          <a:off x="0" y="0"/>
          <a:ext cx="0" cy="0"/>
          <a:chOff x="0" y="0"/>
          <a:chExt cx="0" cy="0"/>
        </a:xfrm>
      </p:grpSpPr>
      <p:sp>
        <p:nvSpPr>
          <p:cNvPr id="110" name="Shape 110"/>
          <p:cNvSpPr txBox="1"/>
          <p:nvPr>
            <p:ph type="title"/>
          </p:nvPr>
        </p:nvSpPr>
        <p:spPr>
          <a:xfrm>
            <a:off x="457200" y="338328"/>
            <a:ext cx="8229600" cy="125272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1" name="Shape 111"/>
          <p:cNvSpPr txBox="1"/>
          <p:nvPr>
            <p:ph idx="1" type="body"/>
          </p:nvPr>
        </p:nvSpPr>
        <p:spPr>
          <a:xfrm rot="5400000">
            <a:off x="2850886" y="696649"/>
            <a:ext cx="3450696" cy="7408333"/>
          </a:xfrm>
          <a:prstGeom prst="rect">
            <a:avLst/>
          </a:prstGeom>
          <a:noFill/>
          <a:ln>
            <a:noFill/>
          </a:ln>
        </p:spPr>
        <p:txBody>
          <a:bodyPr anchorCtr="0" anchor="ctr" bIns="91425" lIns="91425" spcFirstLastPara="1" rIns="91425" wrap="square" tIns="91425"/>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
        <p:nvSpPr>
          <p:cNvPr id="112" name="Shape 112"/>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13" name="Shape 113"/>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14" name="Shape 114"/>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dk2"/>
                </a:solidFill>
                <a:latin typeface="Candara"/>
                <a:ea typeface="Candara"/>
                <a:cs typeface="Candara"/>
                <a:sym typeface="Candara"/>
              </a:defRPr>
            </a:lvl1pPr>
            <a:lvl2pPr indent="0" lvl="1" marL="0" marR="0" rtl="0" algn="ctr">
              <a:spcBef>
                <a:spcPts val="0"/>
              </a:spcBef>
              <a:buNone/>
              <a:defRPr sz="1000">
                <a:solidFill>
                  <a:schemeClr val="dk2"/>
                </a:solidFill>
                <a:latin typeface="Candara"/>
                <a:ea typeface="Candara"/>
                <a:cs typeface="Candara"/>
                <a:sym typeface="Candara"/>
              </a:defRPr>
            </a:lvl2pPr>
            <a:lvl3pPr indent="0" lvl="2" marL="0" marR="0" rtl="0" algn="ctr">
              <a:spcBef>
                <a:spcPts val="0"/>
              </a:spcBef>
              <a:buNone/>
              <a:defRPr sz="1000">
                <a:solidFill>
                  <a:schemeClr val="dk2"/>
                </a:solidFill>
                <a:latin typeface="Candara"/>
                <a:ea typeface="Candara"/>
                <a:cs typeface="Candara"/>
                <a:sym typeface="Candara"/>
              </a:defRPr>
            </a:lvl3pPr>
            <a:lvl4pPr indent="0" lvl="3" marL="0" marR="0" rtl="0" algn="ctr">
              <a:spcBef>
                <a:spcPts val="0"/>
              </a:spcBef>
              <a:buNone/>
              <a:defRPr sz="1000">
                <a:solidFill>
                  <a:schemeClr val="dk2"/>
                </a:solidFill>
                <a:latin typeface="Candara"/>
                <a:ea typeface="Candara"/>
                <a:cs typeface="Candara"/>
                <a:sym typeface="Candara"/>
              </a:defRPr>
            </a:lvl4pPr>
            <a:lvl5pPr indent="0" lvl="4" marL="0" marR="0" rtl="0" algn="ctr">
              <a:spcBef>
                <a:spcPts val="0"/>
              </a:spcBef>
              <a:buNone/>
              <a:defRPr sz="1000">
                <a:solidFill>
                  <a:schemeClr val="dk2"/>
                </a:solidFill>
                <a:latin typeface="Candara"/>
                <a:ea typeface="Candara"/>
                <a:cs typeface="Candara"/>
                <a:sym typeface="Candara"/>
              </a:defRPr>
            </a:lvl5pPr>
            <a:lvl6pPr indent="0" lvl="5" marL="0" marR="0" rtl="0" algn="ctr">
              <a:spcBef>
                <a:spcPts val="0"/>
              </a:spcBef>
              <a:buNone/>
              <a:defRPr sz="1000">
                <a:solidFill>
                  <a:schemeClr val="dk2"/>
                </a:solidFill>
                <a:latin typeface="Candara"/>
                <a:ea typeface="Candara"/>
                <a:cs typeface="Candara"/>
                <a:sym typeface="Candara"/>
              </a:defRPr>
            </a:lvl6pPr>
            <a:lvl7pPr indent="0" lvl="6" marL="0" marR="0" rtl="0" algn="ctr">
              <a:spcBef>
                <a:spcPts val="0"/>
              </a:spcBef>
              <a:buNone/>
              <a:defRPr sz="1000">
                <a:solidFill>
                  <a:schemeClr val="dk2"/>
                </a:solidFill>
                <a:latin typeface="Candara"/>
                <a:ea typeface="Candara"/>
                <a:cs typeface="Candara"/>
                <a:sym typeface="Candara"/>
              </a:defRPr>
            </a:lvl7pPr>
            <a:lvl8pPr indent="0" lvl="7" marL="0" marR="0" rtl="0" algn="ctr">
              <a:spcBef>
                <a:spcPts val="0"/>
              </a:spcBef>
              <a:buNone/>
              <a:defRPr sz="1000">
                <a:solidFill>
                  <a:schemeClr val="dk2"/>
                </a:solidFill>
                <a:latin typeface="Candara"/>
                <a:ea typeface="Candara"/>
                <a:cs typeface="Candara"/>
                <a:sym typeface="Candara"/>
              </a:defRPr>
            </a:lvl8pPr>
            <a:lvl9pPr indent="0" lvl="8" marL="0" marR="0" rtl="0" algn="ctr">
              <a:spcBef>
                <a:spcPts val="0"/>
              </a:spcBef>
              <a:buNone/>
              <a:defRPr sz="1000">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showMasterSp="0" type="vertTitleAndTx">
  <p:cSld name="VERTICAL_TITLE_AND_VERTICAL_TEXT">
    <p:spTree>
      <p:nvGrpSpPr>
        <p:cNvPr id="115" name="Shape 115"/>
        <p:cNvGrpSpPr/>
        <p:nvPr/>
      </p:nvGrpSpPr>
      <p:grpSpPr>
        <a:xfrm>
          <a:off x="0" y="0"/>
          <a:ext cx="0" cy="0"/>
          <a:chOff x="0" y="0"/>
          <a:chExt cx="0" cy="0"/>
        </a:xfrm>
      </p:grpSpPr>
      <p:sp>
        <p:nvSpPr>
          <p:cNvPr id="116" name="Shape 116"/>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17" name="Shape 117"/>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18" name="Shape 118"/>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19" name="Shape 119"/>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dk2"/>
                </a:solidFill>
                <a:latin typeface="Candara"/>
                <a:ea typeface="Candara"/>
                <a:cs typeface="Candara"/>
                <a:sym typeface="Candara"/>
              </a:defRPr>
            </a:lvl1pPr>
            <a:lvl2pPr indent="0" lvl="1" marL="0" marR="0" rtl="0" algn="ctr">
              <a:spcBef>
                <a:spcPts val="0"/>
              </a:spcBef>
              <a:buNone/>
              <a:defRPr sz="1000">
                <a:solidFill>
                  <a:schemeClr val="dk2"/>
                </a:solidFill>
                <a:latin typeface="Candara"/>
                <a:ea typeface="Candara"/>
                <a:cs typeface="Candara"/>
                <a:sym typeface="Candara"/>
              </a:defRPr>
            </a:lvl2pPr>
            <a:lvl3pPr indent="0" lvl="2" marL="0" marR="0" rtl="0" algn="ctr">
              <a:spcBef>
                <a:spcPts val="0"/>
              </a:spcBef>
              <a:buNone/>
              <a:defRPr sz="1000">
                <a:solidFill>
                  <a:schemeClr val="dk2"/>
                </a:solidFill>
                <a:latin typeface="Candara"/>
                <a:ea typeface="Candara"/>
                <a:cs typeface="Candara"/>
                <a:sym typeface="Candara"/>
              </a:defRPr>
            </a:lvl3pPr>
            <a:lvl4pPr indent="0" lvl="3" marL="0" marR="0" rtl="0" algn="ctr">
              <a:spcBef>
                <a:spcPts val="0"/>
              </a:spcBef>
              <a:buNone/>
              <a:defRPr sz="1000">
                <a:solidFill>
                  <a:schemeClr val="dk2"/>
                </a:solidFill>
                <a:latin typeface="Candara"/>
                <a:ea typeface="Candara"/>
                <a:cs typeface="Candara"/>
                <a:sym typeface="Candara"/>
              </a:defRPr>
            </a:lvl4pPr>
            <a:lvl5pPr indent="0" lvl="4" marL="0" marR="0" rtl="0" algn="ctr">
              <a:spcBef>
                <a:spcPts val="0"/>
              </a:spcBef>
              <a:buNone/>
              <a:defRPr sz="1000">
                <a:solidFill>
                  <a:schemeClr val="dk2"/>
                </a:solidFill>
                <a:latin typeface="Candara"/>
                <a:ea typeface="Candara"/>
                <a:cs typeface="Candara"/>
                <a:sym typeface="Candara"/>
              </a:defRPr>
            </a:lvl5pPr>
            <a:lvl6pPr indent="0" lvl="5" marL="0" marR="0" rtl="0" algn="ctr">
              <a:spcBef>
                <a:spcPts val="0"/>
              </a:spcBef>
              <a:buNone/>
              <a:defRPr sz="1000">
                <a:solidFill>
                  <a:schemeClr val="dk2"/>
                </a:solidFill>
                <a:latin typeface="Candara"/>
                <a:ea typeface="Candara"/>
                <a:cs typeface="Candara"/>
                <a:sym typeface="Candara"/>
              </a:defRPr>
            </a:lvl6pPr>
            <a:lvl7pPr indent="0" lvl="6" marL="0" marR="0" rtl="0" algn="ctr">
              <a:spcBef>
                <a:spcPts val="0"/>
              </a:spcBef>
              <a:buNone/>
              <a:defRPr sz="1000">
                <a:solidFill>
                  <a:schemeClr val="dk2"/>
                </a:solidFill>
                <a:latin typeface="Candara"/>
                <a:ea typeface="Candara"/>
                <a:cs typeface="Candara"/>
                <a:sym typeface="Candara"/>
              </a:defRPr>
            </a:lvl7pPr>
            <a:lvl8pPr indent="0" lvl="7" marL="0" marR="0" rtl="0" algn="ctr">
              <a:spcBef>
                <a:spcPts val="0"/>
              </a:spcBef>
              <a:buNone/>
              <a:defRPr sz="1000">
                <a:solidFill>
                  <a:schemeClr val="dk2"/>
                </a:solidFill>
                <a:latin typeface="Candara"/>
                <a:ea typeface="Candara"/>
                <a:cs typeface="Candara"/>
                <a:sym typeface="Candara"/>
              </a:defRPr>
            </a:lvl8pPr>
            <a:lvl9pPr indent="0" lvl="8" marL="0" marR="0" rtl="0" algn="ctr">
              <a:spcBef>
                <a:spcPts val="0"/>
              </a:spcBef>
              <a:buNone/>
              <a:defRPr sz="1000">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grpSp>
        <p:nvGrpSpPr>
          <p:cNvPr id="120" name="Shape 120"/>
          <p:cNvGrpSpPr/>
          <p:nvPr/>
        </p:nvGrpSpPr>
        <p:grpSpPr>
          <a:xfrm>
            <a:off x="211665" y="714191"/>
            <a:ext cx="8723376" cy="1331580"/>
            <a:chOff x="-3905250" y="4294188"/>
            <a:chExt cx="13011150" cy="1892300"/>
          </a:xfrm>
        </p:grpSpPr>
        <p:sp>
          <p:nvSpPr>
            <p:cNvPr id="121" name="Shape 121"/>
            <p:cNvSpPr/>
            <p:nvPr/>
          </p:nvSpPr>
          <p:spPr>
            <a:xfrm>
              <a:off x="4810125" y="4500563"/>
              <a:ext cx="4295775" cy="1016000"/>
            </a:xfrm>
            <a:custGeom>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2" name="Shape 122"/>
            <p:cNvSpPr/>
            <p:nvPr/>
          </p:nvSpPr>
          <p:spPr>
            <a:xfrm>
              <a:off x="-309563" y="4318000"/>
              <a:ext cx="8280401" cy="1209675"/>
            </a:xfrm>
            <a:custGeom>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3" name="Shape 123"/>
            <p:cNvSpPr/>
            <p:nvPr/>
          </p:nvSpPr>
          <p:spPr>
            <a:xfrm>
              <a:off x="3175" y="4335463"/>
              <a:ext cx="8166100" cy="1101725"/>
            </a:xfrm>
            <a:custGeom>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4" name="Shape 124"/>
            <p:cNvSpPr/>
            <p:nvPr/>
          </p:nvSpPr>
          <p:spPr>
            <a:xfrm>
              <a:off x="4156075" y="4316413"/>
              <a:ext cx="4940300" cy="927100"/>
            </a:xfrm>
            <a:custGeom>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5" name="Shape 125"/>
            <p:cNvSpPr/>
            <p:nvPr/>
          </p:nvSpPr>
          <p:spPr>
            <a:xfrm>
              <a:off x="-3905250" y="4294188"/>
              <a:ext cx="13011150" cy="1892300"/>
            </a:xfrm>
            <a:custGeom>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26" name="Shape 126"/>
          <p:cNvSpPr txBox="1"/>
          <p:nvPr>
            <p:ph type="title"/>
          </p:nvPr>
        </p:nvSpPr>
        <p:spPr>
          <a:xfrm rot="5400000">
            <a:off x="5414433" y="2662767"/>
            <a:ext cx="4487333" cy="2057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400"/>
              <a:buFont typeface="Candara"/>
              <a:buNone/>
              <a:defRPr b="0" i="0" sz="4400" u="none" cap="none" strike="noStrike">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7" name="Shape 127"/>
          <p:cNvSpPr txBox="1"/>
          <p:nvPr>
            <p:ph idx="1" type="body"/>
          </p:nvPr>
        </p:nvSpPr>
        <p:spPr>
          <a:xfrm rot="5400000">
            <a:off x="1223433" y="681567"/>
            <a:ext cx="4487334" cy="60198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31" name="Shape 31"/>
        <p:cNvGrpSpPr/>
        <p:nvPr/>
      </p:nvGrpSpPr>
      <p:grpSpPr>
        <a:xfrm>
          <a:off x="0" y="0"/>
          <a:ext cx="0" cy="0"/>
          <a:chOff x="0" y="0"/>
          <a:chExt cx="0" cy="0"/>
        </a:xfrm>
      </p:grpSpPr>
      <p:sp>
        <p:nvSpPr>
          <p:cNvPr id="32" name="Shape 32"/>
          <p:cNvSpPr txBox="1"/>
          <p:nvPr>
            <p:ph idx="1" type="body"/>
          </p:nvPr>
        </p:nvSpPr>
        <p:spPr>
          <a:xfrm>
            <a:off x="872067" y="2675467"/>
            <a:ext cx="7408333" cy="3450696"/>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
        <p:nvSpPr>
          <p:cNvPr id="33" name="Shape 33"/>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34" name="Shape 34"/>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35" name="Shape 35"/>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dk2"/>
                </a:solidFill>
                <a:latin typeface="Candara"/>
                <a:ea typeface="Candara"/>
                <a:cs typeface="Candara"/>
                <a:sym typeface="Candara"/>
              </a:defRPr>
            </a:lvl1pPr>
            <a:lvl2pPr indent="0" lvl="1" marL="0" marR="0" rtl="0" algn="ctr">
              <a:spcBef>
                <a:spcPts val="0"/>
              </a:spcBef>
              <a:buNone/>
              <a:defRPr sz="1000">
                <a:solidFill>
                  <a:schemeClr val="dk2"/>
                </a:solidFill>
                <a:latin typeface="Candara"/>
                <a:ea typeface="Candara"/>
                <a:cs typeface="Candara"/>
                <a:sym typeface="Candara"/>
              </a:defRPr>
            </a:lvl2pPr>
            <a:lvl3pPr indent="0" lvl="2" marL="0" marR="0" rtl="0" algn="ctr">
              <a:spcBef>
                <a:spcPts val="0"/>
              </a:spcBef>
              <a:buNone/>
              <a:defRPr sz="1000">
                <a:solidFill>
                  <a:schemeClr val="dk2"/>
                </a:solidFill>
                <a:latin typeface="Candara"/>
                <a:ea typeface="Candara"/>
                <a:cs typeface="Candara"/>
                <a:sym typeface="Candara"/>
              </a:defRPr>
            </a:lvl3pPr>
            <a:lvl4pPr indent="0" lvl="3" marL="0" marR="0" rtl="0" algn="ctr">
              <a:spcBef>
                <a:spcPts val="0"/>
              </a:spcBef>
              <a:buNone/>
              <a:defRPr sz="1000">
                <a:solidFill>
                  <a:schemeClr val="dk2"/>
                </a:solidFill>
                <a:latin typeface="Candara"/>
                <a:ea typeface="Candara"/>
                <a:cs typeface="Candara"/>
                <a:sym typeface="Candara"/>
              </a:defRPr>
            </a:lvl4pPr>
            <a:lvl5pPr indent="0" lvl="4" marL="0" marR="0" rtl="0" algn="ctr">
              <a:spcBef>
                <a:spcPts val="0"/>
              </a:spcBef>
              <a:buNone/>
              <a:defRPr sz="1000">
                <a:solidFill>
                  <a:schemeClr val="dk2"/>
                </a:solidFill>
                <a:latin typeface="Candara"/>
                <a:ea typeface="Candara"/>
                <a:cs typeface="Candara"/>
                <a:sym typeface="Candara"/>
              </a:defRPr>
            </a:lvl5pPr>
            <a:lvl6pPr indent="0" lvl="5" marL="0" marR="0" rtl="0" algn="ctr">
              <a:spcBef>
                <a:spcPts val="0"/>
              </a:spcBef>
              <a:buNone/>
              <a:defRPr sz="1000">
                <a:solidFill>
                  <a:schemeClr val="dk2"/>
                </a:solidFill>
                <a:latin typeface="Candara"/>
                <a:ea typeface="Candara"/>
                <a:cs typeface="Candara"/>
                <a:sym typeface="Candara"/>
              </a:defRPr>
            </a:lvl6pPr>
            <a:lvl7pPr indent="0" lvl="6" marL="0" marR="0" rtl="0" algn="ctr">
              <a:spcBef>
                <a:spcPts val="0"/>
              </a:spcBef>
              <a:buNone/>
              <a:defRPr sz="1000">
                <a:solidFill>
                  <a:schemeClr val="dk2"/>
                </a:solidFill>
                <a:latin typeface="Candara"/>
                <a:ea typeface="Candara"/>
                <a:cs typeface="Candara"/>
                <a:sym typeface="Candara"/>
              </a:defRPr>
            </a:lvl7pPr>
            <a:lvl8pPr indent="0" lvl="7" marL="0" marR="0" rtl="0" algn="ctr">
              <a:spcBef>
                <a:spcPts val="0"/>
              </a:spcBef>
              <a:buNone/>
              <a:defRPr sz="1000">
                <a:solidFill>
                  <a:schemeClr val="dk2"/>
                </a:solidFill>
                <a:latin typeface="Candara"/>
                <a:ea typeface="Candara"/>
                <a:cs typeface="Candara"/>
                <a:sym typeface="Candara"/>
              </a:defRPr>
            </a:lvl8pPr>
            <a:lvl9pPr indent="0" lvl="8" marL="0" marR="0" rtl="0" algn="ctr">
              <a:spcBef>
                <a:spcPts val="0"/>
              </a:spcBef>
              <a:buNone/>
              <a:defRPr sz="1000">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sp>
        <p:nvSpPr>
          <p:cNvPr id="36" name="Shape 36"/>
          <p:cNvSpPr txBox="1"/>
          <p:nvPr>
            <p:ph type="title"/>
          </p:nvPr>
        </p:nvSpPr>
        <p:spPr>
          <a:xfrm>
            <a:off x="457200" y="338328"/>
            <a:ext cx="8229600" cy="125272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spTree>
      <p:nvGrpSpPr>
        <p:cNvPr id="37" name="Shape 37"/>
        <p:cNvGrpSpPr/>
        <p:nvPr/>
      </p:nvGrpSpPr>
      <p:grpSpPr>
        <a:xfrm>
          <a:off x="0" y="0"/>
          <a:ext cx="0" cy="0"/>
          <a:chOff x="0" y="0"/>
          <a:chExt cx="0" cy="0"/>
        </a:xfrm>
      </p:grpSpPr>
      <p:sp>
        <p:nvSpPr>
          <p:cNvPr id="38" name="Shape 38"/>
          <p:cNvSpPr/>
          <p:nvPr/>
        </p:nvSpPr>
        <p:spPr>
          <a:xfrm>
            <a:off x="228600" y="228600"/>
            <a:ext cx="8695944" cy="4736592"/>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39" name="Shape 39"/>
          <p:cNvSpPr/>
          <p:nvPr/>
        </p:nvSpPr>
        <p:spPr>
          <a:xfrm>
            <a:off x="6047438" y="4203592"/>
            <a:ext cx="2876429" cy="714026"/>
          </a:xfrm>
          <a:custGeom>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0" name="Shape 40"/>
          <p:cNvSpPr/>
          <p:nvPr/>
        </p:nvSpPr>
        <p:spPr>
          <a:xfrm>
            <a:off x="2619320" y="4075290"/>
            <a:ext cx="5544515" cy="850138"/>
          </a:xfrm>
          <a:custGeom>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1" name="Shape 41"/>
          <p:cNvSpPr/>
          <p:nvPr/>
        </p:nvSpPr>
        <p:spPr>
          <a:xfrm>
            <a:off x="2828728" y="4087562"/>
            <a:ext cx="5467980" cy="774272"/>
          </a:xfrm>
          <a:custGeom>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2" name="Shape 42"/>
          <p:cNvSpPr/>
          <p:nvPr/>
        </p:nvSpPr>
        <p:spPr>
          <a:xfrm>
            <a:off x="5609489" y="4074174"/>
            <a:ext cx="3308000" cy="651549"/>
          </a:xfrm>
          <a:custGeom>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3" name="Shape 43"/>
          <p:cNvSpPr/>
          <p:nvPr/>
        </p:nvSpPr>
        <p:spPr>
          <a:xfrm>
            <a:off x="211665" y="4058555"/>
            <a:ext cx="8723376" cy="1329874"/>
          </a:xfrm>
          <a:custGeom>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4" name="Shape 44"/>
          <p:cNvSpPr txBox="1"/>
          <p:nvPr>
            <p:ph type="title"/>
          </p:nvPr>
        </p:nvSpPr>
        <p:spPr>
          <a:xfrm>
            <a:off x="690032" y="2463560"/>
            <a:ext cx="7772400" cy="15240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5" name="Shape 45"/>
          <p:cNvSpPr txBox="1"/>
          <p:nvPr>
            <p:ph idx="1" type="body"/>
          </p:nvPr>
        </p:nvSpPr>
        <p:spPr>
          <a:xfrm>
            <a:off x="1367365" y="1437448"/>
            <a:ext cx="6417734" cy="939801"/>
          </a:xfrm>
          <a:prstGeom prst="rect">
            <a:avLst/>
          </a:prstGeom>
          <a:noFill/>
          <a:ln>
            <a:noFill/>
          </a:ln>
        </p:spPr>
        <p:txBody>
          <a:bodyPr anchorCtr="0" anchor="b" bIns="91425" lIns="91425" spcFirstLastPara="1" rIns="91425" wrap="square" tIns="91425"/>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rgbClr val="FFFFFF"/>
                </a:solidFill>
                <a:latin typeface="Candara"/>
                <a:ea typeface="Candara"/>
                <a:cs typeface="Candara"/>
                <a:sym typeface="Candara"/>
              </a:defRPr>
            </a:lvl1pPr>
            <a:lvl2pPr indent="-228600" lvl="1" marL="914400" marR="0" rtl="0" algn="l">
              <a:spcBef>
                <a:spcPts val="360"/>
              </a:spcBef>
              <a:spcAft>
                <a:spcPts val="0"/>
              </a:spcAft>
              <a:buClr>
                <a:schemeClr val="accent1"/>
              </a:buClr>
              <a:buSzPts val="1800"/>
              <a:buFont typeface="Noto Sans Symbols"/>
              <a:buNone/>
              <a:defRPr b="0" i="0" sz="1800" u="none" cap="none" strike="noStrike">
                <a:solidFill>
                  <a:srgbClr val="888888"/>
                </a:solidFill>
                <a:latin typeface="Candara"/>
                <a:ea typeface="Candara"/>
                <a:cs typeface="Candara"/>
                <a:sym typeface="Candara"/>
              </a:defRPr>
            </a:lvl2pPr>
            <a:lvl3pPr indent="-228600" lvl="2" marL="1371600" marR="0" rtl="0" algn="l">
              <a:spcBef>
                <a:spcPts val="320"/>
              </a:spcBef>
              <a:spcAft>
                <a:spcPts val="0"/>
              </a:spcAft>
              <a:buClr>
                <a:schemeClr val="accent1"/>
              </a:buClr>
              <a:buSzPts val="1600"/>
              <a:buFont typeface="Noto Sans Symbols"/>
              <a:buNone/>
              <a:defRPr b="0" i="0" sz="1600" u="none" cap="none" strike="noStrike">
                <a:solidFill>
                  <a:srgbClr val="888888"/>
                </a:solidFill>
                <a:latin typeface="Candara"/>
                <a:ea typeface="Candara"/>
                <a:cs typeface="Candara"/>
                <a:sym typeface="Candara"/>
              </a:defRPr>
            </a:lvl3pPr>
            <a:lvl4pPr indent="-228600" lvl="3" marL="1828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Candara"/>
                <a:ea typeface="Candara"/>
                <a:cs typeface="Candara"/>
                <a:sym typeface="Candara"/>
              </a:defRPr>
            </a:lvl4pPr>
            <a:lvl5pPr indent="-228600" lvl="4" marL="22860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Candara"/>
                <a:ea typeface="Candara"/>
                <a:cs typeface="Candara"/>
                <a:sym typeface="Candara"/>
              </a:defRPr>
            </a:lvl5pPr>
            <a:lvl6pPr indent="-228600" lvl="5" marL="2743200" marR="0" rtl="0" algn="l">
              <a:spcBef>
                <a:spcPts val="384"/>
              </a:spcBef>
              <a:spcAft>
                <a:spcPts val="0"/>
              </a:spcAft>
              <a:buClr>
                <a:schemeClr val="accent1"/>
              </a:buClr>
              <a:buSzPts val="1400"/>
              <a:buFont typeface="Noto Sans Symbols"/>
              <a:buNone/>
              <a:defRPr b="0" i="0" sz="1400" u="none" cap="none" strike="noStrike">
                <a:solidFill>
                  <a:srgbClr val="888888"/>
                </a:solidFill>
                <a:latin typeface="Candara"/>
                <a:ea typeface="Candara"/>
                <a:cs typeface="Candara"/>
                <a:sym typeface="Candara"/>
              </a:defRPr>
            </a:lvl6pPr>
            <a:lvl7pPr indent="-228600" lvl="6" marL="3200400" marR="0" rtl="0" algn="l">
              <a:spcBef>
                <a:spcPts val="384"/>
              </a:spcBef>
              <a:spcAft>
                <a:spcPts val="0"/>
              </a:spcAft>
              <a:buClr>
                <a:schemeClr val="accent1"/>
              </a:buClr>
              <a:buSzPts val="1400"/>
              <a:buFont typeface="Noto Sans Symbols"/>
              <a:buNone/>
              <a:defRPr b="0" i="0" sz="1400" u="none" cap="none" strike="noStrike">
                <a:solidFill>
                  <a:srgbClr val="888888"/>
                </a:solidFill>
                <a:latin typeface="Candara"/>
                <a:ea typeface="Candara"/>
                <a:cs typeface="Candara"/>
                <a:sym typeface="Candara"/>
              </a:defRPr>
            </a:lvl7pPr>
            <a:lvl8pPr indent="-228600" lvl="7" marL="3657600" marR="0" rtl="0" algn="l">
              <a:spcBef>
                <a:spcPts val="384"/>
              </a:spcBef>
              <a:spcAft>
                <a:spcPts val="0"/>
              </a:spcAft>
              <a:buClr>
                <a:schemeClr val="accent1"/>
              </a:buClr>
              <a:buSzPts val="1400"/>
              <a:buFont typeface="Noto Sans Symbols"/>
              <a:buNone/>
              <a:defRPr b="0" i="0" sz="1400" u="none" cap="none" strike="noStrike">
                <a:solidFill>
                  <a:srgbClr val="888888"/>
                </a:solidFill>
                <a:latin typeface="Candara"/>
                <a:ea typeface="Candara"/>
                <a:cs typeface="Candara"/>
                <a:sym typeface="Candara"/>
              </a:defRPr>
            </a:lvl8pPr>
            <a:lvl9pPr indent="-228600" lvl="8" marL="4114800" marR="0" rtl="0" algn="l">
              <a:spcBef>
                <a:spcPts val="384"/>
              </a:spcBef>
              <a:spcAft>
                <a:spcPts val="0"/>
              </a:spcAft>
              <a:buClr>
                <a:schemeClr val="accent1"/>
              </a:buClr>
              <a:buSzPts val="1400"/>
              <a:buFont typeface="Noto Sans Symbols"/>
              <a:buNone/>
              <a:defRPr b="0" i="0" sz="1400" u="none" cap="none" strike="noStrike">
                <a:solidFill>
                  <a:srgbClr val="888888"/>
                </a:solidFill>
                <a:latin typeface="Candara"/>
                <a:ea typeface="Candara"/>
                <a:cs typeface="Candara"/>
                <a:sym typeface="Candara"/>
              </a:defRPr>
            </a:lvl9pPr>
          </a:lstStyle>
          <a:p/>
        </p:txBody>
      </p:sp>
      <p:sp>
        <p:nvSpPr>
          <p:cNvPr id="46" name="Shape 46"/>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47" name="Shape 47"/>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48" name="Shape 48"/>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dk2"/>
                </a:solidFill>
                <a:latin typeface="Candara"/>
                <a:ea typeface="Candara"/>
                <a:cs typeface="Candara"/>
                <a:sym typeface="Candara"/>
              </a:defRPr>
            </a:lvl1pPr>
            <a:lvl2pPr indent="0" lvl="1" marL="0" marR="0" rtl="0" algn="ctr">
              <a:spcBef>
                <a:spcPts val="0"/>
              </a:spcBef>
              <a:buNone/>
              <a:defRPr sz="1000">
                <a:solidFill>
                  <a:schemeClr val="dk2"/>
                </a:solidFill>
                <a:latin typeface="Candara"/>
                <a:ea typeface="Candara"/>
                <a:cs typeface="Candara"/>
                <a:sym typeface="Candara"/>
              </a:defRPr>
            </a:lvl2pPr>
            <a:lvl3pPr indent="0" lvl="2" marL="0" marR="0" rtl="0" algn="ctr">
              <a:spcBef>
                <a:spcPts val="0"/>
              </a:spcBef>
              <a:buNone/>
              <a:defRPr sz="1000">
                <a:solidFill>
                  <a:schemeClr val="dk2"/>
                </a:solidFill>
                <a:latin typeface="Candara"/>
                <a:ea typeface="Candara"/>
                <a:cs typeface="Candara"/>
                <a:sym typeface="Candara"/>
              </a:defRPr>
            </a:lvl3pPr>
            <a:lvl4pPr indent="0" lvl="3" marL="0" marR="0" rtl="0" algn="ctr">
              <a:spcBef>
                <a:spcPts val="0"/>
              </a:spcBef>
              <a:buNone/>
              <a:defRPr sz="1000">
                <a:solidFill>
                  <a:schemeClr val="dk2"/>
                </a:solidFill>
                <a:latin typeface="Candara"/>
                <a:ea typeface="Candara"/>
                <a:cs typeface="Candara"/>
                <a:sym typeface="Candara"/>
              </a:defRPr>
            </a:lvl4pPr>
            <a:lvl5pPr indent="0" lvl="4" marL="0" marR="0" rtl="0" algn="ctr">
              <a:spcBef>
                <a:spcPts val="0"/>
              </a:spcBef>
              <a:buNone/>
              <a:defRPr sz="1000">
                <a:solidFill>
                  <a:schemeClr val="dk2"/>
                </a:solidFill>
                <a:latin typeface="Candara"/>
                <a:ea typeface="Candara"/>
                <a:cs typeface="Candara"/>
                <a:sym typeface="Candara"/>
              </a:defRPr>
            </a:lvl5pPr>
            <a:lvl6pPr indent="0" lvl="5" marL="0" marR="0" rtl="0" algn="ctr">
              <a:spcBef>
                <a:spcPts val="0"/>
              </a:spcBef>
              <a:buNone/>
              <a:defRPr sz="1000">
                <a:solidFill>
                  <a:schemeClr val="dk2"/>
                </a:solidFill>
                <a:latin typeface="Candara"/>
                <a:ea typeface="Candara"/>
                <a:cs typeface="Candara"/>
                <a:sym typeface="Candara"/>
              </a:defRPr>
            </a:lvl6pPr>
            <a:lvl7pPr indent="0" lvl="6" marL="0" marR="0" rtl="0" algn="ctr">
              <a:spcBef>
                <a:spcPts val="0"/>
              </a:spcBef>
              <a:buNone/>
              <a:defRPr sz="1000">
                <a:solidFill>
                  <a:schemeClr val="dk2"/>
                </a:solidFill>
                <a:latin typeface="Candara"/>
                <a:ea typeface="Candara"/>
                <a:cs typeface="Candara"/>
                <a:sym typeface="Candara"/>
              </a:defRPr>
            </a:lvl7pPr>
            <a:lvl8pPr indent="0" lvl="7" marL="0" marR="0" rtl="0" algn="ctr">
              <a:spcBef>
                <a:spcPts val="0"/>
              </a:spcBef>
              <a:buNone/>
              <a:defRPr sz="1000">
                <a:solidFill>
                  <a:schemeClr val="dk2"/>
                </a:solidFill>
                <a:latin typeface="Candara"/>
                <a:ea typeface="Candara"/>
                <a:cs typeface="Candara"/>
                <a:sym typeface="Candara"/>
              </a:defRPr>
            </a:lvl8pPr>
            <a:lvl9pPr indent="0" lvl="8" marL="0" marR="0" rtl="0" algn="ctr">
              <a:spcBef>
                <a:spcPts val="0"/>
              </a:spcBef>
              <a:buNone/>
              <a:defRPr sz="1000">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9" name="Shape 49"/>
        <p:cNvGrpSpPr/>
        <p:nvPr/>
      </p:nvGrpSpPr>
      <p:grpSpPr>
        <a:xfrm>
          <a:off x="0" y="0"/>
          <a:ext cx="0" cy="0"/>
          <a:chOff x="0" y="0"/>
          <a:chExt cx="0" cy="0"/>
        </a:xfrm>
      </p:grpSpPr>
      <p:sp>
        <p:nvSpPr>
          <p:cNvPr id="50" name="Shape 50"/>
          <p:cNvSpPr txBox="1"/>
          <p:nvPr>
            <p:ph type="title"/>
          </p:nvPr>
        </p:nvSpPr>
        <p:spPr>
          <a:xfrm>
            <a:off x="457200" y="338328"/>
            <a:ext cx="8229600" cy="125272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1" name="Shape 51"/>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52" name="Shape 52"/>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53" name="Shape 53"/>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dk2"/>
                </a:solidFill>
                <a:latin typeface="Candara"/>
                <a:ea typeface="Candara"/>
                <a:cs typeface="Candara"/>
                <a:sym typeface="Candara"/>
              </a:defRPr>
            </a:lvl1pPr>
            <a:lvl2pPr indent="0" lvl="1" marL="0" marR="0" rtl="0" algn="ctr">
              <a:spcBef>
                <a:spcPts val="0"/>
              </a:spcBef>
              <a:buNone/>
              <a:defRPr sz="1000">
                <a:solidFill>
                  <a:schemeClr val="dk2"/>
                </a:solidFill>
                <a:latin typeface="Candara"/>
                <a:ea typeface="Candara"/>
                <a:cs typeface="Candara"/>
                <a:sym typeface="Candara"/>
              </a:defRPr>
            </a:lvl2pPr>
            <a:lvl3pPr indent="0" lvl="2" marL="0" marR="0" rtl="0" algn="ctr">
              <a:spcBef>
                <a:spcPts val="0"/>
              </a:spcBef>
              <a:buNone/>
              <a:defRPr sz="1000">
                <a:solidFill>
                  <a:schemeClr val="dk2"/>
                </a:solidFill>
                <a:latin typeface="Candara"/>
                <a:ea typeface="Candara"/>
                <a:cs typeface="Candara"/>
                <a:sym typeface="Candara"/>
              </a:defRPr>
            </a:lvl3pPr>
            <a:lvl4pPr indent="0" lvl="3" marL="0" marR="0" rtl="0" algn="ctr">
              <a:spcBef>
                <a:spcPts val="0"/>
              </a:spcBef>
              <a:buNone/>
              <a:defRPr sz="1000">
                <a:solidFill>
                  <a:schemeClr val="dk2"/>
                </a:solidFill>
                <a:latin typeface="Candara"/>
                <a:ea typeface="Candara"/>
                <a:cs typeface="Candara"/>
                <a:sym typeface="Candara"/>
              </a:defRPr>
            </a:lvl4pPr>
            <a:lvl5pPr indent="0" lvl="4" marL="0" marR="0" rtl="0" algn="ctr">
              <a:spcBef>
                <a:spcPts val="0"/>
              </a:spcBef>
              <a:buNone/>
              <a:defRPr sz="1000">
                <a:solidFill>
                  <a:schemeClr val="dk2"/>
                </a:solidFill>
                <a:latin typeface="Candara"/>
                <a:ea typeface="Candara"/>
                <a:cs typeface="Candara"/>
                <a:sym typeface="Candara"/>
              </a:defRPr>
            </a:lvl5pPr>
            <a:lvl6pPr indent="0" lvl="5" marL="0" marR="0" rtl="0" algn="ctr">
              <a:spcBef>
                <a:spcPts val="0"/>
              </a:spcBef>
              <a:buNone/>
              <a:defRPr sz="1000">
                <a:solidFill>
                  <a:schemeClr val="dk2"/>
                </a:solidFill>
                <a:latin typeface="Candara"/>
                <a:ea typeface="Candara"/>
                <a:cs typeface="Candara"/>
                <a:sym typeface="Candara"/>
              </a:defRPr>
            </a:lvl6pPr>
            <a:lvl7pPr indent="0" lvl="6" marL="0" marR="0" rtl="0" algn="ctr">
              <a:spcBef>
                <a:spcPts val="0"/>
              </a:spcBef>
              <a:buNone/>
              <a:defRPr sz="1000">
                <a:solidFill>
                  <a:schemeClr val="dk2"/>
                </a:solidFill>
                <a:latin typeface="Candara"/>
                <a:ea typeface="Candara"/>
                <a:cs typeface="Candara"/>
                <a:sym typeface="Candara"/>
              </a:defRPr>
            </a:lvl7pPr>
            <a:lvl8pPr indent="0" lvl="7" marL="0" marR="0" rtl="0" algn="ctr">
              <a:spcBef>
                <a:spcPts val="0"/>
              </a:spcBef>
              <a:buNone/>
              <a:defRPr sz="1000">
                <a:solidFill>
                  <a:schemeClr val="dk2"/>
                </a:solidFill>
                <a:latin typeface="Candara"/>
                <a:ea typeface="Candara"/>
                <a:cs typeface="Candara"/>
                <a:sym typeface="Candara"/>
              </a:defRPr>
            </a:lvl8pPr>
            <a:lvl9pPr indent="0" lvl="8" marL="0" marR="0" rtl="0" algn="ctr">
              <a:spcBef>
                <a:spcPts val="0"/>
              </a:spcBef>
              <a:buNone/>
              <a:defRPr sz="1000">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sp>
        <p:nvSpPr>
          <p:cNvPr id="54" name="Shape 54"/>
          <p:cNvSpPr txBox="1"/>
          <p:nvPr>
            <p:ph idx="1" type="body"/>
          </p:nvPr>
        </p:nvSpPr>
        <p:spPr>
          <a:xfrm>
            <a:off x="676655" y="2679192"/>
            <a:ext cx="3822192" cy="3447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
        <p:nvSpPr>
          <p:cNvPr id="55" name="Shape 55"/>
          <p:cNvSpPr txBox="1"/>
          <p:nvPr>
            <p:ph idx="2" type="body"/>
          </p:nvPr>
        </p:nvSpPr>
        <p:spPr>
          <a:xfrm>
            <a:off x="4645152" y="2679192"/>
            <a:ext cx="3822192" cy="3447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6" name="Shape 56"/>
        <p:cNvGrpSpPr/>
        <p:nvPr/>
      </p:nvGrpSpPr>
      <p:grpSpPr>
        <a:xfrm>
          <a:off x="0" y="0"/>
          <a:ext cx="0" cy="0"/>
          <a:chOff x="0" y="0"/>
          <a:chExt cx="0" cy="0"/>
        </a:xfrm>
      </p:grpSpPr>
      <p:sp>
        <p:nvSpPr>
          <p:cNvPr id="57" name="Shape 57"/>
          <p:cNvSpPr txBox="1"/>
          <p:nvPr>
            <p:ph type="title"/>
          </p:nvPr>
        </p:nvSpPr>
        <p:spPr>
          <a:xfrm>
            <a:off x="457200" y="338328"/>
            <a:ext cx="8229600" cy="125272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8" name="Shape 58"/>
          <p:cNvSpPr txBox="1"/>
          <p:nvPr>
            <p:ph idx="1" type="body"/>
          </p:nvPr>
        </p:nvSpPr>
        <p:spPr>
          <a:xfrm>
            <a:off x="676656" y="2678114"/>
            <a:ext cx="3822192" cy="639762"/>
          </a:xfrm>
          <a:prstGeom prst="rect">
            <a:avLst/>
          </a:prstGeom>
          <a:noFill/>
          <a:ln>
            <a:noFill/>
          </a:ln>
        </p:spPr>
        <p:txBody>
          <a:bodyPr anchorCtr="0" anchor="ctr" bIns="91425" lIns="91425" spcFirstLastPara="1" rIns="91425" wrap="square" tIns="91425"/>
          <a:lstStyle>
            <a:lvl1pPr indent="-228600" lvl="0" marL="457200" marR="0" rtl="0" algn="ctr">
              <a:spcBef>
                <a:spcPts val="480"/>
              </a:spcBef>
              <a:spcAft>
                <a:spcPts val="0"/>
              </a:spcAft>
              <a:buClr>
                <a:schemeClr val="accent1"/>
              </a:buClr>
              <a:buSzPts val="2400"/>
              <a:buFont typeface="Noto Sans Symbols"/>
              <a:buNone/>
              <a:defRPr b="0" i="0" sz="2400" u="none" cap="none" strike="noStrike">
                <a:solidFill>
                  <a:schemeClr val="dk2"/>
                </a:solidFill>
                <a:latin typeface="Candara"/>
                <a:ea typeface="Candara"/>
                <a:cs typeface="Candara"/>
                <a:sym typeface="Candara"/>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chemeClr val="dk2"/>
                </a:solidFill>
                <a:latin typeface="Candara"/>
                <a:ea typeface="Candara"/>
                <a:cs typeface="Candara"/>
                <a:sym typeface="Candar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chemeClr val="dk2"/>
                </a:solidFill>
                <a:latin typeface="Candara"/>
                <a:ea typeface="Candara"/>
                <a:cs typeface="Candara"/>
                <a:sym typeface="Candar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5pPr>
            <a:lvl6pPr indent="-228600" lvl="5" marL="2743200" marR="0" rtl="0" algn="l">
              <a:spcBef>
                <a:spcPts val="384"/>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6pPr>
            <a:lvl7pPr indent="-228600" lvl="6" marL="3200400" marR="0" rtl="0" algn="l">
              <a:spcBef>
                <a:spcPts val="384"/>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7pPr>
            <a:lvl8pPr indent="-228600" lvl="7" marL="3657600" marR="0" rtl="0" algn="l">
              <a:spcBef>
                <a:spcPts val="384"/>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8pPr>
            <a:lvl9pPr indent="-228600" lvl="8" marL="4114800" marR="0" rtl="0" algn="l">
              <a:spcBef>
                <a:spcPts val="384"/>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9pPr>
          </a:lstStyle>
          <a:p/>
        </p:txBody>
      </p:sp>
      <p:sp>
        <p:nvSpPr>
          <p:cNvPr id="59" name="Shape 59"/>
          <p:cNvSpPr txBox="1"/>
          <p:nvPr>
            <p:ph idx="2" type="body"/>
          </p:nvPr>
        </p:nvSpPr>
        <p:spPr>
          <a:xfrm>
            <a:off x="677332" y="3429000"/>
            <a:ext cx="3820055" cy="2697163"/>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1pPr>
            <a:lvl2pPr indent="-342900" lvl="1" marL="9144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2pPr>
            <a:lvl3pPr indent="-330200" lvl="2" marL="13716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3pPr>
            <a:lvl4pPr indent="-317500" lvl="3" marL="1828800" marR="0" rtl="0" algn="l">
              <a:spcBef>
                <a:spcPts val="280"/>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4pPr>
            <a:lvl5pPr indent="-317500" lvl="4" marL="2286000" marR="0" rtl="0" algn="l">
              <a:spcBef>
                <a:spcPts val="280"/>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5pPr>
            <a:lvl6pPr indent="-330200" lvl="5" marL="2743200" marR="0" rtl="0" algn="l">
              <a:spcBef>
                <a:spcPts val="384"/>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6pPr>
            <a:lvl7pPr indent="-330200" lvl="6" marL="3200400" marR="0" rtl="0" algn="l">
              <a:spcBef>
                <a:spcPts val="384"/>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7pPr>
            <a:lvl8pPr indent="-330200" lvl="7" marL="3657600" marR="0" rtl="0" algn="l">
              <a:spcBef>
                <a:spcPts val="384"/>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8pPr>
            <a:lvl9pPr indent="-330200" lvl="8" marL="4114800" marR="0" rtl="0" algn="l">
              <a:spcBef>
                <a:spcPts val="384"/>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9pPr>
          </a:lstStyle>
          <a:p/>
        </p:txBody>
      </p:sp>
      <p:sp>
        <p:nvSpPr>
          <p:cNvPr id="60" name="Shape 60"/>
          <p:cNvSpPr txBox="1"/>
          <p:nvPr>
            <p:ph idx="3" type="body"/>
          </p:nvPr>
        </p:nvSpPr>
        <p:spPr>
          <a:xfrm>
            <a:off x="4648200" y="2678113"/>
            <a:ext cx="3822192" cy="639762"/>
          </a:xfrm>
          <a:prstGeom prst="rect">
            <a:avLst/>
          </a:prstGeom>
          <a:noFill/>
          <a:ln>
            <a:noFill/>
          </a:ln>
        </p:spPr>
        <p:txBody>
          <a:bodyPr anchorCtr="0" anchor="ctr" bIns="91425" lIns="91425" spcFirstLastPara="1" rIns="91425" wrap="square" tIns="91425"/>
          <a:lstStyle>
            <a:lvl1pPr indent="-228600" lvl="0" marL="457200" marR="0" rtl="0" algn="ctr">
              <a:spcBef>
                <a:spcPts val="480"/>
              </a:spcBef>
              <a:spcAft>
                <a:spcPts val="0"/>
              </a:spcAft>
              <a:buClr>
                <a:schemeClr val="accent1"/>
              </a:buClr>
              <a:buSzPts val="2400"/>
              <a:buFont typeface="Noto Sans Symbols"/>
              <a:buNone/>
              <a:defRPr b="0" i="0" sz="2400" u="none" cap="none" strike="noStrike">
                <a:solidFill>
                  <a:schemeClr val="dk2"/>
                </a:solidFill>
                <a:latin typeface="Candara"/>
                <a:ea typeface="Candara"/>
                <a:cs typeface="Candara"/>
                <a:sym typeface="Candara"/>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chemeClr val="dk2"/>
                </a:solidFill>
                <a:latin typeface="Candara"/>
                <a:ea typeface="Candara"/>
                <a:cs typeface="Candara"/>
                <a:sym typeface="Candar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chemeClr val="dk2"/>
                </a:solidFill>
                <a:latin typeface="Candara"/>
                <a:ea typeface="Candara"/>
                <a:cs typeface="Candara"/>
                <a:sym typeface="Candar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5pPr>
            <a:lvl6pPr indent="-228600" lvl="5" marL="2743200" marR="0" rtl="0" algn="l">
              <a:spcBef>
                <a:spcPts val="384"/>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6pPr>
            <a:lvl7pPr indent="-228600" lvl="6" marL="3200400" marR="0" rtl="0" algn="l">
              <a:spcBef>
                <a:spcPts val="384"/>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7pPr>
            <a:lvl8pPr indent="-228600" lvl="7" marL="3657600" marR="0" rtl="0" algn="l">
              <a:spcBef>
                <a:spcPts val="384"/>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8pPr>
            <a:lvl9pPr indent="-228600" lvl="8" marL="4114800" marR="0" rtl="0" algn="l">
              <a:spcBef>
                <a:spcPts val="384"/>
              </a:spcBef>
              <a:spcAft>
                <a:spcPts val="0"/>
              </a:spcAft>
              <a:buClr>
                <a:schemeClr val="accent1"/>
              </a:buClr>
              <a:buSzPts val="1600"/>
              <a:buFont typeface="Noto Sans Symbols"/>
              <a:buNone/>
              <a:defRPr b="1" i="0" sz="1600" u="none" cap="none" strike="noStrike">
                <a:solidFill>
                  <a:schemeClr val="dk2"/>
                </a:solidFill>
                <a:latin typeface="Candara"/>
                <a:ea typeface="Candara"/>
                <a:cs typeface="Candara"/>
                <a:sym typeface="Candara"/>
              </a:defRPr>
            </a:lvl9pPr>
          </a:lstStyle>
          <a:p/>
        </p:txBody>
      </p:sp>
      <p:sp>
        <p:nvSpPr>
          <p:cNvPr id="61" name="Shape 61"/>
          <p:cNvSpPr txBox="1"/>
          <p:nvPr>
            <p:ph idx="4" type="body"/>
          </p:nvPr>
        </p:nvSpPr>
        <p:spPr>
          <a:xfrm>
            <a:off x="4645025" y="3429000"/>
            <a:ext cx="3822192" cy="2697163"/>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1pPr>
            <a:lvl2pPr indent="-342900" lvl="1" marL="9144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2pPr>
            <a:lvl3pPr indent="-330200" lvl="2" marL="13716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3pPr>
            <a:lvl4pPr indent="-317500" lvl="3" marL="1828800" marR="0" rtl="0" algn="l">
              <a:spcBef>
                <a:spcPts val="280"/>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4pPr>
            <a:lvl5pPr indent="-317500" lvl="4" marL="2286000" marR="0" rtl="0" algn="l">
              <a:spcBef>
                <a:spcPts val="280"/>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5pPr>
            <a:lvl6pPr indent="-330200" lvl="5" marL="2743200" marR="0" rtl="0" algn="l">
              <a:spcBef>
                <a:spcPts val="384"/>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6pPr>
            <a:lvl7pPr indent="-330200" lvl="6" marL="3200400" marR="0" rtl="0" algn="l">
              <a:spcBef>
                <a:spcPts val="384"/>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7pPr>
            <a:lvl8pPr indent="-330200" lvl="7" marL="3657600" marR="0" rtl="0" algn="l">
              <a:spcBef>
                <a:spcPts val="384"/>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8pPr>
            <a:lvl9pPr indent="-330200" lvl="8" marL="4114800" marR="0" rtl="0" algn="l">
              <a:spcBef>
                <a:spcPts val="384"/>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9pPr>
          </a:lstStyle>
          <a:p/>
        </p:txBody>
      </p:sp>
      <p:sp>
        <p:nvSpPr>
          <p:cNvPr id="62" name="Shape 62"/>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63" name="Shape 63"/>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64" name="Shape 64"/>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dk2"/>
                </a:solidFill>
                <a:latin typeface="Candara"/>
                <a:ea typeface="Candara"/>
                <a:cs typeface="Candara"/>
                <a:sym typeface="Candara"/>
              </a:defRPr>
            </a:lvl1pPr>
            <a:lvl2pPr indent="0" lvl="1" marL="0" marR="0" rtl="0" algn="ctr">
              <a:spcBef>
                <a:spcPts val="0"/>
              </a:spcBef>
              <a:buNone/>
              <a:defRPr sz="1000">
                <a:solidFill>
                  <a:schemeClr val="dk2"/>
                </a:solidFill>
                <a:latin typeface="Candara"/>
                <a:ea typeface="Candara"/>
                <a:cs typeface="Candara"/>
                <a:sym typeface="Candara"/>
              </a:defRPr>
            </a:lvl2pPr>
            <a:lvl3pPr indent="0" lvl="2" marL="0" marR="0" rtl="0" algn="ctr">
              <a:spcBef>
                <a:spcPts val="0"/>
              </a:spcBef>
              <a:buNone/>
              <a:defRPr sz="1000">
                <a:solidFill>
                  <a:schemeClr val="dk2"/>
                </a:solidFill>
                <a:latin typeface="Candara"/>
                <a:ea typeface="Candara"/>
                <a:cs typeface="Candara"/>
                <a:sym typeface="Candara"/>
              </a:defRPr>
            </a:lvl3pPr>
            <a:lvl4pPr indent="0" lvl="3" marL="0" marR="0" rtl="0" algn="ctr">
              <a:spcBef>
                <a:spcPts val="0"/>
              </a:spcBef>
              <a:buNone/>
              <a:defRPr sz="1000">
                <a:solidFill>
                  <a:schemeClr val="dk2"/>
                </a:solidFill>
                <a:latin typeface="Candara"/>
                <a:ea typeface="Candara"/>
                <a:cs typeface="Candara"/>
                <a:sym typeface="Candara"/>
              </a:defRPr>
            </a:lvl4pPr>
            <a:lvl5pPr indent="0" lvl="4" marL="0" marR="0" rtl="0" algn="ctr">
              <a:spcBef>
                <a:spcPts val="0"/>
              </a:spcBef>
              <a:buNone/>
              <a:defRPr sz="1000">
                <a:solidFill>
                  <a:schemeClr val="dk2"/>
                </a:solidFill>
                <a:latin typeface="Candara"/>
                <a:ea typeface="Candara"/>
                <a:cs typeface="Candara"/>
                <a:sym typeface="Candara"/>
              </a:defRPr>
            </a:lvl5pPr>
            <a:lvl6pPr indent="0" lvl="5" marL="0" marR="0" rtl="0" algn="ctr">
              <a:spcBef>
                <a:spcPts val="0"/>
              </a:spcBef>
              <a:buNone/>
              <a:defRPr sz="1000">
                <a:solidFill>
                  <a:schemeClr val="dk2"/>
                </a:solidFill>
                <a:latin typeface="Candara"/>
                <a:ea typeface="Candara"/>
                <a:cs typeface="Candara"/>
                <a:sym typeface="Candara"/>
              </a:defRPr>
            </a:lvl6pPr>
            <a:lvl7pPr indent="0" lvl="6" marL="0" marR="0" rtl="0" algn="ctr">
              <a:spcBef>
                <a:spcPts val="0"/>
              </a:spcBef>
              <a:buNone/>
              <a:defRPr sz="1000">
                <a:solidFill>
                  <a:schemeClr val="dk2"/>
                </a:solidFill>
                <a:latin typeface="Candara"/>
                <a:ea typeface="Candara"/>
                <a:cs typeface="Candara"/>
                <a:sym typeface="Candara"/>
              </a:defRPr>
            </a:lvl7pPr>
            <a:lvl8pPr indent="0" lvl="7" marL="0" marR="0" rtl="0" algn="ctr">
              <a:spcBef>
                <a:spcPts val="0"/>
              </a:spcBef>
              <a:buNone/>
              <a:defRPr sz="1000">
                <a:solidFill>
                  <a:schemeClr val="dk2"/>
                </a:solidFill>
                <a:latin typeface="Candara"/>
                <a:ea typeface="Candara"/>
                <a:cs typeface="Candara"/>
                <a:sym typeface="Candara"/>
              </a:defRPr>
            </a:lvl8pPr>
            <a:lvl9pPr indent="0" lvl="8" marL="0" marR="0" rtl="0" algn="ctr">
              <a:spcBef>
                <a:spcPts val="0"/>
              </a:spcBef>
              <a:buNone/>
              <a:defRPr sz="1000">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65" name="Shape 65"/>
        <p:cNvGrpSpPr/>
        <p:nvPr/>
      </p:nvGrpSpPr>
      <p:grpSpPr>
        <a:xfrm>
          <a:off x="0" y="0"/>
          <a:ext cx="0" cy="0"/>
          <a:chOff x="0" y="0"/>
          <a:chExt cx="0" cy="0"/>
        </a:xfrm>
      </p:grpSpPr>
      <p:sp>
        <p:nvSpPr>
          <p:cNvPr id="66" name="Shape 66"/>
          <p:cNvSpPr txBox="1"/>
          <p:nvPr>
            <p:ph type="title"/>
          </p:nvPr>
        </p:nvSpPr>
        <p:spPr>
          <a:xfrm>
            <a:off x="457200" y="338328"/>
            <a:ext cx="8229600" cy="125272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7" name="Shape 67"/>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68" name="Shape 68"/>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69" name="Shape 69"/>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dk2"/>
                </a:solidFill>
                <a:latin typeface="Candara"/>
                <a:ea typeface="Candara"/>
                <a:cs typeface="Candara"/>
                <a:sym typeface="Candara"/>
              </a:defRPr>
            </a:lvl1pPr>
            <a:lvl2pPr indent="0" lvl="1" marL="0" marR="0" rtl="0" algn="ctr">
              <a:spcBef>
                <a:spcPts val="0"/>
              </a:spcBef>
              <a:buNone/>
              <a:defRPr sz="1000">
                <a:solidFill>
                  <a:schemeClr val="dk2"/>
                </a:solidFill>
                <a:latin typeface="Candara"/>
                <a:ea typeface="Candara"/>
                <a:cs typeface="Candara"/>
                <a:sym typeface="Candara"/>
              </a:defRPr>
            </a:lvl2pPr>
            <a:lvl3pPr indent="0" lvl="2" marL="0" marR="0" rtl="0" algn="ctr">
              <a:spcBef>
                <a:spcPts val="0"/>
              </a:spcBef>
              <a:buNone/>
              <a:defRPr sz="1000">
                <a:solidFill>
                  <a:schemeClr val="dk2"/>
                </a:solidFill>
                <a:latin typeface="Candara"/>
                <a:ea typeface="Candara"/>
                <a:cs typeface="Candara"/>
                <a:sym typeface="Candara"/>
              </a:defRPr>
            </a:lvl3pPr>
            <a:lvl4pPr indent="0" lvl="3" marL="0" marR="0" rtl="0" algn="ctr">
              <a:spcBef>
                <a:spcPts val="0"/>
              </a:spcBef>
              <a:buNone/>
              <a:defRPr sz="1000">
                <a:solidFill>
                  <a:schemeClr val="dk2"/>
                </a:solidFill>
                <a:latin typeface="Candara"/>
                <a:ea typeface="Candara"/>
                <a:cs typeface="Candara"/>
                <a:sym typeface="Candara"/>
              </a:defRPr>
            </a:lvl4pPr>
            <a:lvl5pPr indent="0" lvl="4" marL="0" marR="0" rtl="0" algn="ctr">
              <a:spcBef>
                <a:spcPts val="0"/>
              </a:spcBef>
              <a:buNone/>
              <a:defRPr sz="1000">
                <a:solidFill>
                  <a:schemeClr val="dk2"/>
                </a:solidFill>
                <a:latin typeface="Candara"/>
                <a:ea typeface="Candara"/>
                <a:cs typeface="Candara"/>
                <a:sym typeface="Candara"/>
              </a:defRPr>
            </a:lvl5pPr>
            <a:lvl6pPr indent="0" lvl="5" marL="0" marR="0" rtl="0" algn="ctr">
              <a:spcBef>
                <a:spcPts val="0"/>
              </a:spcBef>
              <a:buNone/>
              <a:defRPr sz="1000">
                <a:solidFill>
                  <a:schemeClr val="dk2"/>
                </a:solidFill>
                <a:latin typeface="Candara"/>
                <a:ea typeface="Candara"/>
                <a:cs typeface="Candara"/>
                <a:sym typeface="Candara"/>
              </a:defRPr>
            </a:lvl6pPr>
            <a:lvl7pPr indent="0" lvl="6" marL="0" marR="0" rtl="0" algn="ctr">
              <a:spcBef>
                <a:spcPts val="0"/>
              </a:spcBef>
              <a:buNone/>
              <a:defRPr sz="1000">
                <a:solidFill>
                  <a:schemeClr val="dk2"/>
                </a:solidFill>
                <a:latin typeface="Candara"/>
                <a:ea typeface="Candara"/>
                <a:cs typeface="Candara"/>
                <a:sym typeface="Candara"/>
              </a:defRPr>
            </a:lvl7pPr>
            <a:lvl8pPr indent="0" lvl="7" marL="0" marR="0" rtl="0" algn="ctr">
              <a:spcBef>
                <a:spcPts val="0"/>
              </a:spcBef>
              <a:buNone/>
              <a:defRPr sz="1000">
                <a:solidFill>
                  <a:schemeClr val="dk2"/>
                </a:solidFill>
                <a:latin typeface="Candara"/>
                <a:ea typeface="Candara"/>
                <a:cs typeface="Candara"/>
                <a:sym typeface="Candara"/>
              </a:defRPr>
            </a:lvl8pPr>
            <a:lvl9pPr indent="0" lvl="8" marL="0" marR="0" rtl="0" algn="ctr">
              <a:spcBef>
                <a:spcPts val="0"/>
              </a:spcBef>
              <a:buNone/>
              <a:defRPr sz="1000">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showMasterSp="0" type="blank">
  <p:cSld name="BLANK">
    <p:spTree>
      <p:nvGrpSpPr>
        <p:cNvPr id="70" name="Shape 70"/>
        <p:cNvGrpSpPr/>
        <p:nvPr/>
      </p:nvGrpSpPr>
      <p:grpSpPr>
        <a:xfrm>
          <a:off x="0" y="0"/>
          <a:ext cx="0" cy="0"/>
          <a:chOff x="0" y="0"/>
          <a:chExt cx="0" cy="0"/>
        </a:xfrm>
      </p:grpSpPr>
      <p:sp>
        <p:nvSpPr>
          <p:cNvPr id="71" name="Shape 71"/>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72" name="Shape 72"/>
          <p:cNvGrpSpPr/>
          <p:nvPr/>
        </p:nvGrpSpPr>
        <p:grpSpPr>
          <a:xfrm>
            <a:off x="211665" y="714191"/>
            <a:ext cx="8723376" cy="1329874"/>
            <a:chOff x="-3905251" y="4294188"/>
            <a:chExt cx="13027839" cy="1892300"/>
          </a:xfrm>
        </p:grpSpPr>
        <p:sp>
          <p:nvSpPr>
            <p:cNvPr id="73" name="Shape 73"/>
            <p:cNvSpPr/>
            <p:nvPr/>
          </p:nvSpPr>
          <p:spPr>
            <a:xfrm>
              <a:off x="4810125" y="4500563"/>
              <a:ext cx="4295775" cy="1016000"/>
            </a:xfrm>
            <a:custGeom>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4" name="Shape 74"/>
            <p:cNvSpPr/>
            <p:nvPr/>
          </p:nvSpPr>
          <p:spPr>
            <a:xfrm>
              <a:off x="-309563" y="4318000"/>
              <a:ext cx="8280401" cy="1209675"/>
            </a:xfrm>
            <a:custGeom>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5" name="Shape 75"/>
            <p:cNvSpPr/>
            <p:nvPr/>
          </p:nvSpPr>
          <p:spPr>
            <a:xfrm>
              <a:off x="3175" y="4335463"/>
              <a:ext cx="8166100" cy="1101725"/>
            </a:xfrm>
            <a:custGeom>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6" name="Shape 76"/>
            <p:cNvSpPr/>
            <p:nvPr/>
          </p:nvSpPr>
          <p:spPr>
            <a:xfrm>
              <a:off x="4156075" y="4316413"/>
              <a:ext cx="4940300" cy="927100"/>
            </a:xfrm>
            <a:custGeom>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7" name="Shape 77"/>
            <p:cNvSpPr/>
            <p:nvPr/>
          </p:nvSpPr>
          <p:spPr>
            <a:xfrm>
              <a:off x="-3905251" y="4294188"/>
              <a:ext cx="13027839" cy="1892300"/>
            </a:xfrm>
            <a:custGeom>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78" name="Shape 78"/>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79" name="Shape 79"/>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80" name="Shape 80"/>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dk2"/>
                </a:solidFill>
                <a:latin typeface="Candara"/>
                <a:ea typeface="Candara"/>
                <a:cs typeface="Candara"/>
                <a:sym typeface="Candara"/>
              </a:defRPr>
            </a:lvl1pPr>
            <a:lvl2pPr indent="0" lvl="1" marL="0" marR="0" rtl="0" algn="ctr">
              <a:spcBef>
                <a:spcPts val="0"/>
              </a:spcBef>
              <a:buNone/>
              <a:defRPr sz="1000">
                <a:solidFill>
                  <a:schemeClr val="dk2"/>
                </a:solidFill>
                <a:latin typeface="Candara"/>
                <a:ea typeface="Candara"/>
                <a:cs typeface="Candara"/>
                <a:sym typeface="Candara"/>
              </a:defRPr>
            </a:lvl2pPr>
            <a:lvl3pPr indent="0" lvl="2" marL="0" marR="0" rtl="0" algn="ctr">
              <a:spcBef>
                <a:spcPts val="0"/>
              </a:spcBef>
              <a:buNone/>
              <a:defRPr sz="1000">
                <a:solidFill>
                  <a:schemeClr val="dk2"/>
                </a:solidFill>
                <a:latin typeface="Candara"/>
                <a:ea typeface="Candara"/>
                <a:cs typeface="Candara"/>
                <a:sym typeface="Candara"/>
              </a:defRPr>
            </a:lvl3pPr>
            <a:lvl4pPr indent="0" lvl="3" marL="0" marR="0" rtl="0" algn="ctr">
              <a:spcBef>
                <a:spcPts val="0"/>
              </a:spcBef>
              <a:buNone/>
              <a:defRPr sz="1000">
                <a:solidFill>
                  <a:schemeClr val="dk2"/>
                </a:solidFill>
                <a:latin typeface="Candara"/>
                <a:ea typeface="Candara"/>
                <a:cs typeface="Candara"/>
                <a:sym typeface="Candara"/>
              </a:defRPr>
            </a:lvl4pPr>
            <a:lvl5pPr indent="0" lvl="4" marL="0" marR="0" rtl="0" algn="ctr">
              <a:spcBef>
                <a:spcPts val="0"/>
              </a:spcBef>
              <a:buNone/>
              <a:defRPr sz="1000">
                <a:solidFill>
                  <a:schemeClr val="dk2"/>
                </a:solidFill>
                <a:latin typeface="Candara"/>
                <a:ea typeface="Candara"/>
                <a:cs typeface="Candara"/>
                <a:sym typeface="Candara"/>
              </a:defRPr>
            </a:lvl5pPr>
            <a:lvl6pPr indent="0" lvl="5" marL="0" marR="0" rtl="0" algn="ctr">
              <a:spcBef>
                <a:spcPts val="0"/>
              </a:spcBef>
              <a:buNone/>
              <a:defRPr sz="1000">
                <a:solidFill>
                  <a:schemeClr val="dk2"/>
                </a:solidFill>
                <a:latin typeface="Candara"/>
                <a:ea typeface="Candara"/>
                <a:cs typeface="Candara"/>
                <a:sym typeface="Candara"/>
              </a:defRPr>
            </a:lvl6pPr>
            <a:lvl7pPr indent="0" lvl="6" marL="0" marR="0" rtl="0" algn="ctr">
              <a:spcBef>
                <a:spcPts val="0"/>
              </a:spcBef>
              <a:buNone/>
              <a:defRPr sz="1000">
                <a:solidFill>
                  <a:schemeClr val="dk2"/>
                </a:solidFill>
                <a:latin typeface="Candara"/>
                <a:ea typeface="Candara"/>
                <a:cs typeface="Candara"/>
                <a:sym typeface="Candara"/>
              </a:defRPr>
            </a:lvl7pPr>
            <a:lvl8pPr indent="0" lvl="7" marL="0" marR="0" rtl="0" algn="ctr">
              <a:spcBef>
                <a:spcPts val="0"/>
              </a:spcBef>
              <a:buNone/>
              <a:defRPr sz="1000">
                <a:solidFill>
                  <a:schemeClr val="dk2"/>
                </a:solidFill>
                <a:latin typeface="Candara"/>
                <a:ea typeface="Candara"/>
                <a:cs typeface="Candara"/>
                <a:sym typeface="Candara"/>
              </a:defRPr>
            </a:lvl8pPr>
            <a:lvl9pPr indent="0" lvl="8" marL="0" marR="0" rtl="0" algn="ctr">
              <a:spcBef>
                <a:spcPts val="0"/>
              </a:spcBef>
              <a:buNone/>
              <a:defRPr sz="1000">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showMasterSp="0" type="objTx">
  <p:cSld name="OBJECT_WITH_CAPTION_TEXT">
    <p:spTree>
      <p:nvGrpSpPr>
        <p:cNvPr id="81" name="Shape 81"/>
        <p:cNvGrpSpPr/>
        <p:nvPr/>
      </p:nvGrpSpPr>
      <p:grpSpPr>
        <a:xfrm>
          <a:off x="0" y="0"/>
          <a:ext cx="0" cy="0"/>
          <a:chOff x="0" y="0"/>
          <a:chExt cx="0" cy="0"/>
        </a:xfrm>
      </p:grpSpPr>
      <p:sp>
        <p:nvSpPr>
          <p:cNvPr id="82" name="Shape 82"/>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83" name="Shape 83"/>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84" name="Shape 84"/>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85" name="Shape 85"/>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dk2"/>
                </a:solidFill>
                <a:latin typeface="Candara"/>
                <a:ea typeface="Candara"/>
                <a:cs typeface="Candara"/>
                <a:sym typeface="Candara"/>
              </a:defRPr>
            </a:lvl1pPr>
            <a:lvl2pPr indent="0" lvl="1" marL="0" marR="0" rtl="0" algn="ctr">
              <a:spcBef>
                <a:spcPts val="0"/>
              </a:spcBef>
              <a:buNone/>
              <a:defRPr sz="1000">
                <a:solidFill>
                  <a:schemeClr val="dk2"/>
                </a:solidFill>
                <a:latin typeface="Candara"/>
                <a:ea typeface="Candara"/>
                <a:cs typeface="Candara"/>
                <a:sym typeface="Candara"/>
              </a:defRPr>
            </a:lvl2pPr>
            <a:lvl3pPr indent="0" lvl="2" marL="0" marR="0" rtl="0" algn="ctr">
              <a:spcBef>
                <a:spcPts val="0"/>
              </a:spcBef>
              <a:buNone/>
              <a:defRPr sz="1000">
                <a:solidFill>
                  <a:schemeClr val="dk2"/>
                </a:solidFill>
                <a:latin typeface="Candara"/>
                <a:ea typeface="Candara"/>
                <a:cs typeface="Candara"/>
                <a:sym typeface="Candara"/>
              </a:defRPr>
            </a:lvl3pPr>
            <a:lvl4pPr indent="0" lvl="3" marL="0" marR="0" rtl="0" algn="ctr">
              <a:spcBef>
                <a:spcPts val="0"/>
              </a:spcBef>
              <a:buNone/>
              <a:defRPr sz="1000">
                <a:solidFill>
                  <a:schemeClr val="dk2"/>
                </a:solidFill>
                <a:latin typeface="Candara"/>
                <a:ea typeface="Candara"/>
                <a:cs typeface="Candara"/>
                <a:sym typeface="Candara"/>
              </a:defRPr>
            </a:lvl4pPr>
            <a:lvl5pPr indent="0" lvl="4" marL="0" marR="0" rtl="0" algn="ctr">
              <a:spcBef>
                <a:spcPts val="0"/>
              </a:spcBef>
              <a:buNone/>
              <a:defRPr sz="1000">
                <a:solidFill>
                  <a:schemeClr val="dk2"/>
                </a:solidFill>
                <a:latin typeface="Candara"/>
                <a:ea typeface="Candara"/>
                <a:cs typeface="Candara"/>
                <a:sym typeface="Candara"/>
              </a:defRPr>
            </a:lvl5pPr>
            <a:lvl6pPr indent="0" lvl="5" marL="0" marR="0" rtl="0" algn="ctr">
              <a:spcBef>
                <a:spcPts val="0"/>
              </a:spcBef>
              <a:buNone/>
              <a:defRPr sz="1000">
                <a:solidFill>
                  <a:schemeClr val="dk2"/>
                </a:solidFill>
                <a:latin typeface="Candara"/>
                <a:ea typeface="Candara"/>
                <a:cs typeface="Candara"/>
                <a:sym typeface="Candara"/>
              </a:defRPr>
            </a:lvl6pPr>
            <a:lvl7pPr indent="0" lvl="6" marL="0" marR="0" rtl="0" algn="ctr">
              <a:spcBef>
                <a:spcPts val="0"/>
              </a:spcBef>
              <a:buNone/>
              <a:defRPr sz="1000">
                <a:solidFill>
                  <a:schemeClr val="dk2"/>
                </a:solidFill>
                <a:latin typeface="Candara"/>
                <a:ea typeface="Candara"/>
                <a:cs typeface="Candara"/>
                <a:sym typeface="Candara"/>
              </a:defRPr>
            </a:lvl7pPr>
            <a:lvl8pPr indent="0" lvl="7" marL="0" marR="0" rtl="0" algn="ctr">
              <a:spcBef>
                <a:spcPts val="0"/>
              </a:spcBef>
              <a:buNone/>
              <a:defRPr sz="1000">
                <a:solidFill>
                  <a:schemeClr val="dk2"/>
                </a:solidFill>
                <a:latin typeface="Candara"/>
                <a:ea typeface="Candara"/>
                <a:cs typeface="Candara"/>
                <a:sym typeface="Candara"/>
              </a:defRPr>
            </a:lvl8pPr>
            <a:lvl9pPr indent="0" lvl="8" marL="0" marR="0" rtl="0" algn="ctr">
              <a:spcBef>
                <a:spcPts val="0"/>
              </a:spcBef>
              <a:buNone/>
              <a:defRPr sz="1000">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sp>
        <p:nvSpPr>
          <p:cNvPr id="86" name="Shape 86"/>
          <p:cNvSpPr txBox="1"/>
          <p:nvPr>
            <p:ph idx="1" type="body"/>
          </p:nvPr>
        </p:nvSpPr>
        <p:spPr>
          <a:xfrm>
            <a:off x="914400" y="3581400"/>
            <a:ext cx="3352800" cy="1905001"/>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accent1"/>
              </a:buClr>
              <a:buSzPts val="1800"/>
              <a:buFont typeface="Noto Sans Symbols"/>
              <a:buNone/>
              <a:defRPr b="0" i="0" sz="1800" u="none" cap="none" strike="noStrike">
                <a:solidFill>
                  <a:schemeClr val="dk2"/>
                </a:solidFill>
                <a:latin typeface="Candara"/>
                <a:ea typeface="Candara"/>
                <a:cs typeface="Candara"/>
                <a:sym typeface="Candara"/>
              </a:defRPr>
            </a:lvl1pPr>
            <a:lvl2pPr indent="-228600" lvl="1" marL="914400" marR="0" rtl="0" algn="l">
              <a:spcBef>
                <a:spcPts val="600"/>
              </a:spcBef>
              <a:spcAft>
                <a:spcPts val="0"/>
              </a:spcAft>
              <a:buClr>
                <a:schemeClr val="accent1"/>
              </a:buClr>
              <a:buSzPts val="1200"/>
              <a:buFont typeface="Noto Sans Symbols"/>
              <a:buNone/>
              <a:defRPr b="0" i="0" sz="1200" u="none" cap="none" strike="noStrike">
                <a:solidFill>
                  <a:schemeClr val="dk2"/>
                </a:solidFill>
                <a:latin typeface="Candara"/>
                <a:ea typeface="Candara"/>
                <a:cs typeface="Candara"/>
                <a:sym typeface="Candar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chemeClr val="dk2"/>
                </a:solidFill>
                <a:latin typeface="Candara"/>
                <a:ea typeface="Candara"/>
                <a:cs typeface="Candara"/>
                <a:sym typeface="Candar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5pPr>
            <a:lvl6pPr indent="-228600" lvl="5" marL="2743200" marR="0" rtl="0" algn="l">
              <a:spcBef>
                <a:spcPts val="384"/>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6pPr>
            <a:lvl7pPr indent="-228600" lvl="6" marL="3200400" marR="0" rtl="0" algn="l">
              <a:spcBef>
                <a:spcPts val="384"/>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7pPr>
            <a:lvl8pPr indent="-228600" lvl="7" marL="3657600" marR="0" rtl="0" algn="l">
              <a:spcBef>
                <a:spcPts val="384"/>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8pPr>
            <a:lvl9pPr indent="-228600" lvl="8" marL="4114800" marR="0" rtl="0" algn="l">
              <a:spcBef>
                <a:spcPts val="384"/>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9pPr>
          </a:lstStyle>
          <a:p/>
        </p:txBody>
      </p:sp>
      <p:grpSp>
        <p:nvGrpSpPr>
          <p:cNvPr id="87" name="Shape 87"/>
          <p:cNvGrpSpPr/>
          <p:nvPr/>
        </p:nvGrpSpPr>
        <p:grpSpPr>
          <a:xfrm>
            <a:off x="211665" y="714191"/>
            <a:ext cx="8723376" cy="1331580"/>
            <a:chOff x="-3905250" y="4294188"/>
            <a:chExt cx="13011150" cy="1892300"/>
          </a:xfrm>
        </p:grpSpPr>
        <p:sp>
          <p:nvSpPr>
            <p:cNvPr id="88" name="Shape 88"/>
            <p:cNvSpPr/>
            <p:nvPr/>
          </p:nvSpPr>
          <p:spPr>
            <a:xfrm>
              <a:off x="4810125" y="4500563"/>
              <a:ext cx="4295775" cy="1016000"/>
            </a:xfrm>
            <a:custGeom>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89" name="Shape 89"/>
            <p:cNvSpPr/>
            <p:nvPr/>
          </p:nvSpPr>
          <p:spPr>
            <a:xfrm>
              <a:off x="-309563" y="4318000"/>
              <a:ext cx="8280401" cy="1209675"/>
            </a:xfrm>
            <a:custGeom>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0" name="Shape 90"/>
            <p:cNvSpPr/>
            <p:nvPr/>
          </p:nvSpPr>
          <p:spPr>
            <a:xfrm>
              <a:off x="3175" y="4335463"/>
              <a:ext cx="8166100" cy="1101725"/>
            </a:xfrm>
            <a:custGeom>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1" name="Shape 91"/>
            <p:cNvSpPr/>
            <p:nvPr/>
          </p:nvSpPr>
          <p:spPr>
            <a:xfrm>
              <a:off x="4156075" y="4316413"/>
              <a:ext cx="4940300" cy="927100"/>
            </a:xfrm>
            <a:custGeom>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2" name="Shape 92"/>
            <p:cNvSpPr/>
            <p:nvPr/>
          </p:nvSpPr>
          <p:spPr>
            <a:xfrm>
              <a:off x="-3905250" y="4294188"/>
              <a:ext cx="13011150" cy="1892300"/>
            </a:xfrm>
            <a:custGeom>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93" name="Shape 93"/>
          <p:cNvSpPr txBox="1"/>
          <p:nvPr>
            <p:ph type="title"/>
          </p:nvPr>
        </p:nvSpPr>
        <p:spPr>
          <a:xfrm>
            <a:off x="914400" y="2286000"/>
            <a:ext cx="3352800" cy="125272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200"/>
              <a:buFont typeface="Candara"/>
              <a:buNone/>
              <a:defRPr b="0" i="0" sz="3200" u="none" cap="none" strike="noStrike">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4" name="Shape 94"/>
          <p:cNvSpPr txBox="1"/>
          <p:nvPr>
            <p:ph idx="2" type="body"/>
          </p:nvPr>
        </p:nvSpPr>
        <p:spPr>
          <a:xfrm>
            <a:off x="4651962" y="1828800"/>
            <a:ext cx="3904076" cy="3810000"/>
          </a:xfrm>
          <a:prstGeom prst="rect">
            <a:avLst/>
          </a:prstGeom>
          <a:noFill/>
          <a:ln>
            <a:noFill/>
          </a:ln>
        </p:spPr>
        <p:txBody>
          <a:bodyPr anchorCtr="0" anchor="ctr" bIns="91425" lIns="91425" spcFirstLastPara="1" rIns="91425" wrap="square" tIns="91425"/>
          <a:lstStyle>
            <a:lvl1pPr indent="-368300" lvl="0" marL="457200" marR="0" rtl="0" algn="l">
              <a:spcBef>
                <a:spcPts val="440"/>
              </a:spcBef>
              <a:spcAft>
                <a:spcPts val="0"/>
              </a:spcAft>
              <a:buClr>
                <a:schemeClr val="lt1"/>
              </a:buClr>
              <a:buSzPts val="2200"/>
              <a:buFont typeface="Noto Sans Symbols"/>
              <a:buChar char="∗"/>
              <a:defRPr b="0" i="0" sz="2200" u="none" cap="none" strike="noStrike">
                <a:solidFill>
                  <a:schemeClr val="dk2"/>
                </a:solidFill>
                <a:latin typeface="Candara"/>
                <a:ea typeface="Candara"/>
                <a:cs typeface="Candara"/>
                <a:sym typeface="Candara"/>
              </a:defRPr>
            </a:lvl1pPr>
            <a:lvl2pPr indent="-355600" lvl="1" marL="914400" marR="0" rtl="0" algn="l">
              <a:spcBef>
                <a:spcPts val="400"/>
              </a:spcBef>
              <a:spcAft>
                <a:spcPts val="0"/>
              </a:spcAft>
              <a:buClr>
                <a:schemeClr val="lt1"/>
              </a:buClr>
              <a:buSzPts val="2000"/>
              <a:buFont typeface="Noto Sans Symbols"/>
              <a:buChar char="∗"/>
              <a:defRPr b="0" i="0" sz="2000" u="none" cap="none" strike="noStrike">
                <a:solidFill>
                  <a:schemeClr val="dk2"/>
                </a:solidFill>
                <a:latin typeface="Candara"/>
                <a:ea typeface="Candara"/>
                <a:cs typeface="Candara"/>
                <a:sym typeface="Candara"/>
              </a:defRPr>
            </a:lvl2pPr>
            <a:lvl3pPr indent="-342900" lvl="2" marL="1371600" marR="0" rtl="0" algn="l">
              <a:spcBef>
                <a:spcPts val="360"/>
              </a:spcBef>
              <a:spcAft>
                <a:spcPts val="0"/>
              </a:spcAft>
              <a:buClr>
                <a:schemeClr val="lt1"/>
              </a:buClr>
              <a:buSzPts val="1800"/>
              <a:buFont typeface="Noto Sans Symbols"/>
              <a:buChar char="∗"/>
              <a:defRPr b="0" i="0" sz="1800" u="none" cap="none" strike="noStrike">
                <a:solidFill>
                  <a:schemeClr val="dk2"/>
                </a:solidFill>
                <a:latin typeface="Candara"/>
                <a:ea typeface="Candara"/>
                <a:cs typeface="Candara"/>
                <a:sym typeface="Candara"/>
              </a:defRPr>
            </a:lvl3pPr>
            <a:lvl4pPr indent="-330200" lvl="3" marL="1828800" marR="0" rtl="0" algn="l">
              <a:spcBef>
                <a:spcPts val="320"/>
              </a:spcBef>
              <a:spcAft>
                <a:spcPts val="0"/>
              </a:spcAft>
              <a:buClr>
                <a:schemeClr val="lt1"/>
              </a:buClr>
              <a:buSzPts val="1600"/>
              <a:buFont typeface="Noto Sans Symbols"/>
              <a:buChar char="∗"/>
              <a:defRPr b="0" i="0" sz="16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l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55600" lvl="5" marL="2743200" marR="0" rtl="0" algn="l">
              <a:spcBef>
                <a:spcPts val="384"/>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6pPr>
            <a:lvl7pPr indent="-355600" lvl="6" marL="3200400" marR="0" rtl="0" algn="l">
              <a:spcBef>
                <a:spcPts val="384"/>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7pPr>
            <a:lvl8pPr indent="-355600" lvl="7" marL="3657600" marR="0" rtl="0" algn="l">
              <a:spcBef>
                <a:spcPts val="384"/>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8pPr>
            <a:lvl9pPr indent="-355600" lvl="8" marL="4114800" marR="0" rtl="0" algn="l">
              <a:spcBef>
                <a:spcPts val="384"/>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95" name="Shape 95"/>
        <p:cNvGrpSpPr/>
        <p:nvPr/>
      </p:nvGrpSpPr>
      <p:grpSpPr>
        <a:xfrm>
          <a:off x="0" y="0"/>
          <a:ext cx="0" cy="0"/>
          <a:chOff x="0" y="0"/>
          <a:chExt cx="0" cy="0"/>
        </a:xfrm>
      </p:grpSpPr>
      <p:sp>
        <p:nvSpPr>
          <p:cNvPr id="96" name="Shape 96"/>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97" name="Shape 97"/>
          <p:cNvGrpSpPr/>
          <p:nvPr/>
        </p:nvGrpSpPr>
        <p:grpSpPr>
          <a:xfrm>
            <a:off x="211665" y="5353963"/>
            <a:ext cx="8723376" cy="1331580"/>
            <a:chOff x="-3905250" y="4294188"/>
            <a:chExt cx="13011150" cy="1892300"/>
          </a:xfrm>
        </p:grpSpPr>
        <p:sp>
          <p:nvSpPr>
            <p:cNvPr id="98" name="Shape 98"/>
            <p:cNvSpPr/>
            <p:nvPr/>
          </p:nvSpPr>
          <p:spPr>
            <a:xfrm>
              <a:off x="4810125" y="4500563"/>
              <a:ext cx="4295775" cy="1016000"/>
            </a:xfrm>
            <a:custGeom>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9" name="Shape 99"/>
            <p:cNvSpPr/>
            <p:nvPr/>
          </p:nvSpPr>
          <p:spPr>
            <a:xfrm>
              <a:off x="-309563" y="4318000"/>
              <a:ext cx="8280401" cy="1209675"/>
            </a:xfrm>
            <a:custGeom>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0" name="Shape 100"/>
            <p:cNvSpPr/>
            <p:nvPr/>
          </p:nvSpPr>
          <p:spPr>
            <a:xfrm>
              <a:off x="3175" y="4335463"/>
              <a:ext cx="8166100" cy="1101725"/>
            </a:xfrm>
            <a:custGeom>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1" name="Shape 101"/>
            <p:cNvSpPr/>
            <p:nvPr/>
          </p:nvSpPr>
          <p:spPr>
            <a:xfrm>
              <a:off x="4156075" y="4316413"/>
              <a:ext cx="4940300" cy="927100"/>
            </a:xfrm>
            <a:custGeom>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2" name="Shape 102"/>
            <p:cNvSpPr/>
            <p:nvPr/>
          </p:nvSpPr>
          <p:spPr>
            <a:xfrm>
              <a:off x="-3905250" y="4294188"/>
              <a:ext cx="13011150" cy="1892300"/>
            </a:xfrm>
            <a:custGeom>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03" name="Shape 103"/>
          <p:cNvSpPr txBox="1"/>
          <p:nvPr>
            <p:ph type="title"/>
          </p:nvPr>
        </p:nvSpPr>
        <p:spPr>
          <a:xfrm>
            <a:off x="4874155" y="338667"/>
            <a:ext cx="3812645" cy="2429934"/>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rgbClr val="FFFFFF"/>
              </a:buClr>
              <a:buSzPts val="2800"/>
              <a:buFont typeface="Candara"/>
              <a:buNone/>
              <a:defRPr b="0" i="0" sz="28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04" name="Shape 104"/>
          <p:cNvSpPr txBox="1"/>
          <p:nvPr>
            <p:ph idx="1" type="body"/>
          </p:nvPr>
        </p:nvSpPr>
        <p:spPr>
          <a:xfrm>
            <a:off x="4868333" y="2785533"/>
            <a:ext cx="3818467" cy="2421467"/>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Clr>
                <a:schemeClr val="accent1"/>
              </a:buClr>
              <a:buSzPts val="1800"/>
              <a:buFont typeface="Noto Sans Symbols"/>
              <a:buNone/>
              <a:defRPr b="0" i="0" sz="1800" u="none" cap="none" strike="noStrike">
                <a:solidFill>
                  <a:srgbClr val="FFFFFF"/>
                </a:solidFill>
                <a:latin typeface="Candara"/>
                <a:ea typeface="Candara"/>
                <a:cs typeface="Candara"/>
                <a:sym typeface="Candara"/>
              </a:defRPr>
            </a:lvl1pPr>
            <a:lvl2pPr indent="-228600" lvl="1" marL="914400" marR="0" rtl="0" algn="l">
              <a:spcBef>
                <a:spcPts val="240"/>
              </a:spcBef>
              <a:spcAft>
                <a:spcPts val="0"/>
              </a:spcAft>
              <a:buClr>
                <a:schemeClr val="accent1"/>
              </a:buClr>
              <a:buSzPts val="1200"/>
              <a:buFont typeface="Noto Sans Symbols"/>
              <a:buNone/>
              <a:defRPr b="0" i="0" sz="1200" u="none" cap="none" strike="noStrike">
                <a:solidFill>
                  <a:schemeClr val="dk2"/>
                </a:solidFill>
                <a:latin typeface="Candara"/>
                <a:ea typeface="Candara"/>
                <a:cs typeface="Candara"/>
                <a:sym typeface="Candar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chemeClr val="dk2"/>
                </a:solidFill>
                <a:latin typeface="Candara"/>
                <a:ea typeface="Candara"/>
                <a:cs typeface="Candara"/>
                <a:sym typeface="Candar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5pPr>
            <a:lvl6pPr indent="-228600" lvl="5" marL="2743200" marR="0" rtl="0" algn="l">
              <a:spcBef>
                <a:spcPts val="384"/>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6pPr>
            <a:lvl7pPr indent="-228600" lvl="6" marL="3200400" marR="0" rtl="0" algn="l">
              <a:spcBef>
                <a:spcPts val="384"/>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7pPr>
            <a:lvl8pPr indent="-228600" lvl="7" marL="3657600" marR="0" rtl="0" algn="l">
              <a:spcBef>
                <a:spcPts val="384"/>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8pPr>
            <a:lvl9pPr indent="-228600" lvl="8" marL="4114800" marR="0" rtl="0" algn="l">
              <a:spcBef>
                <a:spcPts val="384"/>
              </a:spcBef>
              <a:spcAft>
                <a:spcPts val="0"/>
              </a:spcAft>
              <a:buClr>
                <a:schemeClr val="accent1"/>
              </a:buClr>
              <a:buSzPts val="900"/>
              <a:buFont typeface="Noto Sans Symbols"/>
              <a:buNone/>
              <a:defRPr b="0" i="0" sz="900" u="none" cap="none" strike="noStrike">
                <a:solidFill>
                  <a:schemeClr val="dk2"/>
                </a:solidFill>
                <a:latin typeface="Candara"/>
                <a:ea typeface="Candara"/>
                <a:cs typeface="Candara"/>
                <a:sym typeface="Candara"/>
              </a:defRPr>
            </a:lvl9pPr>
          </a:lstStyle>
          <a:p/>
        </p:txBody>
      </p:sp>
      <p:sp>
        <p:nvSpPr>
          <p:cNvPr id="105" name="Shape 105"/>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06" name="Shape 106"/>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07" name="Shape 107"/>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dk2"/>
                </a:solidFill>
                <a:latin typeface="Candara"/>
                <a:ea typeface="Candara"/>
                <a:cs typeface="Candara"/>
                <a:sym typeface="Candara"/>
              </a:defRPr>
            </a:lvl1pPr>
            <a:lvl2pPr indent="0" lvl="1" marL="0" marR="0" rtl="0" algn="ctr">
              <a:spcBef>
                <a:spcPts val="0"/>
              </a:spcBef>
              <a:buNone/>
              <a:defRPr sz="1000">
                <a:solidFill>
                  <a:schemeClr val="dk2"/>
                </a:solidFill>
                <a:latin typeface="Candara"/>
                <a:ea typeface="Candara"/>
                <a:cs typeface="Candara"/>
                <a:sym typeface="Candara"/>
              </a:defRPr>
            </a:lvl2pPr>
            <a:lvl3pPr indent="0" lvl="2" marL="0" marR="0" rtl="0" algn="ctr">
              <a:spcBef>
                <a:spcPts val="0"/>
              </a:spcBef>
              <a:buNone/>
              <a:defRPr sz="1000">
                <a:solidFill>
                  <a:schemeClr val="dk2"/>
                </a:solidFill>
                <a:latin typeface="Candara"/>
                <a:ea typeface="Candara"/>
                <a:cs typeface="Candara"/>
                <a:sym typeface="Candara"/>
              </a:defRPr>
            </a:lvl3pPr>
            <a:lvl4pPr indent="0" lvl="3" marL="0" marR="0" rtl="0" algn="ctr">
              <a:spcBef>
                <a:spcPts val="0"/>
              </a:spcBef>
              <a:buNone/>
              <a:defRPr sz="1000">
                <a:solidFill>
                  <a:schemeClr val="dk2"/>
                </a:solidFill>
                <a:latin typeface="Candara"/>
                <a:ea typeface="Candara"/>
                <a:cs typeface="Candara"/>
                <a:sym typeface="Candara"/>
              </a:defRPr>
            </a:lvl4pPr>
            <a:lvl5pPr indent="0" lvl="4" marL="0" marR="0" rtl="0" algn="ctr">
              <a:spcBef>
                <a:spcPts val="0"/>
              </a:spcBef>
              <a:buNone/>
              <a:defRPr sz="1000">
                <a:solidFill>
                  <a:schemeClr val="dk2"/>
                </a:solidFill>
                <a:latin typeface="Candara"/>
                <a:ea typeface="Candara"/>
                <a:cs typeface="Candara"/>
                <a:sym typeface="Candara"/>
              </a:defRPr>
            </a:lvl5pPr>
            <a:lvl6pPr indent="0" lvl="5" marL="0" marR="0" rtl="0" algn="ctr">
              <a:spcBef>
                <a:spcPts val="0"/>
              </a:spcBef>
              <a:buNone/>
              <a:defRPr sz="1000">
                <a:solidFill>
                  <a:schemeClr val="dk2"/>
                </a:solidFill>
                <a:latin typeface="Candara"/>
                <a:ea typeface="Candara"/>
                <a:cs typeface="Candara"/>
                <a:sym typeface="Candara"/>
              </a:defRPr>
            </a:lvl6pPr>
            <a:lvl7pPr indent="0" lvl="6" marL="0" marR="0" rtl="0" algn="ctr">
              <a:spcBef>
                <a:spcPts val="0"/>
              </a:spcBef>
              <a:buNone/>
              <a:defRPr sz="1000">
                <a:solidFill>
                  <a:schemeClr val="dk2"/>
                </a:solidFill>
                <a:latin typeface="Candara"/>
                <a:ea typeface="Candara"/>
                <a:cs typeface="Candara"/>
                <a:sym typeface="Candara"/>
              </a:defRPr>
            </a:lvl7pPr>
            <a:lvl8pPr indent="0" lvl="7" marL="0" marR="0" rtl="0" algn="ctr">
              <a:spcBef>
                <a:spcPts val="0"/>
              </a:spcBef>
              <a:buNone/>
              <a:defRPr sz="1000">
                <a:solidFill>
                  <a:schemeClr val="dk2"/>
                </a:solidFill>
                <a:latin typeface="Candara"/>
                <a:ea typeface="Candara"/>
                <a:cs typeface="Candara"/>
                <a:sym typeface="Candara"/>
              </a:defRPr>
            </a:lvl8pPr>
            <a:lvl9pPr indent="0" lvl="8" marL="0" marR="0" rtl="0" algn="ctr">
              <a:spcBef>
                <a:spcPts val="0"/>
              </a:spcBef>
              <a:buNone/>
              <a:defRPr sz="1000">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sp>
        <p:nvSpPr>
          <p:cNvPr id="108" name="Shape 108"/>
          <p:cNvSpPr/>
          <p:nvPr>
            <p:ph idx="2" type="pic"/>
          </p:nvPr>
        </p:nvSpPr>
        <p:spPr>
          <a:xfrm>
            <a:off x="838200" y="1371600"/>
            <a:ext cx="3566160" cy="2926080"/>
          </a:xfrm>
          <a:prstGeom prst="roundRect">
            <a:avLst>
              <a:gd fmla="val 3924" name="adj"/>
            </a:avLst>
          </a:prstGeom>
          <a:solidFill>
            <a:schemeClr val="accent1"/>
          </a:solidFill>
          <a:ln>
            <a:noFill/>
          </a:ln>
          <a:effectLst>
            <a:reflection blurRad="0" dir="5400000" dist="5000" endA="0" endPos="30000" fadeDir="5400000" kx="0" rotWithShape="0" algn="bl" stA="30000" stPos="0" sy="-100000" ky="0"/>
          </a:effectLst>
        </p:spPr>
        <p:txBody>
          <a:bodyPr anchorCtr="0" anchor="t" bIns="91425" lIns="91425" spcFirstLastPara="1" rIns="91425" wrap="square" tIns="91425"/>
          <a:lstStyle>
            <a:lvl1pPr lvl="0" marR="0" rtl="0" algn="ctr">
              <a:spcBef>
                <a:spcPts val="640"/>
              </a:spcBef>
              <a:spcAft>
                <a:spcPts val="0"/>
              </a:spcAft>
              <a:buClr>
                <a:schemeClr val="accent1"/>
              </a:buClr>
              <a:buSzPts val="3200"/>
              <a:buFont typeface="Noto Sans Symbols"/>
              <a:buNone/>
              <a:defRPr b="0" i="0" sz="3200" u="none" cap="none" strike="noStrike">
                <a:solidFill>
                  <a:schemeClr val="lt1"/>
                </a:solidFill>
                <a:latin typeface="Candara"/>
                <a:ea typeface="Candara"/>
                <a:cs typeface="Candara"/>
                <a:sym typeface="Candara"/>
              </a:defRPr>
            </a:lvl1pPr>
            <a:lvl2pPr lvl="1" marR="0" rtl="0" algn="l">
              <a:spcBef>
                <a:spcPts val="560"/>
              </a:spcBef>
              <a:spcAft>
                <a:spcPts val="0"/>
              </a:spcAft>
              <a:buClr>
                <a:schemeClr val="accent1"/>
              </a:buClr>
              <a:buSzPts val="2800"/>
              <a:buFont typeface="Noto Sans Symbols"/>
              <a:buNone/>
              <a:defRPr b="0" i="0" sz="2800" u="none" cap="none" strike="noStrike">
                <a:solidFill>
                  <a:schemeClr val="dk2"/>
                </a:solidFill>
                <a:latin typeface="Candara"/>
                <a:ea typeface="Candara"/>
                <a:cs typeface="Candara"/>
                <a:sym typeface="Candara"/>
              </a:defRPr>
            </a:lvl2pPr>
            <a:lvl3pPr lvl="2" marR="0" rtl="0" algn="l">
              <a:spcBef>
                <a:spcPts val="480"/>
              </a:spcBef>
              <a:spcAft>
                <a:spcPts val="0"/>
              </a:spcAft>
              <a:buClr>
                <a:schemeClr val="accent1"/>
              </a:buClr>
              <a:buSzPts val="2400"/>
              <a:buFont typeface="Noto Sans Symbols"/>
              <a:buNone/>
              <a:defRPr b="0" i="0" sz="2400" u="none" cap="none" strike="noStrike">
                <a:solidFill>
                  <a:schemeClr val="dk2"/>
                </a:solidFill>
                <a:latin typeface="Candara"/>
                <a:ea typeface="Candara"/>
                <a:cs typeface="Candara"/>
                <a:sym typeface="Candara"/>
              </a:defRPr>
            </a:lvl3pPr>
            <a:lvl4pPr lvl="3" marR="0" rtl="0" algn="l">
              <a:spcBef>
                <a:spcPts val="400"/>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4pPr>
            <a:lvl5pPr lvl="4" marR="0" rtl="0" algn="l">
              <a:spcBef>
                <a:spcPts val="400"/>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5pPr>
            <a:lvl6pPr lvl="5"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6pPr>
            <a:lvl7pPr lvl="6"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7pPr>
            <a:lvl8pPr lvl="7"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8pPr>
            <a:lvl9pPr lvl="8"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228600" y="228600"/>
            <a:ext cx="8695944" cy="2468880"/>
          </a:xfrm>
          <a:prstGeom prst="roundRect">
            <a:avLst>
              <a:gd fmla="val 3362"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grpSp>
        <p:nvGrpSpPr>
          <p:cNvPr id="7" name="Shape 7"/>
          <p:cNvGrpSpPr/>
          <p:nvPr/>
        </p:nvGrpSpPr>
        <p:grpSpPr>
          <a:xfrm>
            <a:off x="211665" y="1679429"/>
            <a:ext cx="8723376" cy="1329874"/>
            <a:chOff x="-3905251" y="4294188"/>
            <a:chExt cx="13027839" cy="1892300"/>
          </a:xfrm>
        </p:grpSpPr>
        <p:sp>
          <p:nvSpPr>
            <p:cNvPr id="8" name="Shape 8"/>
            <p:cNvSpPr/>
            <p:nvPr/>
          </p:nvSpPr>
          <p:spPr>
            <a:xfrm>
              <a:off x="4810125" y="4500563"/>
              <a:ext cx="4295775" cy="1016000"/>
            </a:xfrm>
            <a:custGeom>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 name="Shape 9"/>
            <p:cNvSpPr/>
            <p:nvPr/>
          </p:nvSpPr>
          <p:spPr>
            <a:xfrm>
              <a:off x="-309563" y="4318000"/>
              <a:ext cx="8280401" cy="1209675"/>
            </a:xfrm>
            <a:custGeom>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 name="Shape 10"/>
            <p:cNvSpPr/>
            <p:nvPr/>
          </p:nvSpPr>
          <p:spPr>
            <a:xfrm>
              <a:off x="3175" y="4335463"/>
              <a:ext cx="8166100" cy="1101725"/>
            </a:xfrm>
            <a:custGeom>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1" name="Shape 11"/>
            <p:cNvSpPr/>
            <p:nvPr/>
          </p:nvSpPr>
          <p:spPr>
            <a:xfrm>
              <a:off x="4156075" y="4316413"/>
              <a:ext cx="4940300" cy="927100"/>
            </a:xfrm>
            <a:custGeom>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 name="Shape 12"/>
            <p:cNvSpPr/>
            <p:nvPr/>
          </p:nvSpPr>
          <p:spPr>
            <a:xfrm>
              <a:off x="-3905251" y="4294188"/>
              <a:ext cx="13027839" cy="1892300"/>
            </a:xfrm>
            <a:custGeom>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3" name="Shape 13"/>
          <p:cNvSpPr txBox="1"/>
          <p:nvPr>
            <p:ph type="title"/>
          </p:nvPr>
        </p:nvSpPr>
        <p:spPr>
          <a:xfrm>
            <a:off x="457200" y="338328"/>
            <a:ext cx="8229600" cy="125272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Shape 14"/>
          <p:cNvSpPr txBox="1"/>
          <p:nvPr>
            <p:ph idx="10" type="dt"/>
          </p:nvPr>
        </p:nvSpPr>
        <p:spPr>
          <a:xfrm>
            <a:off x="5163672" y="6250164"/>
            <a:ext cx="378669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5" name="Shape 15"/>
          <p:cNvSpPr txBox="1"/>
          <p:nvPr>
            <p:ph idx="11" type="ftr"/>
          </p:nvPr>
        </p:nvSpPr>
        <p:spPr>
          <a:xfrm>
            <a:off x="193638" y="6250164"/>
            <a:ext cx="3786691"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6" name="Shape 16"/>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000" u="none">
                <a:solidFill>
                  <a:schemeClr val="dk2"/>
                </a:solidFill>
                <a:latin typeface="Candara"/>
                <a:ea typeface="Candara"/>
                <a:cs typeface="Candara"/>
                <a:sym typeface="Candara"/>
              </a:defRPr>
            </a:lvl1pPr>
            <a:lvl2pPr indent="0" lvl="1" marL="0" marR="0" rtl="0" algn="ctr">
              <a:spcBef>
                <a:spcPts val="0"/>
              </a:spcBef>
              <a:buNone/>
              <a:defRPr b="0" sz="1000" u="none">
                <a:solidFill>
                  <a:schemeClr val="dk2"/>
                </a:solidFill>
                <a:latin typeface="Candara"/>
                <a:ea typeface="Candara"/>
                <a:cs typeface="Candara"/>
                <a:sym typeface="Candara"/>
              </a:defRPr>
            </a:lvl2pPr>
            <a:lvl3pPr indent="0" lvl="2" marL="0" marR="0" rtl="0" algn="ctr">
              <a:spcBef>
                <a:spcPts val="0"/>
              </a:spcBef>
              <a:buNone/>
              <a:defRPr b="0" sz="1000" u="none">
                <a:solidFill>
                  <a:schemeClr val="dk2"/>
                </a:solidFill>
                <a:latin typeface="Candara"/>
                <a:ea typeface="Candara"/>
                <a:cs typeface="Candara"/>
                <a:sym typeface="Candara"/>
              </a:defRPr>
            </a:lvl3pPr>
            <a:lvl4pPr indent="0" lvl="3" marL="0" marR="0" rtl="0" algn="ctr">
              <a:spcBef>
                <a:spcPts val="0"/>
              </a:spcBef>
              <a:buNone/>
              <a:defRPr b="0" sz="1000" u="none">
                <a:solidFill>
                  <a:schemeClr val="dk2"/>
                </a:solidFill>
                <a:latin typeface="Candara"/>
                <a:ea typeface="Candara"/>
                <a:cs typeface="Candara"/>
                <a:sym typeface="Candara"/>
              </a:defRPr>
            </a:lvl4pPr>
            <a:lvl5pPr indent="0" lvl="4" marL="0" marR="0" rtl="0" algn="ctr">
              <a:spcBef>
                <a:spcPts val="0"/>
              </a:spcBef>
              <a:buNone/>
              <a:defRPr b="0" sz="1000" u="none">
                <a:solidFill>
                  <a:schemeClr val="dk2"/>
                </a:solidFill>
                <a:latin typeface="Candara"/>
                <a:ea typeface="Candara"/>
                <a:cs typeface="Candara"/>
                <a:sym typeface="Candara"/>
              </a:defRPr>
            </a:lvl5pPr>
            <a:lvl6pPr indent="0" lvl="5" marL="0" marR="0" rtl="0" algn="ctr">
              <a:spcBef>
                <a:spcPts val="0"/>
              </a:spcBef>
              <a:buNone/>
              <a:defRPr b="0" sz="1000" u="none">
                <a:solidFill>
                  <a:schemeClr val="dk2"/>
                </a:solidFill>
                <a:latin typeface="Candara"/>
                <a:ea typeface="Candara"/>
                <a:cs typeface="Candara"/>
                <a:sym typeface="Candara"/>
              </a:defRPr>
            </a:lvl6pPr>
            <a:lvl7pPr indent="0" lvl="6" marL="0" marR="0" rtl="0" algn="ctr">
              <a:spcBef>
                <a:spcPts val="0"/>
              </a:spcBef>
              <a:buNone/>
              <a:defRPr b="0" sz="1000" u="none">
                <a:solidFill>
                  <a:schemeClr val="dk2"/>
                </a:solidFill>
                <a:latin typeface="Candara"/>
                <a:ea typeface="Candara"/>
                <a:cs typeface="Candara"/>
                <a:sym typeface="Candara"/>
              </a:defRPr>
            </a:lvl7pPr>
            <a:lvl8pPr indent="0" lvl="7" marL="0" marR="0" rtl="0" algn="ctr">
              <a:spcBef>
                <a:spcPts val="0"/>
              </a:spcBef>
              <a:buNone/>
              <a:defRPr b="0" sz="1000" u="none">
                <a:solidFill>
                  <a:schemeClr val="dk2"/>
                </a:solidFill>
                <a:latin typeface="Candara"/>
                <a:ea typeface="Candara"/>
                <a:cs typeface="Candara"/>
                <a:sym typeface="Candara"/>
              </a:defRPr>
            </a:lvl8pPr>
            <a:lvl9pPr indent="0" lvl="8" marL="0" marR="0" rtl="0" algn="ctr">
              <a:spcBef>
                <a:spcPts val="0"/>
              </a:spcBef>
              <a:buNone/>
              <a:defRPr b="0" sz="1000" u="none">
                <a:solidFill>
                  <a:schemeClr val="dk2"/>
                </a:solidFill>
                <a:latin typeface="Candara"/>
                <a:ea typeface="Candara"/>
                <a:cs typeface="Candara"/>
                <a:sym typeface="Candara"/>
              </a:defRPr>
            </a:lvl9pPr>
          </a:lstStyle>
          <a:p>
            <a:pPr indent="0" lvl="0" marL="0">
              <a:spcBef>
                <a:spcPts val="0"/>
              </a:spcBef>
              <a:spcAft>
                <a:spcPts val="0"/>
              </a:spcAft>
              <a:buNone/>
            </a:pPr>
            <a:fld id="{00000000-1234-1234-1234-123412341234}" type="slidenum">
              <a:rPr lang="es-PE"/>
              <a:t>‹#›</a:t>
            </a:fld>
            <a:endParaRPr/>
          </a:p>
        </p:txBody>
      </p:sp>
      <p:sp>
        <p:nvSpPr>
          <p:cNvPr id="17" name="Shape 17"/>
          <p:cNvSpPr txBox="1"/>
          <p:nvPr>
            <p:ph idx="1" type="body"/>
          </p:nvPr>
        </p:nvSpPr>
        <p:spPr>
          <a:xfrm>
            <a:off x="872067" y="2675467"/>
            <a:ext cx="7408333" cy="3450696"/>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rPr b="0" i="0" lang="es-PE" sz="4400" u="none" cap="none" strike="noStrike">
                <a:solidFill>
                  <a:srgbClr val="FFFFFF"/>
                </a:solidFill>
                <a:latin typeface="Candara"/>
                <a:ea typeface="Candara"/>
                <a:cs typeface="Candara"/>
                <a:sym typeface="Candara"/>
              </a:rPr>
              <a:t>TRABAJO FINAL</a:t>
            </a:r>
            <a:endParaRPr b="0" i="0" sz="4400" u="none" cap="none" strike="noStrike">
              <a:solidFill>
                <a:srgbClr val="FFFFFF"/>
              </a:solidFill>
              <a:latin typeface="Candara"/>
              <a:ea typeface="Candara"/>
              <a:cs typeface="Candara"/>
              <a:sym typeface="Candara"/>
            </a:endParaRPr>
          </a:p>
        </p:txBody>
      </p:sp>
      <p:sp>
        <p:nvSpPr>
          <p:cNvPr id="133" name="Shape 133"/>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1700"/>
              <a:buFont typeface="Noto Sans Symbols"/>
              <a:buNone/>
            </a:pPr>
            <a:r>
              <a:rPr b="0" i="0" lang="es-PE" sz="1700" u="none" cap="none" strike="noStrike">
                <a:solidFill>
                  <a:srgbClr val="FFFFFF"/>
                </a:solidFill>
                <a:latin typeface="Candara"/>
                <a:ea typeface="Candara"/>
                <a:cs typeface="Candara"/>
                <a:sym typeface="Candara"/>
              </a:rPr>
              <a:t>DISEÑO DE PROCESOS</a:t>
            </a:r>
            <a:endParaRPr/>
          </a:p>
          <a:p>
            <a:pPr indent="0" lvl="0" marL="0" marR="0" rtl="0" algn="l">
              <a:lnSpc>
                <a:spcPct val="90000"/>
              </a:lnSpc>
              <a:spcBef>
                <a:spcPts val="340"/>
              </a:spcBef>
              <a:spcAft>
                <a:spcPts val="0"/>
              </a:spcAft>
              <a:buClr>
                <a:schemeClr val="accent1"/>
              </a:buClr>
              <a:buSzPts val="1700"/>
              <a:buFont typeface="Noto Sans Symbols"/>
              <a:buNone/>
            </a:pPr>
            <a:r>
              <a:rPr b="0" i="0" lang="es-PE" sz="1700" u="none" cap="none" strike="noStrike">
                <a:solidFill>
                  <a:srgbClr val="FFFFFF"/>
                </a:solidFill>
                <a:latin typeface="Candara"/>
                <a:ea typeface="Candara"/>
                <a:cs typeface="Candara"/>
                <a:sym typeface="Candara"/>
              </a:rPr>
              <a:t>VICTOR HUGO NORIEGA MONZON</a:t>
            </a:r>
            <a:endParaRPr/>
          </a:p>
          <a:p>
            <a:pPr indent="0" lvl="0" marL="0" marR="0" rtl="0" algn="l">
              <a:lnSpc>
                <a:spcPct val="90000"/>
              </a:lnSpc>
              <a:spcBef>
                <a:spcPts val="340"/>
              </a:spcBef>
              <a:spcAft>
                <a:spcPts val="0"/>
              </a:spcAft>
              <a:buClr>
                <a:schemeClr val="accent1"/>
              </a:buClr>
              <a:buSzPts val="1700"/>
              <a:buFont typeface="Noto Sans Symbols"/>
              <a:buNone/>
            </a:pPr>
            <a:r>
              <a:rPr b="0" i="0" lang="es-PE" sz="1700" u="none" cap="none" strike="noStrike">
                <a:solidFill>
                  <a:srgbClr val="FFFFFF"/>
                </a:solidFill>
                <a:latin typeface="Candara"/>
                <a:ea typeface="Candara"/>
                <a:cs typeface="Candara"/>
                <a:sym typeface="Candara"/>
              </a:rPr>
              <a:t>MARCO MUÑOZ HUATUCO</a:t>
            </a:r>
            <a:endParaRPr/>
          </a:p>
          <a:p>
            <a:pPr indent="0" lvl="0" marL="0" marR="0" rtl="0" algn="l">
              <a:lnSpc>
                <a:spcPct val="90000"/>
              </a:lnSpc>
              <a:spcBef>
                <a:spcPts val="340"/>
              </a:spcBef>
              <a:spcAft>
                <a:spcPts val="0"/>
              </a:spcAft>
              <a:buClr>
                <a:schemeClr val="accent1"/>
              </a:buClr>
              <a:buSzPts val="1700"/>
              <a:buFont typeface="Noto Sans Symbols"/>
              <a:buNone/>
            </a:pPr>
            <a:r>
              <a:rPr b="0" i="0" lang="es-PE" sz="1700" u="none" cap="none" strike="noStrike">
                <a:solidFill>
                  <a:srgbClr val="FFFFFF"/>
                </a:solidFill>
                <a:latin typeface="Candara"/>
                <a:ea typeface="Candara"/>
                <a:cs typeface="Candara"/>
                <a:sym typeface="Candara"/>
              </a:rPr>
              <a:t>FRANCO FUENTES MENDOZA</a:t>
            </a:r>
            <a:endParaRPr/>
          </a:p>
          <a:p>
            <a:pPr indent="0" lvl="0" marL="0" marR="0" rtl="0" algn="l">
              <a:lnSpc>
                <a:spcPct val="90000"/>
              </a:lnSpc>
              <a:spcBef>
                <a:spcPts val="340"/>
              </a:spcBef>
              <a:spcAft>
                <a:spcPts val="0"/>
              </a:spcAft>
              <a:buClr>
                <a:schemeClr val="accent1"/>
              </a:buClr>
              <a:buSzPts val="1700"/>
              <a:buFont typeface="Noto Sans Symbols"/>
              <a:buNone/>
            </a:pPr>
            <a:r>
              <a:rPr b="0" i="0" lang="es-PE" sz="1700" u="none" cap="none" strike="noStrike">
                <a:solidFill>
                  <a:srgbClr val="FFFFFF"/>
                </a:solidFill>
                <a:latin typeface="Candara"/>
                <a:ea typeface="Candara"/>
                <a:cs typeface="Candara"/>
                <a:sym typeface="Candara"/>
              </a:rPr>
              <a:t>MILLER CALLA MOREYRA</a:t>
            </a:r>
            <a:endParaRPr b="0" i="0" sz="1700" u="none" cap="none" strike="noStrike">
              <a:solidFill>
                <a:srgbClr val="FFFFFF"/>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rPr b="0" i="0" lang="es-PE" sz="4400" u="none" cap="none" strike="noStrike">
                <a:solidFill>
                  <a:srgbClr val="FFFFFF"/>
                </a:solidFill>
                <a:latin typeface="Candara"/>
                <a:ea typeface="Candara"/>
                <a:cs typeface="Candara"/>
                <a:sym typeface="Candara"/>
              </a:rPr>
              <a:t>Gestión comercial</a:t>
            </a:r>
            <a:endParaRPr b="0" i="0" sz="4400" u="none" cap="none" strike="noStrike">
              <a:solidFill>
                <a:srgbClr val="FFFFFF"/>
              </a:solidFill>
              <a:latin typeface="Candara"/>
              <a:ea typeface="Candara"/>
              <a:cs typeface="Candara"/>
              <a:sym typeface="Candara"/>
            </a:endParaRPr>
          </a:p>
        </p:txBody>
      </p:sp>
      <p:pic>
        <p:nvPicPr>
          <p:cNvPr id="189" name="Shape 189"/>
          <p:cNvPicPr preferRelativeResize="0"/>
          <p:nvPr/>
        </p:nvPicPr>
        <p:blipFill rotWithShape="1">
          <a:blip r:embed="rId3">
            <a:alphaModFix/>
          </a:blip>
          <a:srcRect b="10552" l="14638" r="18166" t="20316"/>
          <a:stretch/>
        </p:blipFill>
        <p:spPr>
          <a:xfrm>
            <a:off x="306636" y="1340768"/>
            <a:ext cx="8462441" cy="525658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Autofit/>
          </a:bodyPr>
          <a:lstStyle/>
          <a:p>
            <a:pPr indent="-121920" lvl="0" marL="274320" marR="0" rtl="0" algn="l">
              <a:spcBef>
                <a:spcPts val="0"/>
              </a:spcBef>
              <a:spcAft>
                <a:spcPts val="0"/>
              </a:spcAft>
              <a:buClr>
                <a:schemeClr val="accent1"/>
              </a:buClr>
              <a:buSzPts val="2400"/>
              <a:buFont typeface="Noto Sans Symbols"/>
              <a:buNone/>
            </a:pPr>
            <a:r>
              <a:t/>
            </a:r>
            <a:endParaRPr b="0" i="0" sz="2400" u="none" cap="none" strike="noStrike">
              <a:solidFill>
                <a:schemeClr val="dk2"/>
              </a:solidFill>
              <a:latin typeface="Candara"/>
              <a:ea typeface="Candara"/>
              <a:cs typeface="Candara"/>
              <a:sym typeface="Candara"/>
            </a:endParaRPr>
          </a:p>
        </p:txBody>
      </p:sp>
      <p:sp>
        <p:nvSpPr>
          <p:cNvPr id="195" name="Shape 19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rPr b="0" i="0" lang="es-PE" sz="4400" u="none" cap="none" strike="noStrike">
                <a:solidFill>
                  <a:srgbClr val="FFFFFF"/>
                </a:solidFill>
                <a:latin typeface="Candara"/>
                <a:ea typeface="Candara"/>
                <a:cs typeface="Candara"/>
                <a:sym typeface="Candara"/>
              </a:rPr>
              <a:t>GENERACIÓN DE HOJA DE RUTA</a:t>
            </a:r>
            <a:endParaRPr b="0" i="0" sz="4400" u="none" cap="none" strike="noStrike">
              <a:solidFill>
                <a:srgbClr val="FFFFFF"/>
              </a:solidFill>
              <a:latin typeface="Candara"/>
              <a:ea typeface="Candara"/>
              <a:cs typeface="Candara"/>
              <a:sym typeface="Candara"/>
            </a:endParaRPr>
          </a:p>
        </p:txBody>
      </p:sp>
      <p:pic>
        <p:nvPicPr>
          <p:cNvPr id="196" name="Shape 196"/>
          <p:cNvPicPr preferRelativeResize="0"/>
          <p:nvPr/>
        </p:nvPicPr>
        <p:blipFill rotWithShape="1">
          <a:blip r:embed="rId3">
            <a:alphaModFix/>
          </a:blip>
          <a:srcRect b="38133" l="1011" r="31767" t="4851"/>
          <a:stretch/>
        </p:blipFill>
        <p:spPr>
          <a:xfrm>
            <a:off x="467544" y="1772816"/>
            <a:ext cx="8280920" cy="468052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Autofit/>
          </a:bodyPr>
          <a:lstStyle/>
          <a:p>
            <a:pPr indent="-121920" lvl="0" marL="274320" marR="0" rtl="0" algn="l">
              <a:spcBef>
                <a:spcPts val="0"/>
              </a:spcBef>
              <a:spcAft>
                <a:spcPts val="0"/>
              </a:spcAft>
              <a:buClr>
                <a:schemeClr val="accent1"/>
              </a:buClr>
              <a:buSzPts val="2400"/>
              <a:buFont typeface="Noto Sans Symbols"/>
              <a:buNone/>
            </a:pPr>
            <a:r>
              <a:t/>
            </a:r>
            <a:endParaRPr b="0" i="0" sz="2400" u="none" cap="none" strike="noStrike">
              <a:solidFill>
                <a:schemeClr val="dk2"/>
              </a:solidFill>
              <a:latin typeface="Candara"/>
              <a:ea typeface="Candara"/>
              <a:cs typeface="Candara"/>
              <a:sym typeface="Candara"/>
            </a:endParaRPr>
          </a:p>
        </p:txBody>
      </p:sp>
      <p:sp>
        <p:nvSpPr>
          <p:cNvPr id="202" name="Shape 20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rPr b="0" i="0" lang="es-PE" sz="4400" u="none" cap="none" strike="noStrike">
                <a:solidFill>
                  <a:srgbClr val="FFFFFF"/>
                </a:solidFill>
                <a:latin typeface="Candara"/>
                <a:ea typeface="Candara"/>
                <a:cs typeface="Candara"/>
                <a:sym typeface="Candara"/>
              </a:rPr>
              <a:t>VISITA AL ASOCIADO</a:t>
            </a:r>
            <a:endParaRPr b="0" i="0" sz="4400" u="none" cap="none" strike="noStrike">
              <a:solidFill>
                <a:srgbClr val="FFFFFF"/>
              </a:solidFill>
              <a:latin typeface="Candara"/>
              <a:ea typeface="Candara"/>
              <a:cs typeface="Candara"/>
              <a:sym typeface="Candara"/>
            </a:endParaRPr>
          </a:p>
        </p:txBody>
      </p:sp>
      <p:pic>
        <p:nvPicPr>
          <p:cNvPr id="203" name="Shape 203"/>
          <p:cNvPicPr preferRelativeResize="0"/>
          <p:nvPr/>
        </p:nvPicPr>
        <p:blipFill rotWithShape="1">
          <a:blip r:embed="rId3">
            <a:alphaModFix/>
          </a:blip>
          <a:srcRect b="9430" l="5687" r="1434" t="23449"/>
          <a:stretch/>
        </p:blipFill>
        <p:spPr>
          <a:xfrm>
            <a:off x="179512" y="2204864"/>
            <a:ext cx="8820472" cy="417646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t/>
            </a:r>
            <a:endParaRPr b="0" i="0" sz="4400" u="none" cap="none" strike="noStrike">
              <a:solidFill>
                <a:srgbClr val="FFFFFF"/>
              </a:solidFill>
              <a:latin typeface="Candara"/>
              <a:ea typeface="Candara"/>
              <a:cs typeface="Candara"/>
              <a:sym typeface="Candara"/>
            </a:endParaRPr>
          </a:p>
        </p:txBody>
      </p:sp>
      <p:pic>
        <p:nvPicPr>
          <p:cNvPr id="209" name="Shape 209"/>
          <p:cNvPicPr preferRelativeResize="0"/>
          <p:nvPr/>
        </p:nvPicPr>
        <p:blipFill rotWithShape="1">
          <a:blip r:embed="rId3">
            <a:alphaModFix/>
          </a:blip>
          <a:srcRect b="0" l="0" r="0" t="0"/>
          <a:stretch/>
        </p:blipFill>
        <p:spPr>
          <a:xfrm>
            <a:off x="6673850" y="9004300"/>
            <a:ext cx="3633788" cy="2154238"/>
          </a:xfrm>
          <a:prstGeom prst="rect">
            <a:avLst/>
          </a:prstGeom>
          <a:noFill/>
          <a:ln>
            <a:noFill/>
          </a:ln>
        </p:spPr>
      </p:pic>
      <p:sp>
        <p:nvSpPr>
          <p:cNvPr id="210" name="Shape 210"/>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Autofit/>
          </a:bodyPr>
          <a:lstStyle/>
          <a:p>
            <a:pPr indent="-121920" lvl="0" marL="274320" marR="0" rtl="0" algn="l">
              <a:spcBef>
                <a:spcPts val="0"/>
              </a:spcBef>
              <a:spcAft>
                <a:spcPts val="0"/>
              </a:spcAft>
              <a:buClr>
                <a:schemeClr val="accent1"/>
              </a:buClr>
              <a:buSzPts val="2400"/>
              <a:buFont typeface="Noto Sans Symbols"/>
              <a:buNone/>
            </a:pPr>
            <a:r>
              <a:t/>
            </a:r>
            <a:endParaRPr b="0" i="0" sz="2400" u="none" cap="none" strike="noStrike">
              <a:solidFill>
                <a:schemeClr val="dk2"/>
              </a:solidFill>
              <a:latin typeface="Candara"/>
              <a:ea typeface="Candara"/>
              <a:cs typeface="Candara"/>
              <a:sym typeface="Candara"/>
            </a:endParaRPr>
          </a:p>
        </p:txBody>
      </p:sp>
      <p:pic>
        <p:nvPicPr>
          <p:cNvPr id="211" name="Shape 211"/>
          <p:cNvPicPr preferRelativeResize="0"/>
          <p:nvPr/>
        </p:nvPicPr>
        <p:blipFill rotWithShape="1">
          <a:blip r:embed="rId4">
            <a:alphaModFix/>
          </a:blip>
          <a:srcRect b="0" l="0" r="0" t="0"/>
          <a:stretch/>
        </p:blipFill>
        <p:spPr>
          <a:xfrm>
            <a:off x="2143125" y="366713"/>
            <a:ext cx="4857750" cy="612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Autofit/>
          </a:bodyPr>
          <a:lstStyle/>
          <a:p>
            <a:pPr indent="-121920" lvl="0" marL="274320" marR="0" rtl="0" algn="l">
              <a:spcBef>
                <a:spcPts val="0"/>
              </a:spcBef>
              <a:spcAft>
                <a:spcPts val="0"/>
              </a:spcAft>
              <a:buClr>
                <a:schemeClr val="accent1"/>
              </a:buClr>
              <a:buSzPts val="2400"/>
              <a:buFont typeface="Noto Sans Symbols"/>
              <a:buNone/>
            </a:pPr>
            <a:r>
              <a:t/>
            </a:r>
            <a:endParaRPr b="0" i="0" sz="2400" u="none" cap="none" strike="noStrike">
              <a:solidFill>
                <a:schemeClr val="dk2"/>
              </a:solidFill>
              <a:latin typeface="Candara"/>
              <a:ea typeface="Candara"/>
              <a:cs typeface="Candara"/>
              <a:sym typeface="Candara"/>
            </a:endParaRPr>
          </a:p>
        </p:txBody>
      </p:sp>
      <p:sp>
        <p:nvSpPr>
          <p:cNvPr id="217" name="Shape 21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t/>
            </a:r>
            <a:endParaRPr b="0" i="0" sz="4400" u="none" cap="none" strike="noStrike">
              <a:solidFill>
                <a:srgbClr val="FFFFFF"/>
              </a:solidFill>
              <a:latin typeface="Candara"/>
              <a:ea typeface="Candara"/>
              <a:cs typeface="Candara"/>
              <a:sym typeface="Candara"/>
            </a:endParaRPr>
          </a:p>
        </p:txBody>
      </p:sp>
      <p:pic>
        <p:nvPicPr>
          <p:cNvPr id="218" name="Shape 218"/>
          <p:cNvPicPr preferRelativeResize="0"/>
          <p:nvPr/>
        </p:nvPicPr>
        <p:blipFill rotWithShape="1">
          <a:blip r:embed="rId3">
            <a:alphaModFix/>
          </a:blip>
          <a:srcRect b="0" l="0" r="0" t="0"/>
          <a:stretch/>
        </p:blipFill>
        <p:spPr>
          <a:xfrm>
            <a:off x="2051720" y="162178"/>
            <a:ext cx="4658643" cy="60385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FFFFF"/>
              </a:buClr>
              <a:buSzPts val="6000"/>
              <a:buFont typeface="Candara"/>
              <a:buNone/>
            </a:pPr>
            <a:r>
              <a:rPr b="0" i="0" lang="es-PE" sz="6000" u="none" cap="none" strike="noStrike">
                <a:solidFill>
                  <a:srgbClr val="FFFFFF"/>
                </a:solidFill>
                <a:latin typeface="Candara"/>
                <a:ea typeface="Candara"/>
                <a:cs typeface="Candara"/>
                <a:sym typeface="Candara"/>
              </a:rPr>
              <a:t>PROBLEMA</a:t>
            </a:r>
            <a:endParaRPr b="0" i="0" sz="4400" u="none" cap="none" strike="noStrike">
              <a:solidFill>
                <a:srgbClr val="FFFFFF"/>
              </a:solidFill>
              <a:latin typeface="Candara"/>
              <a:ea typeface="Candara"/>
              <a:cs typeface="Candara"/>
              <a:sym typeface="Candara"/>
            </a:endParaRPr>
          </a:p>
        </p:txBody>
      </p:sp>
      <p:sp>
        <p:nvSpPr>
          <p:cNvPr id="224" name="Shape 224"/>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000"/>
              <a:buFont typeface="Noto Sans Symbols"/>
              <a:buNone/>
            </a:pPr>
            <a:r>
              <a:t/>
            </a:r>
            <a:endParaRPr b="0" i="0" sz="2000" u="none" cap="none" strike="noStrike">
              <a:solidFill>
                <a:srgbClr val="FFFFFF"/>
              </a:solidFill>
              <a:latin typeface="Candara"/>
              <a:ea typeface="Candara"/>
              <a:cs typeface="Candara"/>
              <a:sym typeface="Canda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95536" y="116632"/>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3959"/>
              <a:buFont typeface="Candara"/>
              <a:buNone/>
            </a:pPr>
            <a:r>
              <a:rPr b="0" i="0" lang="es-PE" sz="3959" u="none" cap="none" strike="noStrike">
                <a:solidFill>
                  <a:srgbClr val="FFFFFF"/>
                </a:solidFill>
                <a:latin typeface="Candara"/>
                <a:ea typeface="Candara"/>
                <a:cs typeface="Candara"/>
                <a:sym typeface="Candara"/>
              </a:rPr>
              <a:t>Herramienta Diagrama de Dispersión</a:t>
            </a:r>
            <a:br>
              <a:rPr b="0" i="0" lang="es-PE" sz="3959" u="none" cap="none" strike="noStrike">
                <a:solidFill>
                  <a:srgbClr val="FFFFFF"/>
                </a:solidFill>
                <a:latin typeface="Candara"/>
                <a:ea typeface="Candara"/>
                <a:cs typeface="Candara"/>
                <a:sym typeface="Candara"/>
              </a:rPr>
            </a:br>
            <a:endParaRPr b="0" i="0" sz="3959" u="none" cap="none" strike="noStrike">
              <a:solidFill>
                <a:srgbClr val="FFFFFF"/>
              </a:solidFill>
              <a:latin typeface="Candara"/>
              <a:ea typeface="Candara"/>
              <a:cs typeface="Candara"/>
              <a:sym typeface="Candara"/>
            </a:endParaRPr>
          </a:p>
        </p:txBody>
      </p:sp>
      <p:pic>
        <p:nvPicPr>
          <p:cNvPr id="230" name="Shape 230"/>
          <p:cNvPicPr preferRelativeResize="0"/>
          <p:nvPr>
            <p:ph idx="1" type="body"/>
          </p:nvPr>
        </p:nvPicPr>
        <p:blipFill rotWithShape="1">
          <a:blip r:embed="rId3">
            <a:alphaModFix/>
          </a:blip>
          <a:srcRect b="0" l="9636" r="7643" t="3963"/>
          <a:stretch/>
        </p:blipFill>
        <p:spPr>
          <a:xfrm>
            <a:off x="2184400" y="764704"/>
            <a:ext cx="4300133" cy="59869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Autofit/>
          </a:bodyPr>
          <a:lstStyle/>
          <a:p>
            <a:pPr indent="-121920" lvl="0" marL="274320" marR="0" rtl="0" algn="l">
              <a:spcBef>
                <a:spcPts val="0"/>
              </a:spcBef>
              <a:spcAft>
                <a:spcPts val="0"/>
              </a:spcAft>
              <a:buClr>
                <a:schemeClr val="accent1"/>
              </a:buClr>
              <a:buSzPts val="2400"/>
              <a:buFont typeface="Noto Sans Symbols"/>
              <a:buNone/>
            </a:pPr>
            <a:r>
              <a:t/>
            </a:r>
            <a:endParaRPr b="0" i="0" sz="2400" u="none" cap="none" strike="noStrike">
              <a:solidFill>
                <a:schemeClr val="dk2"/>
              </a:solidFill>
              <a:latin typeface="Candara"/>
              <a:ea typeface="Candara"/>
              <a:cs typeface="Candara"/>
              <a:sym typeface="Candara"/>
            </a:endParaRPr>
          </a:p>
        </p:txBody>
      </p:sp>
      <p:sp>
        <p:nvSpPr>
          <p:cNvPr id="236" name="Shape 23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rPr b="0" i="0" lang="es-PE" sz="4400" u="none" cap="none" strike="noStrike">
                <a:solidFill>
                  <a:srgbClr val="FFFFFF"/>
                </a:solidFill>
                <a:latin typeface="Candara"/>
                <a:ea typeface="Candara"/>
                <a:cs typeface="Candara"/>
                <a:sym typeface="Candara"/>
              </a:rPr>
              <a:t>Diagrama de Proceso Mejorado</a:t>
            </a:r>
            <a:endParaRPr b="0" i="0" sz="4400" u="none" cap="none" strike="noStrike">
              <a:solidFill>
                <a:srgbClr val="FFFFFF"/>
              </a:solidFill>
              <a:latin typeface="Candara"/>
              <a:ea typeface="Candara"/>
              <a:cs typeface="Candara"/>
              <a:sym typeface="Candara"/>
            </a:endParaRPr>
          </a:p>
        </p:txBody>
      </p:sp>
      <p:pic>
        <p:nvPicPr>
          <p:cNvPr id="237" name="Shape 237"/>
          <p:cNvPicPr preferRelativeResize="0"/>
          <p:nvPr/>
        </p:nvPicPr>
        <p:blipFill rotWithShape="1">
          <a:blip r:embed="rId3">
            <a:alphaModFix/>
          </a:blip>
          <a:srcRect b="0" l="0" r="0" t="0"/>
          <a:stretch/>
        </p:blipFill>
        <p:spPr>
          <a:xfrm>
            <a:off x="611560" y="1391552"/>
            <a:ext cx="8136904" cy="5205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Autofit/>
          </a:bodyPr>
          <a:lstStyle/>
          <a:p>
            <a:pPr indent="-121920" lvl="0" marL="274320" marR="0" rtl="0" algn="l">
              <a:spcBef>
                <a:spcPts val="0"/>
              </a:spcBef>
              <a:spcAft>
                <a:spcPts val="0"/>
              </a:spcAft>
              <a:buClr>
                <a:schemeClr val="accent1"/>
              </a:buClr>
              <a:buSzPts val="2400"/>
              <a:buFont typeface="Noto Sans Symbols"/>
              <a:buNone/>
            </a:pPr>
            <a:r>
              <a:t/>
            </a:r>
            <a:endParaRPr b="0" i="0" sz="2400" u="none" cap="none" strike="noStrike">
              <a:solidFill>
                <a:schemeClr val="dk2"/>
              </a:solidFill>
              <a:latin typeface="Candara"/>
              <a:ea typeface="Candara"/>
              <a:cs typeface="Candara"/>
              <a:sym typeface="Candara"/>
            </a:endParaRPr>
          </a:p>
        </p:txBody>
      </p:sp>
      <p:sp>
        <p:nvSpPr>
          <p:cNvPr id="243" name="Shape 24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t/>
            </a:r>
            <a:endParaRPr b="0" i="0" sz="4400" u="none" cap="none" strike="noStrike">
              <a:solidFill>
                <a:srgbClr val="FFFFFF"/>
              </a:solidFill>
              <a:latin typeface="Candara"/>
              <a:ea typeface="Candara"/>
              <a:cs typeface="Candara"/>
              <a:sym typeface="Candara"/>
            </a:endParaRPr>
          </a:p>
        </p:txBody>
      </p:sp>
      <p:pic>
        <p:nvPicPr>
          <p:cNvPr id="244" name="Shape 244"/>
          <p:cNvPicPr preferRelativeResize="0"/>
          <p:nvPr/>
        </p:nvPicPr>
        <p:blipFill rotWithShape="1">
          <a:blip r:embed="rId3">
            <a:alphaModFix/>
          </a:blip>
          <a:srcRect b="0" l="0" r="0" t="0"/>
          <a:stretch/>
        </p:blipFill>
        <p:spPr>
          <a:xfrm>
            <a:off x="395536" y="764704"/>
            <a:ext cx="7704856" cy="45365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Autofit/>
          </a:bodyPr>
          <a:lstStyle/>
          <a:p>
            <a:pPr indent="-121920" lvl="0" marL="274320" marR="0" rtl="0" algn="l">
              <a:spcBef>
                <a:spcPts val="0"/>
              </a:spcBef>
              <a:spcAft>
                <a:spcPts val="0"/>
              </a:spcAft>
              <a:buClr>
                <a:schemeClr val="accent1"/>
              </a:buClr>
              <a:buSzPts val="2400"/>
              <a:buFont typeface="Noto Sans Symbols"/>
              <a:buNone/>
            </a:pPr>
            <a:r>
              <a:t/>
            </a:r>
            <a:endParaRPr b="0" i="0" sz="2400" u="none" cap="none" strike="noStrike">
              <a:solidFill>
                <a:schemeClr val="dk2"/>
              </a:solidFill>
              <a:latin typeface="Candara"/>
              <a:ea typeface="Candara"/>
              <a:cs typeface="Candara"/>
              <a:sym typeface="Candara"/>
            </a:endParaRPr>
          </a:p>
        </p:txBody>
      </p:sp>
      <p:sp>
        <p:nvSpPr>
          <p:cNvPr id="250" name="Shape 25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t/>
            </a:r>
            <a:endParaRPr b="0" i="0" sz="4400" u="none" cap="none" strike="noStrike">
              <a:solidFill>
                <a:srgbClr val="FFFFFF"/>
              </a:solidFill>
              <a:latin typeface="Candara"/>
              <a:ea typeface="Candara"/>
              <a:cs typeface="Candara"/>
              <a:sym typeface="Candara"/>
            </a:endParaRPr>
          </a:p>
        </p:txBody>
      </p:sp>
      <p:pic>
        <p:nvPicPr>
          <p:cNvPr id="251" name="Shape 251"/>
          <p:cNvPicPr preferRelativeResize="0"/>
          <p:nvPr/>
        </p:nvPicPr>
        <p:blipFill rotWithShape="1">
          <a:blip r:embed="rId3">
            <a:alphaModFix/>
          </a:blip>
          <a:srcRect b="0" l="0" r="0" t="0"/>
          <a:stretch/>
        </p:blipFill>
        <p:spPr>
          <a:xfrm>
            <a:off x="395536" y="1844824"/>
            <a:ext cx="8208912" cy="43204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1" type="body"/>
          </p:nvPr>
        </p:nvSpPr>
        <p:spPr>
          <a:xfrm>
            <a:off x="827584" y="2930632"/>
            <a:ext cx="7408333" cy="3450696"/>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2400"/>
              <a:buFont typeface="Noto Sans Symbols"/>
              <a:buChar char="∗"/>
            </a:pPr>
            <a:r>
              <a:rPr b="0" i="0" lang="es-PE" sz="2400" u="none" cap="none" strike="noStrike">
                <a:solidFill>
                  <a:schemeClr val="dk2"/>
                </a:solidFill>
                <a:latin typeface="Candara"/>
                <a:ea typeface="Candara"/>
                <a:cs typeface="Candara"/>
                <a:sym typeface="Candara"/>
              </a:rPr>
              <a:t>Derrama Magisterial es una institución de Seguridad Social privada, perteneciente a los maestros que trabajan en las instituciones educativas del Estado. Nuestra función principal es administrar con eficiencia y transparencia los aportes mensuales de nuestros asociados.</a:t>
            </a:r>
            <a:endParaRPr b="0" i="0" sz="2400" u="none" cap="none" strike="noStrike">
              <a:solidFill>
                <a:schemeClr val="dk2"/>
              </a:solidFill>
              <a:latin typeface="Candara"/>
              <a:ea typeface="Candara"/>
              <a:cs typeface="Candara"/>
              <a:sym typeface="Candara"/>
            </a:endParaRPr>
          </a:p>
        </p:txBody>
      </p:sp>
      <p:sp>
        <p:nvSpPr>
          <p:cNvPr id="139" name="Shape 13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rPr b="0" i="0" lang="es-PE" sz="4400" u="none" cap="none" strike="noStrike">
                <a:solidFill>
                  <a:srgbClr val="FFFFFF"/>
                </a:solidFill>
                <a:latin typeface="Candara"/>
                <a:ea typeface="Candara"/>
                <a:cs typeface="Candara"/>
                <a:sym typeface="Candara"/>
              </a:rPr>
              <a:t>DERRAMA MAGISTERIAL </a:t>
            </a:r>
            <a:endParaRPr b="0" i="0" sz="4400" u="none" cap="none" strike="noStrike">
              <a:solidFill>
                <a:srgbClr val="FFFFFF"/>
              </a:solidFill>
              <a:latin typeface="Candara"/>
              <a:ea typeface="Candara"/>
              <a:cs typeface="Candara"/>
              <a:sym typeface="Canda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ctrTitle"/>
          </p:nvPr>
        </p:nvSpPr>
        <p:spPr>
          <a:xfrm>
            <a:off x="649796" y="-747464"/>
            <a:ext cx="7772400" cy="178010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rPr b="0" i="0" lang="es-PE" sz="4400" u="none" cap="none" strike="noStrike">
                <a:solidFill>
                  <a:srgbClr val="FFFFFF"/>
                </a:solidFill>
                <a:latin typeface="Candara"/>
                <a:ea typeface="Candara"/>
                <a:cs typeface="Candara"/>
                <a:sym typeface="Candara"/>
              </a:rPr>
              <a:t>Indicador de Proceso Mejorado</a:t>
            </a:r>
            <a:endParaRPr b="0" i="0" sz="4400" u="none" cap="none" strike="noStrike">
              <a:solidFill>
                <a:srgbClr val="FFFFFF"/>
              </a:solidFill>
              <a:latin typeface="Candara"/>
              <a:ea typeface="Candara"/>
              <a:cs typeface="Candara"/>
              <a:sym typeface="Candara"/>
            </a:endParaRPr>
          </a:p>
        </p:txBody>
      </p:sp>
      <p:sp>
        <p:nvSpPr>
          <p:cNvPr id="257" name="Shape 257"/>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000"/>
              <a:buFont typeface="Noto Sans Symbols"/>
              <a:buNone/>
            </a:pPr>
            <a:r>
              <a:t/>
            </a:r>
            <a:endParaRPr b="0" i="0" sz="2000" u="none" cap="none" strike="noStrike">
              <a:solidFill>
                <a:srgbClr val="FFFFFF"/>
              </a:solidFill>
              <a:latin typeface="Candara"/>
              <a:ea typeface="Candara"/>
              <a:cs typeface="Candara"/>
              <a:sym typeface="Candara"/>
            </a:endParaRPr>
          </a:p>
        </p:txBody>
      </p:sp>
      <p:pic>
        <p:nvPicPr>
          <p:cNvPr id="258" name="Shape 258"/>
          <p:cNvPicPr preferRelativeResize="0"/>
          <p:nvPr/>
        </p:nvPicPr>
        <p:blipFill rotWithShape="1">
          <a:blip r:embed="rId3">
            <a:alphaModFix/>
          </a:blip>
          <a:srcRect b="0" l="0" r="0" t="0"/>
          <a:stretch/>
        </p:blipFill>
        <p:spPr>
          <a:xfrm>
            <a:off x="2051720" y="980728"/>
            <a:ext cx="4968552" cy="5648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rPr b="0" i="0" lang="es-PE" sz="4400" u="none" cap="none" strike="noStrike">
                <a:solidFill>
                  <a:srgbClr val="FFFFFF"/>
                </a:solidFill>
                <a:latin typeface="Candara"/>
                <a:ea typeface="Candara"/>
                <a:cs typeface="Candara"/>
                <a:sym typeface="Candara"/>
              </a:rPr>
              <a:t>CONCLUSIONES</a:t>
            </a:r>
            <a:endParaRPr b="0" i="0" sz="4400" u="none" cap="none" strike="noStrike">
              <a:solidFill>
                <a:srgbClr val="FFFFFF"/>
              </a:solidFill>
              <a:latin typeface="Candara"/>
              <a:ea typeface="Candara"/>
              <a:cs typeface="Candara"/>
              <a:sym typeface="Candara"/>
            </a:endParaRPr>
          </a:p>
        </p:txBody>
      </p:sp>
      <p:sp>
        <p:nvSpPr>
          <p:cNvPr id="264" name="Shape 264"/>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000"/>
              <a:buFont typeface="Noto Sans Symbols"/>
              <a:buNone/>
            </a:pPr>
            <a:r>
              <a:t/>
            </a:r>
            <a:endParaRPr b="0" i="0" sz="2000" u="none" cap="none" strike="noStrike">
              <a:solidFill>
                <a:srgbClr val="FFFFFF"/>
              </a:solidFill>
              <a:latin typeface="Candara"/>
              <a:ea typeface="Candara"/>
              <a:cs typeface="Candara"/>
              <a:sym typeface="Canda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idx="1" type="body"/>
          </p:nvPr>
        </p:nvSpPr>
        <p:spPr>
          <a:xfrm>
            <a:off x="827584" y="1700808"/>
            <a:ext cx="7488832" cy="3816424"/>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2040"/>
              <a:buFont typeface="Noto Sans Symbols"/>
              <a:buChar char="∗"/>
            </a:pPr>
            <a:r>
              <a:rPr b="0" i="1" lang="es-PE" sz="2040" u="none" cap="none" strike="noStrike">
                <a:solidFill>
                  <a:schemeClr val="dk2"/>
                </a:solidFill>
                <a:latin typeface="Candara"/>
                <a:ea typeface="Candara"/>
                <a:cs typeface="Candara"/>
                <a:sym typeface="Candara"/>
              </a:rPr>
              <a:t>Para este trabajo se ha recogido las características generales de la empresa Derrama Magisterial. Se ha identificado el objetivo general y los objetivos específicos, a nivel del grupo y proyecto, la descripción de la organización, su identificación y selección del proceso de estudio. Asimismo, la descripción del proceso actual.</a:t>
            </a:r>
            <a:endParaRPr b="0" i="0" sz="2040" u="none" cap="none" strike="noStrike">
              <a:solidFill>
                <a:schemeClr val="dk2"/>
              </a:solidFill>
              <a:latin typeface="Candara"/>
              <a:ea typeface="Candara"/>
              <a:cs typeface="Candara"/>
              <a:sym typeface="Candara"/>
            </a:endParaRPr>
          </a:p>
          <a:p>
            <a:pPr indent="-274320" lvl="0" marL="274320" marR="0" rtl="0" algn="l">
              <a:lnSpc>
                <a:spcPct val="90000"/>
              </a:lnSpc>
              <a:spcBef>
                <a:spcPts val="408"/>
              </a:spcBef>
              <a:spcAft>
                <a:spcPts val="0"/>
              </a:spcAft>
              <a:buClr>
                <a:schemeClr val="accent1"/>
              </a:buClr>
              <a:buSzPts val="2040"/>
              <a:buFont typeface="Noto Sans Symbols"/>
              <a:buChar char="∗"/>
            </a:pPr>
            <a:r>
              <a:rPr b="0" i="1" lang="es-PE" sz="2040" u="none" cap="none" strike="noStrike">
                <a:solidFill>
                  <a:schemeClr val="dk2"/>
                </a:solidFill>
                <a:latin typeface="Candara"/>
                <a:ea typeface="Candara"/>
                <a:cs typeface="Candara"/>
                <a:sym typeface="Candara"/>
              </a:rPr>
              <a:t> </a:t>
            </a:r>
            <a:endParaRPr b="0" i="0" sz="2040" u="none" cap="none" strike="noStrike">
              <a:solidFill>
                <a:schemeClr val="dk2"/>
              </a:solidFill>
              <a:latin typeface="Candara"/>
              <a:ea typeface="Candara"/>
              <a:cs typeface="Candara"/>
              <a:sym typeface="Candara"/>
            </a:endParaRPr>
          </a:p>
          <a:p>
            <a:pPr indent="-274320" lvl="0" marL="274320" marR="0" rtl="0" algn="l">
              <a:lnSpc>
                <a:spcPct val="90000"/>
              </a:lnSpc>
              <a:spcBef>
                <a:spcPts val="408"/>
              </a:spcBef>
              <a:spcAft>
                <a:spcPts val="0"/>
              </a:spcAft>
              <a:buClr>
                <a:schemeClr val="accent1"/>
              </a:buClr>
              <a:buSzPts val="2040"/>
              <a:buFont typeface="Noto Sans Symbols"/>
              <a:buChar char="∗"/>
            </a:pPr>
            <a:r>
              <a:rPr b="0" i="1" lang="es-PE" sz="2040" u="none" cap="none" strike="noStrike">
                <a:solidFill>
                  <a:schemeClr val="dk2"/>
                </a:solidFill>
                <a:latin typeface="Candara"/>
                <a:ea typeface="Candara"/>
                <a:cs typeface="Candara"/>
                <a:sym typeface="Candara"/>
              </a:rPr>
              <a:t>Los datos recopilados para el presente trabajo nos ayudarán a poder comprender el proceso de Gestión de Créditos (objeto de estudio). De tal manera, identificado las actividades realizadas por el objeto de estudio con ayuda de la herramienta BPMN, nos permitirá conocer los lineamientos para mejorar el registro de incidencias de prioridad crítica o alta.</a:t>
            </a:r>
            <a:endParaRPr b="0" i="0" sz="2040" u="none" cap="none" strike="noStrike">
              <a:solidFill>
                <a:schemeClr val="dk2"/>
              </a:solidFill>
              <a:latin typeface="Candara"/>
              <a:ea typeface="Candara"/>
              <a:cs typeface="Candara"/>
              <a:sym typeface="Candara"/>
            </a:endParaRPr>
          </a:p>
          <a:p>
            <a:pPr indent="-144780" lvl="0" marL="274320" marR="0" rtl="0" algn="l">
              <a:lnSpc>
                <a:spcPct val="90000"/>
              </a:lnSpc>
              <a:spcBef>
                <a:spcPts val="408"/>
              </a:spcBef>
              <a:spcAft>
                <a:spcPts val="0"/>
              </a:spcAft>
              <a:buClr>
                <a:schemeClr val="accent1"/>
              </a:buClr>
              <a:buSzPts val="2040"/>
              <a:buFont typeface="Noto Sans Symbols"/>
              <a:buNone/>
            </a:pPr>
            <a:r>
              <a:t/>
            </a:r>
            <a:endParaRPr b="0" i="0" sz="2040" u="none" cap="none" strike="noStrike">
              <a:solidFill>
                <a:schemeClr val="dk2"/>
              </a:solidFill>
              <a:latin typeface="Candara"/>
              <a:ea typeface="Candara"/>
              <a:cs typeface="Candara"/>
              <a:sym typeface="Candara"/>
            </a:endParaRPr>
          </a:p>
        </p:txBody>
      </p:sp>
      <p:sp>
        <p:nvSpPr>
          <p:cNvPr id="270" name="Shape 27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t/>
            </a:r>
            <a:endParaRPr b="0" i="0" sz="4400" u="none" cap="none" strike="noStrike">
              <a:solidFill>
                <a:srgbClr val="FFFFFF"/>
              </a:solidFill>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idx="1" type="body"/>
          </p:nvPr>
        </p:nvSpPr>
        <p:spPr>
          <a:xfrm>
            <a:off x="611561" y="2060848"/>
            <a:ext cx="7668840" cy="406531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79"/>
              <a:buFont typeface="Noto Sans Symbols"/>
              <a:buNone/>
            </a:pPr>
            <a:r>
              <a:rPr b="1" i="0" lang="es-PE" sz="1679" u="none" cap="none" strike="noStrike">
                <a:solidFill>
                  <a:schemeClr val="dk2"/>
                </a:solidFill>
                <a:latin typeface="Candara"/>
                <a:ea typeface="Candara"/>
                <a:cs typeface="Candara"/>
                <a:sym typeface="Candara"/>
              </a:rPr>
              <a:t>Objetivo General</a:t>
            </a:r>
            <a:endParaRPr b="0" i="0" sz="1679" u="none" cap="none" strike="noStrike">
              <a:solidFill>
                <a:schemeClr val="dk2"/>
              </a:solidFill>
              <a:latin typeface="Candara"/>
              <a:ea typeface="Candara"/>
              <a:cs typeface="Candara"/>
              <a:sym typeface="Candara"/>
            </a:endParaRPr>
          </a:p>
          <a:p>
            <a:pPr indent="-274320" lvl="0" marL="274320" marR="0" rtl="0" algn="l">
              <a:lnSpc>
                <a:spcPct val="80000"/>
              </a:lnSpc>
              <a:spcBef>
                <a:spcPts val="336"/>
              </a:spcBef>
              <a:spcAft>
                <a:spcPts val="0"/>
              </a:spcAft>
              <a:buClr>
                <a:schemeClr val="accent1"/>
              </a:buClr>
              <a:buSzPts val="1679"/>
              <a:buFont typeface="Noto Sans Symbols"/>
              <a:buChar char="∗"/>
            </a:pPr>
            <a:r>
              <a:rPr b="0" i="0" lang="es-PE" sz="1679" u="none" cap="none" strike="noStrike">
                <a:solidFill>
                  <a:schemeClr val="dk2"/>
                </a:solidFill>
                <a:latin typeface="Candara"/>
                <a:ea typeface="Candara"/>
                <a:cs typeface="Candara"/>
                <a:sym typeface="Candara"/>
              </a:rPr>
              <a:t>Nuestro objetivo principal es optimizar el proceso en estudio  a través del diagnóstico realizado e identificación de áreas de oportunidad, y así lograr alcanzar mejores resultados en la gestión flujo del préstamo.</a:t>
            </a:r>
            <a:endParaRPr/>
          </a:p>
          <a:p>
            <a:pPr indent="0" lvl="0" marL="0" marR="0" rtl="0" algn="l">
              <a:lnSpc>
                <a:spcPct val="80000"/>
              </a:lnSpc>
              <a:spcBef>
                <a:spcPts val="336"/>
              </a:spcBef>
              <a:spcAft>
                <a:spcPts val="0"/>
              </a:spcAft>
              <a:buClr>
                <a:schemeClr val="accent1"/>
              </a:buClr>
              <a:buSzPts val="1679"/>
              <a:buFont typeface="Noto Sans Symbols"/>
              <a:buNone/>
            </a:pPr>
            <a:r>
              <a:rPr b="1" i="0" lang="es-PE" sz="1679" u="none" cap="none" strike="noStrike">
                <a:solidFill>
                  <a:schemeClr val="dk2"/>
                </a:solidFill>
                <a:latin typeface="Candara"/>
                <a:ea typeface="Candara"/>
                <a:cs typeface="Candara"/>
                <a:sym typeface="Candara"/>
              </a:rPr>
              <a:t> </a:t>
            </a:r>
            <a:endParaRPr b="0" i="0" sz="1679" u="none" cap="none" strike="noStrike">
              <a:solidFill>
                <a:schemeClr val="dk2"/>
              </a:solidFill>
              <a:latin typeface="Candara"/>
              <a:ea typeface="Candara"/>
              <a:cs typeface="Candara"/>
              <a:sym typeface="Candara"/>
            </a:endParaRPr>
          </a:p>
          <a:p>
            <a:pPr indent="0" lvl="0" marL="0" marR="0" rtl="0" algn="l">
              <a:lnSpc>
                <a:spcPct val="80000"/>
              </a:lnSpc>
              <a:spcBef>
                <a:spcPts val="336"/>
              </a:spcBef>
              <a:spcAft>
                <a:spcPts val="0"/>
              </a:spcAft>
              <a:buClr>
                <a:schemeClr val="accent1"/>
              </a:buClr>
              <a:buSzPts val="1679"/>
              <a:buFont typeface="Noto Sans Symbols"/>
              <a:buNone/>
            </a:pPr>
            <a:r>
              <a:rPr b="1" i="0" lang="es-PE" sz="1679" u="none" cap="none" strike="noStrike">
                <a:solidFill>
                  <a:schemeClr val="dk2"/>
                </a:solidFill>
                <a:latin typeface="Candara"/>
                <a:ea typeface="Candara"/>
                <a:cs typeface="Candara"/>
                <a:sym typeface="Candara"/>
              </a:rPr>
              <a:t>Objetivos específicos</a:t>
            </a:r>
            <a:endParaRPr b="0" i="0" sz="1679" u="none" cap="none" strike="noStrike">
              <a:solidFill>
                <a:schemeClr val="dk2"/>
              </a:solidFill>
              <a:latin typeface="Candara"/>
              <a:ea typeface="Candara"/>
              <a:cs typeface="Candara"/>
              <a:sym typeface="Candara"/>
            </a:endParaRPr>
          </a:p>
          <a:p>
            <a:pPr indent="-274320" lvl="0" marL="274320" marR="0" rtl="0" algn="l">
              <a:lnSpc>
                <a:spcPct val="80000"/>
              </a:lnSpc>
              <a:spcBef>
                <a:spcPts val="336"/>
              </a:spcBef>
              <a:spcAft>
                <a:spcPts val="0"/>
              </a:spcAft>
              <a:buClr>
                <a:schemeClr val="accent1"/>
              </a:buClr>
              <a:buSzPts val="1679"/>
              <a:buFont typeface="Noto Sans Symbols"/>
              <a:buChar char="∗"/>
            </a:pPr>
            <a:r>
              <a:rPr b="0" i="0" lang="es-PE" sz="1679" u="none" cap="none" strike="noStrike">
                <a:solidFill>
                  <a:schemeClr val="dk2"/>
                </a:solidFill>
                <a:latin typeface="Candara"/>
                <a:ea typeface="Candara"/>
                <a:cs typeface="Candara"/>
                <a:sym typeface="Candara"/>
              </a:rPr>
              <a:t>Identificación de procesos actuales dentro de la organización.</a:t>
            </a:r>
            <a:endParaRPr b="0" i="0" sz="1679" u="none" cap="none" strike="noStrike">
              <a:solidFill>
                <a:schemeClr val="dk2"/>
              </a:solidFill>
              <a:latin typeface="Candara"/>
              <a:ea typeface="Candara"/>
              <a:cs typeface="Candara"/>
              <a:sym typeface="Candara"/>
            </a:endParaRPr>
          </a:p>
          <a:p>
            <a:pPr indent="-274320" lvl="0" marL="274320" marR="0" rtl="0" algn="l">
              <a:lnSpc>
                <a:spcPct val="80000"/>
              </a:lnSpc>
              <a:spcBef>
                <a:spcPts val="336"/>
              </a:spcBef>
              <a:spcAft>
                <a:spcPts val="0"/>
              </a:spcAft>
              <a:buClr>
                <a:schemeClr val="accent1"/>
              </a:buClr>
              <a:buSzPts val="1679"/>
              <a:buFont typeface="Noto Sans Symbols"/>
              <a:buChar char="∗"/>
            </a:pPr>
            <a:r>
              <a:rPr b="0" i="0" lang="es-PE" sz="1679" u="none" cap="none" strike="noStrike">
                <a:solidFill>
                  <a:schemeClr val="dk2"/>
                </a:solidFill>
                <a:latin typeface="Candara"/>
                <a:ea typeface="Candara"/>
                <a:cs typeface="Candara"/>
                <a:sym typeface="Candara"/>
              </a:rPr>
              <a:t>Identificación de la estructura actual de las áreas que intervienen en el proceso.</a:t>
            </a:r>
            <a:endParaRPr b="0" i="0" sz="1679" u="none" cap="none" strike="noStrike">
              <a:solidFill>
                <a:schemeClr val="dk2"/>
              </a:solidFill>
              <a:latin typeface="Candara"/>
              <a:ea typeface="Candara"/>
              <a:cs typeface="Candara"/>
              <a:sym typeface="Candara"/>
            </a:endParaRPr>
          </a:p>
          <a:p>
            <a:pPr indent="-274320" lvl="0" marL="274320" marR="0" rtl="0" algn="l">
              <a:lnSpc>
                <a:spcPct val="80000"/>
              </a:lnSpc>
              <a:spcBef>
                <a:spcPts val="336"/>
              </a:spcBef>
              <a:spcAft>
                <a:spcPts val="0"/>
              </a:spcAft>
              <a:buClr>
                <a:schemeClr val="accent1"/>
              </a:buClr>
              <a:buSzPts val="1679"/>
              <a:buFont typeface="Noto Sans Symbols"/>
              <a:buChar char="∗"/>
            </a:pPr>
            <a:r>
              <a:rPr b="0" i="0" lang="es-PE" sz="1679" u="none" cap="none" strike="noStrike">
                <a:solidFill>
                  <a:schemeClr val="dk2"/>
                </a:solidFill>
                <a:latin typeface="Candara"/>
                <a:ea typeface="Candara"/>
                <a:cs typeface="Candara"/>
                <a:sym typeface="Candara"/>
              </a:rPr>
              <a:t>Selección del proceso objeto de este estudio.</a:t>
            </a:r>
            <a:endParaRPr b="0" i="0" sz="1679" u="none" cap="none" strike="noStrike">
              <a:solidFill>
                <a:schemeClr val="dk2"/>
              </a:solidFill>
              <a:latin typeface="Candara"/>
              <a:ea typeface="Candara"/>
              <a:cs typeface="Candara"/>
              <a:sym typeface="Candara"/>
            </a:endParaRPr>
          </a:p>
          <a:p>
            <a:pPr indent="-274320" lvl="0" marL="274320" marR="0" rtl="0" algn="l">
              <a:lnSpc>
                <a:spcPct val="80000"/>
              </a:lnSpc>
              <a:spcBef>
                <a:spcPts val="336"/>
              </a:spcBef>
              <a:spcAft>
                <a:spcPts val="0"/>
              </a:spcAft>
              <a:buClr>
                <a:schemeClr val="accent1"/>
              </a:buClr>
              <a:buSzPts val="1679"/>
              <a:buFont typeface="Noto Sans Symbols"/>
              <a:buChar char="∗"/>
            </a:pPr>
            <a:r>
              <a:rPr b="0" i="0" lang="es-PE" sz="1679" u="none" cap="none" strike="noStrike">
                <a:solidFill>
                  <a:schemeClr val="dk2"/>
                </a:solidFill>
                <a:latin typeface="Candara"/>
                <a:ea typeface="Candara"/>
                <a:cs typeface="Candara"/>
                <a:sym typeface="Candara"/>
              </a:rPr>
              <a:t>Identificar las mejoras del servicio para el asociado.</a:t>
            </a:r>
            <a:endParaRPr b="0" i="0" sz="1679" u="none" cap="none" strike="noStrike">
              <a:solidFill>
                <a:schemeClr val="dk2"/>
              </a:solidFill>
              <a:latin typeface="Candara"/>
              <a:ea typeface="Candara"/>
              <a:cs typeface="Candara"/>
              <a:sym typeface="Candara"/>
            </a:endParaRPr>
          </a:p>
          <a:p>
            <a:pPr indent="-274320" lvl="0" marL="274320" marR="0" rtl="0" algn="l">
              <a:lnSpc>
                <a:spcPct val="80000"/>
              </a:lnSpc>
              <a:spcBef>
                <a:spcPts val="336"/>
              </a:spcBef>
              <a:spcAft>
                <a:spcPts val="0"/>
              </a:spcAft>
              <a:buClr>
                <a:schemeClr val="accent1"/>
              </a:buClr>
              <a:buSzPts val="1679"/>
              <a:buFont typeface="Noto Sans Symbols"/>
              <a:buChar char="∗"/>
            </a:pPr>
            <a:r>
              <a:rPr b="0" i="0" lang="es-PE" sz="1679" u="none" cap="none" strike="noStrike">
                <a:solidFill>
                  <a:schemeClr val="dk2"/>
                </a:solidFill>
                <a:latin typeface="Candara"/>
                <a:ea typeface="Candara"/>
                <a:cs typeface="Candara"/>
                <a:sym typeface="Candara"/>
              </a:rPr>
              <a:t>Atención de problemas y quejas de los asociados y usuarios con soluciones  innovadoras.</a:t>
            </a:r>
            <a:endParaRPr b="0" i="0" sz="1679" u="none" cap="none" strike="noStrike">
              <a:solidFill>
                <a:schemeClr val="dk2"/>
              </a:solidFill>
              <a:latin typeface="Candara"/>
              <a:ea typeface="Candara"/>
              <a:cs typeface="Candara"/>
              <a:sym typeface="Candara"/>
            </a:endParaRPr>
          </a:p>
          <a:p>
            <a:pPr indent="-274320" lvl="0" marL="274320" marR="0" rtl="0" algn="l">
              <a:lnSpc>
                <a:spcPct val="80000"/>
              </a:lnSpc>
              <a:spcBef>
                <a:spcPts val="336"/>
              </a:spcBef>
              <a:spcAft>
                <a:spcPts val="0"/>
              </a:spcAft>
              <a:buClr>
                <a:schemeClr val="accent1"/>
              </a:buClr>
              <a:buSzPts val="1679"/>
              <a:buFont typeface="Noto Sans Symbols"/>
              <a:buChar char="∗"/>
            </a:pPr>
            <a:r>
              <a:rPr b="0" i="0" lang="es-PE" sz="1679" u="none" cap="none" strike="noStrike">
                <a:solidFill>
                  <a:schemeClr val="dk2"/>
                </a:solidFill>
                <a:latin typeface="Candara"/>
                <a:ea typeface="Candara"/>
                <a:cs typeface="Candara"/>
                <a:sym typeface="Candara"/>
              </a:rPr>
              <a:t>Aumentar la fidelidad de los docentes con la Derrama Magisterial mediante la buena gestión de crédito.</a:t>
            </a:r>
            <a:endParaRPr b="0" i="0" sz="1679" u="none" cap="none" strike="noStrike">
              <a:solidFill>
                <a:schemeClr val="dk2"/>
              </a:solidFill>
              <a:latin typeface="Candara"/>
              <a:ea typeface="Candara"/>
              <a:cs typeface="Candara"/>
              <a:sym typeface="Candara"/>
            </a:endParaRPr>
          </a:p>
          <a:p>
            <a:pPr indent="-274320" lvl="0" marL="274320" marR="0" rtl="0" algn="l">
              <a:lnSpc>
                <a:spcPct val="80000"/>
              </a:lnSpc>
              <a:spcBef>
                <a:spcPts val="336"/>
              </a:spcBef>
              <a:spcAft>
                <a:spcPts val="0"/>
              </a:spcAft>
              <a:buClr>
                <a:schemeClr val="accent1"/>
              </a:buClr>
              <a:buSzPts val="1679"/>
              <a:buFont typeface="Noto Sans Symbols"/>
              <a:buChar char="∗"/>
            </a:pPr>
            <a:r>
              <a:rPr b="0" i="0" lang="es-PE" sz="1679" u="none" cap="none" strike="noStrike">
                <a:solidFill>
                  <a:schemeClr val="dk2"/>
                </a:solidFill>
                <a:latin typeface="Candara"/>
                <a:ea typeface="Candara"/>
                <a:cs typeface="Candara"/>
                <a:sym typeface="Candara"/>
              </a:rPr>
              <a:t>Adquirir o desarrollar un nuevo sistema  informático o mejorar el actual, tomando en cuenta preferentemente las disposiciones de la SBS.</a:t>
            </a:r>
            <a:endParaRPr b="0" i="0" sz="1679" u="none" cap="none" strike="noStrike">
              <a:solidFill>
                <a:schemeClr val="dk2"/>
              </a:solidFill>
              <a:latin typeface="Candara"/>
              <a:ea typeface="Candara"/>
              <a:cs typeface="Candara"/>
              <a:sym typeface="Candara"/>
            </a:endParaRPr>
          </a:p>
          <a:p>
            <a:pPr indent="-167640" lvl="0" marL="274320" marR="0" rtl="0" algn="l">
              <a:lnSpc>
                <a:spcPct val="80000"/>
              </a:lnSpc>
              <a:spcBef>
                <a:spcPts val="336"/>
              </a:spcBef>
              <a:spcAft>
                <a:spcPts val="0"/>
              </a:spcAft>
              <a:buClr>
                <a:schemeClr val="accent1"/>
              </a:buClr>
              <a:buSzPts val="1680"/>
              <a:buFont typeface="Noto Sans Symbols"/>
              <a:buNone/>
            </a:pPr>
            <a:r>
              <a:t/>
            </a:r>
            <a:endParaRPr b="0" i="0" sz="1679" u="none" cap="none" strike="noStrike">
              <a:solidFill>
                <a:schemeClr val="dk2"/>
              </a:solidFill>
              <a:latin typeface="Candara"/>
              <a:ea typeface="Candara"/>
              <a:cs typeface="Candara"/>
              <a:sym typeface="Candara"/>
            </a:endParaRPr>
          </a:p>
        </p:txBody>
      </p:sp>
      <p:sp>
        <p:nvSpPr>
          <p:cNvPr id="145" name="Shape 14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rPr b="0" i="0" lang="es-PE" sz="4400" u="none" cap="none" strike="noStrike">
                <a:solidFill>
                  <a:srgbClr val="FFFFFF"/>
                </a:solidFill>
                <a:latin typeface="Candara"/>
                <a:ea typeface="Candara"/>
                <a:cs typeface="Candara"/>
                <a:sym typeface="Candara"/>
              </a:rPr>
              <a:t>OBJETIVOS ESTRATEGICOS</a:t>
            </a:r>
            <a:endParaRPr b="0" i="0" sz="4400" u="none" cap="none" strike="noStrike">
              <a:solidFill>
                <a:srgbClr val="FFFFFF"/>
              </a:solidFill>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rPr b="0" i="0" lang="es-PE" sz="4400" u="none" cap="none" strike="noStrike">
                <a:solidFill>
                  <a:srgbClr val="FFFFFF"/>
                </a:solidFill>
                <a:latin typeface="Candara"/>
                <a:ea typeface="Candara"/>
                <a:cs typeface="Candara"/>
                <a:sym typeface="Candara"/>
              </a:rPr>
              <a:t>MAPA DE PROCESOS</a:t>
            </a:r>
            <a:endParaRPr b="0" i="0" sz="4400" u="none" cap="none" strike="noStrike">
              <a:solidFill>
                <a:srgbClr val="FFFFFF"/>
              </a:solidFill>
              <a:latin typeface="Candara"/>
              <a:ea typeface="Candara"/>
              <a:cs typeface="Candara"/>
              <a:sym typeface="Candara"/>
            </a:endParaRPr>
          </a:p>
        </p:txBody>
      </p:sp>
      <p:sp>
        <p:nvSpPr>
          <p:cNvPr id="151" name="Shape 151"/>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000"/>
              <a:buFont typeface="Noto Sans Symbols"/>
              <a:buNone/>
            </a:pPr>
            <a:r>
              <a:t/>
            </a:r>
            <a:endParaRPr b="0" i="0" sz="2000" u="none" cap="none" strike="noStrike">
              <a:solidFill>
                <a:srgbClr val="FFFFFF"/>
              </a:solidFill>
              <a:latin typeface="Candara"/>
              <a:ea typeface="Candara"/>
              <a:cs typeface="Candara"/>
              <a:sym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32040" l="23077" r="23557" t="8975"/>
          <a:stretch/>
        </p:blipFill>
        <p:spPr>
          <a:xfrm>
            <a:off x="937692" y="476672"/>
            <a:ext cx="7272808" cy="607183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rPr b="0" i="0" lang="es-PE" sz="4400" u="none" cap="none" strike="noStrike">
                <a:solidFill>
                  <a:srgbClr val="FFFFFF"/>
                </a:solidFill>
                <a:latin typeface="Candara"/>
                <a:ea typeface="Candara"/>
                <a:cs typeface="Candara"/>
                <a:sym typeface="Candara"/>
              </a:rPr>
              <a:t>FICHA DE PROCESOS</a:t>
            </a:r>
            <a:endParaRPr b="0" i="0" sz="4400" u="none" cap="none" strike="noStrike">
              <a:solidFill>
                <a:srgbClr val="FFFFFF"/>
              </a:solidFill>
              <a:latin typeface="Candara"/>
              <a:ea typeface="Candara"/>
              <a:cs typeface="Candara"/>
              <a:sym typeface="Candara"/>
            </a:endParaRPr>
          </a:p>
        </p:txBody>
      </p:sp>
      <p:sp>
        <p:nvSpPr>
          <p:cNvPr id="162" name="Shape 162"/>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000"/>
              <a:buFont typeface="Noto Sans Symbols"/>
              <a:buNone/>
            </a:pPr>
            <a:r>
              <a:t/>
            </a:r>
            <a:endParaRPr b="0" i="0" sz="2000" u="none" cap="none" strike="noStrike">
              <a:solidFill>
                <a:srgbClr val="FFFFFF"/>
              </a:solidFill>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t/>
            </a:r>
            <a:endParaRPr b="0" i="0" sz="4400" u="none" cap="none" strike="noStrike">
              <a:solidFill>
                <a:srgbClr val="FFFFFF"/>
              </a:solidFill>
              <a:latin typeface="Candara"/>
              <a:ea typeface="Candara"/>
              <a:cs typeface="Candara"/>
              <a:sym typeface="Candara"/>
            </a:endParaRPr>
          </a:p>
        </p:txBody>
      </p:sp>
      <p:sp>
        <p:nvSpPr>
          <p:cNvPr id="168" name="Shape 168"/>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Autofit/>
          </a:bodyPr>
          <a:lstStyle/>
          <a:p>
            <a:pPr indent="-121920" lvl="0" marL="274320" marR="0" rtl="0" algn="l">
              <a:spcBef>
                <a:spcPts val="0"/>
              </a:spcBef>
              <a:spcAft>
                <a:spcPts val="0"/>
              </a:spcAft>
              <a:buClr>
                <a:schemeClr val="accent1"/>
              </a:buClr>
              <a:buSzPts val="2400"/>
              <a:buFont typeface="Noto Sans Symbols"/>
              <a:buNone/>
            </a:pPr>
            <a:r>
              <a:t/>
            </a:r>
            <a:endParaRPr b="0" i="0" sz="2400" u="none" cap="none" strike="noStrike">
              <a:solidFill>
                <a:schemeClr val="dk2"/>
              </a:solidFill>
              <a:latin typeface="Candara"/>
              <a:ea typeface="Candara"/>
              <a:cs typeface="Candara"/>
              <a:sym typeface="Candara"/>
            </a:endParaRPr>
          </a:p>
        </p:txBody>
      </p:sp>
      <p:pic>
        <p:nvPicPr>
          <p:cNvPr id="169" name="Shape 169"/>
          <p:cNvPicPr preferRelativeResize="0"/>
          <p:nvPr/>
        </p:nvPicPr>
        <p:blipFill rotWithShape="1">
          <a:blip r:embed="rId3">
            <a:alphaModFix/>
          </a:blip>
          <a:srcRect b="0" l="0" r="0" t="0"/>
          <a:stretch/>
        </p:blipFill>
        <p:spPr>
          <a:xfrm>
            <a:off x="2228850" y="785813"/>
            <a:ext cx="4686300" cy="52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Autofit/>
          </a:bodyPr>
          <a:lstStyle/>
          <a:p>
            <a:pPr indent="-121920" lvl="0" marL="274320" marR="0" rtl="0" algn="l">
              <a:spcBef>
                <a:spcPts val="0"/>
              </a:spcBef>
              <a:spcAft>
                <a:spcPts val="0"/>
              </a:spcAft>
              <a:buClr>
                <a:schemeClr val="accent1"/>
              </a:buClr>
              <a:buSzPts val="2400"/>
              <a:buFont typeface="Noto Sans Symbols"/>
              <a:buNone/>
            </a:pPr>
            <a:r>
              <a:t/>
            </a:r>
            <a:endParaRPr b="0" i="0" sz="2400" u="none" cap="none" strike="noStrike">
              <a:solidFill>
                <a:schemeClr val="dk2"/>
              </a:solidFill>
              <a:latin typeface="Candara"/>
              <a:ea typeface="Candara"/>
              <a:cs typeface="Candara"/>
              <a:sym typeface="Candara"/>
            </a:endParaRPr>
          </a:p>
        </p:txBody>
      </p:sp>
      <p:sp>
        <p:nvSpPr>
          <p:cNvPr id="175" name="Shape 17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t/>
            </a:r>
            <a:endParaRPr b="0" i="0" sz="4400" u="none" cap="none" strike="noStrike">
              <a:solidFill>
                <a:srgbClr val="FFFFFF"/>
              </a:solidFill>
              <a:latin typeface="Candara"/>
              <a:ea typeface="Candara"/>
              <a:cs typeface="Candara"/>
              <a:sym typeface="Candara"/>
            </a:endParaRPr>
          </a:p>
        </p:txBody>
      </p:sp>
      <p:pic>
        <p:nvPicPr>
          <p:cNvPr id="176" name="Shape 176"/>
          <p:cNvPicPr preferRelativeResize="0"/>
          <p:nvPr/>
        </p:nvPicPr>
        <p:blipFill rotWithShape="1">
          <a:blip r:embed="rId3">
            <a:alphaModFix/>
          </a:blip>
          <a:srcRect b="0" l="0" r="0" t="0"/>
          <a:stretch/>
        </p:blipFill>
        <p:spPr>
          <a:xfrm>
            <a:off x="2214563" y="690563"/>
            <a:ext cx="4714875" cy="547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Autofit/>
          </a:bodyPr>
          <a:lstStyle/>
          <a:p>
            <a:pPr indent="-121920" lvl="0" marL="274320" marR="0" rtl="0" algn="l">
              <a:spcBef>
                <a:spcPts val="0"/>
              </a:spcBef>
              <a:spcAft>
                <a:spcPts val="0"/>
              </a:spcAft>
              <a:buClr>
                <a:schemeClr val="accent1"/>
              </a:buClr>
              <a:buSzPts val="2400"/>
              <a:buFont typeface="Noto Sans Symbols"/>
              <a:buNone/>
            </a:pPr>
            <a:r>
              <a:t/>
            </a:r>
            <a:endParaRPr b="0" i="0" sz="2400" u="none" cap="none" strike="noStrike">
              <a:solidFill>
                <a:schemeClr val="dk2"/>
              </a:solidFill>
              <a:latin typeface="Candara"/>
              <a:ea typeface="Candara"/>
              <a:cs typeface="Candara"/>
              <a:sym typeface="Candara"/>
            </a:endParaRPr>
          </a:p>
        </p:txBody>
      </p:sp>
      <p:sp>
        <p:nvSpPr>
          <p:cNvPr id="182" name="Shape 18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4400"/>
              <a:buFont typeface="Candara"/>
              <a:buNone/>
            </a:pPr>
            <a:r>
              <a:t/>
            </a:r>
            <a:endParaRPr b="0" i="0" sz="4400" u="none" cap="none" strike="noStrike">
              <a:solidFill>
                <a:srgbClr val="FFFFFF"/>
              </a:solidFill>
              <a:latin typeface="Candara"/>
              <a:ea typeface="Candara"/>
              <a:cs typeface="Candara"/>
              <a:sym typeface="Candara"/>
            </a:endParaRPr>
          </a:p>
        </p:txBody>
      </p:sp>
      <p:pic>
        <p:nvPicPr>
          <p:cNvPr id="183" name="Shape 183"/>
          <p:cNvPicPr preferRelativeResize="0"/>
          <p:nvPr/>
        </p:nvPicPr>
        <p:blipFill rotWithShape="1">
          <a:blip r:embed="rId3">
            <a:alphaModFix/>
          </a:blip>
          <a:srcRect b="0" l="0" r="0" t="0"/>
          <a:stretch/>
        </p:blipFill>
        <p:spPr>
          <a:xfrm>
            <a:off x="2205038" y="1957388"/>
            <a:ext cx="4733925" cy="2943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rma de onda">
  <a:themeElements>
    <a:clrScheme name="Forma de onda">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