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79A3-F1CE-208C-1164-B161F65B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79840-B1C6-3215-358C-C3685D3EC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F901-4306-7124-1B75-94E62CE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E691-3237-F24C-F99F-15E6C965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FA1F-3753-A31B-21D2-6B74A8B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D545-33FD-C27A-2E8E-DEF99FD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9AF6-DE7C-28F4-5E5E-5CFA0F65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0F54-3BD7-9974-466E-18DFA67E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9430-EE1C-F9E7-B6AB-05399BC5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4A22-07BC-46E8-8E16-DD94EBD2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2B3AA-A5A3-3A99-1AA5-AE9B0943C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F1916-6C09-0545-60A6-D67985C3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B40E-B47C-6F9C-8616-62A69EBC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C324-D7B1-0DED-87EF-CF869D1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108E-E26E-517A-6276-DF3B855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8FA-93B1-9883-54A4-9EDF1CB9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3475-8B29-0529-595F-A953DB35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C975-D09E-EF57-0364-83AF4791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E995-E14A-023E-40BB-18AB71E1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D288-7E09-4621-EB88-F0F9FB1B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C5A-D907-530B-05B3-6630FF4D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EA236-6EA6-32B4-D03A-1150788F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A91-2D75-6DF5-650E-7594DBD6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E5DE-94C4-2B93-4CF3-19596DF0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F5A7-4F22-9CFD-F52A-63E4A48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8BD-346D-C739-581E-A8D86065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8FE4-341D-38F9-00BC-5B5319208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3742-5B54-5821-B4C9-B03EEA60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BF3F-ABA8-8539-B2AE-3884DC04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2B77-EF0D-3719-580E-3D96BE7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2E07-3988-1525-CDF0-5327627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FFEB-D7B4-F6B3-3FA5-CE53C487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192D-9E69-A7A1-E144-98FD100B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BA6F-41C3-F540-1DBC-51DB13B8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27C4E-72E9-401B-FD88-03C8F94E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E467-9000-3ABF-EB19-29C6F7688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DC6E-950C-3EEC-AE2B-149FBCB9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8602-29EA-210C-6411-1D6F9D31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548D0-88CC-58CA-18F0-0AE43256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0413-3457-6038-C700-748FD610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0F069-05E7-F6A6-9F87-A032D540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AB14F-BD20-F70E-3B8E-CA3FA94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C2353-2042-FCF2-4DEF-A551466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71196-7F01-DD2A-2994-A3B2FFB1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95872-BBDB-E32F-7BC0-AB6400E2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976A3-0B2B-C7CB-5B93-0DE0E03A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62F-B533-F63B-7B4B-B74B149D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D7F9-EE4F-3688-C6B8-C46B1D4D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5AB1C-076D-3D9D-FCC4-1B211196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87AF-0F20-68C7-14B9-FDE3357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3877-9C26-FAD0-2C7C-D3634226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AF7CB-B758-991C-94FE-37415EC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7DCC-DBFB-F0BA-34C6-C943C5AB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F7557-4D49-0EA2-283F-63890C02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72B1B-B0F3-A77C-36BE-45B5B16BB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4168-2C62-C3F3-3769-6FEA70FA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300D-B07C-EA4C-788A-CDBF1EC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1CA5-A706-5822-91EC-05076826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6A073-546B-65D6-6CB2-E4608FA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48BE7-E11B-4F98-903D-465BED8D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30F8-DB00-4857-1DC6-3539F6539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DFF19-3214-9F4C-B7D5-12BF1EF2F500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FC2E-B5FB-0D37-0285-CBA2A651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E970-0FCC-C6AE-EDE9-EAE2FC5C0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5E2BE-1307-CE4C-8E78-06E2A2EE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41D0EC-C116-744B-34B9-6D590002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40" y="848811"/>
            <a:ext cx="3278292" cy="2188258"/>
          </a:xfrm>
          <a:prstGeom prst="rect">
            <a:avLst/>
          </a:prstGeom>
        </p:spPr>
      </p:pic>
      <p:pic>
        <p:nvPicPr>
          <p:cNvPr id="22" name="Picture 2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432FAFE-F0F8-71F2-B519-FF79E62F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827580"/>
            <a:ext cx="3743538" cy="2498810"/>
          </a:xfrm>
          <a:prstGeom prst="rect">
            <a:avLst/>
          </a:prstGeom>
        </p:spPr>
      </p:pic>
      <p:pic>
        <p:nvPicPr>
          <p:cNvPr id="26" name="Picture 25" descr="A graph of red and blue lines&#10;&#10;Description automatically generated">
            <a:extLst>
              <a:ext uri="{FF2B5EF4-FFF2-40B4-BE49-F238E27FC236}">
                <a16:creationId xmlns:a16="http://schemas.microsoft.com/office/drawing/2014/main" id="{A1FA567F-BD1D-72D3-9926-28520A6E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982" y="874525"/>
            <a:ext cx="3239769" cy="2162544"/>
          </a:xfrm>
          <a:prstGeom prst="rect">
            <a:avLst/>
          </a:prstGeom>
        </p:spPr>
      </p:pic>
      <p:pic>
        <p:nvPicPr>
          <p:cNvPr id="28" name="Picture 2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F396C8-F6D7-C91C-0057-F69095ECE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808066"/>
            <a:ext cx="3278292" cy="2188258"/>
          </a:xfrm>
          <a:prstGeom prst="rect">
            <a:avLst/>
          </a:prstGeom>
        </p:spPr>
      </p:pic>
      <p:pic>
        <p:nvPicPr>
          <p:cNvPr id="19" name="Picture 18" descr="A graph of red and blue lines&#10;&#10;Description automatically generated">
            <a:extLst>
              <a:ext uri="{FF2B5EF4-FFF2-40B4-BE49-F238E27FC236}">
                <a16:creationId xmlns:a16="http://schemas.microsoft.com/office/drawing/2014/main" id="{CF11E1CC-51D3-4AAE-9D62-335E42243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494" y="3662454"/>
            <a:ext cx="3743538" cy="2498810"/>
          </a:xfrm>
          <a:prstGeom prst="rect">
            <a:avLst/>
          </a:prstGeom>
        </p:spPr>
      </p:pic>
      <p:pic>
        <p:nvPicPr>
          <p:cNvPr id="24" name="Picture 2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E31075D-C378-D060-33BD-F85C383A4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3830587"/>
            <a:ext cx="3239769" cy="21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D151FCE-A173-1FA4-B1CA-DCDE439B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21" y="2258840"/>
            <a:ext cx="3517119" cy="23476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3C9645B4-9839-EA9B-D952-12B1ED96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45339"/>
            <a:ext cx="3537345" cy="23611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6506DE5-4204-3728-7A11-C999C423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2245339"/>
            <a:ext cx="3517120" cy="23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Haonan Gong</dc:creator>
  <cp:lastModifiedBy>Haonan Gong</cp:lastModifiedBy>
  <cp:revision>1</cp:revision>
  <dcterms:created xsi:type="dcterms:W3CDTF">2024-11-19T19:48:47Z</dcterms:created>
  <dcterms:modified xsi:type="dcterms:W3CDTF">2024-11-19T19:50:57Z</dcterms:modified>
</cp:coreProperties>
</file>