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44608-FB42-4153-859A-680DDC537EE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454F-BCF1-47C5-B746-AA75270C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454F-BCF1-47C5-B746-AA75270CA8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52800"/>
            <a:ext cx="8534400" cy="17526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HR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40" y="990600"/>
            <a:ext cx="361096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371600"/>
            <a:ext cx="4267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</a:t>
            </a:r>
            <a:r>
              <a:rPr lang="en-US" dirty="0" smtClean="0">
                <a:solidFill>
                  <a:srgbClr val="FF0000"/>
                </a:solidFill>
              </a:rPr>
              <a:t>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14600"/>
            <a:ext cx="8229600" cy="121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Create notice and manage notice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Notice publish/unpublished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229600" cy="220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List of all training program that company has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Records all the employee's training records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Cost Management for employee training system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Training evaluations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2550111" cy="533400"/>
          </a:xfrm>
        </p:spPr>
        <p:txBody>
          <a:bodyPr/>
          <a:lstStyle/>
          <a:p>
            <a:r>
              <a:rPr lang="en-GB" sz="2000" dirty="0" smtClean="0"/>
              <a:t>Software Design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05200" y="1219200"/>
            <a:ext cx="2438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SUPPER ADMIN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32120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2633" y="3810000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Password: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0" y="2667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Role: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495800"/>
            <a:ext cx="933694" cy="501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667000"/>
            <a:ext cx="1694480" cy="39768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563320" y="3212068"/>
            <a:ext cx="16944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63320" y="3821668"/>
            <a:ext cx="16944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2550111" cy="533400"/>
          </a:xfrm>
        </p:spPr>
        <p:txBody>
          <a:bodyPr/>
          <a:lstStyle/>
          <a:p>
            <a:r>
              <a:rPr lang="en-GB" sz="2000" dirty="0" smtClean="0"/>
              <a:t>Software Design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57600" y="1219200"/>
            <a:ext cx="24384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SUPPER ADMIN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2736272"/>
            <a:ext cx="2514600" cy="69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FINANCE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2729344"/>
            <a:ext cx="2209800" cy="69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LEAVE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4003964"/>
            <a:ext cx="1600200" cy="568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Manage Leave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4003964"/>
            <a:ext cx="1600200" cy="568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Allowance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2400" y="49530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Credit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729344"/>
            <a:ext cx="2514600" cy="69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EMPLOYEE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6248400"/>
            <a:ext cx="1600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Edit Employee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51054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Employee Data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003964"/>
            <a:ext cx="1600200" cy="568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 Employee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9800" y="5604164"/>
            <a:ext cx="160020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Search Employee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4876800" y="1981200"/>
            <a:ext cx="0" cy="74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638300" y="1600200"/>
            <a:ext cx="20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38300" y="1600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3"/>
          </p:cNvCxnSpPr>
          <p:nvPr/>
        </p:nvCxnSpPr>
        <p:spPr>
          <a:xfrm>
            <a:off x="60960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00" y="1600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5" idx="1"/>
          </p:cNvCxnSpPr>
          <p:nvPr/>
        </p:nvCxnSpPr>
        <p:spPr>
          <a:xfrm>
            <a:off x="228600" y="428798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76600" y="61722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Remove Employee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28600" y="34290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600" y="5410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2"/>
            <a:endCxn id="13" idx="0"/>
          </p:cNvCxnSpPr>
          <p:nvPr/>
        </p:nvCxnSpPr>
        <p:spPr>
          <a:xfrm>
            <a:off x="1409700" y="5715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</p:cNvCxnSpPr>
          <p:nvPr/>
        </p:nvCxnSpPr>
        <p:spPr>
          <a:xfrm>
            <a:off x="2209800" y="5410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4" idx="0"/>
          </p:cNvCxnSpPr>
          <p:nvPr/>
        </p:nvCxnSpPr>
        <p:spPr>
          <a:xfrm>
            <a:off x="3810000" y="5410200"/>
            <a:ext cx="2667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67400" y="34290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0" idx="3"/>
          </p:cNvCxnSpPr>
          <p:nvPr/>
        </p:nvCxnSpPr>
        <p:spPr>
          <a:xfrm flipH="1">
            <a:off x="5562600" y="4287982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5626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2"/>
            <a:endCxn id="9" idx="0"/>
          </p:cNvCxnSpPr>
          <p:nvPr/>
        </p:nvCxnSpPr>
        <p:spPr>
          <a:xfrm>
            <a:off x="7810500" y="3422072"/>
            <a:ext cx="0" cy="58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2550111" cy="533400"/>
          </a:xfrm>
        </p:spPr>
        <p:txBody>
          <a:bodyPr/>
          <a:lstStyle/>
          <a:p>
            <a:r>
              <a:rPr lang="en-GB" sz="2000" dirty="0" smtClean="0"/>
              <a:t>Software Design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4800" y="2667000"/>
            <a:ext cx="2514600" cy="69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 Portfolio Information </a:t>
            </a:r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2729344"/>
            <a:ext cx="2209800" cy="10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 </a:t>
            </a:r>
            <a:r>
              <a:rPr lang="en-GB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official( </a:t>
            </a:r>
            <a:r>
              <a:rPr lang="en-GB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ID,Name,Date</a:t>
            </a:r>
            <a:r>
              <a:rPr lang="en-GB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of join &amp; </a:t>
            </a:r>
            <a:r>
              <a:rPr lang="en-GB" sz="1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retire,designation,emai</a:t>
            </a:r>
            <a:r>
              <a:rPr lang="en-GB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1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3300" y="1295400"/>
            <a:ext cx="2552700" cy="69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 Employee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2251364"/>
            <a:ext cx="114300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1524000" y="1600200"/>
            <a:ext cx="20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1600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960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00" y="1600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01000" y="2327564"/>
            <a:ext cx="1143000" cy="41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sz="1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2550111" cy="533400"/>
          </a:xfrm>
        </p:spPr>
        <p:txBody>
          <a:bodyPr/>
          <a:lstStyle/>
          <a:p>
            <a:r>
              <a:rPr lang="en-GB" sz="2000" dirty="0" smtClean="0"/>
              <a:t>Software Design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543300" y="1295400"/>
            <a:ext cx="2552700" cy="69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Employee Data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6511"/>
              </p:ext>
            </p:extLst>
          </p:nvPr>
        </p:nvGraphicFramePr>
        <p:xfrm>
          <a:off x="2133600" y="2727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1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04800"/>
            <a:ext cx="1864311" cy="533400"/>
          </a:xfrm>
        </p:spPr>
        <p:txBody>
          <a:bodyPr/>
          <a:lstStyle/>
          <a:p>
            <a:r>
              <a:rPr lang="en-GB" sz="2000" dirty="0" smtClean="0"/>
              <a:t>Data Table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10200" y="1066800"/>
            <a:ext cx="25908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295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57884" y="12954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8540" y="1905000"/>
            <a:ext cx="627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6206" y="19050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0200" y="229766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6206" y="2221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9231" y="1600200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16118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6206" y="2602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353" y="2602468"/>
            <a:ext cx="609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Pass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6195891" y="1480066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72200" y="18288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72200" y="2819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24607" y="21336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2200" y="2438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14936"/>
              </p:ext>
            </p:extLst>
          </p:nvPr>
        </p:nvGraphicFramePr>
        <p:xfrm>
          <a:off x="2074308" y="3972560"/>
          <a:ext cx="226909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0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PERSONAL</a:t>
                      </a:r>
                      <a:r>
                        <a:rPr lang="en-GB" baseline="0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1915969" y="4343400"/>
            <a:ext cx="25908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05000" y="487680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Image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16169" y="4888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var</a:t>
            </a:r>
            <a:r>
              <a:rPr lang="en-GB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7969" y="5105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16989" y="3733800"/>
            <a:ext cx="2655411" cy="304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86400" y="3962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29284" y="39624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81600" y="4572000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Designation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87606" y="45720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181600" y="496466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87606" y="4888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170631" y="4267200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81800" y="42788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87606" y="5269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16989" y="5334000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/>
              <a:t>Contact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endCxn id="44" idx="1"/>
          </p:cNvCxnSpPr>
          <p:nvPr/>
        </p:nvCxnSpPr>
        <p:spPr>
          <a:xfrm>
            <a:off x="5967291" y="4147066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3600" y="44958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43600" y="5486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43600" y="5105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96785"/>
              </p:ext>
            </p:extLst>
          </p:nvPr>
        </p:nvGraphicFramePr>
        <p:xfrm>
          <a:off x="5350909" y="3362960"/>
          <a:ext cx="226909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0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OFFICIAL 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Arrow Connector 63"/>
          <p:cNvCxnSpPr>
            <a:stCxn id="45" idx="3"/>
            <a:endCxn id="46" idx="1"/>
          </p:cNvCxnSpPr>
          <p:nvPr/>
        </p:nvCxnSpPr>
        <p:spPr>
          <a:xfrm>
            <a:off x="6563710" y="4756666"/>
            <a:ext cx="223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81800" y="5650468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(date)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943600" y="5867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05400" y="565046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J-date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138571" y="6031468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E-date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996007" y="6248400"/>
            <a:ext cx="861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81800" y="6031468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(date)</a:t>
            </a:r>
            <a:endParaRPr lang="en-US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18097"/>
              </p:ext>
            </p:extLst>
          </p:nvPr>
        </p:nvGraphicFramePr>
        <p:xfrm>
          <a:off x="5562600" y="695960"/>
          <a:ext cx="226909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0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SUPPER</a:t>
                      </a:r>
                      <a:r>
                        <a:rPr lang="en-GB" baseline="0" dirty="0" smtClean="0"/>
                        <a:t> 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8" name="Straight Connector 97"/>
          <p:cNvCxnSpPr/>
          <p:nvPr/>
        </p:nvCxnSpPr>
        <p:spPr>
          <a:xfrm flipH="1" flipV="1">
            <a:off x="3733800" y="2438400"/>
            <a:ext cx="1665431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733800" y="24384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" idx="3"/>
          </p:cNvCxnSpPr>
          <p:nvPr/>
        </p:nvCxnSpPr>
        <p:spPr>
          <a:xfrm>
            <a:off x="8001000" y="21717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8763000" y="2156936"/>
            <a:ext cx="0" cy="30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2400" y="5181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2438400"/>
            <a:ext cx="2133600" cy="20574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HRMS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4"/>
          </p:cNvCxnSpPr>
          <p:nvPr/>
        </p:nvCxnSpPr>
        <p:spPr>
          <a:xfrm>
            <a:off x="4495800" y="44958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95800" y="1219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</p:cNvCxnSpPr>
          <p:nvPr/>
        </p:nvCxnSpPr>
        <p:spPr>
          <a:xfrm>
            <a:off x="5562600" y="3467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 flipH="1">
            <a:off x="1905000" y="34671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2514600" y="1828800"/>
            <a:ext cx="1226858" cy="91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7"/>
          </p:cNvCxnSpPr>
          <p:nvPr/>
        </p:nvCxnSpPr>
        <p:spPr>
          <a:xfrm flipV="1">
            <a:off x="5250142" y="1828800"/>
            <a:ext cx="1150658" cy="91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</p:cNvCxnSpPr>
          <p:nvPr/>
        </p:nvCxnSpPr>
        <p:spPr>
          <a:xfrm flipH="1">
            <a:off x="2667000" y="4194501"/>
            <a:ext cx="1074458" cy="98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5"/>
          </p:cNvCxnSpPr>
          <p:nvPr/>
        </p:nvCxnSpPr>
        <p:spPr>
          <a:xfrm>
            <a:off x="5250142" y="4194501"/>
            <a:ext cx="1150658" cy="98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810000" y="3810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Employee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4800" y="3124200"/>
            <a:ext cx="1565930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Loan Management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87765" y="5257800"/>
            <a:ext cx="15792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Payroll Management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33800" y="5943600"/>
            <a:ext cx="1676400" cy="72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Assets Management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2729" y="5181600"/>
            <a:ext cx="17106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Expense Management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86600" y="3124200"/>
            <a:ext cx="1592542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84658" y="1066800"/>
            <a:ext cx="166874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Attendance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0600" y="11430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 Management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7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Employee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8229600" cy="236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Manage employee details like </a:t>
            </a:r>
            <a:r>
              <a:rPr lang="en-GB" sz="2400" dirty="0" err="1" smtClean="0"/>
              <a:t>protfolio,attendance</a:t>
            </a:r>
            <a:r>
              <a:rPr lang="en-GB" sz="2400" dirty="0" smtClean="0"/>
              <a:t>, salary, leave, promotion </a:t>
            </a:r>
            <a:r>
              <a:rPr lang="en-GB" sz="2400" dirty="0" err="1" smtClean="0"/>
              <a:t>etc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Set Employee Salary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Attendance/Leave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33600"/>
            <a:ext cx="822960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User-friendly, flexible and full Employee Attendance Management </a:t>
            </a:r>
            <a:r>
              <a:rPr lang="en-GB" sz="2400" dirty="0" smtClean="0"/>
              <a:t>(fingerprint</a:t>
            </a:r>
            <a:r>
              <a:rPr lang="en-GB" sz="24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Download attendance report in </a:t>
            </a:r>
            <a:r>
              <a:rPr lang="en-GB" sz="2400" dirty="0" err="1"/>
              <a:t>pdf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Set office In and Out time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Automate early or late leave count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Leave Balancing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List of public and company holidays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Attendance and </a:t>
            </a:r>
            <a:r>
              <a:rPr lang="en-GB" sz="2400" dirty="0" smtClean="0"/>
              <a:t>report(employee/date/department </a:t>
            </a:r>
            <a:r>
              <a:rPr lang="en-GB" sz="2400" dirty="0"/>
              <a:t>wise)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95400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Project lists and project information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Team creation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Assign team to individual tasks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Logistic </a:t>
            </a:r>
            <a:r>
              <a:rPr lang="en-GB" sz="2400" dirty="0" smtClean="0"/>
              <a:t>support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934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Expense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38400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Expense category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Expense reporting and approval workflow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Download expense reports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066800"/>
            <a:ext cx="6172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Assets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8229600" cy="167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Add asset (category and asset)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Asset </a:t>
            </a:r>
            <a:r>
              <a:rPr lang="en-GB" sz="2400" dirty="0" smtClean="0"/>
              <a:t>details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219200"/>
            <a:ext cx="6629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Payroll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38400"/>
            <a:ext cx="8229600" cy="3352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Manage employee information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Define the emoluments, deductions, leave </a:t>
            </a:r>
            <a:r>
              <a:rPr lang="en-GB" sz="2400" dirty="0" err="1"/>
              <a:t>etc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Full and Final statements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Manage salary structures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Generate Payslip at the convenience of a mouse click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Generate and manage the payroll processes according to the salary structure assigned to the employee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143000"/>
            <a:ext cx="6019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6000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Define Company and employee share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Accumulation plus interest upon retirement, resignation and death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Automation with payroll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"/>
            <a:ext cx="125598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603</TotalTime>
  <Words>335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 HR Management System</vt:lpstr>
      <vt:lpstr>PowerPoint Presentation</vt:lpstr>
      <vt:lpstr>Employee Management</vt:lpstr>
      <vt:lpstr>Attendance/Leave Management</vt:lpstr>
      <vt:lpstr>Project Management</vt:lpstr>
      <vt:lpstr>Expense Management</vt:lpstr>
      <vt:lpstr>Assets Management</vt:lpstr>
      <vt:lpstr>Payroll Management</vt:lpstr>
      <vt:lpstr>Loan Management</vt:lpstr>
      <vt:lpstr>Notice Board</vt:lpstr>
      <vt:lpstr>Training Management</vt:lpstr>
      <vt:lpstr>Software Design</vt:lpstr>
      <vt:lpstr>Software Design</vt:lpstr>
      <vt:lpstr>Software Design</vt:lpstr>
      <vt:lpstr>Software Design</vt:lpstr>
      <vt:lpstr>Data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E-Group HR Management System</dc:title>
  <dc:creator>Error</dc:creator>
  <cp:lastModifiedBy>Error</cp:lastModifiedBy>
  <cp:revision>45</cp:revision>
  <dcterms:created xsi:type="dcterms:W3CDTF">2006-08-16T00:00:00Z</dcterms:created>
  <dcterms:modified xsi:type="dcterms:W3CDTF">2020-09-09T12:16:25Z</dcterms:modified>
</cp:coreProperties>
</file>