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developer.android.com/reference/android/net/Uri.html#parse(java.lang.String)" TargetMode="External"/><Relationship Id="rId6" Type="http://schemas.openxmlformats.org/officeDocument/2006/relationships/hyperlink" Target="https://developer.android.com/reference/android/net/Uri.html#parse(java.lang.String)" TargetMode="External"/><Relationship Id="rId7" Type="http://schemas.openxmlformats.org/officeDocument/2006/relationships/hyperlink" Target="https://developer.android.com/reference/android/net/Uri.html#parse(java.lang.String)" TargetMode="Externa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Aplicaciones Móviles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Johanna Arias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GR_01</a:t>
            </a:r>
            <a:endParaRPr sz="24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3" y="147375"/>
            <a:ext cx="1772900" cy="10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10" y="1401786"/>
            <a:ext cx="1735125" cy="1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614" y="3314075"/>
            <a:ext cx="1735126" cy="1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12275"/>
            <a:ext cx="4218975" cy="20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Inent</a:t>
            </a:r>
            <a:endParaRPr sz="2400"/>
          </a:p>
        </p:txBody>
      </p:sp>
      <p:sp>
        <p:nvSpPr>
          <p:cNvPr id="83" name="Shape 83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Objeto de acción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“hipervínculo”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◆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actividad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◆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servicio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◆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mensaje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12503" r="8507" t="0"/>
          <a:stretch/>
        </p:blipFill>
        <p:spPr>
          <a:xfrm>
            <a:off x="3387025" y="1081050"/>
            <a:ext cx="4870575" cy="3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162725"/>
            <a:ext cx="8306576" cy="487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90" name="Shape 9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463975" y="3442050"/>
            <a:ext cx="6873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Actividad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89999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intent =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1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Intent(MainActivity.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1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,SecondActivity.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1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startActivity(intent);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Servicio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0" marR="127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downloadIntent 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DownloadService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00">
                <a:solidFill>
                  <a:srgbClr val="00008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6666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downloadIntent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setData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 u="sng">
                <a:solidFill>
                  <a:srgbClr val="6600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Uri</a:t>
            </a:r>
            <a:r>
              <a:rPr lang="es" sz="1100" u="sng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.</a:t>
            </a:r>
            <a:r>
              <a:rPr lang="es" sz="1100" u="sng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parse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fileUrl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6666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chemeClr val="dk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downloadIntent</a:t>
            </a:r>
            <a: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" sz="1100">
                <a:solidFill>
                  <a:srgbClr val="6666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Mensaje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89999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" sz="11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" sz="11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intent = </a:t>
            </a:r>
            <a:r>
              <a:rPr lang="es" sz="11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11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" sz="11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1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android.intent.action.RUN"</a:t>
            </a:r>
            <a:r>
              <a:rPr lang="es" sz="11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); sendBroadcast(intent);</a:t>
            </a:r>
            <a:endParaRPr b="1"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8">
            <a:alphaModFix amt="23000"/>
          </a:blip>
          <a:stretch>
            <a:fillRect/>
          </a:stretch>
        </p:blipFill>
        <p:spPr>
          <a:xfrm>
            <a:off x="1924887" y="741674"/>
            <a:ext cx="6059049" cy="454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2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