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Franklin Gothic" panose="020B0604020202020204" charset="0"/>
      <p:bold r:id="rId19"/>
    </p:embeddedFont>
    <p:embeddedFont>
      <p:font typeface="Libre Frankl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ANTONY JOHITH JOLES R</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a:solidFill>
                  <a:srgbClr val="1482AB"/>
                </a:solidFill>
                <a:latin typeface="Arial"/>
                <a:ea typeface="Arial"/>
                <a:cs typeface="Arial"/>
                <a:sym typeface="Arial"/>
              </a:rPr>
              <a:t>-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Libre Franklin</vt:lpstr>
      <vt:lpstr>Arial</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Dell</dc:creator>
  <cp:lastModifiedBy>ANTONY JOHITH JOLES R</cp:lastModifiedBy>
  <cp:revision>2</cp:revision>
  <dcterms:modified xsi:type="dcterms:W3CDTF">2024-04-04T13:46:43Z</dcterms:modified>
</cp:coreProperties>
</file>