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4" r:id="rId10"/>
    <p:sldId id="265" r:id="rId11"/>
    <p:sldId id="268" r:id="rId12"/>
    <p:sldId id="269" r:id="rId13"/>
    <p:sldId id="270" r:id="rId14"/>
    <p:sldId id="266" r:id="rId15"/>
    <p:sldId id="267"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4" autoAdjust="0"/>
    <p:restoredTop sz="94662" autoAdjust="0"/>
  </p:normalViewPr>
  <p:slideViewPr>
    <p:cSldViewPr>
      <p:cViewPr varScale="1">
        <p:scale>
          <a:sx n="70" d="100"/>
          <a:sy n="70" d="100"/>
        </p:scale>
        <p:origin x="-1374" y="-90"/>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D942EE03-8842-49D5-92B9-F336A3DE60C9}" type="datetimeFigureOut">
              <a:rPr lang="en-US" smtClean="0"/>
              <a:t>7/6/2017</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F2FAACE1-F97B-4306-9E01-E43C74065525}"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D942EE03-8842-49D5-92B9-F336A3DE60C9}" type="datetimeFigureOut">
              <a:rPr lang="en-US" smtClean="0"/>
              <a:t>7/6/2017</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F2FAACE1-F97B-4306-9E01-E43C74065525}"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D942EE03-8842-49D5-92B9-F336A3DE60C9}" type="datetimeFigureOut">
              <a:rPr lang="en-US" smtClean="0"/>
              <a:t>7/6/2017</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F2FAACE1-F97B-4306-9E01-E43C74065525}"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D942EE03-8842-49D5-92B9-F336A3DE60C9}" type="datetimeFigureOut">
              <a:rPr lang="en-US" smtClean="0"/>
              <a:t>7/6/2017</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F2FAACE1-F97B-4306-9E01-E43C74065525}" type="slidenum">
              <a:rPr lang="en-US" smtClean="0"/>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D942EE03-8842-49D5-92B9-F336A3DE60C9}" type="datetimeFigureOut">
              <a:rPr lang="en-US" smtClean="0"/>
              <a:t>7/6/2017</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F2FAACE1-F97B-4306-9E01-E43C74065525}" type="slidenum">
              <a:rPr lang="en-US" smtClean="0"/>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D942EE03-8842-49D5-92B9-F336A3DE60C9}" type="datetimeFigureOut">
              <a:rPr lang="en-US" smtClean="0"/>
              <a:t>7/6/2017</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F2FAACE1-F97B-4306-9E01-E43C74065525}" type="slidenum">
              <a:rPr lang="en-US" smtClean="0"/>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D942EE03-8842-49D5-92B9-F336A3DE60C9}" type="datetimeFigureOut">
              <a:rPr lang="en-US" smtClean="0"/>
              <a:t>7/6/2017</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F2FAACE1-F97B-4306-9E01-E43C74065525}"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D942EE03-8842-49D5-92B9-F336A3DE60C9}" type="datetimeFigureOut">
              <a:rPr lang="en-US" smtClean="0"/>
              <a:t>7/6/2017</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F2FAACE1-F97B-4306-9E01-E43C74065525}" type="slidenum">
              <a:rPr lang="en-US" smtClean="0"/>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D942EE03-8842-49D5-92B9-F336A3DE60C9}" type="datetimeFigureOut">
              <a:rPr lang="en-US" smtClean="0"/>
              <a:t>7/6/2017</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F2FAACE1-F97B-4306-9E01-E43C74065525}"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D942EE03-8842-49D5-92B9-F336A3DE60C9}" type="datetimeFigureOut">
              <a:rPr lang="en-US" smtClean="0"/>
              <a:t>7/6/2017</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F2FAACE1-F97B-4306-9E01-E43C74065525}"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D942EE03-8842-49D5-92B9-F336A3DE60C9}" type="datetimeFigureOut">
              <a:rPr lang="en-US" smtClean="0"/>
              <a:t>7/6/2017</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F2FAACE1-F97B-4306-9E01-E43C74065525}" type="slidenum">
              <a:rPr lang="en-US" smtClean="0"/>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D942EE03-8842-49D5-92B9-F336A3DE60C9}" type="datetimeFigureOut">
              <a:rPr lang="en-US" smtClean="0"/>
              <a:t>7/6/2017</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F2FAACE1-F97B-4306-9E01-E43C74065525}"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l"/>
            <a:r>
              <a:rPr lang="en-US" b="0" dirty="0" smtClean="0"/>
              <a:t>OPERATING SYSTEM SECURITY</a:t>
            </a:r>
            <a:endParaRPr lang="en-US" b="0" dirty="0"/>
          </a:p>
        </p:txBody>
      </p:sp>
      <p:sp>
        <p:nvSpPr>
          <p:cNvPr id="3" name="Subtitle 2"/>
          <p:cNvSpPr>
            <a:spLocks noGrp="1"/>
          </p:cNvSpPr>
          <p:nvPr>
            <p:ph type="subTitle" idx="1"/>
          </p:nvPr>
        </p:nvSpPr>
        <p:spPr>
          <a:xfrm>
            <a:off x="76200" y="4800600"/>
            <a:ext cx="7772400" cy="1077511"/>
          </a:xfrm>
        </p:spPr>
        <p:txBody>
          <a:bodyPr/>
          <a:lstStyle/>
          <a:p>
            <a:endParaRPr lang="en-US" dirty="0"/>
          </a:p>
        </p:txBody>
      </p:sp>
    </p:spTree>
    <p:extLst>
      <p:ext uri="{BB962C8B-B14F-4D97-AF65-F5344CB8AC3E}">
        <p14:creationId xmlns:p14="http://schemas.microsoft.com/office/powerpoint/2010/main" val="414654929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838200"/>
            <a:ext cx="8229600" cy="5169091"/>
          </a:xfrm>
        </p:spPr>
        <p:txBody>
          <a:bodyPr>
            <a:normAutofit lnSpcReduction="10000"/>
          </a:bodyPr>
          <a:lstStyle/>
          <a:p>
            <a:r>
              <a:rPr lang="en-US" b="1" dirty="0" smtClean="0"/>
              <a:t>HOW CAN OS THREAT BE OVERCOMED</a:t>
            </a:r>
          </a:p>
          <a:p>
            <a:pPr marL="109728" indent="0">
              <a:buNone/>
            </a:pPr>
            <a:r>
              <a:rPr lang="en-US" dirty="0" smtClean="0"/>
              <a:t>Most OS threats can be over come through-</a:t>
            </a:r>
          </a:p>
          <a:p>
            <a:pPr marL="109728" indent="0">
              <a:buNone/>
            </a:pPr>
            <a:endParaRPr lang="en-US" dirty="0" smtClean="0"/>
          </a:p>
          <a:p>
            <a:pPr marL="109728" indent="0">
              <a:buNone/>
            </a:pPr>
            <a:r>
              <a:rPr lang="en-US" b="1" dirty="0" smtClean="0"/>
              <a:t>ACCESS CONTROL-</a:t>
            </a:r>
          </a:p>
          <a:p>
            <a:pPr marL="109728" indent="0">
              <a:buNone/>
            </a:pPr>
            <a:r>
              <a:rPr lang="en-US" dirty="0" smtClean="0"/>
              <a:t>File protection would prevent OS contamination, but worms can and do spread with user permission from the OS.</a:t>
            </a:r>
          </a:p>
          <a:p>
            <a:pPr marL="109728" indent="0">
              <a:buNone/>
            </a:pPr>
            <a:endParaRPr lang="en-US" dirty="0"/>
          </a:p>
          <a:p>
            <a:pPr marL="109728" indent="0">
              <a:buNone/>
            </a:pPr>
            <a:r>
              <a:rPr lang="en-US" b="1" dirty="0" smtClean="0"/>
              <a:t>BLOCKING EXECUTABLES-</a:t>
            </a:r>
          </a:p>
          <a:p>
            <a:pPr marL="109728" indent="0">
              <a:buNone/>
            </a:pPr>
            <a:r>
              <a:rPr lang="en-US" dirty="0" smtClean="0"/>
              <a:t>The OS can try to block suspicious content (example)- Windows XP uses “tags” for non-executable downloaded files.</a:t>
            </a:r>
          </a:p>
          <a:p>
            <a:pPr marL="109728" indent="0">
              <a:buNone/>
            </a:pPr>
            <a:endParaRPr lang="en-US" dirty="0"/>
          </a:p>
        </p:txBody>
      </p:sp>
      <p:sp>
        <p:nvSpPr>
          <p:cNvPr id="3" name="Title 2"/>
          <p:cNvSpPr>
            <a:spLocks noGrp="1"/>
          </p:cNvSpPr>
          <p:nvPr>
            <p:ph type="title"/>
          </p:nvPr>
        </p:nvSpPr>
        <p:spPr>
          <a:xfrm>
            <a:off x="457200" y="274638"/>
            <a:ext cx="8229600" cy="334962"/>
          </a:xfrm>
        </p:spPr>
        <p:txBody>
          <a:bodyPr>
            <a:normAutofit fontScale="90000"/>
          </a:bodyPr>
          <a:lstStyle/>
          <a:p>
            <a:endParaRPr lang="en-US" dirty="0"/>
          </a:p>
        </p:txBody>
      </p:sp>
    </p:spTree>
    <p:extLst>
      <p:ext uri="{BB962C8B-B14F-4D97-AF65-F5344CB8AC3E}">
        <p14:creationId xmlns:p14="http://schemas.microsoft.com/office/powerpoint/2010/main" val="14297036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609600"/>
            <a:ext cx="8229600" cy="5397691"/>
          </a:xfrm>
        </p:spPr>
        <p:txBody>
          <a:bodyPr/>
          <a:lstStyle/>
          <a:p>
            <a:r>
              <a:rPr lang="en-US" b="1" dirty="0" smtClean="0"/>
              <a:t>ANTI-VIRUSES-</a:t>
            </a:r>
          </a:p>
          <a:p>
            <a:pPr marL="109728" indent="0">
              <a:buNone/>
            </a:pPr>
            <a:endParaRPr lang="en-US" dirty="0"/>
          </a:p>
        </p:txBody>
      </p:sp>
      <p:sp>
        <p:nvSpPr>
          <p:cNvPr id="3" name="Title 2"/>
          <p:cNvSpPr>
            <a:spLocks noGrp="1"/>
          </p:cNvSpPr>
          <p:nvPr>
            <p:ph type="title"/>
          </p:nvPr>
        </p:nvSpPr>
        <p:spPr>
          <a:xfrm>
            <a:off x="457200" y="274638"/>
            <a:ext cx="8229600" cy="106362"/>
          </a:xfrm>
        </p:spPr>
        <p:txBody>
          <a:bodyPr>
            <a:normAutofit fontScale="90000"/>
          </a:bodyPr>
          <a:lstStyle/>
          <a:p>
            <a:endParaRPr lang="en-US" dirty="0"/>
          </a:p>
        </p:txBody>
      </p:sp>
    </p:spTree>
    <p:extLst>
      <p:ext uri="{BB962C8B-B14F-4D97-AF65-F5344CB8AC3E}">
        <p14:creationId xmlns:p14="http://schemas.microsoft.com/office/powerpoint/2010/main" val="331380910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307504377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128538114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257969050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91723205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WHAT IS OPERATING SYSTEM</a:t>
            </a:r>
          </a:p>
          <a:p>
            <a:r>
              <a:rPr lang="en-US" dirty="0" smtClean="0"/>
              <a:t>WHAT IS SECURITY</a:t>
            </a:r>
          </a:p>
          <a:p>
            <a:r>
              <a:rPr lang="en-US" dirty="0" smtClean="0"/>
              <a:t>WHAT IS OPERATING SYSTEM SECURITY</a:t>
            </a:r>
          </a:p>
          <a:p>
            <a:r>
              <a:rPr lang="en-US" dirty="0" smtClean="0"/>
              <a:t>HOW DO OPERATING SYSTEMS CONTRIBUTE TO SYSTEM SECURITY</a:t>
            </a:r>
          </a:p>
          <a:p>
            <a:endParaRPr lang="en-US" dirty="0"/>
          </a:p>
        </p:txBody>
      </p:sp>
      <p:sp>
        <p:nvSpPr>
          <p:cNvPr id="2" name="Title 1"/>
          <p:cNvSpPr>
            <a:spLocks noGrp="1"/>
          </p:cNvSpPr>
          <p:nvPr>
            <p:ph type="title"/>
          </p:nvPr>
        </p:nvSpPr>
        <p:spPr/>
        <p:txBody>
          <a:bodyPr/>
          <a:lstStyle/>
          <a:p>
            <a:pPr algn="r"/>
            <a:r>
              <a:rPr lang="en-US" b="0" dirty="0" smtClean="0">
                <a:effectLst/>
              </a:rPr>
              <a:t>OBJECTIVES</a:t>
            </a:r>
            <a:endParaRPr lang="en-US" b="0" dirty="0">
              <a:effectLst/>
            </a:endParaRPr>
          </a:p>
        </p:txBody>
      </p:sp>
    </p:spTree>
    <p:extLst>
      <p:ext uri="{BB962C8B-B14F-4D97-AF65-F5344CB8AC3E}">
        <p14:creationId xmlns:p14="http://schemas.microsoft.com/office/powerpoint/2010/main" val="258323669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OPERATING SYSTEM(OS)-</a:t>
            </a:r>
          </a:p>
          <a:p>
            <a:pPr marL="109728" indent="0">
              <a:buNone/>
            </a:pPr>
            <a:r>
              <a:rPr lang="en-US" dirty="0" smtClean="0"/>
              <a:t>This is a system software that manages computer hardware and software resources and provides common services for computer programs. All computer programs, excluding firmware.</a:t>
            </a:r>
          </a:p>
          <a:p>
            <a:pPr marL="109728" indent="0">
              <a:buNone/>
            </a:pPr>
            <a:endParaRPr lang="en-US" dirty="0"/>
          </a:p>
          <a:p>
            <a:pPr marL="109728" indent="0">
              <a:buNone/>
            </a:pPr>
            <a:endParaRPr lang="en-US" dirty="0"/>
          </a:p>
        </p:txBody>
      </p:sp>
      <p:sp>
        <p:nvSpPr>
          <p:cNvPr id="3" name="Title 2"/>
          <p:cNvSpPr>
            <a:spLocks noGrp="1"/>
          </p:cNvSpPr>
          <p:nvPr>
            <p:ph type="title"/>
          </p:nvPr>
        </p:nvSpPr>
        <p:spPr/>
        <p:txBody>
          <a:bodyPr/>
          <a:lstStyle/>
          <a:p>
            <a:pPr algn="r"/>
            <a:endParaRPr lang="en-US" b="0" dirty="0">
              <a:effectLst/>
            </a:endParaRPr>
          </a:p>
        </p:txBody>
      </p:sp>
    </p:spTree>
    <p:extLst>
      <p:ext uri="{BB962C8B-B14F-4D97-AF65-F5344CB8AC3E}">
        <p14:creationId xmlns:p14="http://schemas.microsoft.com/office/powerpoint/2010/main" val="428373250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SECURITY</a:t>
            </a:r>
          </a:p>
          <a:p>
            <a:pPr marL="109728" indent="0">
              <a:buNone/>
            </a:pPr>
            <a:r>
              <a:rPr lang="en-US" dirty="0" smtClean="0"/>
              <a:t>This is keeping unauthorized entities from doing thing you don’t want them to do.</a:t>
            </a:r>
          </a:p>
          <a:p>
            <a:pPr marL="109728" indent="0">
              <a:buNone/>
            </a:pPr>
            <a:endParaRPr lang="en-US" dirty="0"/>
          </a:p>
          <a:p>
            <a:pPr marL="109728" indent="0">
              <a:buNone/>
            </a:pPr>
            <a:r>
              <a:rPr lang="en-US" dirty="0" smtClean="0"/>
              <a:t>OPERATING SYSTEM SECURITY</a:t>
            </a:r>
          </a:p>
          <a:p>
            <a:pPr marL="109728" indent="0">
              <a:buNone/>
            </a:pPr>
            <a:r>
              <a:rPr lang="en-US" dirty="0"/>
              <a:t>t</a:t>
            </a:r>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78207574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System security begins with the installation of the operating system.</a:t>
            </a:r>
          </a:p>
          <a:p>
            <a:r>
              <a:rPr lang="en-US" dirty="0" smtClean="0"/>
              <a:t>Ideally, new systems should be constructed on a protected network.</a:t>
            </a:r>
          </a:p>
          <a:p>
            <a:r>
              <a:rPr lang="en-US" dirty="0" smtClean="0"/>
              <a:t>Operating systems should be mounted on a virtual machine.</a:t>
            </a:r>
          </a:p>
          <a:p>
            <a:endParaRPr lang="en-US" dirty="0"/>
          </a:p>
        </p:txBody>
      </p:sp>
      <p:sp>
        <p:nvSpPr>
          <p:cNvPr id="3" name="Title 2"/>
          <p:cNvSpPr>
            <a:spLocks noGrp="1"/>
          </p:cNvSpPr>
          <p:nvPr>
            <p:ph type="title"/>
          </p:nvPr>
        </p:nvSpPr>
        <p:spPr/>
        <p:txBody>
          <a:bodyPr>
            <a:normAutofit fontScale="90000"/>
          </a:bodyPr>
          <a:lstStyle/>
          <a:p>
            <a:r>
              <a:rPr lang="en-US" b="0" dirty="0" smtClean="0">
                <a:effectLst/>
              </a:rPr>
              <a:t>HOW DO OPERATING SYSTEMS CONTRIBUTE TO SYSTEM SECURITY</a:t>
            </a:r>
            <a:endParaRPr lang="en-US" b="0" dirty="0">
              <a:effectLst/>
            </a:endParaRPr>
          </a:p>
        </p:txBody>
      </p:sp>
    </p:spTree>
    <p:extLst>
      <p:ext uri="{BB962C8B-B14F-4D97-AF65-F5344CB8AC3E}">
        <p14:creationId xmlns:p14="http://schemas.microsoft.com/office/powerpoint/2010/main" val="200433980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dirty="0" smtClean="0"/>
              <a:t>BUFFER OVERFLOW-</a:t>
            </a:r>
          </a:p>
          <a:p>
            <a:pPr marL="109728" indent="0">
              <a:buNone/>
            </a:pPr>
            <a:r>
              <a:rPr lang="en-US" dirty="0" smtClean="0"/>
              <a:t>This is also known as a buffer overrun and it’s a condition at an interface under which more input can be placed into a buffer or data-holding area than the capacity allocated overwriting other information.</a:t>
            </a:r>
          </a:p>
          <a:p>
            <a:pPr marL="109728" indent="0">
              <a:buNone/>
            </a:pPr>
            <a:r>
              <a:rPr lang="en-US" dirty="0" smtClean="0"/>
              <a:t>Attackers exploits such a condition to crash a system or to insert specially crafted code that allows them to gain control of the system doing OS installation. </a:t>
            </a:r>
          </a:p>
        </p:txBody>
      </p:sp>
      <p:sp>
        <p:nvSpPr>
          <p:cNvPr id="3" name="Title 2"/>
          <p:cNvSpPr>
            <a:spLocks noGrp="1"/>
          </p:cNvSpPr>
          <p:nvPr>
            <p:ph type="title"/>
          </p:nvPr>
        </p:nvSpPr>
        <p:spPr/>
        <p:txBody>
          <a:bodyPr>
            <a:normAutofit fontScale="90000"/>
          </a:bodyPr>
          <a:lstStyle/>
          <a:p>
            <a:r>
              <a:rPr lang="en-US" b="0" dirty="0" smtClean="0">
                <a:effectLst/>
              </a:rPr>
              <a:t>OPERATING SYSTEM SECURITY ATTACK</a:t>
            </a:r>
            <a:endParaRPr lang="en-US" b="0" dirty="0">
              <a:effectLst/>
            </a:endParaRPr>
          </a:p>
        </p:txBody>
      </p:sp>
    </p:spTree>
    <p:extLst>
      <p:ext uri="{BB962C8B-B14F-4D97-AF65-F5344CB8AC3E}">
        <p14:creationId xmlns:p14="http://schemas.microsoft.com/office/powerpoint/2010/main" val="405468619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0" y="381000"/>
            <a:ext cx="8229600" cy="4572000"/>
          </a:xfrm>
        </p:spPr>
        <p:txBody>
          <a:bodyPr>
            <a:normAutofit fontScale="77500" lnSpcReduction="20000"/>
          </a:bodyPr>
          <a:lstStyle/>
          <a:p>
            <a:r>
              <a:rPr lang="en-US" b="1" dirty="0" smtClean="0"/>
              <a:t>VIRUSES</a:t>
            </a:r>
          </a:p>
          <a:p>
            <a:pPr marL="109728" indent="0">
              <a:buNone/>
            </a:pPr>
            <a:r>
              <a:rPr lang="en-US" dirty="0" smtClean="0"/>
              <a:t>A virus is a fragment of code embedded in an otherwise legitimate program, designed to replicate itself by infecting other programs and eventually wrecking havoc to the OS files.</a:t>
            </a:r>
          </a:p>
          <a:p>
            <a:pPr marL="109728" indent="0">
              <a:buNone/>
            </a:pPr>
            <a:r>
              <a:rPr lang="en-US" dirty="0" smtClean="0"/>
              <a:t>Viruses are delivered into the OS in a virus dropper, usually some form of </a:t>
            </a:r>
            <a:r>
              <a:rPr lang="en-US" dirty="0" err="1" smtClean="0"/>
              <a:t>trojan</a:t>
            </a:r>
            <a:r>
              <a:rPr lang="en-US" dirty="0" smtClean="0"/>
              <a:t> horse and usually doing online installations of an OS.</a:t>
            </a:r>
          </a:p>
          <a:p>
            <a:pPr marL="109728" indent="0">
              <a:buNone/>
            </a:pPr>
            <a:endParaRPr lang="en-US" dirty="0"/>
          </a:p>
          <a:p>
            <a:pPr marL="109728" indent="0">
              <a:buNone/>
            </a:pPr>
            <a:r>
              <a:rPr lang="en-US" b="1" dirty="0" smtClean="0"/>
              <a:t>WORMS</a:t>
            </a:r>
          </a:p>
          <a:p>
            <a:pPr marL="109728" indent="0">
              <a:buNone/>
            </a:pPr>
            <a:r>
              <a:rPr lang="en-US" dirty="0" smtClean="0"/>
              <a:t>They spread through between machines, though they may require human assistance.. </a:t>
            </a:r>
            <a:r>
              <a:rPr lang="en-US" dirty="0" err="1" smtClean="0"/>
              <a:t>i.e</a:t>
            </a:r>
            <a:r>
              <a:rPr lang="en-US" dirty="0" smtClean="0"/>
              <a:t> opening an attachment. And with this, most cracked OS comes with worms like a genuine attachment to be installed with the OS.</a:t>
            </a:r>
          </a:p>
          <a:p>
            <a:pPr marL="109728" indent="0">
              <a:buNone/>
            </a:pPr>
            <a:r>
              <a:rPr lang="en-US" dirty="0" smtClean="0"/>
              <a:t>Not all worms break/violate OS security.</a:t>
            </a:r>
          </a:p>
        </p:txBody>
      </p:sp>
      <p:sp>
        <p:nvSpPr>
          <p:cNvPr id="3" name="Title 2"/>
          <p:cNvSpPr>
            <a:spLocks noGrp="1"/>
          </p:cNvSpPr>
          <p:nvPr>
            <p:ph type="title"/>
          </p:nvPr>
        </p:nvSpPr>
        <p:spPr>
          <a:xfrm flipV="1">
            <a:off x="457200" y="228600"/>
            <a:ext cx="8229600" cy="46038"/>
          </a:xfrm>
        </p:spPr>
        <p:txBody>
          <a:bodyPr>
            <a:normAutofit fontScale="90000"/>
          </a:bodyPr>
          <a:lstStyle/>
          <a:p>
            <a:endParaRPr lang="en-US" dirty="0"/>
          </a:p>
        </p:txBody>
      </p:sp>
    </p:spTree>
    <p:extLst>
      <p:ext uri="{BB962C8B-B14F-4D97-AF65-F5344CB8AC3E}">
        <p14:creationId xmlns:p14="http://schemas.microsoft.com/office/powerpoint/2010/main" val="226759969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685800"/>
            <a:ext cx="8229600" cy="5321491"/>
          </a:xfrm>
        </p:spPr>
        <p:txBody>
          <a:bodyPr>
            <a:normAutofit fontScale="92500"/>
          </a:bodyPr>
          <a:lstStyle/>
          <a:p>
            <a:r>
              <a:rPr lang="en-US" b="1" dirty="0" smtClean="0"/>
              <a:t>NETWORK</a:t>
            </a:r>
          </a:p>
          <a:p>
            <a:pPr marL="109728" indent="0">
              <a:buNone/>
            </a:pPr>
            <a:r>
              <a:rPr lang="en-US" dirty="0" smtClean="0"/>
              <a:t>Network is also a means of attack through which OS files can be accessed and malicious codes can be sent to a system doing installation.</a:t>
            </a:r>
          </a:p>
          <a:p>
            <a:pPr marL="109728" indent="0">
              <a:buNone/>
            </a:pPr>
            <a:r>
              <a:rPr lang="en-US" dirty="0" smtClean="0"/>
              <a:t>Almost every OS is been installed online for more features to be installed and upgrades to be done and in this case, the OS may likely download malicious codes while downloading most features needed by an OS except cracked OS which does not under go online installations and this OS are likely to carry malicious codes embedded in its installation pack because it has been cracked and sent online for people to download .</a:t>
            </a:r>
          </a:p>
        </p:txBody>
      </p:sp>
      <p:sp>
        <p:nvSpPr>
          <p:cNvPr id="3" name="Title 2"/>
          <p:cNvSpPr>
            <a:spLocks noGrp="1"/>
          </p:cNvSpPr>
          <p:nvPr>
            <p:ph type="title"/>
          </p:nvPr>
        </p:nvSpPr>
        <p:spPr>
          <a:xfrm flipV="1">
            <a:off x="457200" y="228600"/>
            <a:ext cx="8229600" cy="46038"/>
          </a:xfrm>
        </p:spPr>
        <p:txBody>
          <a:bodyPr>
            <a:normAutofit fontScale="90000"/>
          </a:bodyPr>
          <a:lstStyle/>
          <a:p>
            <a:endParaRPr lang="en-US" dirty="0"/>
          </a:p>
        </p:txBody>
      </p:sp>
    </p:spTree>
    <p:extLst>
      <p:ext uri="{BB962C8B-B14F-4D97-AF65-F5344CB8AC3E}">
        <p14:creationId xmlns:p14="http://schemas.microsoft.com/office/powerpoint/2010/main" val="140634227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533400"/>
            <a:ext cx="8229600" cy="5473891"/>
          </a:xfrm>
        </p:spPr>
        <p:txBody>
          <a:bodyPr>
            <a:normAutofit fontScale="92500" lnSpcReduction="10000"/>
          </a:bodyPr>
          <a:lstStyle/>
          <a:p>
            <a:r>
              <a:rPr lang="en-US" b="1" dirty="0" smtClean="0"/>
              <a:t>ONLINE SERVERS</a:t>
            </a:r>
          </a:p>
          <a:p>
            <a:pPr marL="109728" indent="0">
              <a:buNone/>
            </a:pPr>
            <a:r>
              <a:rPr lang="en-US" dirty="0" smtClean="0"/>
              <a:t>Most people fail to secure there OS simply because they feel there OS is safe when there computer system is turned off and most of there information are backed up in an online server forgetting there could be a security bridge to such server and any lose of information in such server will surely affect them.</a:t>
            </a:r>
          </a:p>
          <a:p>
            <a:pPr marL="109728" indent="0">
              <a:buNone/>
            </a:pPr>
            <a:r>
              <a:rPr lang="en-US" dirty="0" smtClean="0"/>
              <a:t>Example- RDP (Remote Desktop Protocol)</a:t>
            </a:r>
          </a:p>
          <a:p>
            <a:pPr marL="109728" indent="0">
              <a:buNone/>
            </a:pPr>
            <a:r>
              <a:rPr lang="en-US" dirty="0" smtClean="0"/>
              <a:t>If a company server is hacked or accessed by an intruder on a network, he can easily get access to ones information like the IP address, login details of everyone and with this, they can get access to you OS from any location even if your system is </a:t>
            </a:r>
            <a:r>
              <a:rPr lang="en-US" dirty="0"/>
              <a:t>t</a:t>
            </a:r>
            <a:r>
              <a:rPr lang="en-US" dirty="0" smtClean="0"/>
              <a:t>urned off.</a:t>
            </a:r>
            <a:endParaRPr lang="en-US" dirty="0"/>
          </a:p>
        </p:txBody>
      </p:sp>
      <p:sp>
        <p:nvSpPr>
          <p:cNvPr id="3" name="Title 2"/>
          <p:cNvSpPr>
            <a:spLocks noGrp="1"/>
          </p:cNvSpPr>
          <p:nvPr>
            <p:ph type="title"/>
          </p:nvPr>
        </p:nvSpPr>
        <p:spPr>
          <a:xfrm>
            <a:off x="457200" y="274638"/>
            <a:ext cx="8229600" cy="45719"/>
          </a:xfrm>
        </p:spPr>
        <p:txBody>
          <a:bodyPr>
            <a:normAutofit fontScale="90000"/>
          </a:bodyPr>
          <a:lstStyle/>
          <a:p>
            <a:endParaRPr lang="en-US" dirty="0"/>
          </a:p>
        </p:txBody>
      </p:sp>
    </p:spTree>
    <p:extLst>
      <p:ext uri="{BB962C8B-B14F-4D97-AF65-F5344CB8AC3E}">
        <p14:creationId xmlns:p14="http://schemas.microsoft.com/office/powerpoint/2010/main" val="293586366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108</TotalTime>
  <Words>573</Words>
  <Application>Microsoft Office PowerPoint</Application>
  <PresentationFormat>On-screen Show (4:3)</PresentationFormat>
  <Paragraphs>44</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Concourse</vt:lpstr>
      <vt:lpstr>OPERATING SYSTEM SECURITY</vt:lpstr>
      <vt:lpstr>OBJECTIVES</vt:lpstr>
      <vt:lpstr>PowerPoint Presentation</vt:lpstr>
      <vt:lpstr>PowerPoint Presentation</vt:lpstr>
      <vt:lpstr>HOW DO OPERATING SYSTEMS CONTRIBUTE TO SYSTEM SECURITY</vt:lpstr>
      <vt:lpstr>OPERATING SYSTEM SECURITY ATTACK</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OPERATING SYSTEM SECURITY</dc:title>
  <dc:creator>AARON</dc:creator>
  <cp:lastModifiedBy>AARON</cp:lastModifiedBy>
  <cp:revision>11</cp:revision>
  <dcterms:created xsi:type="dcterms:W3CDTF">2017-07-06T19:35:26Z</dcterms:created>
  <dcterms:modified xsi:type="dcterms:W3CDTF">2017-07-06T21:24:05Z</dcterms:modified>
</cp:coreProperties>
</file>