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304" r:id="rId9"/>
    <p:sldId id="306" r:id="rId10"/>
    <p:sldId id="263" r:id="rId11"/>
    <p:sldId id="264" r:id="rId12"/>
    <p:sldId id="265" r:id="rId13"/>
    <p:sldId id="266" r:id="rId14"/>
    <p:sldId id="267" r:id="rId15"/>
    <p:sldId id="268" r:id="rId16"/>
    <p:sldId id="269" r:id="rId17"/>
    <p:sldId id="307"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308" r:id="rId37"/>
    <p:sldId id="288" r:id="rId38"/>
    <p:sldId id="289" r:id="rId39"/>
    <p:sldId id="290" r:id="rId40"/>
    <p:sldId id="291" r:id="rId41"/>
    <p:sldId id="292" r:id="rId42"/>
    <p:sldId id="293" r:id="rId43"/>
    <p:sldId id="294" r:id="rId44"/>
    <p:sldId id="295" r:id="rId45"/>
    <p:sldId id="296" r:id="rId46"/>
    <p:sldId id="297" r:id="rId47"/>
    <p:sldId id="310" r:id="rId48"/>
    <p:sldId id="298" r:id="rId49"/>
    <p:sldId id="299" r:id="rId50"/>
    <p:sldId id="300" r:id="rId51"/>
    <p:sldId id="301" r:id="rId52"/>
    <p:sldId id="303" r:id="rId53"/>
  </p:sldIdLst>
  <p:sldSz cx="12192000" cy="6858000"/>
  <p:notesSz cx="6858000" cy="9144000"/>
  <p:embeddedFontLst>
    <p:embeddedFont>
      <p:font typeface="Calibri" panose="020F0502020204030204" pitchFamily="34" charset="0"/>
      <p:regular r:id="rId55"/>
      <p:bold r:id="rId56"/>
      <p:italic r:id="rId57"/>
      <p:boldItalic r:id="rId58"/>
    </p:embeddedFont>
    <p:embeddedFont>
      <p:font typeface="Quattrocento Sans" panose="020B0502050000020003"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4" roundtripDataSignature="AMtx7mjO06+WwfaZWdBIbuZO3PpwNLfv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40EDBE-35D3-452C-9848-3256E9FEAF26}">
  <a:tblStyle styleId="{AE40EDBE-35D3-452C-9848-3256E9FEAF26}" styleName="Table_0">
    <a:wholeTbl>
      <a:tcTxStyle b="off" i="off">
        <a:font>
          <a:latin typeface="Segoe UI"/>
          <a:ea typeface="Segoe UI"/>
          <a:cs typeface="Segoe U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8" d="100"/>
          <a:sy n="48" d="100"/>
        </p:scale>
        <p:origin x="53" y="7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customschemas.google.com/relationships/presentationmetadata" Target="metadata"/><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mna Badawy" userId="b530a2ca-c296-40d9-b563-89c5f82abcf4" providerId="ADAL" clId="{E2C668C8-7CD0-41E0-BEB6-953C11C50D7C}"/>
    <pc:docChg chg="delSld sldOrd">
      <pc:chgData name="Youmna Badawy" userId="b530a2ca-c296-40d9-b563-89c5f82abcf4" providerId="ADAL" clId="{E2C668C8-7CD0-41E0-BEB6-953C11C50D7C}" dt="2023-11-08T00:44:30.092" v="2" actId="2696"/>
      <pc:docMkLst>
        <pc:docMk/>
      </pc:docMkLst>
      <pc:sldChg chg="ord">
        <pc:chgData name="Youmna Badawy" userId="b530a2ca-c296-40d9-b563-89c5f82abcf4" providerId="ADAL" clId="{E2C668C8-7CD0-41E0-BEB6-953C11C50D7C}" dt="2023-11-03T21:46:03.069" v="1"/>
        <pc:sldMkLst>
          <pc:docMk/>
          <pc:sldMk cId="0" sldId="276"/>
        </pc:sldMkLst>
      </pc:sldChg>
      <pc:sldChg chg="del">
        <pc:chgData name="Youmna Badawy" userId="b530a2ca-c296-40d9-b563-89c5f82abcf4" providerId="ADAL" clId="{E2C668C8-7CD0-41E0-BEB6-953C11C50D7C}" dt="2023-11-08T00:44:30.092" v="2" actId="2696"/>
        <pc:sldMkLst>
          <pc:docMk/>
          <pc:sldMk cId="934995529"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6990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Slide Show mode, click the arrow to enter the PowerPoint Getting Started Center.</a:t>
            </a:r>
            <a:endParaRPr/>
          </a:p>
        </p:txBody>
      </p:sp>
      <p:sp>
        <p:nvSpPr>
          <p:cNvPr id="423" name="Google Shape;423;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565655"/>
        </a:solidFill>
        <a:effectLst/>
      </p:bgPr>
    </p:bg>
    <p:spTree>
      <p:nvGrpSpPr>
        <p:cNvPr id="1" name="Shape 15"/>
        <p:cNvGrpSpPr/>
        <p:nvPr/>
      </p:nvGrpSpPr>
      <p:grpSpPr>
        <a:xfrm>
          <a:off x="0" y="0"/>
          <a:ext cx="0" cy="0"/>
          <a:chOff x="0" y="0"/>
          <a:chExt cx="0" cy="0"/>
        </a:xfrm>
      </p:grpSpPr>
      <p:sp>
        <p:nvSpPr>
          <p:cNvPr id="16" name="Google Shape;16;p50"/>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50"/>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50"/>
          <p:cNvSpPr txBox="1">
            <a:spLocks noGrp="1"/>
          </p:cNvSpPr>
          <p:nvPr>
            <p:ph type="subTitle" idx="1"/>
          </p:nvPr>
        </p:nvSpPr>
        <p:spPr>
          <a:xfrm>
            <a:off x="838202" y="5110609"/>
            <a:ext cx="10515598"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9" name="Google Shape;19;p5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chemeClr val="lt1"/>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chemeClr val="lt1"/>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chemeClr val="lt1"/>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chemeClr val="lt1"/>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chemeClr val="lt1"/>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chemeClr val="lt1"/>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chemeClr val="lt1"/>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50"/>
          <p:cNvSpPr/>
          <p:nvPr/>
        </p:nvSpPr>
        <p:spPr>
          <a:xfrm>
            <a:off x="0" y="0"/>
            <a:ext cx="12192000" cy="4866468"/>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3" name="Google Shape;23;p50"/>
          <p:cNvPicPr preferRelativeResize="0"/>
          <p:nvPr/>
        </p:nvPicPr>
        <p:blipFill rotWithShape="1">
          <a:blip r:embed="rId2">
            <a:alphaModFix/>
          </a:blip>
          <a:srcRect/>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5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5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5"/>
        <p:cNvGrpSpPr/>
        <p:nvPr/>
      </p:nvGrpSpPr>
      <p:grpSpPr>
        <a:xfrm>
          <a:off x="0" y="0"/>
          <a:ext cx="0" cy="0"/>
          <a:chOff x="0" y="0"/>
          <a:chExt cx="0" cy="0"/>
        </a:xfrm>
      </p:grpSpPr>
      <p:sp>
        <p:nvSpPr>
          <p:cNvPr id="96" name="Google Shape;96;p6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60"/>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98" name="Google Shape;98;p60"/>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9" name="Google Shape;99;p6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6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2"/>
        <p:cNvGrpSpPr/>
        <p:nvPr/>
      </p:nvGrpSpPr>
      <p:grpSpPr>
        <a:xfrm>
          <a:off x="0" y="0"/>
          <a:ext cx="0" cy="0"/>
          <a:chOff x="0" y="0"/>
          <a:chExt cx="0" cy="0"/>
        </a:xfrm>
      </p:grpSpPr>
      <p:sp>
        <p:nvSpPr>
          <p:cNvPr id="103" name="Google Shape;103;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61"/>
          <p:cNvSpPr>
            <a:spLocks noGrp="1"/>
          </p:cNvSpPr>
          <p:nvPr>
            <p:ph type="pic" idx="2"/>
          </p:nvPr>
        </p:nvSpPr>
        <p:spPr>
          <a:xfrm>
            <a:off x="5183188" y="987427"/>
            <a:ext cx="6172200" cy="4873625"/>
          </a:xfrm>
          <a:prstGeom prst="rect">
            <a:avLst/>
          </a:prstGeom>
          <a:noFill/>
          <a:ln>
            <a:noFill/>
          </a:ln>
        </p:spPr>
      </p:sp>
      <p:sp>
        <p:nvSpPr>
          <p:cNvPr id="105" name="Google Shape;105;p61"/>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106" name="Google Shape;106;p6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6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6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9"/>
        <p:cNvGrpSpPr/>
        <p:nvPr/>
      </p:nvGrpSpPr>
      <p:grpSpPr>
        <a:xfrm>
          <a:off x="0" y="0"/>
          <a:ext cx="0" cy="0"/>
          <a:chOff x="0" y="0"/>
          <a:chExt cx="0" cy="0"/>
        </a:xfrm>
      </p:grpSpPr>
      <p:sp>
        <p:nvSpPr>
          <p:cNvPr id="110" name="Google Shape;110;p6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1" name="Google Shape;111;p6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6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13" name="Google Shape;113;p6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6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6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62"/>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117" name="Google Shape;117;p62"/>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63"/>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0" name="Google Shape;120;p63"/>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63"/>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22" name="Google Shape;122;p6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6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6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63"/>
          <p:cNvSpPr/>
          <p:nvPr/>
        </p:nvSpPr>
        <p:spPr>
          <a:xfrm>
            <a:off x="10095346" y="0"/>
            <a:ext cx="2096655" cy="6858000"/>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51"/>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5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5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51"/>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51"/>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3"/>
        <p:cNvGrpSpPr/>
        <p:nvPr/>
      </p:nvGrpSpPr>
      <p:grpSpPr>
        <a:xfrm>
          <a:off x="0" y="0"/>
          <a:ext cx="0" cy="0"/>
          <a:chOff x="0" y="0"/>
          <a:chExt cx="0" cy="0"/>
        </a:xfrm>
      </p:grpSpPr>
      <p:sp>
        <p:nvSpPr>
          <p:cNvPr id="34" name="Google Shape;34;p52"/>
          <p:cNvSpPr/>
          <p:nvPr/>
        </p:nvSpPr>
        <p:spPr>
          <a:xfrm>
            <a:off x="0" y="1709738"/>
            <a:ext cx="12192000"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5" name="Google Shape;35;p52"/>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53"/>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1" name="Google Shape;41;p5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53"/>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46" name="Google Shape;46;p53"/>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54"/>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 name="Google Shape;49;p5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5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1" name="Google Shape;51;p5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2" name="Google Shape;52;p5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54"/>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56" name="Google Shape;56;p54"/>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sp>
        <p:nvSpPr>
          <p:cNvPr id="58" name="Google Shape;58;p5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5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60" name="Google Shape;60;p5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marL="0" lvl="1"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marL="0" lvl="2"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marL="0" lvl="3"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marL="0" lvl="4"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marL="0" lvl="5"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marL="0" lvl="6"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marL="0" lvl="7"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marL="0" lvl="8"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56"/>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3" name="Google Shape;63;p56"/>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6"/>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marL="914400" lvl="1" indent="-228600" algn="l">
              <a:lnSpc>
                <a:spcPct val="90000"/>
              </a:lnSpc>
              <a:spcBef>
                <a:spcPts val="600"/>
              </a:spcBef>
              <a:spcAft>
                <a:spcPts val="0"/>
              </a:spcAft>
              <a:buClr>
                <a:schemeClr val="dk1"/>
              </a:buClr>
              <a:buSzPts val="2000"/>
              <a:buNone/>
              <a:defRPr sz="2000"/>
            </a:lvl2pPr>
            <a:lvl3pPr marL="1371600" lvl="2" indent="-228600" algn="l">
              <a:lnSpc>
                <a:spcPct val="90000"/>
              </a:lnSpc>
              <a:spcBef>
                <a:spcPts val="540"/>
              </a:spcBef>
              <a:spcAft>
                <a:spcPts val="0"/>
              </a:spcAft>
              <a:buClr>
                <a:schemeClr val="dk1"/>
              </a:buClr>
              <a:buSzPts val="1800"/>
              <a:buNone/>
              <a:defRPr sz="1800"/>
            </a:lvl3pPr>
            <a:lvl4pPr marL="1828800" lvl="3" indent="-228600" algn="l">
              <a:lnSpc>
                <a:spcPct val="90000"/>
              </a:lnSpc>
              <a:spcBef>
                <a:spcPts val="480"/>
              </a:spcBef>
              <a:spcAft>
                <a:spcPts val="0"/>
              </a:spcAft>
              <a:buClr>
                <a:schemeClr val="dk1"/>
              </a:buClr>
              <a:buSzPts val="1600"/>
              <a:buNone/>
              <a:defRPr sz="1600"/>
            </a:lvl4pPr>
            <a:lvl5pPr marL="2286000" lvl="4" indent="-228600" algn="l">
              <a:lnSpc>
                <a:spcPct val="90000"/>
              </a:lnSpc>
              <a:spcBef>
                <a:spcPts val="480"/>
              </a:spcBef>
              <a:spcAft>
                <a:spcPts val="0"/>
              </a:spcAft>
              <a:buClr>
                <a:schemeClr val="dk1"/>
              </a:buClr>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65" name="Google Shape;65;p5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56"/>
          <p:cNvSpPr/>
          <p:nvPr/>
        </p:nvSpPr>
        <p:spPr>
          <a:xfrm>
            <a:off x="5656882" y="1709738"/>
            <a:ext cx="6535119"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69" name="Google Shape;69;p56"/>
          <p:cNvPicPr preferRelativeResize="0"/>
          <p:nvPr/>
        </p:nvPicPr>
        <p:blipFill rotWithShape="1">
          <a:blip r:embed="rId2">
            <a:alphaModFix/>
          </a:blip>
          <a:srcRect/>
          <a:stretch/>
        </p:blipFill>
        <p:spPr>
          <a:xfrm>
            <a:off x="6787643" y="3074570"/>
            <a:ext cx="4273596" cy="84255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0"/>
        <p:cNvGrpSpPr/>
        <p:nvPr/>
      </p:nvGrpSpPr>
      <p:grpSpPr>
        <a:xfrm>
          <a:off x="0" y="0"/>
          <a:ext cx="0" cy="0"/>
          <a:chOff x="0" y="0"/>
          <a:chExt cx="0" cy="0"/>
        </a:xfrm>
      </p:grpSpPr>
      <p:sp>
        <p:nvSpPr>
          <p:cNvPr id="71" name="Google Shape;71;p57"/>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2" name="Google Shape;72;p57"/>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57"/>
          <p:cNvSpPr txBox="1">
            <a:spLocks noGrp="1"/>
          </p:cNvSpPr>
          <p:nvPr>
            <p:ph type="body" idx="1"/>
          </p:nvPr>
        </p:nvSpPr>
        <p:spPr>
          <a:xfrm>
            <a:off x="838201" y="1825625"/>
            <a:ext cx="4167753"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660"/>
              </a:spcBef>
              <a:spcAft>
                <a:spcPts val="0"/>
              </a:spcAft>
              <a:buClr>
                <a:srgbClr val="7F7F7F"/>
              </a:buClr>
              <a:buSzPts val="2200"/>
              <a:buNone/>
              <a:defRPr sz="2200">
                <a:solidFill>
                  <a:srgbClr val="7F7F7F"/>
                </a:solidFill>
              </a:defRPr>
            </a:lvl1pPr>
            <a:lvl2pPr marL="914400" lvl="1" indent="-342900" algn="l">
              <a:lnSpc>
                <a:spcPct val="150000"/>
              </a:lnSpc>
              <a:spcBef>
                <a:spcPts val="1200"/>
              </a:spcBef>
              <a:spcAft>
                <a:spcPts val="0"/>
              </a:spcAft>
              <a:buClr>
                <a:srgbClr val="7F7F7F"/>
              </a:buClr>
              <a:buSzPts val="1800"/>
              <a:buChar char="•"/>
              <a:defRPr sz="1800">
                <a:solidFill>
                  <a:srgbClr val="7F7F7F"/>
                </a:solidFill>
              </a:defRPr>
            </a:lvl2pPr>
            <a:lvl3pPr marL="1371600" lvl="2" indent="-304800" algn="l">
              <a:lnSpc>
                <a:spcPct val="150000"/>
              </a:lnSpc>
              <a:spcBef>
                <a:spcPts val="1200"/>
              </a:spcBef>
              <a:spcAft>
                <a:spcPts val="0"/>
              </a:spcAft>
              <a:buClr>
                <a:srgbClr val="7F7F7F"/>
              </a:buClr>
              <a:buSzPts val="1200"/>
              <a:buChar char="•"/>
              <a:defRPr sz="1200">
                <a:solidFill>
                  <a:srgbClr val="7F7F7F"/>
                </a:solidFill>
              </a:defRPr>
            </a:lvl3pPr>
            <a:lvl4pPr marL="1828800" lvl="3" indent="-298450" algn="l">
              <a:lnSpc>
                <a:spcPct val="150000"/>
              </a:lnSpc>
              <a:spcBef>
                <a:spcPts val="1200"/>
              </a:spcBef>
              <a:spcAft>
                <a:spcPts val="0"/>
              </a:spcAft>
              <a:buClr>
                <a:srgbClr val="7F7F7F"/>
              </a:buClr>
              <a:buSzPts val="1100"/>
              <a:buChar char="•"/>
              <a:defRPr sz="1100">
                <a:solidFill>
                  <a:srgbClr val="7F7F7F"/>
                </a:solidFill>
              </a:defRPr>
            </a:lvl4pPr>
            <a:lvl5pPr marL="2286000" lvl="4" indent="-298450" algn="l">
              <a:lnSpc>
                <a:spcPct val="150000"/>
              </a:lnSpc>
              <a:spcBef>
                <a:spcPts val="1200"/>
              </a:spcBef>
              <a:spcAft>
                <a:spcPts val="0"/>
              </a:spcAft>
              <a:buClr>
                <a:srgbClr val="7F7F7F"/>
              </a:buClr>
              <a:buSzPts val="1100"/>
              <a:buChar char="•"/>
              <a:defRPr sz="1100">
                <a:solidFill>
                  <a:srgbClr val="7F7F7F"/>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4" name="Google Shape;74;p5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57"/>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78" name="Google Shape;78;p57"/>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58"/>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1" name="Google Shape;81;p58"/>
          <p:cNvSpPr txBox="1">
            <a:spLocks noGrp="1"/>
          </p:cNvSpPr>
          <p:nvPr>
            <p:ph type="title"/>
          </p:nvPr>
        </p:nvSpPr>
        <p:spPr>
          <a:xfrm>
            <a:off x="609600" y="0"/>
            <a:ext cx="10737851"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8"/>
          <p:cNvSpPr txBox="1">
            <a:spLocks noGrp="1"/>
          </p:cNvSpPr>
          <p:nvPr>
            <p:ph type="body" idx="1"/>
          </p:nvPr>
        </p:nvSpPr>
        <p:spPr>
          <a:xfrm>
            <a:off x="831851"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83" name="Google Shape;83;p58"/>
          <p:cNvSpPr txBox="1">
            <a:spLocks noGrp="1"/>
          </p:cNvSpPr>
          <p:nvPr>
            <p:ph type="body" idx="2"/>
          </p:nvPr>
        </p:nvSpPr>
        <p:spPr>
          <a:xfrm>
            <a:off x="831851" y="2193927"/>
            <a:ext cx="5156200"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4" name="Google Shape;84;p58"/>
          <p:cNvSpPr txBox="1">
            <a:spLocks noGrp="1"/>
          </p:cNvSpPr>
          <p:nvPr>
            <p:ph type="body" idx="3"/>
          </p:nvPr>
        </p:nvSpPr>
        <p:spPr>
          <a:xfrm>
            <a:off x="6189664"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85" name="Google Shape;85;p58"/>
          <p:cNvSpPr txBox="1">
            <a:spLocks noGrp="1"/>
          </p:cNvSpPr>
          <p:nvPr>
            <p:ph type="body" idx="4"/>
          </p:nvPr>
        </p:nvSpPr>
        <p:spPr>
          <a:xfrm>
            <a:off x="6189664" y="2193927"/>
            <a:ext cx="5157787"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6" name="Google Shape;86;p5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5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58"/>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90" name="Google Shape;90;p58"/>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500"/>
              <a:buFont typeface="Quattrocento Sans"/>
              <a:buNone/>
              <a:defRPr sz="45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84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72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4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4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4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Quattrocento Sans"/>
              <a:buNone/>
            </a:pPr>
            <a:br>
              <a:rPr lang="en-US"/>
            </a:br>
            <a:r>
              <a:rPr lang="en-US"/>
              <a:t>Technical Support (420-1N6-AB)</a:t>
            </a:r>
            <a:br>
              <a:rPr lang="en-US"/>
            </a:br>
            <a:r>
              <a:rPr lang="en-US"/>
              <a:t>Operating System Installation </a:t>
            </a:r>
            <a:br>
              <a:rPr lang="en-US"/>
            </a:br>
            <a:r>
              <a:rPr lang="en-US"/>
              <a:t>MS Windows</a:t>
            </a:r>
            <a:endParaRPr/>
          </a:p>
        </p:txBody>
      </p:sp>
      <p:sp>
        <p:nvSpPr>
          <p:cNvPr id="132" name="Google Shape;132;p1"/>
          <p:cNvSpPr txBox="1">
            <a:spLocks noGrp="1"/>
          </p:cNvSpPr>
          <p:nvPr>
            <p:ph type="subTitle" idx="1"/>
          </p:nvPr>
        </p:nvSpPr>
        <p:spPr>
          <a:xfrm>
            <a:off x="838202" y="5110609"/>
            <a:ext cx="11074877" cy="1376455"/>
          </a:xfrm>
          <a:prstGeom prst="rect">
            <a:avLst/>
          </a:prstGeom>
          <a:noFill/>
          <a:ln>
            <a:noFill/>
          </a:ln>
        </p:spPr>
        <p:txBody>
          <a:bodyPr spcFirstLastPara="1" wrap="square" lIns="91425" tIns="45700" rIns="91425" bIns="45700" anchor="t" anchorCtr="0">
            <a:normAutofit/>
          </a:bodyPr>
          <a:lstStyle/>
          <a:p>
            <a:pPr marL="0" lvl="0" indent="0" algn="r" rtl="0">
              <a:lnSpc>
                <a:spcPct val="150000"/>
              </a:lnSpc>
              <a:spcBef>
                <a:spcPts val="0"/>
              </a:spcBef>
              <a:spcAft>
                <a:spcPts val="0"/>
              </a:spcAft>
              <a:buClr>
                <a:schemeClr val="lt1"/>
              </a:buClr>
              <a:buSzPts val="2800"/>
              <a:buNone/>
            </a:pPr>
            <a:r>
              <a:rPr lang="en-US"/>
              <a:t>Fall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a:t>OS Settings while Installation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While Installing OS</a:t>
            </a:r>
            <a:endParaRPr/>
          </a:p>
        </p:txBody>
      </p:sp>
      <p:sp>
        <p:nvSpPr>
          <p:cNvPr id="178" name="Google Shape;178;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Why is it important to provide the proper settings during installation?</a:t>
            </a:r>
            <a:br>
              <a:rPr lang="en-US"/>
            </a:br>
            <a:r>
              <a:rPr lang="en-US"/>
              <a:t>You can always go to settings and change them later.</a:t>
            </a:r>
            <a:endParaRPr/>
          </a:p>
          <a:p>
            <a:pPr marL="685800" lvl="1" indent="-228600" algn="l" rtl="0">
              <a:lnSpc>
                <a:spcPct val="90000"/>
              </a:lnSpc>
              <a:spcBef>
                <a:spcPts val="780"/>
              </a:spcBef>
              <a:spcAft>
                <a:spcPts val="0"/>
              </a:spcAft>
              <a:buClr>
                <a:srgbClr val="7F7F7F"/>
              </a:buClr>
              <a:buSzPts val="2600"/>
              <a:buChar char="•"/>
            </a:pPr>
            <a:r>
              <a:rPr lang="en-US"/>
              <a:t>Providing the correct settings will make sure the computer runs smoothly without interruptions or downtime.</a:t>
            </a:r>
            <a:endParaRPr/>
          </a:p>
          <a:p>
            <a:pPr marL="685800" lvl="1" indent="-228600" algn="l" rtl="0">
              <a:lnSpc>
                <a:spcPct val="90000"/>
              </a:lnSpc>
              <a:spcBef>
                <a:spcPts val="780"/>
              </a:spcBef>
              <a:spcAft>
                <a:spcPts val="0"/>
              </a:spcAft>
              <a:buClr>
                <a:srgbClr val="7F7F7F"/>
              </a:buClr>
              <a:buSzPts val="2600"/>
              <a:buChar char="•"/>
            </a:pPr>
            <a:r>
              <a:rPr lang="en-US"/>
              <a:t>If the installed OS is used to create an image to be deployed on other computers, it will be important that the all the settings are in place and that none are missing.</a:t>
            </a:r>
            <a:endParaRPr/>
          </a:p>
          <a:p>
            <a:pPr marL="1143000" lvl="2" indent="-228600" algn="l" rtl="0">
              <a:lnSpc>
                <a:spcPct val="90000"/>
              </a:lnSpc>
              <a:spcBef>
                <a:spcPts val="600"/>
              </a:spcBef>
              <a:spcAft>
                <a:spcPts val="0"/>
              </a:spcAft>
              <a:buClr>
                <a:srgbClr val="7F7F7F"/>
              </a:buClr>
              <a:buSzPts val="2000"/>
              <a:buChar char="•"/>
            </a:pPr>
            <a:r>
              <a:rPr lang="en-US"/>
              <a:t>Otherwise, you will go to each computer with the deployed image and make the settings change.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While OS Installation</a:t>
            </a:r>
            <a:endParaRPr/>
          </a:p>
        </p:txBody>
      </p:sp>
      <p:sp>
        <p:nvSpPr>
          <p:cNvPr id="184" name="Google Shape;184;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Set a system / administrator password.</a:t>
            </a:r>
            <a:endParaRPr/>
          </a:p>
          <a:p>
            <a:pPr marL="685800" lvl="1" indent="-228600" algn="l" rtl="0">
              <a:lnSpc>
                <a:spcPct val="90000"/>
              </a:lnSpc>
              <a:spcBef>
                <a:spcPts val="780"/>
              </a:spcBef>
              <a:spcAft>
                <a:spcPts val="0"/>
              </a:spcAft>
              <a:buClr>
                <a:srgbClr val="7F7F7F"/>
              </a:buClr>
              <a:buSzPts val="2600"/>
              <a:buChar char="•"/>
            </a:pPr>
            <a:r>
              <a:rPr lang="en-US"/>
              <a:t>It is important to set a password for the default (or administrator) account while installation.</a:t>
            </a:r>
            <a:endParaRPr/>
          </a:p>
          <a:p>
            <a:pPr marL="685800" lvl="1" indent="-228600" algn="l" rtl="0">
              <a:lnSpc>
                <a:spcPct val="90000"/>
              </a:lnSpc>
              <a:spcBef>
                <a:spcPts val="780"/>
              </a:spcBef>
              <a:spcAft>
                <a:spcPts val="0"/>
              </a:spcAft>
              <a:buClr>
                <a:srgbClr val="7F7F7F"/>
              </a:buClr>
              <a:buSzPts val="2600"/>
              <a:buChar char="•"/>
            </a:pPr>
            <a:r>
              <a:rPr lang="en-US"/>
              <a:t>A password will insure illegal or unwanted access to the computer will take place.</a:t>
            </a:r>
            <a:endParaRPr/>
          </a:p>
          <a:p>
            <a:pPr marL="685800" lvl="1" indent="-228600" algn="l" rtl="0">
              <a:lnSpc>
                <a:spcPct val="90000"/>
              </a:lnSpc>
              <a:spcBef>
                <a:spcPts val="780"/>
              </a:spcBef>
              <a:spcAft>
                <a:spcPts val="0"/>
              </a:spcAft>
              <a:buClr>
                <a:srgbClr val="7F7F7F"/>
              </a:buClr>
              <a:buSzPts val="2600"/>
              <a:buChar char="•"/>
            </a:pPr>
            <a:r>
              <a:rPr lang="en-US"/>
              <a:t>Having a password will prevent viruses running over the network to access the computer.</a:t>
            </a:r>
            <a:endParaRPr/>
          </a:p>
          <a:p>
            <a:pPr marL="685800" lvl="1" indent="-228600" algn="l" rtl="0">
              <a:lnSpc>
                <a:spcPct val="90000"/>
              </a:lnSpc>
              <a:spcBef>
                <a:spcPts val="780"/>
              </a:spcBef>
              <a:spcAft>
                <a:spcPts val="0"/>
              </a:spcAft>
              <a:buClr>
                <a:srgbClr val="7F7F7F"/>
              </a:buClr>
              <a:buSzPts val="2600"/>
              <a:buChar char="•"/>
            </a:pPr>
            <a:r>
              <a:rPr lang="en-US"/>
              <a:t>The password should not be easy to guess.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a:t>After OS Installation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After OS Installation – What is next?</a:t>
            </a:r>
            <a:endParaRPr/>
          </a:p>
        </p:txBody>
      </p:sp>
      <p:sp>
        <p:nvSpPr>
          <p:cNvPr id="195" name="Google Shape;195;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7F7F7F"/>
              </a:buClr>
              <a:buSzPts val="3000"/>
              <a:buChar char="•"/>
            </a:pPr>
            <a:r>
              <a:rPr lang="en-US"/>
              <a:t>What should be done after finishing an OS installation?</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Install \ Update Device Drivers (if needed)</a:t>
            </a:r>
            <a:endParaRPr/>
          </a:p>
          <a:p>
            <a:pPr marL="1143000" lvl="2" indent="-228600" algn="l" rtl="0">
              <a:lnSpc>
                <a:spcPct val="90000"/>
              </a:lnSpc>
              <a:spcBef>
                <a:spcPts val="600"/>
              </a:spcBef>
              <a:spcAft>
                <a:spcPts val="0"/>
              </a:spcAft>
              <a:buClr>
                <a:srgbClr val="7F7F7F"/>
              </a:buClr>
              <a:buSzPts val="2000"/>
              <a:buChar char="•"/>
            </a:pPr>
            <a:r>
              <a:rPr lang="en-US"/>
              <a:t>Network cards driver: to be able to connect to the network/internet.</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Update computer operational information:</a:t>
            </a:r>
            <a:endParaRPr/>
          </a:p>
          <a:p>
            <a:pPr marL="1143000" lvl="2" indent="-228600" algn="l" rtl="0">
              <a:lnSpc>
                <a:spcPct val="90000"/>
              </a:lnSpc>
              <a:spcBef>
                <a:spcPts val="600"/>
              </a:spcBef>
              <a:spcAft>
                <a:spcPts val="0"/>
              </a:spcAft>
              <a:buClr>
                <a:srgbClr val="7F7F7F"/>
              </a:buClr>
              <a:buSzPts val="2000"/>
              <a:buChar char="•"/>
            </a:pPr>
            <a:r>
              <a:rPr lang="en-US"/>
              <a:t>Set the correct Date, Time and time zone.</a:t>
            </a:r>
            <a:endParaRPr/>
          </a:p>
          <a:p>
            <a:pPr marL="1143000" lvl="2" indent="-228600" algn="l" rtl="0">
              <a:lnSpc>
                <a:spcPct val="90000"/>
              </a:lnSpc>
              <a:spcBef>
                <a:spcPts val="600"/>
              </a:spcBef>
              <a:spcAft>
                <a:spcPts val="0"/>
              </a:spcAft>
              <a:buClr>
                <a:srgbClr val="7F7F7F"/>
              </a:buClr>
              <a:buSzPts val="2000"/>
              <a:buChar char="•"/>
            </a:pPr>
            <a:r>
              <a:rPr lang="en-US"/>
              <a:t>Provide a proper name for the computer.</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Security:</a:t>
            </a:r>
            <a:endParaRPr/>
          </a:p>
          <a:p>
            <a:pPr marL="1143000" lvl="2" indent="-228600" algn="l" rtl="0">
              <a:lnSpc>
                <a:spcPct val="90000"/>
              </a:lnSpc>
              <a:spcBef>
                <a:spcPts val="600"/>
              </a:spcBef>
              <a:spcAft>
                <a:spcPts val="0"/>
              </a:spcAft>
              <a:buClr>
                <a:srgbClr val="7F7F7F"/>
              </a:buClr>
              <a:buSzPts val="2000"/>
              <a:buChar char="•"/>
            </a:pPr>
            <a:r>
              <a:rPr lang="en-US"/>
              <a:t>Install security software: Antivirus</a:t>
            </a:r>
            <a:endParaRPr/>
          </a:p>
          <a:p>
            <a:pPr marL="1143000" lvl="2" indent="-228600" algn="l" rtl="0">
              <a:lnSpc>
                <a:spcPct val="90000"/>
              </a:lnSpc>
              <a:spcBef>
                <a:spcPts val="600"/>
              </a:spcBef>
              <a:spcAft>
                <a:spcPts val="0"/>
              </a:spcAft>
              <a:buClr>
                <a:srgbClr val="7F7F7F"/>
              </a:buClr>
              <a:buSzPts val="2000"/>
              <a:buChar char="•"/>
            </a:pPr>
            <a:r>
              <a:rPr lang="en-US"/>
              <a:t>Update OS: install patches, service packs.</a:t>
            </a:r>
            <a:endParaRPr/>
          </a:p>
          <a:p>
            <a:pPr marL="1143000" lvl="2" indent="-228600" algn="l" rtl="0">
              <a:lnSpc>
                <a:spcPct val="90000"/>
              </a:lnSpc>
              <a:spcBef>
                <a:spcPts val="600"/>
              </a:spcBef>
              <a:spcAft>
                <a:spcPts val="0"/>
              </a:spcAft>
              <a:buClr>
                <a:srgbClr val="7F7F7F"/>
              </a:buClr>
              <a:buSzPts val="2000"/>
              <a:buChar char="•"/>
            </a:pPr>
            <a:r>
              <a:rPr lang="en-US"/>
              <a:t>Setup firewall.</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Install required software applications.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Device Manager</a:t>
            </a:r>
            <a:endParaRPr/>
          </a:p>
        </p:txBody>
      </p:sp>
      <p:sp>
        <p:nvSpPr>
          <p:cNvPr id="201" name="Google Shape;20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55A4"/>
              </a:buClr>
              <a:buSzPts val="3000"/>
              <a:buChar char="•"/>
            </a:pPr>
            <a:r>
              <a:rPr lang="en-US" dirty="0">
                <a:solidFill>
                  <a:srgbClr val="0055A4"/>
                </a:solidFill>
              </a:rPr>
              <a:t>Driver</a:t>
            </a:r>
            <a:r>
              <a:rPr lang="en-US" dirty="0"/>
              <a:t>: A driver is a software package that enables the OS to communicate with a specific hardware device.</a:t>
            </a:r>
            <a:endParaRPr dirty="0"/>
          </a:p>
          <a:p>
            <a:pPr marL="685800" lvl="1" indent="-228600" algn="l" rtl="0">
              <a:lnSpc>
                <a:spcPct val="90000"/>
              </a:lnSpc>
              <a:spcBef>
                <a:spcPts val="780"/>
              </a:spcBef>
              <a:spcAft>
                <a:spcPts val="0"/>
              </a:spcAft>
              <a:buClr>
                <a:srgbClr val="7F7F7F"/>
              </a:buClr>
              <a:buSzPts val="2600"/>
              <a:buChar char="•"/>
            </a:pPr>
            <a:r>
              <a:rPr lang="en-US" dirty="0"/>
              <a:t>Typically an .exe file installed by an .inf file.</a:t>
            </a:r>
            <a:endParaRPr dirty="0"/>
          </a:p>
          <a:p>
            <a:pPr marL="685800" lvl="1" indent="-228600" algn="l" rtl="0">
              <a:lnSpc>
                <a:spcPct val="90000"/>
              </a:lnSpc>
              <a:spcBef>
                <a:spcPts val="780"/>
              </a:spcBef>
              <a:spcAft>
                <a:spcPts val="0"/>
              </a:spcAft>
              <a:buClr>
                <a:srgbClr val="7F7F7F"/>
              </a:buClr>
              <a:buSzPts val="2600"/>
              <a:buChar char="•"/>
            </a:pPr>
            <a:r>
              <a:rPr lang="en-US" dirty="0"/>
              <a:t>If the device is Plug and Play (PnP), the driver should install automatically by the OS.</a:t>
            </a:r>
            <a:endParaRPr dirty="0"/>
          </a:p>
          <a:p>
            <a:pPr marL="1143000" lvl="2" indent="-228600" algn="l" rtl="0">
              <a:lnSpc>
                <a:spcPct val="90000"/>
              </a:lnSpc>
              <a:spcBef>
                <a:spcPts val="600"/>
              </a:spcBef>
              <a:spcAft>
                <a:spcPts val="0"/>
              </a:spcAft>
              <a:buClr>
                <a:srgbClr val="7F7F7F"/>
              </a:buClr>
              <a:buSzPts val="2000"/>
              <a:buChar char="•"/>
            </a:pPr>
            <a:r>
              <a:rPr lang="en-US" dirty="0"/>
              <a:t>Updated drivers or replacement drivers might need to be installed. </a:t>
            </a:r>
            <a:endParaRPr dirty="0"/>
          </a:p>
          <a:p>
            <a:pPr marL="685800" lvl="1" indent="-228600" algn="l" rtl="0">
              <a:lnSpc>
                <a:spcPct val="90000"/>
              </a:lnSpc>
              <a:spcBef>
                <a:spcPts val="780"/>
              </a:spcBef>
              <a:spcAft>
                <a:spcPts val="0"/>
              </a:spcAft>
              <a:buClr>
                <a:srgbClr val="7F7F7F"/>
              </a:buClr>
              <a:buSzPts val="2600"/>
              <a:buChar char="•"/>
            </a:pPr>
            <a:r>
              <a:rPr lang="en-US" dirty="0"/>
              <a:t>If the driver does not install automatically, you need to install it manually. </a:t>
            </a:r>
            <a:endParaRPr dirty="0"/>
          </a:p>
          <a:p>
            <a:pPr marL="1143000" lvl="2" indent="-228600" algn="l" rtl="0">
              <a:lnSpc>
                <a:spcPct val="90000"/>
              </a:lnSpc>
              <a:spcBef>
                <a:spcPts val="600"/>
              </a:spcBef>
              <a:spcAft>
                <a:spcPts val="0"/>
              </a:spcAft>
              <a:buClr>
                <a:srgbClr val="7F7F7F"/>
              </a:buClr>
              <a:buSzPts val="2000"/>
              <a:buChar char="•"/>
            </a:pPr>
            <a:r>
              <a:rPr lang="en-US" dirty="0"/>
              <a:t>From manufacturer website or media available with the hardware component.</a:t>
            </a:r>
            <a:endParaRPr dirty="0"/>
          </a:p>
          <a:p>
            <a:pPr marL="228600" lvl="0" indent="-38100" algn="l" rtl="0">
              <a:lnSpc>
                <a:spcPct val="90000"/>
              </a:lnSpc>
              <a:spcBef>
                <a:spcPts val="900"/>
              </a:spcBef>
              <a:spcAft>
                <a:spcPts val="0"/>
              </a:spcAft>
              <a:buClr>
                <a:srgbClr val="7F7F7F"/>
              </a:buClr>
              <a:buSzPts val="30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Managing Devices And Drivers</a:t>
            </a:r>
            <a:endParaRPr dirty="0"/>
          </a:p>
        </p:txBody>
      </p:sp>
      <p:sp>
        <p:nvSpPr>
          <p:cNvPr id="207" name="Google Shape;20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7F7F7F"/>
              </a:buClr>
              <a:buSzPct val="100000"/>
              <a:buChar char="•"/>
            </a:pPr>
            <a:r>
              <a:rPr lang="en-US" dirty="0"/>
              <a:t>A </a:t>
            </a:r>
            <a:r>
              <a:rPr lang="en-US" dirty="0">
                <a:solidFill>
                  <a:srgbClr val="0055A4"/>
                </a:solidFill>
              </a:rPr>
              <a:t>Device Manager</a:t>
            </a:r>
            <a:r>
              <a:rPr lang="en-US" dirty="0"/>
              <a:t> provides the following functionality:</a:t>
            </a:r>
            <a:endParaRPr dirty="0"/>
          </a:p>
          <a:p>
            <a:pPr marL="685800" lvl="1" indent="-228600" algn="l" rtl="0">
              <a:lnSpc>
                <a:spcPct val="90000"/>
              </a:lnSpc>
              <a:spcBef>
                <a:spcPts val="722"/>
              </a:spcBef>
              <a:spcAft>
                <a:spcPts val="0"/>
              </a:spcAft>
              <a:buClr>
                <a:srgbClr val="7F7F7F"/>
              </a:buClr>
              <a:buSzPct val="100000"/>
              <a:buChar char="•"/>
            </a:pPr>
            <a:r>
              <a:rPr lang="en-US" dirty="0"/>
              <a:t>Identify the drivers that are installed.</a:t>
            </a:r>
            <a:endParaRPr dirty="0"/>
          </a:p>
          <a:p>
            <a:pPr marL="685800" lvl="1" indent="-228600" algn="l" rtl="0">
              <a:lnSpc>
                <a:spcPct val="90000"/>
              </a:lnSpc>
              <a:spcBef>
                <a:spcPts val="722"/>
              </a:spcBef>
              <a:spcAft>
                <a:spcPts val="0"/>
              </a:spcAft>
              <a:buClr>
                <a:srgbClr val="7F7F7F"/>
              </a:buClr>
              <a:buSzPct val="100000"/>
              <a:buChar char="•"/>
            </a:pPr>
            <a:r>
              <a:rPr lang="en-US" dirty="0"/>
              <a:t>Determine whether a piece of hardware and its driver are working.</a:t>
            </a:r>
            <a:endParaRPr dirty="0"/>
          </a:p>
          <a:p>
            <a:pPr marL="685800" lvl="1" indent="-228600" algn="l" rtl="0">
              <a:lnSpc>
                <a:spcPct val="90000"/>
              </a:lnSpc>
              <a:spcBef>
                <a:spcPts val="722"/>
              </a:spcBef>
              <a:spcAft>
                <a:spcPts val="0"/>
              </a:spcAft>
              <a:buClr>
                <a:srgbClr val="7F7F7F"/>
              </a:buClr>
              <a:buSzPct val="100000"/>
              <a:buChar char="•"/>
            </a:pPr>
            <a:r>
              <a:rPr lang="en-US" dirty="0"/>
              <a:t>View devices by type, connection or resources.</a:t>
            </a:r>
            <a:endParaRPr dirty="0"/>
          </a:p>
          <a:p>
            <a:pPr marL="685800" lvl="1" indent="-228600" algn="l" rtl="0">
              <a:lnSpc>
                <a:spcPct val="90000"/>
              </a:lnSpc>
              <a:spcBef>
                <a:spcPts val="722"/>
              </a:spcBef>
              <a:spcAft>
                <a:spcPts val="0"/>
              </a:spcAft>
              <a:buClr>
                <a:srgbClr val="7F7F7F"/>
              </a:buClr>
              <a:buSzPct val="100000"/>
              <a:buChar char="•"/>
            </a:pPr>
            <a:r>
              <a:rPr lang="en-US" dirty="0"/>
              <a:t>Enable, disable and uninstall devices.</a:t>
            </a:r>
            <a:endParaRPr dirty="0"/>
          </a:p>
          <a:p>
            <a:pPr marL="685800" lvl="1" indent="-228600" algn="l" rtl="0">
              <a:lnSpc>
                <a:spcPct val="90000"/>
              </a:lnSpc>
              <a:spcBef>
                <a:spcPts val="722"/>
              </a:spcBef>
              <a:spcAft>
                <a:spcPts val="0"/>
              </a:spcAft>
              <a:buClr>
                <a:srgbClr val="7F7F7F"/>
              </a:buClr>
              <a:buSzPct val="100000"/>
              <a:buChar char="•"/>
            </a:pPr>
            <a:r>
              <a:rPr lang="en-US" dirty="0"/>
              <a:t>Change hardware configuration settings.</a:t>
            </a:r>
            <a:endParaRPr dirty="0"/>
          </a:p>
          <a:p>
            <a:pPr marL="685800" lvl="1" indent="-228600" algn="l" rtl="0">
              <a:lnSpc>
                <a:spcPct val="90000"/>
              </a:lnSpc>
              <a:spcBef>
                <a:spcPts val="722"/>
              </a:spcBef>
              <a:spcAft>
                <a:spcPts val="0"/>
              </a:spcAft>
              <a:buClr>
                <a:srgbClr val="7F7F7F"/>
              </a:buClr>
              <a:buSzPct val="100000"/>
              <a:buChar char="•"/>
            </a:pPr>
            <a:r>
              <a:rPr lang="en-US" dirty="0"/>
              <a:t>Install updated drivers.</a:t>
            </a:r>
            <a:endParaRPr dirty="0"/>
          </a:p>
          <a:p>
            <a:pPr marL="685800" lvl="1" indent="-228600" algn="l" rtl="0">
              <a:lnSpc>
                <a:spcPct val="90000"/>
              </a:lnSpc>
              <a:spcBef>
                <a:spcPts val="722"/>
              </a:spcBef>
              <a:spcAft>
                <a:spcPts val="0"/>
              </a:spcAft>
              <a:buClr>
                <a:srgbClr val="7F7F7F"/>
              </a:buClr>
              <a:buSzPct val="100000"/>
              <a:buChar char="•"/>
            </a:pPr>
            <a:r>
              <a:rPr lang="en-US" dirty="0"/>
              <a:t>Roll back to the previous version of a driver.</a:t>
            </a:r>
            <a:endParaRPr dirty="0"/>
          </a:p>
          <a:p>
            <a:pPr marL="685800" lvl="1" indent="-228600" algn="l" rtl="0">
              <a:lnSpc>
                <a:spcPct val="90000"/>
              </a:lnSpc>
              <a:spcBef>
                <a:spcPts val="722"/>
              </a:spcBef>
              <a:spcAft>
                <a:spcPts val="0"/>
              </a:spcAft>
              <a:buClr>
                <a:srgbClr val="7F7F7F"/>
              </a:buClr>
              <a:buSzPct val="100000"/>
              <a:buChar char="•"/>
            </a:pPr>
            <a:r>
              <a:rPr lang="en-US" dirty="0"/>
              <a:t>Change advanced settings/properties of a device,</a:t>
            </a:r>
            <a:endParaRPr dirty="0"/>
          </a:p>
          <a:p>
            <a:pPr marL="685800" lvl="1" indent="-228600" algn="l" rtl="0">
              <a:lnSpc>
                <a:spcPct val="90000"/>
              </a:lnSpc>
              <a:spcBef>
                <a:spcPts val="722"/>
              </a:spcBef>
              <a:spcAft>
                <a:spcPts val="0"/>
              </a:spcAft>
              <a:buClr>
                <a:srgbClr val="7F7F7F"/>
              </a:buClr>
              <a:buSzPct val="100000"/>
              <a:buChar char="•"/>
            </a:pPr>
            <a:r>
              <a:rPr lang="en-US" dirty="0"/>
              <a:t>Show hidden devices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B2A86F-6EF2-FF0F-8160-5FA2E666F824}"/>
              </a:ext>
            </a:extLst>
          </p:cNvPr>
          <p:cNvSpPr>
            <a:spLocks noGrp="1"/>
          </p:cNvSpPr>
          <p:nvPr>
            <p:ph type="title"/>
          </p:nvPr>
        </p:nvSpPr>
        <p:spPr/>
        <p:txBody>
          <a:bodyPr/>
          <a:lstStyle/>
          <a:p>
            <a:r>
              <a:rPr lang="fr-CA" dirty="0"/>
              <a:t>Activity: Open the </a:t>
            </a:r>
            <a:r>
              <a:rPr lang="fr-CA" dirty="0" err="1"/>
              <a:t>device</a:t>
            </a:r>
            <a:r>
              <a:rPr lang="fr-CA" dirty="0"/>
              <a:t> manager</a:t>
            </a:r>
          </a:p>
        </p:txBody>
      </p:sp>
      <p:sp>
        <p:nvSpPr>
          <p:cNvPr id="3" name="Espace réservé du texte 2">
            <a:extLst>
              <a:ext uri="{FF2B5EF4-FFF2-40B4-BE49-F238E27FC236}">
                <a16:creationId xmlns:a16="http://schemas.microsoft.com/office/drawing/2014/main" id="{935306FA-CDAB-B077-7E40-C2BE1E3ECB19}"/>
              </a:ext>
            </a:extLst>
          </p:cNvPr>
          <p:cNvSpPr>
            <a:spLocks noGrp="1"/>
          </p:cNvSpPr>
          <p:nvPr>
            <p:ph type="body" idx="1"/>
          </p:nvPr>
        </p:nvSpPr>
        <p:spPr/>
        <p:txBody>
          <a:bodyPr/>
          <a:lstStyle/>
          <a:p>
            <a:r>
              <a:rPr lang="fr-CA" dirty="0"/>
              <a:t>Can </a:t>
            </a:r>
            <a:r>
              <a:rPr lang="fr-CA" dirty="0" err="1"/>
              <a:t>you</a:t>
            </a:r>
            <a:r>
              <a:rPr lang="fr-CA" dirty="0"/>
              <a:t> </a:t>
            </a:r>
            <a:r>
              <a:rPr lang="fr-CA" dirty="0" err="1"/>
              <a:t>identify</a:t>
            </a:r>
            <a:r>
              <a:rPr lang="fr-CA" dirty="0"/>
              <a:t> the RAM modules?</a:t>
            </a:r>
          </a:p>
        </p:txBody>
      </p:sp>
    </p:spTree>
    <p:extLst>
      <p:ext uri="{BB962C8B-B14F-4D97-AF65-F5344CB8AC3E}">
        <p14:creationId xmlns:p14="http://schemas.microsoft.com/office/powerpoint/2010/main" val="632474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HW Devices Properties – Driver Tab</a:t>
            </a:r>
            <a:endParaRPr/>
          </a:p>
        </p:txBody>
      </p:sp>
      <p:pic>
        <p:nvPicPr>
          <p:cNvPr id="213" name="Google Shape;213;p15"/>
          <p:cNvPicPr preferRelativeResize="0"/>
          <p:nvPr/>
        </p:nvPicPr>
        <p:blipFill rotWithShape="1">
          <a:blip r:embed="rId3">
            <a:alphaModFix/>
          </a:blip>
          <a:srcRect/>
          <a:stretch/>
        </p:blipFill>
        <p:spPr>
          <a:xfrm>
            <a:off x="295922" y="1385150"/>
            <a:ext cx="6728323" cy="5232288"/>
          </a:xfrm>
          <a:prstGeom prst="rect">
            <a:avLst/>
          </a:prstGeom>
          <a:noFill/>
          <a:ln>
            <a:noFill/>
          </a:ln>
        </p:spPr>
      </p:pic>
      <p:pic>
        <p:nvPicPr>
          <p:cNvPr id="214" name="Google Shape;214;p15"/>
          <p:cNvPicPr preferRelativeResize="0"/>
          <p:nvPr/>
        </p:nvPicPr>
        <p:blipFill rotWithShape="1">
          <a:blip r:embed="rId4">
            <a:alphaModFix/>
          </a:blip>
          <a:srcRect/>
          <a:stretch/>
        </p:blipFill>
        <p:spPr>
          <a:xfrm>
            <a:off x="4763663" y="1999801"/>
            <a:ext cx="3810000" cy="4333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Device Manager: Undetected Device</a:t>
            </a:r>
            <a:endParaRPr/>
          </a:p>
        </p:txBody>
      </p:sp>
      <p:pic>
        <p:nvPicPr>
          <p:cNvPr id="220" name="Google Shape;220;p16"/>
          <p:cNvPicPr preferRelativeResize="0"/>
          <p:nvPr/>
        </p:nvPicPr>
        <p:blipFill rotWithShape="1">
          <a:blip r:embed="rId3">
            <a:alphaModFix/>
          </a:blip>
          <a:srcRect r="25075"/>
          <a:stretch/>
        </p:blipFill>
        <p:spPr>
          <a:xfrm>
            <a:off x="213174" y="1401233"/>
            <a:ext cx="5123943" cy="5318226"/>
          </a:xfrm>
          <a:prstGeom prst="rect">
            <a:avLst/>
          </a:prstGeom>
          <a:noFill/>
          <a:ln>
            <a:noFill/>
          </a:ln>
        </p:spPr>
      </p:pic>
      <p:sp>
        <p:nvSpPr>
          <p:cNvPr id="221" name="Google Shape;221;p16"/>
          <p:cNvSpPr/>
          <p:nvPr/>
        </p:nvSpPr>
        <p:spPr>
          <a:xfrm>
            <a:off x="2808936" y="2655500"/>
            <a:ext cx="2831977" cy="1228436"/>
          </a:xfrm>
          <a:prstGeom prst="wedgeRoundRectCallout">
            <a:avLst>
              <a:gd name="adj1" fmla="val -99203"/>
              <a:gd name="adj2" fmla="val 188246"/>
              <a:gd name="adj3"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0" i="0" u="none" strike="noStrike" cap="none" dirty="0">
                <a:solidFill>
                  <a:schemeClr val="dk1"/>
                </a:solidFill>
                <a:latin typeface="Quattrocento Sans"/>
                <a:ea typeface="Quattrocento Sans"/>
                <a:cs typeface="Quattrocento Sans"/>
                <a:sym typeface="Quattrocento Sans"/>
              </a:rPr>
              <a:t>Driver not detected for device.</a:t>
            </a:r>
            <a:endParaRPr dirty="0"/>
          </a:p>
          <a:p>
            <a:pPr marL="0" marR="0" lvl="0" indent="0" algn="l" rtl="0">
              <a:spcBef>
                <a:spcPts val="0"/>
              </a:spcBef>
              <a:spcAft>
                <a:spcPts val="0"/>
              </a:spcAft>
              <a:buNone/>
            </a:pPr>
            <a:r>
              <a:rPr lang="en-US" sz="1400" dirty="0">
                <a:solidFill>
                  <a:schemeClr val="dk1"/>
                </a:solidFill>
                <a:latin typeface="Quattrocento Sans"/>
                <a:ea typeface="Quattrocento Sans"/>
                <a:cs typeface="Quattrocento Sans"/>
                <a:sym typeface="Quattrocento Sans"/>
              </a:rPr>
              <a:t>Notice the warning sign. </a:t>
            </a:r>
            <a:endParaRPr dirty="0"/>
          </a:p>
          <a:p>
            <a:pPr marL="0" marR="0" lvl="0" indent="0" algn="l" rtl="0">
              <a:spcBef>
                <a:spcPts val="0"/>
              </a:spcBef>
              <a:spcAft>
                <a:spcPts val="0"/>
              </a:spcAft>
              <a:buNone/>
            </a:pPr>
            <a:endParaRPr sz="1400" dirty="0">
              <a:solidFill>
                <a:schemeClr val="dk1"/>
              </a:solidFill>
              <a:latin typeface="Quattrocento Sans"/>
              <a:ea typeface="Quattrocento Sans"/>
              <a:cs typeface="Quattrocento Sans"/>
              <a:sym typeface="Quattrocento Sans"/>
            </a:endParaRPr>
          </a:p>
        </p:txBody>
      </p:sp>
      <p:pic>
        <p:nvPicPr>
          <p:cNvPr id="222" name="Google Shape;222;p16" descr="Image result for warning sign"/>
          <p:cNvPicPr preferRelativeResize="0"/>
          <p:nvPr/>
        </p:nvPicPr>
        <p:blipFill rotWithShape="1">
          <a:blip r:embed="rId4">
            <a:alphaModFix/>
          </a:blip>
          <a:srcRect/>
          <a:stretch/>
        </p:blipFill>
        <p:spPr>
          <a:xfrm>
            <a:off x="5036994" y="3202989"/>
            <a:ext cx="452021" cy="452021"/>
          </a:xfrm>
          <a:prstGeom prst="rect">
            <a:avLst/>
          </a:prstGeom>
          <a:noFill/>
          <a:ln>
            <a:noFill/>
          </a:ln>
          <a:effectLst>
            <a:outerShdw blurRad="292100" dist="139700" dir="2700000" algn="tl" rotWithShape="0">
              <a:srgbClr val="333333">
                <a:alpha val="64705"/>
              </a:srgbClr>
            </a:outerShdw>
          </a:effectLst>
        </p:spPr>
      </p:pic>
      <p:pic>
        <p:nvPicPr>
          <p:cNvPr id="223" name="Google Shape;223;p16"/>
          <p:cNvPicPr preferRelativeResize="0"/>
          <p:nvPr/>
        </p:nvPicPr>
        <p:blipFill rotWithShape="1">
          <a:blip r:embed="rId5">
            <a:alphaModFix/>
          </a:blip>
          <a:srcRect/>
          <a:stretch/>
        </p:blipFill>
        <p:spPr>
          <a:xfrm>
            <a:off x="4600066" y="4060346"/>
            <a:ext cx="4181475" cy="2114550"/>
          </a:xfrm>
          <a:prstGeom prst="rect">
            <a:avLst/>
          </a:prstGeom>
          <a:noFill/>
          <a:ln>
            <a:noFill/>
          </a:ln>
        </p:spPr>
      </p:pic>
      <p:sp>
        <p:nvSpPr>
          <p:cNvPr id="224" name="Google Shape;224;p16"/>
          <p:cNvSpPr txBox="1">
            <a:spLocks noGrp="1"/>
          </p:cNvSpPr>
          <p:nvPr>
            <p:ph type="body" idx="1"/>
          </p:nvPr>
        </p:nvSpPr>
        <p:spPr>
          <a:xfrm>
            <a:off x="6551090" y="1823558"/>
            <a:ext cx="526287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000"/>
              <a:buChar char="•"/>
            </a:pPr>
            <a:r>
              <a:rPr lang="en-US" sz="2000"/>
              <a:t>Devices that are not detected, a driver need to be installed manually using the </a:t>
            </a:r>
            <a:r>
              <a:rPr lang="en-US" sz="2000">
                <a:solidFill>
                  <a:srgbClr val="0055A4"/>
                </a:solidFill>
              </a:rPr>
              <a:t>Update Driver</a:t>
            </a:r>
            <a:r>
              <a:rPr lang="en-US" sz="200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Outline</a:t>
            </a:r>
            <a:endParaRPr/>
          </a:p>
        </p:txBody>
      </p:sp>
      <p:sp>
        <p:nvSpPr>
          <p:cNvPr id="138" name="Google Shape;13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7F7F7F"/>
              </a:buClr>
              <a:buSzPts val="3000"/>
              <a:buChar char="•"/>
            </a:pPr>
            <a:r>
              <a:rPr lang="en-US"/>
              <a:t>Installing MS Windows</a:t>
            </a:r>
            <a:endParaRPr/>
          </a:p>
          <a:p>
            <a:pPr marL="228600" lvl="0" indent="-228600" algn="l" rtl="0">
              <a:lnSpc>
                <a:spcPct val="80000"/>
              </a:lnSpc>
              <a:spcBef>
                <a:spcPts val="900"/>
              </a:spcBef>
              <a:spcAft>
                <a:spcPts val="0"/>
              </a:spcAft>
              <a:buClr>
                <a:srgbClr val="7F7F7F"/>
              </a:buClr>
              <a:buSzPts val="3000"/>
              <a:buChar char="•"/>
            </a:pPr>
            <a:r>
              <a:rPr lang="en-US"/>
              <a:t>OS Settings while Installation</a:t>
            </a:r>
            <a:endParaRPr/>
          </a:p>
          <a:p>
            <a:pPr marL="228600" lvl="0" indent="-228600" algn="l" rtl="0">
              <a:lnSpc>
                <a:spcPct val="80000"/>
              </a:lnSpc>
              <a:spcBef>
                <a:spcPts val="900"/>
              </a:spcBef>
              <a:spcAft>
                <a:spcPts val="0"/>
              </a:spcAft>
              <a:buClr>
                <a:srgbClr val="7F7F7F"/>
              </a:buClr>
              <a:buSzPts val="3000"/>
              <a:buChar char="•"/>
            </a:pPr>
            <a:r>
              <a:rPr lang="en-US"/>
              <a:t>After OS Installation</a:t>
            </a:r>
            <a:endParaRPr/>
          </a:p>
          <a:p>
            <a:pPr marL="228600" lvl="0" indent="-228600" algn="l" rtl="0">
              <a:lnSpc>
                <a:spcPct val="80000"/>
              </a:lnSpc>
              <a:spcBef>
                <a:spcPts val="900"/>
              </a:spcBef>
              <a:spcAft>
                <a:spcPts val="0"/>
              </a:spcAft>
              <a:buClr>
                <a:srgbClr val="7F7F7F"/>
              </a:buClr>
              <a:buSzPts val="3000"/>
              <a:buChar char="•"/>
            </a:pPr>
            <a:r>
              <a:rPr lang="en-US"/>
              <a:t>User Profiles</a:t>
            </a:r>
            <a:endParaRPr/>
          </a:p>
          <a:p>
            <a:pPr marL="228600" lvl="0" indent="-228600" algn="l" rtl="0">
              <a:lnSpc>
                <a:spcPct val="80000"/>
              </a:lnSpc>
              <a:spcBef>
                <a:spcPts val="900"/>
              </a:spcBef>
              <a:spcAft>
                <a:spcPts val="0"/>
              </a:spcAft>
              <a:buClr>
                <a:srgbClr val="7F7F7F"/>
              </a:buClr>
              <a:buSzPts val="3000"/>
              <a:buChar char="•"/>
            </a:pPr>
            <a:r>
              <a:rPr lang="en-US"/>
              <a:t>Windows Registry</a:t>
            </a:r>
            <a:endParaRPr/>
          </a:p>
          <a:p>
            <a:pPr marL="228600" lvl="0" indent="-228600" algn="l" rtl="0">
              <a:lnSpc>
                <a:spcPct val="80000"/>
              </a:lnSpc>
              <a:spcBef>
                <a:spcPts val="900"/>
              </a:spcBef>
              <a:spcAft>
                <a:spcPts val="0"/>
              </a:spcAft>
              <a:buClr>
                <a:srgbClr val="7F7F7F"/>
              </a:buClr>
              <a:buSzPts val="3000"/>
              <a:buChar char="•"/>
            </a:pPr>
            <a:r>
              <a:rPr lang="en-US"/>
              <a:t>OS Maintenance</a:t>
            </a:r>
            <a:endParaRPr/>
          </a:p>
          <a:p>
            <a:pPr marL="228600" lvl="0" indent="-38100" algn="l" rtl="0">
              <a:lnSpc>
                <a:spcPct val="80000"/>
              </a:lnSpc>
              <a:spcBef>
                <a:spcPts val="900"/>
              </a:spcBef>
              <a:spcAft>
                <a:spcPts val="0"/>
              </a:spcAft>
              <a:buClr>
                <a:srgbClr val="7F7F7F"/>
              </a:buClr>
              <a:buSzPts val="3000"/>
              <a:buNone/>
            </a:pPr>
            <a:endParaRPr/>
          </a:p>
          <a:p>
            <a:pPr marL="228600" lvl="0" indent="-38100" algn="l" rtl="0">
              <a:lnSpc>
                <a:spcPct val="8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Importance of Correct Computer Date &amp; Time</a:t>
            </a:r>
            <a:endParaRPr/>
          </a:p>
        </p:txBody>
      </p:sp>
      <p:sp>
        <p:nvSpPr>
          <p:cNvPr id="230" name="Google Shape;23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Keeping the correct time on your computer is essential, especially when using it as a business computer. </a:t>
            </a:r>
            <a:endParaRPr/>
          </a:p>
          <a:p>
            <a:pPr marL="228600" lvl="0" indent="-228600" algn="l" rtl="0">
              <a:lnSpc>
                <a:spcPct val="90000"/>
              </a:lnSpc>
              <a:spcBef>
                <a:spcPts val="900"/>
              </a:spcBef>
              <a:spcAft>
                <a:spcPts val="0"/>
              </a:spcAft>
              <a:buClr>
                <a:srgbClr val="7F7F7F"/>
              </a:buClr>
              <a:buSzPts val="3000"/>
              <a:buChar char="•"/>
            </a:pPr>
            <a:r>
              <a:rPr lang="en-US"/>
              <a:t>The computer keeps its own date and time internally and uses it on files, documents, and reminders. </a:t>
            </a:r>
            <a:endParaRPr/>
          </a:p>
          <a:p>
            <a:pPr marL="685800" lvl="1" indent="-228600" algn="l" rtl="0">
              <a:lnSpc>
                <a:spcPct val="90000"/>
              </a:lnSpc>
              <a:spcBef>
                <a:spcPts val="780"/>
              </a:spcBef>
              <a:spcAft>
                <a:spcPts val="0"/>
              </a:spcAft>
              <a:buClr>
                <a:srgbClr val="7F7F7F"/>
              </a:buClr>
              <a:buSzPts val="2600"/>
              <a:buChar char="•"/>
            </a:pPr>
            <a:r>
              <a:rPr lang="en-US"/>
              <a:t>If the date and time are not set correctly, bad dates become a flood of erroneous information, leading to lost files, missed appointments and poor recordkeeping.</a:t>
            </a:r>
            <a:endParaRPr/>
          </a:p>
          <a:p>
            <a:pPr marL="685800" lvl="1" indent="-228600" algn="l" rtl="0">
              <a:lnSpc>
                <a:spcPct val="90000"/>
              </a:lnSpc>
              <a:spcBef>
                <a:spcPts val="780"/>
              </a:spcBef>
              <a:spcAft>
                <a:spcPts val="0"/>
              </a:spcAft>
              <a:buClr>
                <a:srgbClr val="7F7F7F"/>
              </a:buClr>
              <a:buSzPts val="2600"/>
              <a:buChar char="•"/>
            </a:pPr>
            <a:r>
              <a:rPr lang="en-US"/>
              <a:t>Network problem might occur:</a:t>
            </a:r>
            <a:endParaRPr/>
          </a:p>
          <a:p>
            <a:pPr marL="1143000" lvl="2" indent="-228600" algn="l" rtl="0">
              <a:lnSpc>
                <a:spcPct val="90000"/>
              </a:lnSpc>
              <a:spcBef>
                <a:spcPts val="600"/>
              </a:spcBef>
              <a:spcAft>
                <a:spcPts val="0"/>
              </a:spcAft>
              <a:buClr>
                <a:srgbClr val="7F7F7F"/>
              </a:buClr>
              <a:buSzPts val="2000"/>
              <a:buChar char="•"/>
            </a:pPr>
            <a:r>
              <a:rPr lang="en-US"/>
              <a:t>Not able to join / access a network.</a:t>
            </a:r>
            <a:endParaRPr/>
          </a:p>
          <a:p>
            <a:pPr marL="1143000" lvl="2" indent="-228600" algn="l" rtl="0">
              <a:lnSpc>
                <a:spcPct val="90000"/>
              </a:lnSpc>
              <a:spcBef>
                <a:spcPts val="600"/>
              </a:spcBef>
              <a:spcAft>
                <a:spcPts val="0"/>
              </a:spcAft>
              <a:buClr>
                <a:srgbClr val="7F7F7F"/>
              </a:buClr>
              <a:buSzPts val="2000"/>
              <a:buChar char="•"/>
            </a:pPr>
            <a:r>
              <a:rPr lang="en-US"/>
              <a:t>Not able to sync files on shared resource.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After OS Installation: Choosing a proper PC Name</a:t>
            </a:r>
            <a:endParaRPr/>
          </a:p>
        </p:txBody>
      </p:sp>
      <p:sp>
        <p:nvSpPr>
          <p:cNvPr id="236" name="Google Shape;236;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ct val="100000"/>
              <a:buChar char="•"/>
            </a:pPr>
            <a:r>
              <a:rPr lang="en-US"/>
              <a:t>The computer name is an important piece of information that will you as a support employee to identify this specific PC.</a:t>
            </a:r>
            <a:endParaRPr/>
          </a:p>
          <a:p>
            <a:pPr marL="228600" lvl="0" indent="-228600" algn="l" rtl="0">
              <a:lnSpc>
                <a:spcPct val="90000"/>
              </a:lnSpc>
              <a:spcBef>
                <a:spcPts val="833"/>
              </a:spcBef>
              <a:spcAft>
                <a:spcPts val="0"/>
              </a:spcAft>
              <a:buClr>
                <a:srgbClr val="7F7F7F"/>
              </a:buClr>
              <a:buSzPct val="100000"/>
              <a:buChar char="•"/>
            </a:pPr>
            <a:r>
              <a:rPr lang="en-US"/>
              <a:t>The computer name will be used in logs as an identifier.</a:t>
            </a:r>
            <a:endParaRPr/>
          </a:p>
          <a:p>
            <a:pPr marL="685800" lvl="1" indent="-228600" algn="l" rtl="0">
              <a:lnSpc>
                <a:spcPct val="90000"/>
              </a:lnSpc>
              <a:spcBef>
                <a:spcPts val="722"/>
              </a:spcBef>
              <a:spcAft>
                <a:spcPts val="0"/>
              </a:spcAft>
              <a:buClr>
                <a:srgbClr val="7F7F7F"/>
              </a:buClr>
              <a:buSzPct val="100000"/>
              <a:buChar char="•"/>
            </a:pPr>
            <a:r>
              <a:rPr lang="en-US"/>
              <a:t>Very useful when troubleshooting network problems.</a:t>
            </a:r>
            <a:endParaRPr/>
          </a:p>
          <a:p>
            <a:pPr marL="228600" lvl="0" indent="-228600" algn="l" rtl="0">
              <a:lnSpc>
                <a:spcPct val="90000"/>
              </a:lnSpc>
              <a:spcBef>
                <a:spcPts val="833"/>
              </a:spcBef>
              <a:spcAft>
                <a:spcPts val="0"/>
              </a:spcAft>
              <a:buClr>
                <a:srgbClr val="7F7F7F"/>
              </a:buClr>
              <a:buSzPct val="100000"/>
              <a:buChar char="•"/>
            </a:pPr>
            <a:r>
              <a:rPr lang="en-US"/>
              <a:t>What is a good name for a PC?</a:t>
            </a:r>
            <a:endParaRPr/>
          </a:p>
          <a:p>
            <a:pPr marL="685800" lvl="1" indent="-228600" algn="l" rtl="0">
              <a:lnSpc>
                <a:spcPct val="90000"/>
              </a:lnSpc>
              <a:spcBef>
                <a:spcPts val="722"/>
              </a:spcBef>
              <a:spcAft>
                <a:spcPts val="0"/>
              </a:spcAft>
              <a:buClr>
                <a:srgbClr val="7F7F7F"/>
              </a:buClr>
              <a:buSzPct val="100000"/>
              <a:buChar char="•"/>
            </a:pPr>
            <a:r>
              <a:rPr lang="en-US"/>
              <a:t>Personal PC (assigned to a specific person): use the user’s name with an identifier.</a:t>
            </a:r>
            <a:endParaRPr/>
          </a:p>
          <a:p>
            <a:pPr marL="1143000" lvl="2" indent="-228600" algn="l" rtl="0">
              <a:lnSpc>
                <a:spcPct val="90000"/>
              </a:lnSpc>
              <a:spcBef>
                <a:spcPts val="555"/>
              </a:spcBef>
              <a:spcAft>
                <a:spcPts val="0"/>
              </a:spcAft>
              <a:buClr>
                <a:srgbClr val="7F7F7F"/>
              </a:buClr>
              <a:buSzPct val="100000"/>
              <a:buChar char="•"/>
            </a:pPr>
            <a:r>
              <a:rPr lang="en-US"/>
              <a:t>Example: User: Barry Allen – Works in the forensics lab, PC Name: BAllen-Lab</a:t>
            </a:r>
            <a:endParaRPr/>
          </a:p>
          <a:p>
            <a:pPr marL="685800" lvl="1" indent="-228600" algn="l" rtl="0">
              <a:lnSpc>
                <a:spcPct val="90000"/>
              </a:lnSpc>
              <a:spcBef>
                <a:spcPts val="722"/>
              </a:spcBef>
              <a:spcAft>
                <a:spcPts val="0"/>
              </a:spcAft>
              <a:buClr>
                <a:srgbClr val="7F7F7F"/>
              </a:buClr>
              <a:buSzPct val="100000"/>
              <a:buChar char="•"/>
            </a:pPr>
            <a:r>
              <a:rPr lang="en-US"/>
              <a:t>Public PC: used by a group user: use a name to identify the location.</a:t>
            </a:r>
            <a:endParaRPr/>
          </a:p>
          <a:p>
            <a:pPr marL="1143000" lvl="2" indent="-228600" algn="l" rtl="0">
              <a:lnSpc>
                <a:spcPct val="90000"/>
              </a:lnSpc>
              <a:spcBef>
                <a:spcPts val="555"/>
              </a:spcBef>
              <a:spcAft>
                <a:spcPts val="0"/>
              </a:spcAft>
              <a:buClr>
                <a:srgbClr val="7F7F7F"/>
              </a:buClr>
              <a:buSzPct val="100000"/>
              <a:buChar char="•"/>
            </a:pPr>
            <a:r>
              <a:rPr lang="en-US"/>
              <a:t>Example: PC used to search the library book, PC Name: Library-search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Domain vs Workgroup</a:t>
            </a:r>
            <a:endParaRPr/>
          </a:p>
        </p:txBody>
      </p:sp>
      <p:sp>
        <p:nvSpPr>
          <p:cNvPr id="242" name="Google Shape;242;p19"/>
          <p:cNvSpPr txBox="1">
            <a:spLocks noGrp="1"/>
          </p:cNvSpPr>
          <p:nvPr>
            <p:ph type="body" idx="1"/>
          </p:nvPr>
        </p:nvSpPr>
        <p:spPr>
          <a:xfrm>
            <a:off x="838199" y="1825625"/>
            <a:ext cx="10909663"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rgbClr val="7F7F7F"/>
              </a:buClr>
              <a:buSzPct val="100000"/>
              <a:buChar char="•"/>
            </a:pPr>
            <a:r>
              <a:rPr lang="en-US" sz="2000"/>
              <a:t>Workgroup (Default setting in Windows OS)</a:t>
            </a:r>
            <a:endParaRPr/>
          </a:p>
          <a:p>
            <a:pPr marL="685800" lvl="1" indent="-228600" algn="l" rtl="0">
              <a:lnSpc>
                <a:spcPct val="120000"/>
              </a:lnSpc>
              <a:spcBef>
                <a:spcPts val="500"/>
              </a:spcBef>
              <a:spcAft>
                <a:spcPts val="0"/>
              </a:spcAft>
              <a:buClr>
                <a:srgbClr val="7F7F7F"/>
              </a:buClr>
              <a:buSzPct val="100000"/>
              <a:buChar char="•"/>
            </a:pPr>
            <a:r>
              <a:rPr lang="en-US" sz="1800"/>
              <a:t>All computers are peers; no computer has control over another computer.</a:t>
            </a:r>
            <a:endParaRPr/>
          </a:p>
          <a:p>
            <a:pPr marL="685800" lvl="1" indent="-228600" algn="l" rtl="0">
              <a:lnSpc>
                <a:spcPct val="120000"/>
              </a:lnSpc>
              <a:spcBef>
                <a:spcPts val="500"/>
              </a:spcBef>
              <a:spcAft>
                <a:spcPts val="0"/>
              </a:spcAft>
              <a:buClr>
                <a:srgbClr val="7F7F7F"/>
              </a:buClr>
              <a:buSzPct val="100000"/>
              <a:buChar char="•"/>
            </a:pPr>
            <a:r>
              <a:rPr lang="en-US" sz="1800"/>
              <a:t>Each computer has a set of local user accounts. To log on to any computer in the workgroup, you must have an account on that computer.</a:t>
            </a:r>
            <a:endParaRPr/>
          </a:p>
          <a:p>
            <a:pPr marL="685800" lvl="1" indent="-228600" algn="l" rtl="0">
              <a:lnSpc>
                <a:spcPct val="120000"/>
              </a:lnSpc>
              <a:spcBef>
                <a:spcPts val="500"/>
              </a:spcBef>
              <a:spcAft>
                <a:spcPts val="0"/>
              </a:spcAft>
              <a:buClr>
                <a:srgbClr val="7F7F7F"/>
              </a:buClr>
              <a:buSzPct val="100000"/>
              <a:buChar char="•"/>
            </a:pPr>
            <a:r>
              <a:rPr lang="en-US" sz="1800"/>
              <a:t>Typically a workgroup has less than twenty computers.</a:t>
            </a:r>
            <a:endParaRPr/>
          </a:p>
          <a:p>
            <a:pPr marL="685800" lvl="1" indent="-228600" algn="l" rtl="0">
              <a:lnSpc>
                <a:spcPct val="120000"/>
              </a:lnSpc>
              <a:spcBef>
                <a:spcPts val="500"/>
              </a:spcBef>
              <a:spcAft>
                <a:spcPts val="0"/>
              </a:spcAft>
              <a:buClr>
                <a:srgbClr val="7F7F7F"/>
              </a:buClr>
              <a:buSzPct val="100000"/>
              <a:buChar char="•"/>
            </a:pPr>
            <a:r>
              <a:rPr lang="en-US" sz="1800"/>
              <a:t>A workgroup is not protected by a password.</a:t>
            </a:r>
            <a:endParaRPr/>
          </a:p>
          <a:p>
            <a:pPr marL="685800" lvl="1" indent="-228600" algn="l" rtl="0">
              <a:lnSpc>
                <a:spcPct val="120000"/>
              </a:lnSpc>
              <a:spcBef>
                <a:spcPts val="500"/>
              </a:spcBef>
              <a:spcAft>
                <a:spcPts val="0"/>
              </a:spcAft>
              <a:buClr>
                <a:srgbClr val="7F7F7F"/>
              </a:buClr>
              <a:buSzPct val="100000"/>
              <a:buChar char="•"/>
            </a:pPr>
            <a:r>
              <a:rPr lang="en-US" sz="1800"/>
              <a:t>All computers must be on the same local network to access the other computers.</a:t>
            </a:r>
            <a:endParaRPr/>
          </a:p>
          <a:p>
            <a:pPr marL="228600" lvl="0" indent="-228600" algn="l" rtl="0">
              <a:lnSpc>
                <a:spcPct val="120000"/>
              </a:lnSpc>
              <a:spcBef>
                <a:spcPts val="555"/>
              </a:spcBef>
              <a:spcAft>
                <a:spcPts val="0"/>
              </a:spcAft>
              <a:buClr>
                <a:srgbClr val="7F7F7F"/>
              </a:buClr>
              <a:buSzPct val="100000"/>
              <a:buChar char="•"/>
            </a:pPr>
            <a:r>
              <a:rPr lang="en-US" sz="2000"/>
              <a:t>Domain</a:t>
            </a:r>
            <a:endParaRPr/>
          </a:p>
          <a:p>
            <a:pPr marL="685800" lvl="1" indent="-228600" algn="l" rtl="0">
              <a:lnSpc>
                <a:spcPct val="120000"/>
              </a:lnSpc>
              <a:spcBef>
                <a:spcPts val="500"/>
              </a:spcBef>
              <a:spcAft>
                <a:spcPts val="0"/>
              </a:spcAft>
              <a:buClr>
                <a:srgbClr val="7F7F7F"/>
              </a:buClr>
              <a:buSzPct val="100000"/>
              <a:buChar char="•"/>
            </a:pPr>
            <a:r>
              <a:rPr lang="en-US" sz="1800"/>
              <a:t>Contains at least one server: used to control security and permissions for all computers on the domain. </a:t>
            </a:r>
            <a:endParaRPr/>
          </a:p>
          <a:p>
            <a:pPr marL="685800" lvl="1" indent="-228600" algn="l" rtl="0">
              <a:lnSpc>
                <a:spcPct val="120000"/>
              </a:lnSpc>
              <a:spcBef>
                <a:spcPts val="500"/>
              </a:spcBef>
              <a:spcAft>
                <a:spcPts val="0"/>
              </a:spcAft>
              <a:buClr>
                <a:srgbClr val="7F7F7F"/>
              </a:buClr>
              <a:buSzPct val="100000"/>
              <a:buChar char="•"/>
            </a:pPr>
            <a:r>
              <a:rPr lang="en-US" sz="1800"/>
              <a:t>A user domain account allows a user to log on to any computer on the domain without needing an account on that computer.</a:t>
            </a:r>
            <a:endParaRPr/>
          </a:p>
          <a:p>
            <a:pPr marL="1143000" lvl="2" indent="-228600" algn="l" rtl="0">
              <a:lnSpc>
                <a:spcPct val="120000"/>
              </a:lnSpc>
              <a:spcBef>
                <a:spcPts val="389"/>
              </a:spcBef>
              <a:spcAft>
                <a:spcPts val="0"/>
              </a:spcAft>
              <a:buClr>
                <a:srgbClr val="7F7F7F"/>
              </a:buClr>
              <a:buSzPct val="100000"/>
              <a:buChar char="•"/>
            </a:pPr>
            <a:r>
              <a:rPr lang="en-US" sz="1400"/>
              <a:t>Domain users must provide a password or other credentials each time they access the domain.</a:t>
            </a:r>
            <a:endParaRPr/>
          </a:p>
          <a:p>
            <a:pPr marL="228600" lvl="0" indent="-111125" algn="l" rtl="0">
              <a:lnSpc>
                <a:spcPct val="120000"/>
              </a:lnSpc>
              <a:spcBef>
                <a:spcPts val="555"/>
              </a:spcBef>
              <a:spcAft>
                <a:spcPts val="0"/>
              </a:spcAft>
              <a:buClr>
                <a:srgbClr val="7F7F7F"/>
              </a:buClr>
              <a:buSzPct val="100000"/>
              <a:buNone/>
            </a:pP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0"/>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a:t>User Profiles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User Profiles</a:t>
            </a:r>
            <a:endParaRPr/>
          </a:p>
        </p:txBody>
      </p:sp>
      <p:sp>
        <p:nvSpPr>
          <p:cNvPr id="253" name="Google Shape;253;p21"/>
          <p:cNvSpPr txBox="1">
            <a:spLocks noGrp="1"/>
          </p:cNvSpPr>
          <p:nvPr>
            <p:ph type="body" idx="1"/>
          </p:nvPr>
        </p:nvSpPr>
        <p:spPr>
          <a:xfrm>
            <a:off x="838200" y="1825625"/>
            <a:ext cx="5402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A user profile is created the first time a user logs into a computer. </a:t>
            </a:r>
            <a:endParaRPr/>
          </a:p>
          <a:p>
            <a:pPr marL="228600" lvl="0" indent="-228600" algn="l" rtl="0">
              <a:lnSpc>
                <a:spcPct val="90000"/>
              </a:lnSpc>
              <a:spcBef>
                <a:spcPts val="1600"/>
              </a:spcBef>
              <a:spcAft>
                <a:spcPts val="0"/>
              </a:spcAft>
              <a:buClr>
                <a:srgbClr val="7F7F7F"/>
              </a:buClr>
              <a:buSzPts val="3000"/>
              <a:buChar char="•"/>
            </a:pPr>
            <a:r>
              <a:rPr lang="en-US"/>
              <a:t>During subsequent logins, the system loads the user's profile and configures the computer environment according to the information stored in the user profile.</a:t>
            </a:r>
            <a:endParaRPr/>
          </a:p>
        </p:txBody>
      </p:sp>
      <p:pic>
        <p:nvPicPr>
          <p:cNvPr id="254" name="Google Shape;254;p21" descr="Image result for windows 10 user profiles"/>
          <p:cNvPicPr preferRelativeResize="0"/>
          <p:nvPr/>
        </p:nvPicPr>
        <p:blipFill rotWithShape="1">
          <a:blip r:embed="rId3">
            <a:alphaModFix/>
          </a:blip>
          <a:srcRect t="9277"/>
          <a:stretch/>
        </p:blipFill>
        <p:spPr>
          <a:xfrm>
            <a:off x="7377344" y="1112666"/>
            <a:ext cx="3487350" cy="2558341"/>
          </a:xfrm>
          <a:prstGeom prst="rect">
            <a:avLst/>
          </a:prstGeom>
          <a:noFill/>
          <a:ln>
            <a:noFill/>
          </a:ln>
        </p:spPr>
      </p:pic>
      <p:pic>
        <p:nvPicPr>
          <p:cNvPr id="255" name="Google Shape;255;p21"/>
          <p:cNvPicPr preferRelativeResize="0"/>
          <p:nvPr/>
        </p:nvPicPr>
        <p:blipFill rotWithShape="1">
          <a:blip r:embed="rId4">
            <a:alphaModFix/>
          </a:blip>
          <a:srcRect/>
          <a:stretch/>
        </p:blipFill>
        <p:spPr>
          <a:xfrm>
            <a:off x="6385172" y="3788963"/>
            <a:ext cx="5360541" cy="28496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Adding a Second User Profile</a:t>
            </a:r>
            <a:endParaRPr/>
          </a:p>
        </p:txBody>
      </p:sp>
      <p:sp>
        <p:nvSpPr>
          <p:cNvPr id="261" name="Google Shape;26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Start 🡪 Control Panel</a:t>
            </a:r>
            <a:endParaRPr/>
          </a:p>
          <a:p>
            <a:pPr marL="228600" lvl="0" indent="-3810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User Accounts 🡪 Manage Other Account</a:t>
            </a:r>
            <a:endParaRPr/>
          </a:p>
          <a:p>
            <a:pPr marL="228600" lvl="0" indent="-3810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Add a user account</a:t>
            </a:r>
            <a:endParaRPr/>
          </a:p>
          <a:p>
            <a:pPr marL="685800" lvl="1" indent="-228600" algn="l" rtl="0">
              <a:lnSpc>
                <a:spcPct val="90000"/>
              </a:lnSpc>
              <a:spcBef>
                <a:spcPts val="780"/>
              </a:spcBef>
              <a:spcAft>
                <a:spcPts val="0"/>
              </a:spcAft>
              <a:buClr>
                <a:srgbClr val="7F7F7F"/>
              </a:buClr>
              <a:buSzPts val="2600"/>
              <a:buChar char="•"/>
            </a:pPr>
            <a:r>
              <a:rPr lang="en-US"/>
              <a:t>Using Microsoft Account</a:t>
            </a:r>
            <a:endParaRPr/>
          </a:p>
          <a:p>
            <a:pPr marL="685800" lvl="1" indent="-228600" algn="l" rtl="0">
              <a:lnSpc>
                <a:spcPct val="90000"/>
              </a:lnSpc>
              <a:spcBef>
                <a:spcPts val="780"/>
              </a:spcBef>
              <a:spcAft>
                <a:spcPts val="0"/>
              </a:spcAft>
              <a:buClr>
                <a:srgbClr val="7F7F7F"/>
              </a:buClr>
              <a:buSzPts val="2600"/>
              <a:buChar char="•"/>
            </a:pPr>
            <a:r>
              <a:rPr lang="en-US"/>
              <a:t>Without a Microsoft Account</a:t>
            </a: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Adding a Second User Profile</a:t>
            </a:r>
            <a:endParaRPr/>
          </a:p>
        </p:txBody>
      </p:sp>
      <p:pic>
        <p:nvPicPr>
          <p:cNvPr id="267" name="Google Shape;267;p23"/>
          <p:cNvPicPr preferRelativeResize="0"/>
          <p:nvPr/>
        </p:nvPicPr>
        <p:blipFill rotWithShape="1">
          <a:blip r:embed="rId3">
            <a:alphaModFix/>
          </a:blip>
          <a:srcRect/>
          <a:stretch/>
        </p:blipFill>
        <p:spPr>
          <a:xfrm>
            <a:off x="310393" y="1453272"/>
            <a:ext cx="4834386" cy="2724445"/>
          </a:xfrm>
          <a:prstGeom prst="rect">
            <a:avLst/>
          </a:prstGeom>
          <a:noFill/>
          <a:ln>
            <a:noFill/>
          </a:ln>
        </p:spPr>
      </p:pic>
      <p:pic>
        <p:nvPicPr>
          <p:cNvPr id="268" name="Google Shape;268;p23"/>
          <p:cNvPicPr preferRelativeResize="0"/>
          <p:nvPr/>
        </p:nvPicPr>
        <p:blipFill rotWithShape="1">
          <a:blip r:embed="rId4">
            <a:alphaModFix/>
          </a:blip>
          <a:srcRect/>
          <a:stretch/>
        </p:blipFill>
        <p:spPr>
          <a:xfrm>
            <a:off x="609600" y="3333011"/>
            <a:ext cx="5220792" cy="2942206"/>
          </a:xfrm>
          <a:prstGeom prst="rect">
            <a:avLst/>
          </a:prstGeom>
          <a:noFill/>
          <a:ln>
            <a:noFill/>
          </a:ln>
        </p:spPr>
      </p:pic>
      <p:pic>
        <p:nvPicPr>
          <p:cNvPr id="269" name="Google Shape;269;p23"/>
          <p:cNvPicPr preferRelativeResize="0"/>
          <p:nvPr/>
        </p:nvPicPr>
        <p:blipFill rotWithShape="1">
          <a:blip r:embed="rId5">
            <a:alphaModFix/>
          </a:blip>
          <a:srcRect/>
          <a:stretch/>
        </p:blipFill>
        <p:spPr>
          <a:xfrm>
            <a:off x="5374025" y="1502026"/>
            <a:ext cx="3683637" cy="3661969"/>
          </a:xfrm>
          <a:prstGeom prst="rect">
            <a:avLst/>
          </a:prstGeom>
          <a:noFill/>
          <a:ln>
            <a:noFill/>
          </a:ln>
        </p:spPr>
      </p:pic>
      <p:pic>
        <p:nvPicPr>
          <p:cNvPr id="270" name="Google Shape;270;p23"/>
          <p:cNvPicPr preferRelativeResize="0"/>
          <p:nvPr/>
        </p:nvPicPr>
        <p:blipFill rotWithShape="1">
          <a:blip r:embed="rId6">
            <a:alphaModFix/>
          </a:blip>
          <a:srcRect/>
          <a:stretch/>
        </p:blipFill>
        <p:spPr>
          <a:xfrm>
            <a:off x="7712251" y="2883628"/>
            <a:ext cx="3683637" cy="366196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Changing the Local Profile Language</a:t>
            </a:r>
            <a:endParaRPr/>
          </a:p>
        </p:txBody>
      </p:sp>
      <p:sp>
        <p:nvSpPr>
          <p:cNvPr id="276" name="Google Shape;276;p24"/>
          <p:cNvSpPr txBox="1">
            <a:spLocks noGrp="1"/>
          </p:cNvSpPr>
          <p:nvPr>
            <p:ph type="body" idx="1"/>
          </p:nvPr>
        </p:nvSpPr>
        <p:spPr>
          <a:xfrm>
            <a:off x="838199" y="1825625"/>
            <a:ext cx="11074167"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800"/>
              <a:buChar char="•"/>
            </a:pPr>
            <a:r>
              <a:rPr lang="en-US" sz="2800"/>
              <a:t>Login to second account.</a:t>
            </a:r>
            <a:endParaRPr/>
          </a:p>
          <a:p>
            <a:pPr marL="228600" lvl="0" indent="-228600" algn="l" rtl="0">
              <a:lnSpc>
                <a:spcPct val="90000"/>
              </a:lnSpc>
              <a:spcBef>
                <a:spcPts val="840"/>
              </a:spcBef>
              <a:spcAft>
                <a:spcPts val="0"/>
              </a:spcAft>
              <a:buClr>
                <a:srgbClr val="7F7F7F"/>
              </a:buClr>
              <a:buSzPts val="2800"/>
              <a:buChar char="•"/>
            </a:pPr>
            <a:r>
              <a:rPr lang="en-US" sz="2800"/>
              <a:t>Type settings in the search area on the task bar and select </a:t>
            </a:r>
            <a:r>
              <a:rPr lang="en-US" sz="2800">
                <a:solidFill>
                  <a:srgbClr val="0055A4"/>
                </a:solidFill>
              </a:rPr>
              <a:t>Settings</a:t>
            </a:r>
            <a:r>
              <a:rPr lang="en-US" sz="2800" b="1"/>
              <a:t>.</a:t>
            </a:r>
            <a:endParaRPr sz="2800"/>
          </a:p>
          <a:p>
            <a:pPr marL="228600" lvl="0" indent="-228600" algn="l" rtl="0">
              <a:lnSpc>
                <a:spcPct val="90000"/>
              </a:lnSpc>
              <a:spcBef>
                <a:spcPts val="840"/>
              </a:spcBef>
              <a:spcAft>
                <a:spcPts val="0"/>
              </a:spcAft>
              <a:buClr>
                <a:srgbClr val="7F7F7F"/>
              </a:buClr>
              <a:buSzPts val="2800"/>
              <a:buChar char="•"/>
            </a:pPr>
            <a:r>
              <a:rPr lang="en-US" sz="2800"/>
              <a:t>Select </a:t>
            </a:r>
            <a:r>
              <a:rPr lang="en-US" sz="2800">
                <a:solidFill>
                  <a:srgbClr val="0055A4"/>
                </a:solidFill>
              </a:rPr>
              <a:t>Time and language</a:t>
            </a:r>
            <a:r>
              <a:rPr lang="en-US" sz="2800"/>
              <a:t>.</a:t>
            </a:r>
            <a:endParaRPr/>
          </a:p>
          <a:p>
            <a:pPr marL="228600" lvl="0" indent="-228600" algn="l" rtl="0">
              <a:lnSpc>
                <a:spcPct val="90000"/>
              </a:lnSpc>
              <a:spcBef>
                <a:spcPts val="840"/>
              </a:spcBef>
              <a:spcAft>
                <a:spcPts val="0"/>
              </a:spcAft>
              <a:buClr>
                <a:srgbClr val="7F7F7F"/>
              </a:buClr>
              <a:buSzPts val="2800"/>
              <a:buChar char="•"/>
            </a:pPr>
            <a:r>
              <a:rPr lang="en-US" sz="2800"/>
              <a:t>Select </a:t>
            </a:r>
            <a:r>
              <a:rPr lang="en-US" sz="2800">
                <a:solidFill>
                  <a:srgbClr val="0055A4"/>
                </a:solidFill>
              </a:rPr>
              <a:t>Region and Language</a:t>
            </a:r>
            <a:r>
              <a:rPr lang="en-US" sz="2800"/>
              <a:t> from the left panel.</a:t>
            </a:r>
            <a:endParaRPr/>
          </a:p>
          <a:p>
            <a:pPr marL="228600" lvl="0" indent="-228600" algn="l" rtl="0">
              <a:lnSpc>
                <a:spcPct val="90000"/>
              </a:lnSpc>
              <a:spcBef>
                <a:spcPts val="840"/>
              </a:spcBef>
              <a:spcAft>
                <a:spcPts val="0"/>
              </a:spcAft>
              <a:buClr>
                <a:srgbClr val="7F7F7F"/>
              </a:buClr>
              <a:buSzPts val="2800"/>
              <a:buChar char="•"/>
            </a:pPr>
            <a:r>
              <a:rPr lang="en-US" sz="2800"/>
              <a:t>Click on </a:t>
            </a:r>
            <a:r>
              <a:rPr lang="en-US" sz="2800">
                <a:solidFill>
                  <a:srgbClr val="0055A4"/>
                </a:solidFill>
              </a:rPr>
              <a:t>Add language</a:t>
            </a:r>
            <a:r>
              <a:rPr lang="en-US" sz="2800"/>
              <a:t>.</a:t>
            </a:r>
            <a:endParaRPr/>
          </a:p>
          <a:p>
            <a:pPr marL="228600" lvl="0" indent="-228600" algn="l" rtl="0">
              <a:lnSpc>
                <a:spcPct val="90000"/>
              </a:lnSpc>
              <a:spcBef>
                <a:spcPts val="840"/>
              </a:spcBef>
              <a:spcAft>
                <a:spcPts val="0"/>
              </a:spcAft>
              <a:buClr>
                <a:srgbClr val="7F7F7F"/>
              </a:buClr>
              <a:buSzPts val="2800"/>
              <a:buChar char="•"/>
            </a:pPr>
            <a:r>
              <a:rPr lang="en-US" sz="2800"/>
              <a:t>Add desired language from the given list (French Canada).</a:t>
            </a:r>
            <a:endParaRPr/>
          </a:p>
          <a:p>
            <a:pPr marL="228600" lvl="0" indent="-228600" algn="l" rtl="0">
              <a:lnSpc>
                <a:spcPct val="90000"/>
              </a:lnSpc>
              <a:spcBef>
                <a:spcPts val="840"/>
              </a:spcBef>
              <a:spcAft>
                <a:spcPts val="0"/>
              </a:spcAft>
              <a:buClr>
                <a:srgbClr val="7F7F7F"/>
              </a:buClr>
              <a:buSzPts val="2800"/>
              <a:buChar char="•"/>
            </a:pPr>
            <a:r>
              <a:rPr lang="en-US" sz="2800"/>
              <a:t>Click on the </a:t>
            </a:r>
            <a:r>
              <a:rPr lang="en-US" sz="2800">
                <a:solidFill>
                  <a:srgbClr val="0055A4"/>
                </a:solidFill>
              </a:rPr>
              <a:t>French</a:t>
            </a:r>
            <a:r>
              <a:rPr lang="en-US" sz="2800" b="1"/>
              <a:t> </a:t>
            </a:r>
            <a:r>
              <a:rPr lang="en-US" sz="2800"/>
              <a:t>language and click on </a:t>
            </a:r>
            <a:r>
              <a:rPr lang="en-US" sz="2800">
                <a:solidFill>
                  <a:srgbClr val="0055A4"/>
                </a:solidFill>
              </a:rPr>
              <a:t>Set as Default</a:t>
            </a:r>
            <a:r>
              <a:rPr lang="en-US" sz="2800"/>
              <a:t> button.</a:t>
            </a:r>
            <a:endParaRPr/>
          </a:p>
          <a:p>
            <a:pPr marL="228600" lvl="0" indent="-50800" algn="l" rtl="0">
              <a:lnSpc>
                <a:spcPct val="90000"/>
              </a:lnSpc>
              <a:spcBef>
                <a:spcPts val="840"/>
              </a:spcBef>
              <a:spcAft>
                <a:spcPts val="0"/>
              </a:spcAft>
              <a:buClr>
                <a:srgbClr val="7F7F7F"/>
              </a:buClr>
              <a:buSzPts val="2800"/>
              <a:buNone/>
            </a:pPr>
            <a:endParaRPr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Handling User Profiles</a:t>
            </a:r>
            <a:endParaRPr/>
          </a:p>
        </p:txBody>
      </p:sp>
      <p:sp>
        <p:nvSpPr>
          <p:cNvPr id="282" name="Google Shape;28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A user profile consists of the following:</a:t>
            </a:r>
            <a:endParaRPr/>
          </a:p>
          <a:p>
            <a:pPr marL="685800" lvl="1" indent="-228600" algn="l" rtl="0">
              <a:lnSpc>
                <a:spcPct val="90000"/>
              </a:lnSpc>
              <a:spcBef>
                <a:spcPts val="780"/>
              </a:spcBef>
              <a:spcAft>
                <a:spcPts val="0"/>
              </a:spcAft>
              <a:buClr>
                <a:srgbClr val="7F7F7F"/>
              </a:buClr>
              <a:buSzPts val="2600"/>
              <a:buChar char="•"/>
            </a:pPr>
            <a:r>
              <a:rPr lang="en-US"/>
              <a:t>Registry hive loaded by the system when the user logs in. </a:t>
            </a:r>
            <a:r>
              <a:rPr lang="en-US">
                <a:solidFill>
                  <a:srgbClr val="0055A4"/>
                </a:solidFill>
              </a:rPr>
              <a:t>HKEY_CURRENT_USER </a:t>
            </a:r>
            <a:r>
              <a:rPr lang="en-US"/>
              <a:t>key stores user preferences and configuration.</a:t>
            </a:r>
            <a:endParaRPr/>
          </a:p>
          <a:p>
            <a:pPr marL="685800" lvl="1" indent="-228600" algn="l" rtl="0">
              <a:lnSpc>
                <a:spcPct val="90000"/>
              </a:lnSpc>
              <a:spcBef>
                <a:spcPts val="780"/>
              </a:spcBef>
              <a:spcAft>
                <a:spcPts val="0"/>
              </a:spcAft>
              <a:buClr>
                <a:srgbClr val="7F7F7F"/>
              </a:buClr>
              <a:buSzPts val="2600"/>
              <a:buChar char="•"/>
            </a:pPr>
            <a:r>
              <a:rPr lang="en-US"/>
              <a:t>A set of folders stored in the file system. </a:t>
            </a:r>
            <a:endParaRPr/>
          </a:p>
          <a:p>
            <a:pPr marL="685800" lvl="1" indent="-228600" algn="l" rtl="0">
              <a:lnSpc>
                <a:spcPct val="90000"/>
              </a:lnSpc>
              <a:spcBef>
                <a:spcPts val="780"/>
              </a:spcBef>
              <a:spcAft>
                <a:spcPts val="0"/>
              </a:spcAft>
              <a:buClr>
                <a:srgbClr val="7F7F7F"/>
              </a:buClr>
              <a:buSzPts val="2600"/>
              <a:buChar char="•"/>
            </a:pPr>
            <a:r>
              <a:rPr lang="en-US"/>
              <a:t>Containers for applications and other system components to populate with sub-folders and user-specific data such as documents and config files.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Types Of Profiles</a:t>
            </a:r>
            <a:endParaRPr/>
          </a:p>
        </p:txBody>
      </p:sp>
      <p:sp>
        <p:nvSpPr>
          <p:cNvPr id="288" name="Google Shape;288;p26"/>
          <p:cNvSpPr txBox="1">
            <a:spLocks noGrp="1"/>
          </p:cNvSpPr>
          <p:nvPr>
            <p:ph type="body" idx="1"/>
          </p:nvPr>
        </p:nvSpPr>
        <p:spPr>
          <a:xfrm>
            <a:off x="838200" y="1825624"/>
            <a:ext cx="10515600" cy="4734973"/>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120000"/>
              </a:lnSpc>
              <a:spcBef>
                <a:spcPts val="0"/>
              </a:spcBef>
              <a:spcAft>
                <a:spcPts val="0"/>
              </a:spcAft>
              <a:buClr>
                <a:srgbClr val="7F7F7F"/>
              </a:buClr>
              <a:buSzPct val="100000"/>
              <a:buChar char="•"/>
            </a:pPr>
            <a:r>
              <a:rPr lang="en-US"/>
              <a:t>Local Profile</a:t>
            </a:r>
            <a:endParaRPr/>
          </a:p>
          <a:p>
            <a:pPr marL="685800" lvl="1" indent="-228600" algn="l" rtl="0">
              <a:lnSpc>
                <a:spcPct val="120000"/>
              </a:lnSpc>
              <a:spcBef>
                <a:spcPts val="663"/>
              </a:spcBef>
              <a:spcAft>
                <a:spcPts val="0"/>
              </a:spcAft>
              <a:buClr>
                <a:srgbClr val="7F7F7F"/>
              </a:buClr>
              <a:buSzPct val="100000"/>
              <a:buChar char="•"/>
            </a:pPr>
            <a:r>
              <a:rPr lang="en-US"/>
              <a:t>A local user profile is created the first time a user logs onto a computer. </a:t>
            </a:r>
            <a:endParaRPr/>
          </a:p>
          <a:p>
            <a:pPr marL="685800" lvl="1" indent="-228600" algn="l" rtl="0">
              <a:lnSpc>
                <a:spcPct val="120000"/>
              </a:lnSpc>
              <a:spcBef>
                <a:spcPts val="663"/>
              </a:spcBef>
              <a:spcAft>
                <a:spcPts val="0"/>
              </a:spcAft>
              <a:buClr>
                <a:srgbClr val="7F7F7F"/>
              </a:buClr>
              <a:buSzPct val="100000"/>
              <a:buChar char="•"/>
            </a:pPr>
            <a:r>
              <a:rPr lang="en-US"/>
              <a:t>This is stored on the computer's hard drive. </a:t>
            </a:r>
            <a:endParaRPr/>
          </a:p>
          <a:p>
            <a:pPr marL="685800" lvl="1" indent="-228600" algn="l" rtl="0">
              <a:lnSpc>
                <a:spcPct val="120000"/>
              </a:lnSpc>
              <a:spcBef>
                <a:spcPts val="663"/>
              </a:spcBef>
              <a:spcAft>
                <a:spcPts val="0"/>
              </a:spcAft>
              <a:buClr>
                <a:srgbClr val="7F7F7F"/>
              </a:buClr>
              <a:buSzPct val="100000"/>
              <a:buChar char="•"/>
            </a:pPr>
            <a:r>
              <a:rPr lang="en-US"/>
              <a:t>Changes are specific to user and computer on which the changes are made.</a:t>
            </a:r>
            <a:endParaRPr/>
          </a:p>
          <a:p>
            <a:pPr marL="228600" lvl="0" indent="-228600" algn="l" rtl="0">
              <a:lnSpc>
                <a:spcPct val="120000"/>
              </a:lnSpc>
              <a:spcBef>
                <a:spcPts val="765"/>
              </a:spcBef>
              <a:spcAft>
                <a:spcPts val="0"/>
              </a:spcAft>
              <a:buClr>
                <a:srgbClr val="7F7F7F"/>
              </a:buClr>
              <a:buSzPct val="100000"/>
              <a:buChar char="•"/>
            </a:pPr>
            <a:r>
              <a:rPr lang="en-US"/>
              <a:t>Roaming Profile</a:t>
            </a:r>
            <a:endParaRPr/>
          </a:p>
          <a:p>
            <a:pPr marL="685800" lvl="1" indent="-228600" algn="l" rtl="0">
              <a:lnSpc>
                <a:spcPct val="120000"/>
              </a:lnSpc>
              <a:spcBef>
                <a:spcPts val="663"/>
              </a:spcBef>
              <a:spcAft>
                <a:spcPts val="0"/>
              </a:spcAft>
              <a:buClr>
                <a:srgbClr val="7F7F7F"/>
              </a:buClr>
              <a:buSzPct val="100000"/>
              <a:buChar char="•"/>
            </a:pPr>
            <a:r>
              <a:rPr lang="en-US"/>
              <a:t>A copy of the local profile that is copied to and stored on a shared server. </a:t>
            </a:r>
            <a:endParaRPr/>
          </a:p>
          <a:p>
            <a:pPr marL="685800" lvl="1" indent="-228600" algn="l" rtl="0">
              <a:lnSpc>
                <a:spcPct val="120000"/>
              </a:lnSpc>
              <a:spcBef>
                <a:spcPts val="663"/>
              </a:spcBef>
              <a:spcAft>
                <a:spcPts val="0"/>
              </a:spcAft>
              <a:buClr>
                <a:srgbClr val="7F7F7F"/>
              </a:buClr>
              <a:buSzPct val="100000"/>
              <a:buChar char="•"/>
            </a:pPr>
            <a:r>
              <a:rPr lang="en-US"/>
              <a:t>This is downloaded to any computer within the network that the user logs into.</a:t>
            </a:r>
            <a:endParaRPr/>
          </a:p>
          <a:p>
            <a:pPr marL="685800" lvl="1" indent="-228600" algn="l" rtl="0">
              <a:lnSpc>
                <a:spcPct val="120000"/>
              </a:lnSpc>
              <a:spcBef>
                <a:spcPts val="663"/>
              </a:spcBef>
              <a:spcAft>
                <a:spcPts val="0"/>
              </a:spcAft>
              <a:buClr>
                <a:srgbClr val="7F7F7F"/>
              </a:buClr>
              <a:buSzPct val="100000"/>
              <a:buChar char="•"/>
            </a:pPr>
            <a:r>
              <a:rPr lang="en-US"/>
              <a:t>Changes to a roaming profile are saved to the server when the user logs off.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a:t>Installing MS Windows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Types Of Profiles (2)</a:t>
            </a:r>
            <a:endParaRPr/>
          </a:p>
        </p:txBody>
      </p:sp>
      <p:sp>
        <p:nvSpPr>
          <p:cNvPr id="294" name="Google Shape;294;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120000"/>
              </a:lnSpc>
              <a:spcBef>
                <a:spcPts val="0"/>
              </a:spcBef>
              <a:spcAft>
                <a:spcPts val="0"/>
              </a:spcAft>
              <a:buClr>
                <a:srgbClr val="7F7F7F"/>
              </a:buClr>
              <a:buSzPct val="100000"/>
              <a:buChar char="•"/>
            </a:pPr>
            <a:r>
              <a:rPr lang="en-US"/>
              <a:t>Mandatory Profile</a:t>
            </a:r>
            <a:endParaRPr/>
          </a:p>
          <a:p>
            <a:pPr marL="685800" lvl="1" indent="-228600" algn="l" rtl="0">
              <a:lnSpc>
                <a:spcPct val="120000"/>
              </a:lnSpc>
              <a:spcBef>
                <a:spcPts val="663"/>
              </a:spcBef>
              <a:spcAft>
                <a:spcPts val="0"/>
              </a:spcAft>
              <a:buClr>
                <a:srgbClr val="7F7F7F"/>
              </a:buClr>
              <a:buSzPct val="100000"/>
              <a:buChar char="•"/>
            </a:pPr>
            <a:r>
              <a:rPr lang="en-US"/>
              <a:t>Administrators can create mandatory user profiles with settings for users. </a:t>
            </a:r>
            <a:endParaRPr/>
          </a:p>
          <a:p>
            <a:pPr marL="685800" lvl="1" indent="-228600" algn="l" rtl="0">
              <a:lnSpc>
                <a:spcPct val="120000"/>
              </a:lnSpc>
              <a:spcBef>
                <a:spcPts val="663"/>
              </a:spcBef>
              <a:spcAft>
                <a:spcPts val="0"/>
              </a:spcAft>
              <a:buClr>
                <a:srgbClr val="7F7F7F"/>
              </a:buClr>
              <a:buSzPct val="100000"/>
              <a:buChar char="•"/>
            </a:pPr>
            <a:r>
              <a:rPr lang="en-US"/>
              <a:t>These settings can only be changed by the administrator. </a:t>
            </a:r>
            <a:endParaRPr/>
          </a:p>
          <a:p>
            <a:pPr marL="685800" lvl="1" indent="-228600" algn="l" rtl="0">
              <a:lnSpc>
                <a:spcPct val="120000"/>
              </a:lnSpc>
              <a:spcBef>
                <a:spcPts val="663"/>
              </a:spcBef>
              <a:spcAft>
                <a:spcPts val="0"/>
              </a:spcAft>
              <a:buClr>
                <a:srgbClr val="7F7F7F"/>
              </a:buClr>
              <a:buSzPct val="100000"/>
              <a:buChar char="•"/>
            </a:pPr>
            <a:r>
              <a:rPr lang="en-US"/>
              <a:t>Any changes made to the profile by the user are lost once the user logs off.</a:t>
            </a:r>
            <a:endParaRPr/>
          </a:p>
          <a:p>
            <a:pPr marL="228600" lvl="0" indent="-228600" algn="l" rtl="0">
              <a:lnSpc>
                <a:spcPct val="120000"/>
              </a:lnSpc>
              <a:spcBef>
                <a:spcPts val="765"/>
              </a:spcBef>
              <a:spcAft>
                <a:spcPts val="0"/>
              </a:spcAft>
              <a:buClr>
                <a:srgbClr val="7F7F7F"/>
              </a:buClr>
              <a:buSzPct val="100000"/>
              <a:buChar char="•"/>
            </a:pPr>
            <a:r>
              <a:rPr lang="en-US"/>
              <a:t>Temporary Profile</a:t>
            </a:r>
            <a:endParaRPr/>
          </a:p>
          <a:p>
            <a:pPr marL="685800" lvl="1" indent="-228600" algn="l" rtl="0">
              <a:lnSpc>
                <a:spcPct val="120000"/>
              </a:lnSpc>
              <a:spcBef>
                <a:spcPts val="663"/>
              </a:spcBef>
              <a:spcAft>
                <a:spcPts val="0"/>
              </a:spcAft>
              <a:buClr>
                <a:srgbClr val="7F7F7F"/>
              </a:buClr>
              <a:buSzPct val="100000"/>
              <a:buChar char="•"/>
            </a:pPr>
            <a:r>
              <a:rPr lang="en-US"/>
              <a:t>A temporary profile is created if an error prevents user profile from loading. </a:t>
            </a:r>
            <a:endParaRPr/>
          </a:p>
          <a:p>
            <a:pPr marL="685800" lvl="1" indent="-228600" algn="l" rtl="0">
              <a:lnSpc>
                <a:spcPct val="120000"/>
              </a:lnSpc>
              <a:spcBef>
                <a:spcPts val="663"/>
              </a:spcBef>
              <a:spcAft>
                <a:spcPts val="0"/>
              </a:spcAft>
              <a:buClr>
                <a:srgbClr val="7F7F7F"/>
              </a:buClr>
              <a:buSzPct val="100000"/>
              <a:buChar char="•"/>
            </a:pPr>
            <a:r>
              <a:rPr lang="en-US"/>
              <a:t>These profiles are deleted automatically at the end of each session.</a:t>
            </a:r>
            <a:endParaRPr/>
          </a:p>
          <a:p>
            <a:pPr marL="685800" lvl="1" indent="-228600" algn="l" rtl="0">
              <a:lnSpc>
                <a:spcPct val="120000"/>
              </a:lnSpc>
              <a:spcBef>
                <a:spcPts val="663"/>
              </a:spcBef>
              <a:spcAft>
                <a:spcPts val="0"/>
              </a:spcAft>
              <a:buClr>
                <a:srgbClr val="7F7F7F"/>
              </a:buClr>
              <a:buSzPct val="100000"/>
              <a:buChar char="•"/>
            </a:pPr>
            <a:r>
              <a:rPr lang="en-US"/>
              <a:t>Any changes made to the profile by the user are lost once the user logs off.</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Advantages Of User Profiles</a:t>
            </a:r>
            <a:endParaRPr/>
          </a:p>
        </p:txBody>
      </p:sp>
      <p:sp>
        <p:nvSpPr>
          <p:cNvPr id="300" name="Google Shape;300;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rgbClr val="7F7F7F"/>
              </a:buClr>
              <a:buSzPct val="100000"/>
              <a:buChar char="•"/>
            </a:pPr>
            <a:r>
              <a:rPr lang="en-US"/>
              <a:t>When the user logs onto a computer, the system uses the same settings that were in use when the user last logged off.</a:t>
            </a:r>
            <a:endParaRPr/>
          </a:p>
          <a:p>
            <a:pPr marL="228600" lvl="0" indent="-228600" algn="l" rtl="0">
              <a:lnSpc>
                <a:spcPct val="120000"/>
              </a:lnSpc>
              <a:spcBef>
                <a:spcPts val="833"/>
              </a:spcBef>
              <a:spcAft>
                <a:spcPts val="0"/>
              </a:spcAft>
              <a:buClr>
                <a:srgbClr val="7F7F7F"/>
              </a:buClr>
              <a:buSzPct val="100000"/>
              <a:buChar char="•"/>
            </a:pPr>
            <a:r>
              <a:rPr lang="en-US"/>
              <a:t>When sharing a computer with other users, each user receives their own customized desktop after logging on.</a:t>
            </a:r>
            <a:endParaRPr/>
          </a:p>
          <a:p>
            <a:pPr marL="228600" lvl="0" indent="-228600" algn="l" rtl="0">
              <a:lnSpc>
                <a:spcPct val="120000"/>
              </a:lnSpc>
              <a:spcBef>
                <a:spcPts val="833"/>
              </a:spcBef>
              <a:spcAft>
                <a:spcPts val="0"/>
              </a:spcAft>
              <a:buClr>
                <a:srgbClr val="7F7F7F"/>
              </a:buClr>
              <a:buSzPct val="100000"/>
              <a:buChar char="•"/>
            </a:pPr>
            <a:r>
              <a:rPr lang="en-US"/>
              <a:t>Settings in the user profile are unique to each user and cannot be accessed by other users. </a:t>
            </a:r>
            <a:endParaRPr/>
          </a:p>
          <a:p>
            <a:pPr marL="228600" lvl="0" indent="-228600" algn="l" rtl="0">
              <a:lnSpc>
                <a:spcPct val="120000"/>
              </a:lnSpc>
              <a:spcBef>
                <a:spcPts val="833"/>
              </a:spcBef>
              <a:spcAft>
                <a:spcPts val="0"/>
              </a:spcAft>
              <a:buClr>
                <a:srgbClr val="7F7F7F"/>
              </a:buClr>
              <a:buSzPct val="100000"/>
              <a:buChar char="•"/>
            </a:pPr>
            <a:r>
              <a:rPr lang="en-US"/>
              <a:t>Changes made to one user's profile do not affect other users or their profiles.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Password Reset Disk</a:t>
            </a:r>
            <a:endParaRPr/>
          </a:p>
        </p:txBody>
      </p:sp>
      <p:sp>
        <p:nvSpPr>
          <p:cNvPr id="306" name="Google Shape;306;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Clr>
                <a:srgbClr val="7F7F7F"/>
              </a:buClr>
              <a:buSzPts val="1800"/>
              <a:buChar char="●"/>
            </a:pPr>
            <a:r>
              <a:rPr lang="en-US"/>
              <a:t>Can only be created for a local user account </a:t>
            </a:r>
            <a:br>
              <a:rPr lang="en-US"/>
            </a:br>
            <a:r>
              <a:rPr lang="en-US"/>
              <a:t>(only needs to be done once).</a:t>
            </a:r>
            <a:endParaRPr/>
          </a:p>
          <a:p>
            <a:pPr marL="457200" lvl="0" indent="-228600" algn="l" rtl="0">
              <a:lnSpc>
                <a:spcPct val="90000"/>
              </a:lnSpc>
              <a:spcBef>
                <a:spcPts val="0"/>
              </a:spcBef>
              <a:spcAft>
                <a:spcPts val="0"/>
              </a:spcAft>
              <a:buClr>
                <a:srgbClr val="7F7F7F"/>
              </a:buClr>
              <a:buSzPts val="1800"/>
              <a:buNone/>
            </a:pPr>
            <a:endParaRPr/>
          </a:p>
          <a:p>
            <a:pPr marL="457200" lvl="0" indent="-342900" algn="l" rtl="0">
              <a:lnSpc>
                <a:spcPct val="90000"/>
              </a:lnSpc>
              <a:spcBef>
                <a:spcPts val="0"/>
              </a:spcBef>
              <a:spcAft>
                <a:spcPts val="0"/>
              </a:spcAft>
              <a:buClr>
                <a:srgbClr val="7F7F7F"/>
              </a:buClr>
              <a:buSzPts val="1800"/>
              <a:buChar char="●"/>
            </a:pPr>
            <a:r>
              <a:rPr lang="en-US"/>
              <a:t>Requires a USB flash drive or SD Card </a:t>
            </a:r>
            <a:br>
              <a:rPr lang="en-US"/>
            </a:br>
            <a:r>
              <a:rPr lang="en-US"/>
              <a:t>(you cannot use CD or DVD).</a:t>
            </a:r>
            <a:endParaRPr/>
          </a:p>
          <a:p>
            <a:pPr marL="457200" lvl="0" indent="-228600" algn="l" rtl="0">
              <a:lnSpc>
                <a:spcPct val="90000"/>
              </a:lnSpc>
              <a:spcBef>
                <a:spcPts val="0"/>
              </a:spcBef>
              <a:spcAft>
                <a:spcPts val="0"/>
              </a:spcAft>
              <a:buClr>
                <a:srgbClr val="7F7F7F"/>
              </a:buClr>
              <a:buSzPts val="1800"/>
              <a:buNone/>
            </a:pPr>
            <a:endParaRPr/>
          </a:p>
          <a:p>
            <a:pPr marL="457200" lvl="0" indent="-342900" algn="l" rtl="0">
              <a:lnSpc>
                <a:spcPct val="90000"/>
              </a:lnSpc>
              <a:spcBef>
                <a:spcPts val="0"/>
              </a:spcBef>
              <a:spcAft>
                <a:spcPts val="0"/>
              </a:spcAft>
              <a:buClr>
                <a:srgbClr val="7F7F7F"/>
              </a:buClr>
              <a:buSzPts val="1800"/>
              <a:buChar char="●"/>
            </a:pPr>
            <a:r>
              <a:rPr lang="en-US"/>
              <a:t>Control Panel 🡪 </a:t>
            </a:r>
            <a:br>
              <a:rPr lang="en-US"/>
            </a:br>
            <a:r>
              <a:rPr lang="en-US"/>
              <a:t>User Accounts 🡪 </a:t>
            </a:r>
            <a:br>
              <a:rPr lang="en-US"/>
            </a:br>
            <a:r>
              <a:rPr lang="en-US"/>
              <a:t>Create a password reset disk.</a:t>
            </a:r>
            <a:endParaRPr/>
          </a:p>
          <a:p>
            <a:pPr marL="228600" lvl="0" indent="-38100" algn="l" rtl="0">
              <a:lnSpc>
                <a:spcPct val="90000"/>
              </a:lnSpc>
              <a:spcBef>
                <a:spcPts val="900"/>
              </a:spcBef>
              <a:spcAft>
                <a:spcPts val="0"/>
              </a:spcAft>
              <a:buClr>
                <a:srgbClr val="7F7F7F"/>
              </a:buClr>
              <a:buSzPts val="3000"/>
              <a:buNone/>
            </a:pPr>
            <a:endParaRPr/>
          </a:p>
        </p:txBody>
      </p:sp>
      <p:pic>
        <p:nvPicPr>
          <p:cNvPr id="307" name="Google Shape;307;p29"/>
          <p:cNvPicPr preferRelativeResize="0"/>
          <p:nvPr/>
        </p:nvPicPr>
        <p:blipFill rotWithShape="1">
          <a:blip r:embed="rId3">
            <a:alphaModFix/>
          </a:blip>
          <a:srcRect t="-1" r="26858" b="42539"/>
          <a:stretch/>
        </p:blipFill>
        <p:spPr>
          <a:xfrm>
            <a:off x="6813201" y="3871590"/>
            <a:ext cx="5207164" cy="230537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a:t>Windows Registry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Windows Registry</a:t>
            </a:r>
            <a:endParaRPr/>
          </a:p>
        </p:txBody>
      </p:sp>
      <p:sp>
        <p:nvSpPr>
          <p:cNvPr id="318" name="Google Shape;318;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110000"/>
              </a:lnSpc>
              <a:spcBef>
                <a:spcPts val="0"/>
              </a:spcBef>
              <a:spcAft>
                <a:spcPts val="0"/>
              </a:spcAft>
              <a:buClr>
                <a:srgbClr val="7F7F7F"/>
              </a:buClr>
              <a:buSzPct val="100000"/>
              <a:buChar char="•"/>
            </a:pPr>
            <a:r>
              <a:rPr lang="en-US" dirty="0"/>
              <a:t>Huge database that stores everything about the PC including information on all the hardware, network information, user preferences file types and practically everything you find in Windows.</a:t>
            </a:r>
            <a:endParaRPr dirty="0"/>
          </a:p>
          <a:p>
            <a:pPr marL="228600" lvl="0" indent="-228600" algn="l" rtl="0">
              <a:lnSpc>
                <a:spcPct val="110000"/>
              </a:lnSpc>
              <a:spcBef>
                <a:spcPts val="765"/>
              </a:spcBef>
              <a:spcAft>
                <a:spcPts val="0"/>
              </a:spcAft>
              <a:buClr>
                <a:srgbClr val="7F7F7F"/>
              </a:buClr>
              <a:buSzPct val="100000"/>
              <a:buChar char="•"/>
            </a:pPr>
            <a:r>
              <a:rPr lang="en-US" dirty="0"/>
              <a:t>Every version of Windows stores Registry files called hives in the </a:t>
            </a:r>
            <a:r>
              <a:rPr lang="en-US" dirty="0">
                <a:solidFill>
                  <a:srgbClr val="0055A4"/>
                </a:solidFill>
                <a:latin typeface="Courier New"/>
                <a:ea typeface="Courier New"/>
                <a:cs typeface="Courier New"/>
                <a:sym typeface="Courier New"/>
              </a:rPr>
              <a:t>\%</a:t>
            </a:r>
            <a:r>
              <a:rPr lang="en-US" dirty="0" err="1">
                <a:solidFill>
                  <a:srgbClr val="0055A4"/>
                </a:solidFill>
                <a:latin typeface="Courier New"/>
                <a:ea typeface="Courier New"/>
                <a:cs typeface="Courier New"/>
                <a:sym typeface="Courier New"/>
              </a:rPr>
              <a:t>SystemRoot</a:t>
            </a:r>
            <a:r>
              <a:rPr lang="en-US" dirty="0">
                <a:solidFill>
                  <a:srgbClr val="0055A4"/>
                </a:solidFill>
                <a:latin typeface="Courier New"/>
                <a:ea typeface="Courier New"/>
                <a:cs typeface="Courier New"/>
                <a:sym typeface="Courier New"/>
              </a:rPr>
              <a:t>%\System32\</a:t>
            </a:r>
            <a:r>
              <a:rPr lang="en-US" dirty="0"/>
              <a:t> config folder and each user account folder. </a:t>
            </a:r>
            <a:endParaRPr dirty="0"/>
          </a:p>
          <a:p>
            <a:pPr marL="228600" lvl="0" indent="-228600" algn="l" rtl="0">
              <a:lnSpc>
                <a:spcPct val="110000"/>
              </a:lnSpc>
              <a:spcBef>
                <a:spcPts val="765"/>
              </a:spcBef>
              <a:spcAft>
                <a:spcPts val="0"/>
              </a:spcAft>
              <a:buClr>
                <a:srgbClr val="7F7F7F"/>
              </a:buClr>
              <a:buSzPct val="100000"/>
              <a:buChar char="•"/>
            </a:pPr>
            <a:r>
              <a:rPr lang="en-US" dirty="0"/>
              <a:t>Computer technicians should:</a:t>
            </a:r>
            <a:endParaRPr dirty="0"/>
          </a:p>
          <a:p>
            <a:pPr marL="685800" lvl="1" indent="-228600" algn="l" rtl="0">
              <a:lnSpc>
                <a:spcPct val="110000"/>
              </a:lnSpc>
              <a:spcBef>
                <a:spcPts val="663"/>
              </a:spcBef>
              <a:spcAft>
                <a:spcPts val="0"/>
              </a:spcAft>
              <a:buClr>
                <a:srgbClr val="7F7F7F"/>
              </a:buClr>
              <a:buSzPct val="100000"/>
              <a:buChar char="•"/>
            </a:pPr>
            <a:r>
              <a:rPr lang="en-US" dirty="0"/>
              <a:t>Understand basic Registry components,</a:t>
            </a:r>
            <a:endParaRPr dirty="0"/>
          </a:p>
          <a:p>
            <a:pPr marL="685800" lvl="1" indent="-228600" algn="l" rtl="0">
              <a:lnSpc>
                <a:spcPct val="110000"/>
              </a:lnSpc>
              <a:spcBef>
                <a:spcPts val="663"/>
              </a:spcBef>
              <a:spcAft>
                <a:spcPts val="0"/>
              </a:spcAft>
              <a:buClr>
                <a:srgbClr val="7F7F7F"/>
              </a:buClr>
              <a:buSzPct val="100000"/>
              <a:buChar char="•"/>
            </a:pPr>
            <a:r>
              <a:rPr lang="en-US" dirty="0"/>
              <a:t>Know how to edit the Registry manually,</a:t>
            </a:r>
            <a:endParaRPr dirty="0"/>
          </a:p>
          <a:p>
            <a:pPr marL="685800" lvl="1" indent="-228600" algn="l" rtl="0">
              <a:lnSpc>
                <a:spcPct val="110000"/>
              </a:lnSpc>
              <a:spcBef>
                <a:spcPts val="663"/>
              </a:spcBef>
              <a:spcAft>
                <a:spcPts val="0"/>
              </a:spcAft>
              <a:buClr>
                <a:srgbClr val="7F7F7F"/>
              </a:buClr>
              <a:buSzPct val="100000"/>
              <a:buChar char="•"/>
            </a:pPr>
            <a:r>
              <a:rPr lang="en-US" dirty="0"/>
              <a:t>Know the best way to locate a particular setting.</a:t>
            </a:r>
            <a:endParaRPr dirty="0"/>
          </a:p>
          <a:p>
            <a:pPr marL="228600" lvl="0" indent="-66675" algn="l" rtl="0">
              <a:lnSpc>
                <a:spcPct val="110000"/>
              </a:lnSpc>
              <a:spcBef>
                <a:spcPts val="765"/>
              </a:spcBef>
              <a:spcAft>
                <a:spcPts val="0"/>
              </a:spcAft>
              <a:buClr>
                <a:srgbClr val="7F7F7F"/>
              </a:buClr>
              <a:buSzPct val="100000"/>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Accessing Registry</a:t>
            </a:r>
            <a:endParaRPr/>
          </a:p>
        </p:txBody>
      </p:sp>
      <p:sp>
        <p:nvSpPr>
          <p:cNvPr id="324" name="Google Shape;324;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To access the Registry, type “</a:t>
            </a:r>
            <a:r>
              <a:rPr lang="en-US" dirty="0">
                <a:solidFill>
                  <a:srgbClr val="0055A4"/>
                </a:solidFill>
              </a:rPr>
              <a:t>regedit</a:t>
            </a:r>
            <a:r>
              <a:rPr lang="en-US" dirty="0"/>
              <a:t>” in the </a:t>
            </a:r>
            <a:br>
              <a:rPr lang="en-US" dirty="0"/>
            </a:br>
            <a:r>
              <a:rPr lang="en-US" dirty="0"/>
              <a:t>Start 🡪 Search bar (or Spotlight).</a:t>
            </a:r>
            <a:endParaRPr dirty="0"/>
          </a:p>
          <a:p>
            <a:pPr marL="228600" lvl="0" indent="-38100" algn="l" rtl="0">
              <a:lnSpc>
                <a:spcPct val="90000"/>
              </a:lnSpc>
              <a:spcBef>
                <a:spcPts val="900"/>
              </a:spcBef>
              <a:spcAft>
                <a:spcPts val="0"/>
              </a:spcAft>
              <a:buClr>
                <a:srgbClr val="7F7F7F"/>
              </a:buClr>
              <a:buSzPts val="3000"/>
              <a:buNone/>
            </a:pPr>
            <a:endParaRPr dirty="0"/>
          </a:p>
          <a:p>
            <a:pPr marL="228600" lvl="0" indent="-228600" algn="l" rtl="0">
              <a:lnSpc>
                <a:spcPct val="90000"/>
              </a:lnSpc>
              <a:spcBef>
                <a:spcPts val="900"/>
              </a:spcBef>
              <a:spcAft>
                <a:spcPts val="0"/>
              </a:spcAft>
              <a:buClr>
                <a:srgbClr val="7F7F7F"/>
              </a:buClr>
              <a:buSzPts val="3000"/>
              <a:buChar char="•"/>
            </a:pPr>
            <a:r>
              <a:rPr lang="en-US" dirty="0"/>
              <a:t>The Registry is </a:t>
            </a:r>
            <a:r>
              <a:rPr lang="en-US" dirty="0" err="1"/>
              <a:t>organised</a:t>
            </a:r>
            <a:r>
              <a:rPr lang="en-US" dirty="0"/>
              <a:t> in a tree structure similar to the folders in a file system. </a:t>
            </a:r>
            <a:endParaRPr dirty="0"/>
          </a:p>
          <a:p>
            <a:pPr marL="228600" lvl="0" indent="-228600" algn="l" rtl="0">
              <a:lnSpc>
                <a:spcPct val="90000"/>
              </a:lnSpc>
              <a:spcBef>
                <a:spcPts val="900"/>
              </a:spcBef>
              <a:spcAft>
                <a:spcPts val="0"/>
              </a:spcAft>
              <a:buClr>
                <a:srgbClr val="7F7F7F"/>
              </a:buClr>
              <a:buSzPts val="3000"/>
              <a:buChar char="•"/>
            </a:pPr>
            <a:r>
              <a:rPr lang="en-US" dirty="0"/>
              <a:t>It shows keys (or subkeys) on the left and values on the right.</a:t>
            </a:r>
            <a:endParaRPr dirty="0"/>
          </a:p>
          <a:p>
            <a:pPr marL="228600" lvl="0" indent="-38100" algn="l" rtl="0">
              <a:lnSpc>
                <a:spcPct val="90000"/>
              </a:lnSpc>
              <a:spcBef>
                <a:spcPts val="900"/>
              </a:spcBef>
              <a:spcAft>
                <a:spcPts val="0"/>
              </a:spcAft>
              <a:buClr>
                <a:srgbClr val="7F7F7F"/>
              </a:buClr>
              <a:buSzPts val="3000"/>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0E2BE6-DCA7-4CA0-4D39-FE01FD909858}"/>
              </a:ext>
            </a:extLst>
          </p:cNvPr>
          <p:cNvSpPr>
            <a:spLocks noGrp="1"/>
          </p:cNvSpPr>
          <p:nvPr>
            <p:ph type="title"/>
          </p:nvPr>
        </p:nvSpPr>
        <p:spPr/>
        <p:txBody>
          <a:bodyPr/>
          <a:lstStyle/>
          <a:p>
            <a:r>
              <a:rPr lang="fr-CA" dirty="0"/>
              <a:t>Activity: </a:t>
            </a:r>
            <a:r>
              <a:rPr lang="fr-CA" dirty="0" err="1"/>
              <a:t>Inspect</a:t>
            </a:r>
            <a:r>
              <a:rPr lang="fr-CA" dirty="0"/>
              <a:t> the </a:t>
            </a:r>
            <a:r>
              <a:rPr lang="fr-CA" dirty="0" err="1"/>
              <a:t>registries</a:t>
            </a:r>
            <a:endParaRPr lang="fr-CA" dirty="0"/>
          </a:p>
        </p:txBody>
      </p:sp>
      <p:sp>
        <p:nvSpPr>
          <p:cNvPr id="3" name="Espace réservé du texte 2">
            <a:extLst>
              <a:ext uri="{FF2B5EF4-FFF2-40B4-BE49-F238E27FC236}">
                <a16:creationId xmlns:a16="http://schemas.microsoft.com/office/drawing/2014/main" id="{C158798F-F34E-E55B-73AF-2457B509C14C}"/>
              </a:ext>
            </a:extLst>
          </p:cNvPr>
          <p:cNvSpPr>
            <a:spLocks noGrp="1"/>
          </p:cNvSpPr>
          <p:nvPr>
            <p:ph type="body" idx="1"/>
          </p:nvPr>
        </p:nvSpPr>
        <p:spPr/>
        <p:txBody>
          <a:bodyPr/>
          <a:lstStyle/>
          <a:p>
            <a:pPr marL="228600" lvl="0" indent="-228600" algn="l" rtl="0">
              <a:lnSpc>
                <a:spcPct val="90000"/>
              </a:lnSpc>
              <a:spcBef>
                <a:spcPts val="0"/>
              </a:spcBef>
              <a:spcAft>
                <a:spcPts val="0"/>
              </a:spcAft>
              <a:buClr>
                <a:srgbClr val="7F7F7F"/>
              </a:buClr>
              <a:buSzPts val="3000"/>
              <a:buChar char="•"/>
            </a:pPr>
            <a:r>
              <a:rPr lang="en-US" dirty="0"/>
              <a:t>To access the Registry, type “</a:t>
            </a:r>
            <a:r>
              <a:rPr lang="en-US" dirty="0">
                <a:solidFill>
                  <a:srgbClr val="0055A4"/>
                </a:solidFill>
              </a:rPr>
              <a:t>regedit</a:t>
            </a:r>
            <a:r>
              <a:rPr lang="en-US" dirty="0"/>
              <a:t>” in the </a:t>
            </a:r>
            <a:br>
              <a:rPr lang="en-US" dirty="0"/>
            </a:br>
            <a:r>
              <a:rPr lang="en-US" dirty="0"/>
              <a:t>Start 🡪 Search bar (or Spotlight).</a:t>
            </a:r>
          </a:p>
        </p:txBody>
      </p:sp>
    </p:spTree>
    <p:extLst>
      <p:ext uri="{BB962C8B-B14F-4D97-AF65-F5344CB8AC3E}">
        <p14:creationId xmlns:p14="http://schemas.microsoft.com/office/powerpoint/2010/main" val="1405281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Five main subgroups or root keys</a:t>
            </a:r>
            <a:endParaRPr/>
          </a:p>
        </p:txBody>
      </p:sp>
      <p:graphicFrame>
        <p:nvGraphicFramePr>
          <p:cNvPr id="330" name="Google Shape;330;p33"/>
          <p:cNvGraphicFramePr/>
          <p:nvPr/>
        </p:nvGraphicFramePr>
        <p:xfrm>
          <a:off x="838200" y="1825625"/>
          <a:ext cx="10515600" cy="4134594"/>
        </p:xfrm>
        <a:graphic>
          <a:graphicData uri="http://schemas.openxmlformats.org/drawingml/2006/table">
            <a:tbl>
              <a:tblPr firstRow="1" bandRow="1">
                <a:noFill/>
                <a:tableStyleId>{AE40EDBE-35D3-452C-9848-3256E9FEAF26}</a:tableStyleId>
              </a:tblPr>
              <a:tblGrid>
                <a:gridCol w="2801650">
                  <a:extLst>
                    <a:ext uri="{9D8B030D-6E8A-4147-A177-3AD203B41FA5}">
                      <a16:colId xmlns:a16="http://schemas.microsoft.com/office/drawing/2014/main" val="20000"/>
                    </a:ext>
                  </a:extLst>
                </a:gridCol>
                <a:gridCol w="7713950">
                  <a:extLst>
                    <a:ext uri="{9D8B030D-6E8A-4147-A177-3AD203B41FA5}">
                      <a16:colId xmlns:a16="http://schemas.microsoft.com/office/drawing/2014/main" val="20001"/>
                    </a:ext>
                  </a:extLst>
                </a:gridCol>
              </a:tblGrid>
              <a:tr h="1026175">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HKEY_CLASSES_ROOT</a:t>
                      </a:r>
                      <a:endParaRPr/>
                    </a:p>
                  </a:txBody>
                  <a:tcPr marL="63500" marR="63500" marT="63500" marB="63500"/>
                </a:tc>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Historically this root key defined the standard class objects used by Windows. Now this root key provides backwards compatibility for older applications.</a:t>
                      </a:r>
                      <a:endParaRPr/>
                    </a:p>
                  </a:txBody>
                  <a:tcPr marL="63500" marR="63500" marT="63500" marB="63500"/>
                </a:tc>
                <a:extLst>
                  <a:ext uri="{0D108BD9-81ED-4DB2-BD59-A6C34878D82A}">
                    <a16:rowId xmlns:a16="http://schemas.microsoft.com/office/drawing/2014/main" val="10000"/>
                  </a:ext>
                </a:extLst>
              </a:tr>
              <a:tr h="1026175">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HKEY_CURRENT_USER</a:t>
                      </a:r>
                      <a:endParaRPr/>
                    </a:p>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HKEY_USERS</a:t>
                      </a:r>
                      <a:endParaRPr/>
                    </a:p>
                  </a:txBody>
                  <a:tcPr marL="63500" marR="63500" marT="63500" marB="63500"/>
                </a:tc>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These store personalized information for each user that has an account on the system such as desktop colours, screensavers and desktop contents.</a:t>
                      </a:r>
                      <a:endParaRPr/>
                    </a:p>
                  </a:txBody>
                  <a:tcPr marL="63500" marR="63500" marT="63500" marB="63500"/>
                </a:tc>
                <a:extLst>
                  <a:ext uri="{0D108BD9-81ED-4DB2-BD59-A6C34878D82A}">
                    <a16:rowId xmlns:a16="http://schemas.microsoft.com/office/drawing/2014/main" val="10001"/>
                  </a:ext>
                </a:extLst>
              </a:tr>
              <a:tr h="1026175">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HKEY_LOCAL_MACHINE</a:t>
                      </a:r>
                      <a:endParaRPr/>
                    </a:p>
                  </a:txBody>
                  <a:tcPr marL="63500" marR="63500" marT="63500" marB="63500"/>
                </a:tc>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Contains all the data for a system’s non-user-specific configurations. This encompasses every device and every program in your computer.</a:t>
                      </a:r>
                      <a:endParaRPr/>
                    </a:p>
                  </a:txBody>
                  <a:tcPr marL="63500" marR="63500" marT="63500" marB="63500"/>
                </a:tc>
                <a:extLst>
                  <a:ext uri="{0D108BD9-81ED-4DB2-BD59-A6C34878D82A}">
                    <a16:rowId xmlns:a16="http://schemas.microsoft.com/office/drawing/2014/main" val="10002"/>
                  </a:ext>
                </a:extLst>
              </a:tr>
              <a:tr h="1026175">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HKEY_CURRENT_CONFIG</a:t>
                      </a:r>
                      <a:endParaRPr/>
                    </a:p>
                    <a:p>
                      <a:pPr marL="0" marR="0" lvl="0" indent="0" algn="l"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 </a:t>
                      </a:r>
                      <a:endParaRPr/>
                    </a:p>
                  </a:txBody>
                  <a:tcPr marL="63500" marR="63500" marT="63500" marB="63500"/>
                </a:tc>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If the values in HKEY_LOCAL_MACHINE have more than one value, e.g. two different monitors, this root key defines which one is currently being used.</a:t>
                      </a:r>
                      <a:endParaRPr/>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Using Registry Editor</a:t>
            </a:r>
            <a:endParaRPr/>
          </a:p>
        </p:txBody>
      </p:sp>
      <p:sp>
        <p:nvSpPr>
          <p:cNvPr id="336" name="Google Shape;336;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When you use the Registry Editor to access the Registry, you risk breaking things. </a:t>
            </a:r>
            <a:endParaRPr/>
          </a:p>
          <a:p>
            <a:pPr marL="228600" lvl="0" indent="-228600" algn="l" rtl="0">
              <a:lnSpc>
                <a:spcPct val="90000"/>
              </a:lnSpc>
              <a:spcBef>
                <a:spcPts val="900"/>
              </a:spcBef>
              <a:spcAft>
                <a:spcPts val="0"/>
              </a:spcAft>
              <a:buClr>
                <a:srgbClr val="7F7F7F"/>
              </a:buClr>
              <a:buSzPts val="3000"/>
              <a:buChar char="•"/>
            </a:pPr>
            <a:r>
              <a:rPr lang="en-US"/>
              <a:t>Applications might not start, utilities may not work, or your computer may not boot. </a:t>
            </a:r>
            <a:endParaRPr/>
          </a:p>
          <a:p>
            <a:pPr marL="228600" lvl="0" indent="-228600" algn="l" rtl="0">
              <a:lnSpc>
                <a:spcPct val="90000"/>
              </a:lnSpc>
              <a:spcBef>
                <a:spcPts val="900"/>
              </a:spcBef>
              <a:spcAft>
                <a:spcPts val="0"/>
              </a:spcAft>
              <a:buClr>
                <a:srgbClr val="7F7F7F"/>
              </a:buClr>
              <a:buSzPts val="3000"/>
              <a:buChar char="•"/>
            </a:pPr>
            <a:r>
              <a:rPr lang="en-US"/>
              <a:t>Always make a backup of the Registry (preferably into a thumb drive) before you change anything. After you make the change, reboot the system to see if it had the desired effect. If not, restore the old Registry settings from your backup.</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Using Registry Editor</a:t>
            </a:r>
            <a:endParaRPr/>
          </a:p>
        </p:txBody>
      </p:sp>
      <p:pic>
        <p:nvPicPr>
          <p:cNvPr id="342" name="Google Shape;342;p35"/>
          <p:cNvPicPr preferRelativeResize="0">
            <a:picLocks noGrp="1"/>
          </p:cNvPicPr>
          <p:nvPr>
            <p:ph type="body" idx="1"/>
          </p:nvPr>
        </p:nvPicPr>
        <p:blipFill rotWithShape="1">
          <a:blip r:embed="rId3">
            <a:alphaModFix/>
          </a:blip>
          <a:srcRect/>
          <a:stretch/>
        </p:blipFill>
        <p:spPr>
          <a:xfrm>
            <a:off x="3067050" y="2382044"/>
            <a:ext cx="6057900" cy="323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Installation Sources</a:t>
            </a:r>
            <a:endParaRPr/>
          </a:p>
        </p:txBody>
      </p:sp>
      <p:sp>
        <p:nvSpPr>
          <p:cNvPr id="149" name="Google Shape;14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DVD</a:t>
            </a:r>
            <a:br>
              <a:rPr lang="en-US"/>
            </a:br>
            <a:endParaRPr/>
          </a:p>
          <a:p>
            <a:pPr marL="228600" lvl="0" indent="-228600" algn="l" rtl="0">
              <a:lnSpc>
                <a:spcPct val="90000"/>
              </a:lnSpc>
              <a:spcBef>
                <a:spcPts val="900"/>
              </a:spcBef>
              <a:spcAft>
                <a:spcPts val="0"/>
              </a:spcAft>
              <a:buClr>
                <a:srgbClr val="7F7F7F"/>
              </a:buClr>
              <a:buSzPts val="3000"/>
              <a:buChar char="•"/>
            </a:pPr>
            <a:r>
              <a:rPr lang="en-US"/>
              <a:t>USB</a:t>
            </a:r>
            <a:br>
              <a:rPr lang="en-US"/>
            </a:br>
            <a:endParaRPr/>
          </a:p>
          <a:p>
            <a:pPr marL="228600" lvl="0" indent="-228600" algn="l" rtl="0">
              <a:lnSpc>
                <a:spcPct val="90000"/>
              </a:lnSpc>
              <a:spcBef>
                <a:spcPts val="900"/>
              </a:spcBef>
              <a:spcAft>
                <a:spcPts val="0"/>
              </a:spcAft>
              <a:buClr>
                <a:srgbClr val="7F7F7F"/>
              </a:buClr>
              <a:buSzPts val="3000"/>
              <a:buChar char="•"/>
            </a:pPr>
            <a:r>
              <a:rPr lang="en-US"/>
              <a:t>Network Share</a:t>
            </a:r>
            <a:br>
              <a:rPr lang="en-US"/>
            </a:br>
            <a:endParaRPr/>
          </a:p>
          <a:p>
            <a:pPr marL="228600" lvl="0" indent="-228600" algn="l" rtl="0">
              <a:lnSpc>
                <a:spcPct val="90000"/>
              </a:lnSpc>
              <a:spcBef>
                <a:spcPts val="900"/>
              </a:spcBef>
              <a:spcAft>
                <a:spcPts val="0"/>
              </a:spcAft>
              <a:buClr>
                <a:srgbClr val="7F7F7F"/>
              </a:buClr>
              <a:buSzPts val="3000"/>
              <a:buChar char="•"/>
            </a:pPr>
            <a:r>
              <a:rPr lang="en-US"/>
              <a:t>Windows Deployment Services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Using Registry Editor</a:t>
            </a:r>
            <a:endParaRPr/>
          </a:p>
        </p:txBody>
      </p:sp>
      <p:sp>
        <p:nvSpPr>
          <p:cNvPr id="348" name="Google Shape;348;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200"/>
              <a:buChar char="•"/>
            </a:pPr>
            <a:r>
              <a:rPr lang="en-US"/>
              <a:t>To save a copy of the Registry,</a:t>
            </a:r>
            <a:endParaRPr/>
          </a:p>
          <a:p>
            <a:pPr marL="685800" lvl="1" indent="-228600" algn="l" rtl="0">
              <a:lnSpc>
                <a:spcPct val="90000"/>
              </a:lnSpc>
              <a:spcBef>
                <a:spcPts val="540"/>
              </a:spcBef>
              <a:spcAft>
                <a:spcPts val="0"/>
              </a:spcAft>
              <a:buClr>
                <a:srgbClr val="7F7F7F"/>
              </a:buClr>
              <a:buSzPts val="1800"/>
              <a:buChar char="•"/>
            </a:pPr>
            <a:r>
              <a:rPr lang="en-US"/>
              <a:t>Export the full registry or a single key or subkey (with all subkeys and values under it) using File → Export.</a:t>
            </a:r>
            <a:endParaRPr/>
          </a:p>
          <a:p>
            <a:pPr marL="228600" lvl="0" indent="-88900" algn="l" rtl="0">
              <a:lnSpc>
                <a:spcPct val="90000"/>
              </a:lnSpc>
              <a:spcBef>
                <a:spcPts val="660"/>
              </a:spcBef>
              <a:spcAft>
                <a:spcPts val="0"/>
              </a:spcAft>
              <a:buClr>
                <a:srgbClr val="7F7F7F"/>
              </a:buClr>
              <a:buSzPts val="2200"/>
              <a:buNone/>
            </a:pPr>
            <a:endParaRPr/>
          </a:p>
          <a:p>
            <a:pPr marL="228600" lvl="0" indent="-228600" algn="l" rtl="0">
              <a:lnSpc>
                <a:spcPct val="90000"/>
              </a:lnSpc>
              <a:spcBef>
                <a:spcPts val="660"/>
              </a:spcBef>
              <a:spcAft>
                <a:spcPts val="0"/>
              </a:spcAft>
              <a:buClr>
                <a:srgbClr val="7F7F7F"/>
              </a:buClr>
              <a:buSzPts val="2200"/>
              <a:buChar char="•"/>
            </a:pPr>
            <a:r>
              <a:rPr lang="en-US"/>
              <a:t>Saved with the extension .reg</a:t>
            </a:r>
            <a:endParaRPr/>
          </a:p>
          <a:p>
            <a:pPr marL="0" lvl="0" indent="0" algn="l" rtl="0">
              <a:lnSpc>
                <a:spcPct val="90000"/>
              </a:lnSpc>
              <a:spcBef>
                <a:spcPts val="660"/>
              </a:spcBef>
              <a:spcAft>
                <a:spcPts val="0"/>
              </a:spcAft>
              <a:buClr>
                <a:srgbClr val="7F7F7F"/>
              </a:buClr>
              <a:buSzPts val="2200"/>
              <a:buNone/>
            </a:pPr>
            <a:r>
              <a:rPr lang="en-US"/>
              <a:t> </a:t>
            </a:r>
            <a:endParaRPr/>
          </a:p>
          <a:p>
            <a:pPr marL="228600" lvl="0" indent="-228600" algn="l" rtl="0">
              <a:lnSpc>
                <a:spcPct val="90000"/>
              </a:lnSpc>
              <a:spcBef>
                <a:spcPts val="660"/>
              </a:spcBef>
              <a:spcAft>
                <a:spcPts val="0"/>
              </a:spcAft>
              <a:buClr>
                <a:srgbClr val="7F7F7F"/>
              </a:buClr>
              <a:buSzPts val="2200"/>
              <a:buChar char="•"/>
            </a:pPr>
            <a:r>
              <a:rPr lang="en-US"/>
              <a:t>To restore a set of backed up registry keys,</a:t>
            </a:r>
            <a:endParaRPr/>
          </a:p>
          <a:p>
            <a:pPr marL="685800" lvl="1" indent="-228600" algn="l" rtl="0">
              <a:lnSpc>
                <a:spcPct val="90000"/>
              </a:lnSpc>
              <a:spcBef>
                <a:spcPts val="540"/>
              </a:spcBef>
              <a:spcAft>
                <a:spcPts val="0"/>
              </a:spcAft>
              <a:buClr>
                <a:srgbClr val="7F7F7F"/>
              </a:buClr>
              <a:buSzPts val="1800"/>
              <a:buChar char="•"/>
            </a:pPr>
            <a:r>
              <a:rPr lang="en-US"/>
              <a:t>Use File → Import or right-click on the icon and select Merge.</a:t>
            </a:r>
            <a:endParaRPr/>
          </a:p>
          <a:p>
            <a:pPr marL="228600" lvl="0" indent="-88900" algn="l" rtl="0">
              <a:lnSpc>
                <a:spcPct val="90000"/>
              </a:lnSpc>
              <a:spcBef>
                <a:spcPts val="660"/>
              </a:spcBef>
              <a:spcAft>
                <a:spcPts val="0"/>
              </a:spcAft>
              <a:buClr>
                <a:srgbClr val="7F7F7F"/>
              </a:buClr>
              <a:buSzPts val="2200"/>
              <a:buNone/>
            </a:pPr>
            <a:endParaRPr/>
          </a:p>
        </p:txBody>
      </p:sp>
      <p:pic>
        <p:nvPicPr>
          <p:cNvPr id="349" name="Google Shape;349;p36"/>
          <p:cNvPicPr preferRelativeResize="0">
            <a:picLocks noGrp="1"/>
          </p:cNvPicPr>
          <p:nvPr>
            <p:ph type="body" idx="1"/>
          </p:nvPr>
        </p:nvPicPr>
        <p:blipFill rotWithShape="1">
          <a:blip r:embed="rId3">
            <a:alphaModFix/>
          </a:blip>
          <a:srcRect/>
          <a:stretch/>
        </p:blipFill>
        <p:spPr>
          <a:xfrm>
            <a:off x="2062162" y="2763044"/>
            <a:ext cx="2733675" cy="2476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dirty="0"/>
              <a:t>OS Maintenance</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Preventative Maintenance Tasks</a:t>
            </a:r>
            <a:endParaRPr/>
          </a:p>
        </p:txBody>
      </p:sp>
      <p:sp>
        <p:nvSpPr>
          <p:cNvPr id="360" name="Google Shape;360;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Disk cleanup.</a:t>
            </a:r>
            <a:br>
              <a:rPr lang="en-US"/>
            </a:br>
            <a:endParaRPr/>
          </a:p>
          <a:p>
            <a:pPr marL="228600" lvl="0" indent="-228600" algn="l" rtl="0">
              <a:lnSpc>
                <a:spcPct val="90000"/>
              </a:lnSpc>
              <a:spcBef>
                <a:spcPts val="900"/>
              </a:spcBef>
              <a:spcAft>
                <a:spcPts val="0"/>
              </a:spcAft>
              <a:buClr>
                <a:srgbClr val="7F7F7F"/>
              </a:buClr>
              <a:buSzPts val="3000"/>
              <a:buChar char="•"/>
            </a:pPr>
            <a:r>
              <a:rPr lang="en-US"/>
              <a:t>Disk defragmentation.</a:t>
            </a:r>
            <a:br>
              <a:rPr lang="en-US"/>
            </a:br>
            <a:endParaRPr/>
          </a:p>
          <a:p>
            <a:pPr marL="228600" lvl="0" indent="-228600" algn="l" rtl="0">
              <a:lnSpc>
                <a:spcPct val="90000"/>
              </a:lnSpc>
              <a:spcBef>
                <a:spcPts val="900"/>
              </a:spcBef>
              <a:spcAft>
                <a:spcPts val="0"/>
              </a:spcAft>
              <a:buClr>
                <a:srgbClr val="7F7F7F"/>
              </a:buClr>
              <a:buSzPts val="3000"/>
              <a:buChar char="•"/>
            </a:pPr>
            <a:r>
              <a:rPr lang="en-US"/>
              <a:t>Hard drive error checking.</a:t>
            </a:r>
            <a:br>
              <a:rPr lang="en-US"/>
            </a:br>
            <a:endParaRPr/>
          </a:p>
          <a:p>
            <a:pPr marL="228600" lvl="0" indent="-228600" algn="l" rtl="0">
              <a:lnSpc>
                <a:spcPct val="90000"/>
              </a:lnSpc>
              <a:spcBef>
                <a:spcPts val="900"/>
              </a:spcBef>
              <a:spcAft>
                <a:spcPts val="0"/>
              </a:spcAft>
              <a:buClr>
                <a:srgbClr val="7F7F7F"/>
              </a:buClr>
              <a:buSzPts val="3000"/>
              <a:buChar char="•"/>
            </a:pPr>
            <a:r>
              <a:rPr lang="en-US"/>
              <a:t>Updates to OS (e.g. service packs) and applications.</a:t>
            </a:r>
            <a:br>
              <a:rPr lang="en-US"/>
            </a:br>
            <a:endParaRPr/>
          </a:p>
          <a:p>
            <a:pPr marL="228600" lvl="0" indent="-228600" algn="l" rtl="0">
              <a:lnSpc>
                <a:spcPct val="90000"/>
              </a:lnSpc>
              <a:spcBef>
                <a:spcPts val="900"/>
              </a:spcBef>
              <a:spcAft>
                <a:spcPts val="0"/>
              </a:spcAft>
              <a:buClr>
                <a:srgbClr val="7F7F7F"/>
              </a:buClr>
              <a:buSzPts val="3000"/>
              <a:buChar char="•"/>
            </a:pPr>
            <a:r>
              <a:rPr lang="en-US"/>
              <a:t>Updates to antivirus and other protective software.</a:t>
            </a: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Disk Cleanup</a:t>
            </a:r>
            <a:endParaRPr/>
          </a:p>
        </p:txBody>
      </p:sp>
      <p:sp>
        <p:nvSpPr>
          <p:cNvPr id="366" name="Google Shape;366;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Removes unneeded files</a:t>
            </a:r>
            <a:br>
              <a:rPr lang="en-US"/>
            </a:br>
            <a:r>
              <a:rPr lang="en-US"/>
              <a:t>e.g.</a:t>
            </a:r>
            <a:endParaRPr/>
          </a:p>
          <a:p>
            <a:pPr marL="685800" lvl="1" indent="-228600" algn="l" rtl="0">
              <a:lnSpc>
                <a:spcPct val="90000"/>
              </a:lnSpc>
              <a:spcBef>
                <a:spcPts val="780"/>
              </a:spcBef>
              <a:spcAft>
                <a:spcPts val="0"/>
              </a:spcAft>
              <a:buClr>
                <a:srgbClr val="7F7F7F"/>
              </a:buClr>
              <a:buSzPts val="2600"/>
              <a:buChar char="•"/>
            </a:pPr>
            <a:r>
              <a:rPr lang="en-US"/>
              <a:t>Temporary internet files</a:t>
            </a:r>
            <a:endParaRPr/>
          </a:p>
          <a:p>
            <a:pPr marL="685800" lvl="1" indent="-228600" algn="l" rtl="0">
              <a:lnSpc>
                <a:spcPct val="90000"/>
              </a:lnSpc>
              <a:spcBef>
                <a:spcPts val="780"/>
              </a:spcBef>
              <a:spcAft>
                <a:spcPts val="0"/>
              </a:spcAft>
              <a:buClr>
                <a:srgbClr val="7F7F7F"/>
              </a:buClr>
              <a:buSzPts val="2600"/>
              <a:buChar char="•"/>
            </a:pPr>
            <a:r>
              <a:rPr lang="en-US"/>
              <a:t>Files downloaded to install programs</a:t>
            </a:r>
            <a:endParaRPr/>
          </a:p>
          <a:p>
            <a:pPr marL="685800" lvl="1" indent="-228600" algn="l" rtl="0">
              <a:lnSpc>
                <a:spcPct val="90000"/>
              </a:lnSpc>
              <a:spcBef>
                <a:spcPts val="780"/>
              </a:spcBef>
              <a:spcAft>
                <a:spcPts val="0"/>
              </a:spcAft>
              <a:buClr>
                <a:srgbClr val="7F7F7F"/>
              </a:buClr>
              <a:buSzPts val="2600"/>
              <a:buChar char="•"/>
            </a:pPr>
            <a:r>
              <a:rPr lang="en-US"/>
              <a:t>Files in the recycle bin</a:t>
            </a:r>
            <a:endParaRPr/>
          </a:p>
          <a:p>
            <a:pPr marL="685800" lvl="1" indent="-228600" algn="l" rtl="0">
              <a:lnSpc>
                <a:spcPct val="90000"/>
              </a:lnSpc>
              <a:spcBef>
                <a:spcPts val="780"/>
              </a:spcBef>
              <a:spcAft>
                <a:spcPts val="0"/>
              </a:spcAft>
              <a:buClr>
                <a:srgbClr val="7F7F7F"/>
              </a:buClr>
              <a:buSzPts val="2600"/>
              <a:buChar char="•"/>
            </a:pPr>
            <a:r>
              <a:rPr lang="en-US"/>
              <a:t>Log files</a:t>
            </a:r>
            <a:endParaRPr/>
          </a:p>
          <a:p>
            <a:pPr marL="685800" lvl="1" indent="-228600" algn="l" rtl="0">
              <a:lnSpc>
                <a:spcPct val="90000"/>
              </a:lnSpc>
              <a:spcBef>
                <a:spcPts val="780"/>
              </a:spcBef>
              <a:spcAft>
                <a:spcPts val="0"/>
              </a:spcAft>
              <a:buClr>
                <a:srgbClr val="7F7F7F"/>
              </a:buClr>
              <a:buSzPts val="2600"/>
              <a:buChar char="•"/>
            </a:pPr>
            <a:r>
              <a:rPr lang="en-US"/>
              <a:t>Temporary files</a:t>
            </a:r>
            <a:endParaRPr/>
          </a:p>
          <a:p>
            <a:pPr marL="685800" lvl="1" indent="-228600" algn="l" rtl="0">
              <a:lnSpc>
                <a:spcPct val="90000"/>
              </a:lnSpc>
              <a:spcBef>
                <a:spcPts val="780"/>
              </a:spcBef>
              <a:spcAft>
                <a:spcPts val="0"/>
              </a:spcAft>
              <a:buClr>
                <a:srgbClr val="7F7F7F"/>
              </a:buClr>
              <a:buSzPts val="2600"/>
              <a:buChar char="•"/>
            </a:pPr>
            <a:r>
              <a:rPr lang="en-US"/>
              <a:t>Thumbnails</a:t>
            </a:r>
            <a:endParaRPr/>
          </a:p>
          <a:p>
            <a:pPr marL="228600" lvl="0" indent="-228600" algn="l" rtl="0">
              <a:lnSpc>
                <a:spcPct val="90000"/>
              </a:lnSpc>
              <a:spcBef>
                <a:spcPts val="900"/>
              </a:spcBef>
              <a:spcAft>
                <a:spcPts val="0"/>
              </a:spcAft>
              <a:buClr>
                <a:srgbClr val="7F7F7F"/>
              </a:buClr>
              <a:buSzPts val="3000"/>
              <a:buChar char="•"/>
            </a:pPr>
            <a:r>
              <a:rPr lang="en-US"/>
              <a:t>Admin can also clean up system files.</a:t>
            </a:r>
            <a:endParaRPr/>
          </a:p>
        </p:txBody>
      </p:sp>
      <p:pic>
        <p:nvPicPr>
          <p:cNvPr id="367" name="Google Shape;367;p39"/>
          <p:cNvPicPr preferRelativeResize="0"/>
          <p:nvPr/>
        </p:nvPicPr>
        <p:blipFill rotWithShape="1">
          <a:blip r:embed="rId3">
            <a:alphaModFix/>
          </a:blip>
          <a:srcRect/>
          <a:stretch/>
        </p:blipFill>
        <p:spPr>
          <a:xfrm>
            <a:off x="7692454" y="1839119"/>
            <a:ext cx="3571875" cy="4324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Disk Defragmentation</a:t>
            </a:r>
            <a:endParaRPr/>
          </a:p>
        </p:txBody>
      </p:sp>
      <p:sp>
        <p:nvSpPr>
          <p:cNvPr id="373" name="Google Shape;373;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If a storage device is fragmented, </a:t>
            </a:r>
            <a:br>
              <a:rPr lang="en-US" dirty="0"/>
            </a:br>
            <a:r>
              <a:rPr lang="en-US" dirty="0"/>
              <a:t>it can slow down your computer.</a:t>
            </a:r>
            <a:endParaRPr dirty="0"/>
          </a:p>
          <a:p>
            <a:pPr marL="228600" lvl="0" indent="-228600" algn="l" rtl="0">
              <a:lnSpc>
                <a:spcPct val="90000"/>
              </a:lnSpc>
              <a:spcBef>
                <a:spcPts val="900"/>
              </a:spcBef>
              <a:spcAft>
                <a:spcPts val="0"/>
              </a:spcAft>
              <a:buClr>
                <a:srgbClr val="7F7F7F"/>
              </a:buClr>
              <a:buSzPts val="3000"/>
              <a:buChar char="•"/>
            </a:pPr>
            <a:r>
              <a:rPr lang="en-US" dirty="0"/>
              <a:t>A disk can become fragmented</a:t>
            </a:r>
            <a:br>
              <a:rPr lang="en-US" dirty="0"/>
            </a:br>
            <a:r>
              <a:rPr lang="en-US" dirty="0"/>
              <a:t>very quickly if it is used heavily</a:t>
            </a:r>
            <a:br>
              <a:rPr lang="en-US" dirty="0"/>
            </a:br>
            <a:r>
              <a:rPr lang="en-US" dirty="0"/>
              <a:t>and data is written to it often.</a:t>
            </a:r>
            <a:endParaRPr dirty="0"/>
          </a:p>
          <a:p>
            <a:pPr marL="228600" lvl="0" indent="-228600" algn="l" rtl="0">
              <a:lnSpc>
                <a:spcPct val="90000"/>
              </a:lnSpc>
              <a:spcBef>
                <a:spcPts val="900"/>
              </a:spcBef>
              <a:spcAft>
                <a:spcPts val="0"/>
              </a:spcAft>
              <a:buClr>
                <a:srgbClr val="7F7F7F"/>
              </a:buClr>
              <a:buSzPts val="3000"/>
              <a:buChar char="•"/>
            </a:pPr>
            <a:r>
              <a:rPr lang="en-US" dirty="0"/>
              <a:t>Disk defragmenter typically runs </a:t>
            </a:r>
            <a:br>
              <a:rPr lang="en-US" dirty="0"/>
            </a:br>
            <a:r>
              <a:rPr lang="en-US" dirty="0"/>
              <a:t>on a schedule but you can </a:t>
            </a:r>
            <a:br>
              <a:rPr lang="en-US" dirty="0"/>
            </a:br>
            <a:r>
              <a:rPr lang="en-US" dirty="0"/>
              <a:t>analyze and defrag manually.</a:t>
            </a:r>
            <a:endParaRPr dirty="0"/>
          </a:p>
          <a:p>
            <a:pPr marL="228600" lvl="0" indent="-38100" algn="l" rtl="0">
              <a:lnSpc>
                <a:spcPct val="90000"/>
              </a:lnSpc>
              <a:spcBef>
                <a:spcPts val="900"/>
              </a:spcBef>
              <a:spcAft>
                <a:spcPts val="0"/>
              </a:spcAft>
              <a:buClr>
                <a:srgbClr val="7F7F7F"/>
              </a:buClr>
              <a:buSzPts val="3000"/>
              <a:buNone/>
            </a:pPr>
            <a:endParaRPr dirty="0"/>
          </a:p>
        </p:txBody>
      </p:sp>
      <p:pic>
        <p:nvPicPr>
          <p:cNvPr id="374" name="Google Shape;374;p40"/>
          <p:cNvPicPr preferRelativeResize="0"/>
          <p:nvPr/>
        </p:nvPicPr>
        <p:blipFill rotWithShape="1">
          <a:blip r:embed="rId3">
            <a:alphaModFix/>
          </a:blip>
          <a:srcRect/>
          <a:stretch/>
        </p:blipFill>
        <p:spPr>
          <a:xfrm>
            <a:off x="6908220" y="1993980"/>
            <a:ext cx="5047635" cy="401462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Hard Drive Error Checking</a:t>
            </a:r>
            <a:endParaRPr/>
          </a:p>
        </p:txBody>
      </p:sp>
      <p:sp>
        <p:nvSpPr>
          <p:cNvPr id="380" name="Google Shape;380;p41"/>
          <p:cNvSpPr txBox="1">
            <a:spLocks noGrp="1"/>
          </p:cNvSpPr>
          <p:nvPr>
            <p:ph type="body" idx="1"/>
          </p:nvPr>
        </p:nvSpPr>
        <p:spPr>
          <a:xfrm>
            <a:off x="838200" y="1825625"/>
            <a:ext cx="559811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The Disk Check tool in Windows can find and repair file system errors on:</a:t>
            </a:r>
            <a:endParaRPr/>
          </a:p>
          <a:p>
            <a:pPr marL="685800" lvl="1" indent="-228600" algn="l" rtl="0">
              <a:lnSpc>
                <a:spcPct val="90000"/>
              </a:lnSpc>
              <a:spcBef>
                <a:spcPts val="780"/>
              </a:spcBef>
              <a:spcAft>
                <a:spcPts val="0"/>
              </a:spcAft>
              <a:buClr>
                <a:srgbClr val="7F7F7F"/>
              </a:buClr>
              <a:buSzPts val="2600"/>
              <a:buChar char="•"/>
            </a:pPr>
            <a:r>
              <a:rPr lang="en-US"/>
              <a:t>Local hard drives.</a:t>
            </a:r>
            <a:endParaRPr/>
          </a:p>
          <a:p>
            <a:pPr marL="685800" lvl="1" indent="-228600" algn="l" rtl="0">
              <a:lnSpc>
                <a:spcPct val="90000"/>
              </a:lnSpc>
              <a:spcBef>
                <a:spcPts val="780"/>
              </a:spcBef>
              <a:spcAft>
                <a:spcPts val="0"/>
              </a:spcAft>
              <a:buClr>
                <a:srgbClr val="7F7F7F"/>
              </a:buClr>
              <a:buSzPts val="2600"/>
              <a:buChar char="•"/>
            </a:pPr>
            <a:r>
              <a:rPr lang="en-US"/>
              <a:t>Removable media such as USB flash drives or memory cards.</a:t>
            </a:r>
            <a:endParaRPr/>
          </a:p>
          <a:p>
            <a:pPr marL="228600" lvl="0" indent="-38100" algn="l" rtl="0">
              <a:lnSpc>
                <a:spcPct val="90000"/>
              </a:lnSpc>
              <a:spcBef>
                <a:spcPts val="900"/>
              </a:spcBef>
              <a:spcAft>
                <a:spcPts val="0"/>
              </a:spcAft>
              <a:buClr>
                <a:srgbClr val="7F7F7F"/>
              </a:buClr>
              <a:buSzPts val="3000"/>
              <a:buNone/>
            </a:pPr>
            <a:endParaRPr/>
          </a:p>
        </p:txBody>
      </p:sp>
      <p:pic>
        <p:nvPicPr>
          <p:cNvPr id="381" name="Google Shape;381;p41"/>
          <p:cNvPicPr preferRelativeResize="0"/>
          <p:nvPr/>
        </p:nvPicPr>
        <p:blipFill rotWithShape="1">
          <a:blip r:embed="rId3">
            <a:alphaModFix/>
          </a:blip>
          <a:srcRect/>
          <a:stretch/>
        </p:blipFill>
        <p:spPr>
          <a:xfrm>
            <a:off x="6899301" y="1825625"/>
            <a:ext cx="4820833" cy="420816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Updates to OS and applications</a:t>
            </a:r>
            <a:endParaRPr/>
          </a:p>
        </p:txBody>
      </p:sp>
      <p:sp>
        <p:nvSpPr>
          <p:cNvPr id="387" name="Google Shape;387;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0"/>
              </a:spcBef>
              <a:spcAft>
                <a:spcPts val="0"/>
              </a:spcAft>
              <a:buClr>
                <a:srgbClr val="7F7F7F"/>
              </a:buClr>
              <a:buSzPct val="100000"/>
              <a:buChar char="•"/>
            </a:pPr>
            <a:r>
              <a:rPr lang="en-US"/>
              <a:t>A service pack is a collection of updates, fixes or enhancements to a software program, delivered in the form of a single installable package. They may introduce new features to an OS as well as bug fixes, security enhancements, etc. </a:t>
            </a:r>
            <a:endParaRPr/>
          </a:p>
          <a:p>
            <a:pPr marL="228600" lvl="0" indent="-80962" algn="l" rtl="0">
              <a:lnSpc>
                <a:spcPct val="120000"/>
              </a:lnSpc>
              <a:spcBef>
                <a:spcPts val="698"/>
              </a:spcBef>
              <a:spcAft>
                <a:spcPts val="0"/>
              </a:spcAft>
              <a:buClr>
                <a:srgbClr val="7F7F7F"/>
              </a:buClr>
              <a:buSzPct val="100000"/>
              <a:buNone/>
            </a:pPr>
            <a:endParaRPr/>
          </a:p>
          <a:p>
            <a:pPr marL="228600" lvl="0" indent="-228600" algn="l" rtl="0">
              <a:lnSpc>
                <a:spcPct val="120000"/>
              </a:lnSpc>
              <a:spcBef>
                <a:spcPts val="698"/>
              </a:spcBef>
              <a:spcAft>
                <a:spcPts val="0"/>
              </a:spcAft>
              <a:buClr>
                <a:srgbClr val="7F7F7F"/>
              </a:buClr>
              <a:buSzPct val="100000"/>
              <a:buChar char="•"/>
            </a:pPr>
            <a:r>
              <a:rPr lang="en-US"/>
              <a:t>It is common to have service packs issued within the first two years of release of a product, and they are usually numbered, e.g. SP1, SP2. </a:t>
            </a:r>
            <a:endParaRPr/>
          </a:p>
          <a:p>
            <a:pPr marL="228600" lvl="0" indent="-80962" algn="l" rtl="0">
              <a:lnSpc>
                <a:spcPct val="120000"/>
              </a:lnSpc>
              <a:spcBef>
                <a:spcPts val="698"/>
              </a:spcBef>
              <a:spcAft>
                <a:spcPts val="0"/>
              </a:spcAft>
              <a:buClr>
                <a:srgbClr val="7F7F7F"/>
              </a:buClr>
              <a:buSzPct val="100000"/>
              <a:buNone/>
            </a:pPr>
            <a:endParaRPr/>
          </a:p>
          <a:p>
            <a:pPr marL="228600" lvl="0" indent="-228600" algn="l" rtl="0">
              <a:lnSpc>
                <a:spcPct val="120000"/>
              </a:lnSpc>
              <a:spcBef>
                <a:spcPts val="698"/>
              </a:spcBef>
              <a:spcAft>
                <a:spcPts val="0"/>
              </a:spcAft>
              <a:buClr>
                <a:srgbClr val="7F7F7F"/>
              </a:buClr>
              <a:buSzPct val="100000"/>
              <a:buChar char="•"/>
            </a:pPr>
            <a:r>
              <a:rPr lang="en-US"/>
              <a:t>Note: Microsoft recommends that you never be more than two service packs behind.</a:t>
            </a:r>
            <a:endParaRPr/>
          </a:p>
          <a:p>
            <a:pPr marL="228600" lvl="0" indent="-80962" algn="l" rtl="0">
              <a:lnSpc>
                <a:spcPct val="120000"/>
              </a:lnSpc>
              <a:spcBef>
                <a:spcPts val="698"/>
              </a:spcBef>
              <a:spcAft>
                <a:spcPts val="0"/>
              </a:spcAft>
              <a:buClr>
                <a:srgbClr val="7F7F7F"/>
              </a:buClr>
              <a:buSzPct val="100000"/>
              <a:buNone/>
            </a:pPr>
            <a:endParaRPr/>
          </a:p>
          <a:p>
            <a:pPr marL="228600" lvl="0" indent="-80962" algn="l" rtl="0">
              <a:lnSpc>
                <a:spcPct val="120000"/>
              </a:lnSpc>
              <a:spcBef>
                <a:spcPts val="698"/>
              </a:spcBef>
              <a:spcAft>
                <a:spcPts val="0"/>
              </a:spcAft>
              <a:buClr>
                <a:srgbClr val="7F7F7F"/>
              </a:buClr>
              <a:buSzPct val="1000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dirty="0"/>
              <a:t>OS Maintenance – final notes</a:t>
            </a:r>
            <a:endParaRPr dirty="0"/>
          </a:p>
        </p:txBody>
      </p:sp>
    </p:spTree>
    <p:extLst>
      <p:ext uri="{BB962C8B-B14F-4D97-AF65-F5344CB8AC3E}">
        <p14:creationId xmlns:p14="http://schemas.microsoft.com/office/powerpoint/2010/main" val="19811655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Installing Service Packs</a:t>
            </a:r>
            <a:endParaRPr/>
          </a:p>
        </p:txBody>
      </p:sp>
      <p:sp>
        <p:nvSpPr>
          <p:cNvPr id="393" name="Google Shape;393;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7F7F7F"/>
              </a:buClr>
              <a:buSzPct val="100000"/>
              <a:buChar char="•"/>
            </a:pPr>
            <a:r>
              <a:rPr lang="en-US"/>
              <a:t>Use a change control process. </a:t>
            </a:r>
            <a:endParaRPr/>
          </a:p>
          <a:p>
            <a:pPr marL="228600" lvl="0" indent="-228600" algn="l" rtl="0">
              <a:lnSpc>
                <a:spcPct val="90000"/>
              </a:lnSpc>
              <a:spcBef>
                <a:spcPts val="765"/>
              </a:spcBef>
              <a:spcAft>
                <a:spcPts val="0"/>
              </a:spcAft>
              <a:buClr>
                <a:srgbClr val="7F7F7F"/>
              </a:buClr>
              <a:buSzPct val="100000"/>
              <a:buChar char="•"/>
            </a:pPr>
            <a:r>
              <a:rPr lang="en-US"/>
              <a:t>Read all related documentation. </a:t>
            </a:r>
            <a:endParaRPr/>
          </a:p>
          <a:p>
            <a:pPr marL="228600" lvl="0" indent="-228600" algn="l" rtl="0">
              <a:lnSpc>
                <a:spcPct val="90000"/>
              </a:lnSpc>
              <a:spcBef>
                <a:spcPts val="765"/>
              </a:spcBef>
              <a:spcAft>
                <a:spcPts val="0"/>
              </a:spcAft>
              <a:buClr>
                <a:srgbClr val="7F7F7F"/>
              </a:buClr>
              <a:buSzPct val="100000"/>
              <a:buChar char="•"/>
            </a:pPr>
            <a:r>
              <a:rPr lang="en-US"/>
              <a:t>Is the update necessary? </a:t>
            </a:r>
            <a:endParaRPr/>
          </a:p>
          <a:p>
            <a:pPr marL="228600" lvl="0" indent="-228600" algn="l" rtl="0">
              <a:lnSpc>
                <a:spcPct val="90000"/>
              </a:lnSpc>
              <a:spcBef>
                <a:spcPts val="765"/>
              </a:spcBef>
              <a:spcAft>
                <a:spcPts val="0"/>
              </a:spcAft>
              <a:buClr>
                <a:srgbClr val="7F7F7F"/>
              </a:buClr>
              <a:buSzPct val="100000"/>
              <a:buChar char="•"/>
            </a:pPr>
            <a:r>
              <a:rPr lang="en-US"/>
              <a:t>Test in a non-production environment. </a:t>
            </a:r>
            <a:endParaRPr/>
          </a:p>
          <a:p>
            <a:pPr marL="228600" lvl="0" indent="-228600" algn="l" rtl="0">
              <a:lnSpc>
                <a:spcPct val="90000"/>
              </a:lnSpc>
              <a:spcBef>
                <a:spcPts val="765"/>
              </a:spcBef>
              <a:spcAft>
                <a:spcPts val="0"/>
              </a:spcAft>
              <a:buClr>
                <a:srgbClr val="7F7F7F"/>
              </a:buClr>
              <a:buSzPct val="100000"/>
              <a:buChar char="•"/>
            </a:pPr>
            <a:r>
              <a:rPr lang="en-US"/>
              <a:t>Plan to uninstall. </a:t>
            </a:r>
            <a:endParaRPr/>
          </a:p>
          <a:p>
            <a:pPr marL="228600" lvl="0" indent="-228600" algn="l" rtl="0">
              <a:lnSpc>
                <a:spcPct val="90000"/>
              </a:lnSpc>
              <a:spcBef>
                <a:spcPts val="765"/>
              </a:spcBef>
              <a:spcAft>
                <a:spcPts val="0"/>
              </a:spcAft>
              <a:buClr>
                <a:srgbClr val="7F7F7F"/>
              </a:buClr>
              <a:buSzPct val="100000"/>
              <a:buChar char="•"/>
            </a:pPr>
            <a:r>
              <a:rPr lang="en-US"/>
              <a:t>Maintain consistency across servers. </a:t>
            </a:r>
            <a:endParaRPr/>
          </a:p>
          <a:p>
            <a:pPr marL="228600" lvl="0" indent="-228600" algn="l" rtl="0">
              <a:lnSpc>
                <a:spcPct val="90000"/>
              </a:lnSpc>
              <a:spcBef>
                <a:spcPts val="765"/>
              </a:spcBef>
              <a:spcAft>
                <a:spcPts val="0"/>
              </a:spcAft>
              <a:buClr>
                <a:srgbClr val="7F7F7F"/>
              </a:buClr>
              <a:buSzPct val="100000"/>
              <a:buChar char="•"/>
            </a:pPr>
            <a:r>
              <a:rPr lang="en-US"/>
              <a:t>Schedule downtime accordingly.</a:t>
            </a:r>
            <a:endParaRPr/>
          </a:p>
          <a:p>
            <a:pPr marL="228600" lvl="0" indent="-228600" algn="l" rtl="0">
              <a:lnSpc>
                <a:spcPct val="90000"/>
              </a:lnSpc>
              <a:spcBef>
                <a:spcPts val="765"/>
              </a:spcBef>
              <a:spcAft>
                <a:spcPts val="0"/>
              </a:spcAft>
              <a:buClr>
                <a:srgbClr val="7F7F7F"/>
              </a:buClr>
              <a:buSzPct val="100000"/>
              <a:buChar char="•"/>
            </a:pPr>
            <a:r>
              <a:rPr lang="en-US"/>
              <a:t>Always have a backout plan.</a:t>
            </a:r>
            <a:endParaRPr/>
          </a:p>
          <a:p>
            <a:pPr marL="228600" lvl="0" indent="-228600" algn="l" rtl="0">
              <a:lnSpc>
                <a:spcPct val="90000"/>
              </a:lnSpc>
              <a:spcBef>
                <a:spcPts val="765"/>
              </a:spcBef>
              <a:spcAft>
                <a:spcPts val="0"/>
              </a:spcAft>
              <a:buClr>
                <a:srgbClr val="7F7F7F"/>
              </a:buClr>
              <a:buSzPct val="100000"/>
              <a:buChar char="•"/>
            </a:pPr>
            <a:r>
              <a:rPr lang="en-US"/>
              <a:t>Advise support staff in advance.</a:t>
            </a:r>
            <a:endParaRPr/>
          </a:p>
          <a:p>
            <a:pPr marL="228600" lvl="0" indent="-228600" algn="l" rtl="0">
              <a:lnSpc>
                <a:spcPct val="90000"/>
              </a:lnSpc>
              <a:spcBef>
                <a:spcPts val="765"/>
              </a:spcBef>
              <a:spcAft>
                <a:spcPts val="0"/>
              </a:spcAft>
              <a:buClr>
                <a:srgbClr val="7F7F7F"/>
              </a:buClr>
              <a:buSzPct val="100000"/>
              <a:buChar char="•"/>
            </a:pPr>
            <a:r>
              <a:rPr lang="en-US"/>
              <a:t>Target non-critical servers first.</a:t>
            </a:r>
            <a:br>
              <a:rPr lang="en-US"/>
            </a:b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4"/>
          <p:cNvSpPr txBox="1">
            <a:spLocks noGrp="1"/>
          </p:cNvSpPr>
          <p:nvPr>
            <p:ph type="title"/>
          </p:nvPr>
        </p:nvSpPr>
        <p:spPr>
          <a:xfrm>
            <a:off x="655320" y="681037"/>
            <a:ext cx="8616696" cy="1038056"/>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3600"/>
              <a:buFont typeface="Quattrocento Sans"/>
              <a:buNone/>
            </a:pPr>
            <a:r>
              <a:rPr lang="en-US" dirty="0"/>
              <a:t>Updates to antivirus and other protective software</a:t>
            </a:r>
            <a:endParaRPr dirty="0"/>
          </a:p>
          <a:p>
            <a:pPr marL="0" lvl="0" indent="0" algn="l" rtl="0">
              <a:spcBef>
                <a:spcPts val="0"/>
              </a:spcBef>
              <a:spcAft>
                <a:spcPts val="0"/>
              </a:spcAft>
              <a:buClr>
                <a:schemeClr val="lt1"/>
              </a:buClr>
              <a:buSzPts val="3600"/>
              <a:buFont typeface="Quattrocento Sans"/>
              <a:buNone/>
            </a:pPr>
            <a:endParaRPr dirty="0"/>
          </a:p>
        </p:txBody>
      </p:sp>
      <p:sp>
        <p:nvSpPr>
          <p:cNvPr id="399" name="Google Shape;399;p44"/>
          <p:cNvSpPr txBox="1">
            <a:spLocks noGrp="1"/>
          </p:cNvSpPr>
          <p:nvPr>
            <p:ph type="body" idx="1"/>
          </p:nvPr>
        </p:nvSpPr>
        <p:spPr>
          <a:xfrm>
            <a:off x="838200" y="1825625"/>
            <a:ext cx="456830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Antivirus software must be updated regularly to stay effective against new viruses. </a:t>
            </a:r>
            <a:endParaRPr/>
          </a:p>
          <a:p>
            <a:pPr marL="228600" lvl="0" indent="-228600" algn="l" rtl="0">
              <a:lnSpc>
                <a:spcPct val="90000"/>
              </a:lnSpc>
              <a:spcBef>
                <a:spcPts val="900"/>
              </a:spcBef>
              <a:spcAft>
                <a:spcPts val="0"/>
              </a:spcAft>
              <a:buClr>
                <a:srgbClr val="7F7F7F"/>
              </a:buClr>
              <a:buSzPts val="3000"/>
              <a:buChar char="•"/>
            </a:pPr>
            <a:r>
              <a:rPr lang="en-US"/>
              <a:t>This can be handled automatically by the software or manually by the user.</a:t>
            </a:r>
            <a:endParaRPr/>
          </a:p>
          <a:p>
            <a:pPr marL="228600" lvl="0" indent="-38100" algn="l" rtl="0">
              <a:lnSpc>
                <a:spcPct val="90000"/>
              </a:lnSpc>
              <a:spcBef>
                <a:spcPts val="900"/>
              </a:spcBef>
              <a:spcAft>
                <a:spcPts val="0"/>
              </a:spcAft>
              <a:buClr>
                <a:srgbClr val="7F7F7F"/>
              </a:buClr>
              <a:buSzPts val="3000"/>
              <a:buNone/>
            </a:pPr>
            <a:endParaRPr/>
          </a:p>
        </p:txBody>
      </p:sp>
      <p:pic>
        <p:nvPicPr>
          <p:cNvPr id="400" name="Google Shape;400;p44"/>
          <p:cNvPicPr preferRelativeResize="0"/>
          <p:nvPr/>
        </p:nvPicPr>
        <p:blipFill rotWithShape="1">
          <a:blip r:embed="rId3">
            <a:alphaModFix/>
          </a:blip>
          <a:srcRect/>
          <a:stretch/>
        </p:blipFill>
        <p:spPr>
          <a:xfrm>
            <a:off x="5767754" y="1719093"/>
            <a:ext cx="6125133" cy="3028667"/>
          </a:xfrm>
          <a:prstGeom prst="rect">
            <a:avLst/>
          </a:prstGeom>
          <a:noFill/>
          <a:ln>
            <a:noFill/>
          </a:ln>
        </p:spPr>
      </p:pic>
      <p:pic>
        <p:nvPicPr>
          <p:cNvPr id="401" name="Google Shape;401;p44"/>
          <p:cNvPicPr preferRelativeResize="0"/>
          <p:nvPr/>
        </p:nvPicPr>
        <p:blipFill rotWithShape="1">
          <a:blip r:embed="rId4">
            <a:alphaModFix/>
          </a:blip>
          <a:srcRect/>
          <a:stretch/>
        </p:blipFill>
        <p:spPr>
          <a:xfrm>
            <a:off x="5641372" y="4844661"/>
            <a:ext cx="6377901" cy="11275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Network Share</a:t>
            </a:r>
            <a:endParaRPr/>
          </a:p>
        </p:txBody>
      </p:sp>
      <p:sp>
        <p:nvSpPr>
          <p:cNvPr id="155" name="Google Shape;15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Boot the client computer into the Windows Preinstallation Environment (Windows PE) which is a minimally features OS that allows you to access diagnostic and maintenance tools as well as access network drives. </a:t>
            </a:r>
            <a:endParaRPr/>
          </a:p>
          <a:p>
            <a:pPr marL="228600" lvl="0" indent="-228600" algn="l" rtl="0">
              <a:lnSpc>
                <a:spcPct val="90000"/>
              </a:lnSpc>
              <a:spcBef>
                <a:spcPts val="900"/>
              </a:spcBef>
              <a:spcAft>
                <a:spcPts val="0"/>
              </a:spcAft>
              <a:buClr>
                <a:srgbClr val="7F7F7F"/>
              </a:buClr>
              <a:buSzPts val="3000"/>
              <a:buChar char="•"/>
            </a:pPr>
            <a:r>
              <a:rPr lang="en-US"/>
              <a:t>Once you connect to the network share that hosts the Windows installation files, you can start the installation normally. </a:t>
            </a:r>
            <a:endParaRPr/>
          </a:p>
          <a:p>
            <a:pPr marL="228600" lvl="0" indent="-228600" algn="l" rtl="0">
              <a:lnSpc>
                <a:spcPct val="90000"/>
              </a:lnSpc>
              <a:spcBef>
                <a:spcPts val="900"/>
              </a:spcBef>
              <a:spcAft>
                <a:spcPts val="0"/>
              </a:spcAft>
              <a:buClr>
                <a:srgbClr val="7F7F7F"/>
              </a:buClr>
              <a:buSzPts val="3000"/>
              <a:buChar char="•"/>
            </a:pPr>
            <a:r>
              <a:rPr lang="en-US"/>
              <a:t>Generally slower than installation from DVD-ROM or USB.</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45"/>
          <p:cNvPicPr preferRelativeResize="0"/>
          <p:nvPr/>
        </p:nvPicPr>
        <p:blipFill rotWithShape="1">
          <a:blip r:embed="rId3">
            <a:alphaModFix/>
          </a:blip>
          <a:srcRect/>
          <a:stretch/>
        </p:blipFill>
        <p:spPr>
          <a:xfrm>
            <a:off x="1758934" y="361951"/>
            <a:ext cx="8674100" cy="61341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46"/>
          <p:cNvPicPr preferRelativeResize="0"/>
          <p:nvPr/>
        </p:nvPicPr>
        <p:blipFill rotWithShape="1">
          <a:blip r:embed="rId3">
            <a:alphaModFix/>
          </a:blip>
          <a:srcRect/>
          <a:stretch/>
        </p:blipFill>
        <p:spPr>
          <a:xfrm>
            <a:off x="473285" y="344318"/>
            <a:ext cx="8572500" cy="2908300"/>
          </a:xfrm>
          <a:prstGeom prst="rect">
            <a:avLst/>
          </a:prstGeom>
          <a:noFill/>
          <a:ln>
            <a:noFill/>
          </a:ln>
        </p:spPr>
      </p:pic>
      <p:pic>
        <p:nvPicPr>
          <p:cNvPr id="412" name="Google Shape;412;p46"/>
          <p:cNvPicPr preferRelativeResize="0"/>
          <p:nvPr/>
        </p:nvPicPr>
        <p:blipFill rotWithShape="1">
          <a:blip r:embed="rId4">
            <a:alphaModFix/>
          </a:blip>
          <a:srcRect/>
          <a:stretch/>
        </p:blipFill>
        <p:spPr>
          <a:xfrm>
            <a:off x="8267097" y="3491431"/>
            <a:ext cx="3020667" cy="1968100"/>
          </a:xfrm>
          <a:prstGeom prst="rect">
            <a:avLst/>
          </a:prstGeom>
          <a:noFill/>
          <a:ln>
            <a:noFill/>
          </a:ln>
        </p:spPr>
      </p:pic>
      <p:pic>
        <p:nvPicPr>
          <p:cNvPr id="413" name="Google Shape;413;p46"/>
          <p:cNvPicPr preferRelativeResize="0"/>
          <p:nvPr/>
        </p:nvPicPr>
        <p:blipFill rotWithShape="1">
          <a:blip r:embed="rId5">
            <a:alphaModFix/>
          </a:blip>
          <a:srcRect/>
          <a:stretch/>
        </p:blipFill>
        <p:spPr>
          <a:xfrm>
            <a:off x="1049597" y="4519398"/>
            <a:ext cx="7002099" cy="1680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8"/>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Windows Deployment Services (WDS)</a:t>
            </a:r>
            <a:endParaRPr/>
          </a:p>
        </p:txBody>
      </p:sp>
      <p:sp>
        <p:nvSpPr>
          <p:cNvPr id="161" name="Google Shape;16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0"/>
              </a:spcBef>
              <a:spcAft>
                <a:spcPts val="0"/>
              </a:spcAft>
              <a:buClr>
                <a:srgbClr val="7F7F7F"/>
              </a:buClr>
              <a:buSzPct val="100000"/>
              <a:buChar char="•"/>
            </a:pPr>
            <a:r>
              <a:rPr lang="en-US"/>
              <a:t>This is a role available for Windows Server 2008 which allows for automatic deployment of operating system images to computers with PXE-compliant network adapters. </a:t>
            </a:r>
            <a:endParaRPr/>
          </a:p>
          <a:p>
            <a:pPr marL="228600" lvl="0" indent="-228600" algn="l" rtl="0">
              <a:lnSpc>
                <a:spcPct val="120000"/>
              </a:lnSpc>
              <a:spcBef>
                <a:spcPts val="698"/>
              </a:spcBef>
              <a:spcAft>
                <a:spcPts val="0"/>
              </a:spcAft>
              <a:buClr>
                <a:srgbClr val="7F7F7F"/>
              </a:buClr>
              <a:buSzPct val="100000"/>
              <a:buChar char="•"/>
            </a:pPr>
            <a:r>
              <a:rPr lang="en-US"/>
              <a:t>The WDS transmits the operating system to all computers configured to receive it and starts installation.</a:t>
            </a:r>
            <a:endParaRPr/>
          </a:p>
          <a:p>
            <a:pPr marL="228600" lvl="0" indent="-228600" algn="l" rtl="0">
              <a:lnSpc>
                <a:spcPct val="120000"/>
              </a:lnSpc>
              <a:spcBef>
                <a:spcPts val="698"/>
              </a:spcBef>
              <a:spcAft>
                <a:spcPts val="0"/>
              </a:spcAft>
              <a:buClr>
                <a:srgbClr val="7F7F7F"/>
              </a:buClr>
              <a:buSzPct val="100000"/>
              <a:buChar char="•"/>
            </a:pPr>
            <a:r>
              <a:rPr lang="en-US"/>
              <a:t>PXE = Pre-Boot Execution Environment, component of Intel’s WfM specification which allows a workstation to boot from a server. </a:t>
            </a:r>
            <a:endParaRPr/>
          </a:p>
          <a:p>
            <a:pPr marL="685800" lvl="1" indent="-228600" algn="l" rtl="0">
              <a:lnSpc>
                <a:spcPct val="120000"/>
              </a:lnSpc>
              <a:spcBef>
                <a:spcPts val="605"/>
              </a:spcBef>
              <a:spcAft>
                <a:spcPts val="0"/>
              </a:spcAft>
              <a:buClr>
                <a:srgbClr val="7F7F7F"/>
              </a:buClr>
              <a:buSzPct val="100000"/>
              <a:buChar char="•"/>
            </a:pPr>
            <a:r>
              <a:rPr lang="en-US"/>
              <a:t>A PXE-enabled workstation connects its NIC to the LAN via a jumper which keeps the workstation connected to the network even when the power is off. To be considered “compliant”, the PXE must be supported by the NIC and the BIOS.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Installation Types</a:t>
            </a:r>
            <a:endParaRPr/>
          </a:p>
        </p:txBody>
      </p:sp>
      <p:sp>
        <p:nvSpPr>
          <p:cNvPr id="167" name="Google Shape;16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7F7F7F"/>
              </a:buClr>
              <a:buSzPct val="100000"/>
              <a:buChar char="•"/>
            </a:pPr>
            <a:r>
              <a:rPr lang="en-US"/>
              <a:t>Standard Installation</a:t>
            </a:r>
            <a:endParaRPr/>
          </a:p>
          <a:p>
            <a:pPr marL="685800" lvl="1" indent="-228600" algn="l" rtl="0">
              <a:lnSpc>
                <a:spcPct val="90000"/>
              </a:lnSpc>
              <a:spcBef>
                <a:spcPts val="722"/>
              </a:spcBef>
              <a:spcAft>
                <a:spcPts val="0"/>
              </a:spcAft>
              <a:buClr>
                <a:srgbClr val="7F7F7F"/>
              </a:buClr>
              <a:buSzPct val="100000"/>
              <a:buChar char="•"/>
            </a:pPr>
            <a:r>
              <a:rPr lang="en-US"/>
              <a:t>Administrator sitting at the machine answers a series of questions. </a:t>
            </a:r>
            <a:endParaRPr/>
          </a:p>
          <a:p>
            <a:pPr marL="685800" lvl="1" indent="-228600" algn="l" rtl="0">
              <a:lnSpc>
                <a:spcPct val="90000"/>
              </a:lnSpc>
              <a:spcBef>
                <a:spcPts val="722"/>
              </a:spcBef>
              <a:spcAft>
                <a:spcPts val="0"/>
              </a:spcAft>
              <a:buClr>
                <a:srgbClr val="7F7F7F"/>
              </a:buClr>
              <a:buSzPct val="100000"/>
              <a:buChar char="•"/>
            </a:pPr>
            <a:r>
              <a:rPr lang="en-US"/>
              <a:t>Suitable for a small number of computers.</a:t>
            </a:r>
            <a:endParaRPr/>
          </a:p>
          <a:p>
            <a:pPr marL="228600" lvl="0" indent="-228600" algn="l" rtl="0">
              <a:lnSpc>
                <a:spcPct val="90000"/>
              </a:lnSpc>
              <a:spcBef>
                <a:spcPts val="833"/>
              </a:spcBef>
              <a:spcAft>
                <a:spcPts val="0"/>
              </a:spcAft>
              <a:buClr>
                <a:srgbClr val="7F7F7F"/>
              </a:buClr>
              <a:buSzPct val="100000"/>
              <a:buChar char="•"/>
            </a:pPr>
            <a:r>
              <a:rPr lang="en-US"/>
              <a:t>Unattended Installation</a:t>
            </a:r>
            <a:endParaRPr/>
          </a:p>
          <a:p>
            <a:pPr marL="685800" lvl="1" indent="-228600" algn="l" rtl="0">
              <a:lnSpc>
                <a:spcPct val="90000"/>
              </a:lnSpc>
              <a:spcBef>
                <a:spcPts val="722"/>
              </a:spcBef>
              <a:spcAft>
                <a:spcPts val="0"/>
              </a:spcAft>
              <a:buClr>
                <a:srgbClr val="7F7F7F"/>
              </a:buClr>
              <a:buSzPct val="100000"/>
              <a:buChar char="•"/>
            </a:pPr>
            <a:r>
              <a:rPr lang="en-US"/>
              <a:t>Uses an installation file called  </a:t>
            </a:r>
            <a:r>
              <a:rPr lang="en-US">
                <a:solidFill>
                  <a:srgbClr val="0055A4"/>
                </a:solidFill>
              </a:rPr>
              <a:t>Autounattend.xml</a:t>
            </a:r>
            <a:r>
              <a:rPr lang="en-US"/>
              <a:t> which stores the answers.</a:t>
            </a:r>
            <a:endParaRPr/>
          </a:p>
          <a:p>
            <a:pPr marL="685800" lvl="1" indent="-228600" algn="l" rtl="0">
              <a:lnSpc>
                <a:spcPct val="90000"/>
              </a:lnSpc>
              <a:spcBef>
                <a:spcPts val="722"/>
              </a:spcBef>
              <a:spcAft>
                <a:spcPts val="0"/>
              </a:spcAft>
              <a:buClr>
                <a:srgbClr val="7F7F7F"/>
              </a:buClr>
              <a:buSzPct val="100000"/>
              <a:buChar char="•"/>
            </a:pPr>
            <a:r>
              <a:rPr lang="en-US"/>
              <a:t>Windows will check for USB devices with this file in its root directory.</a:t>
            </a:r>
            <a:endParaRPr/>
          </a:p>
          <a:p>
            <a:pPr marL="685800" lvl="1" indent="-228600" algn="l" rtl="0">
              <a:lnSpc>
                <a:spcPct val="90000"/>
              </a:lnSpc>
              <a:spcBef>
                <a:spcPts val="722"/>
              </a:spcBef>
              <a:spcAft>
                <a:spcPts val="0"/>
              </a:spcAft>
              <a:buClr>
                <a:srgbClr val="7F7F7F"/>
              </a:buClr>
              <a:buSzPct val="100000"/>
              <a:buChar char="•"/>
            </a:pPr>
            <a:r>
              <a:rPr lang="en-US"/>
              <a:t>Suitable for large number of computers.</a:t>
            </a:r>
            <a:endParaRPr/>
          </a:p>
          <a:p>
            <a:pPr marL="685800" lvl="1" indent="-228600" algn="l" rtl="0">
              <a:lnSpc>
                <a:spcPct val="90000"/>
              </a:lnSpc>
              <a:spcBef>
                <a:spcPts val="722"/>
              </a:spcBef>
              <a:spcAft>
                <a:spcPts val="0"/>
              </a:spcAft>
              <a:buClr>
                <a:srgbClr val="7F7F7F"/>
              </a:buClr>
              <a:buSzPct val="100000"/>
              <a:buChar char="•"/>
            </a:pPr>
            <a:r>
              <a:rPr lang="en-US"/>
              <a:t>Details: </a:t>
            </a:r>
            <a:r>
              <a:rPr lang="en-US" sz="1500"/>
              <a:t>https://docs.microsoft.com/en-us/windows-hardware/manufacture/desktop/automate-windows-setup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4CBAC9-56E0-DE86-D4ED-F38B8656F648}"/>
              </a:ext>
            </a:extLst>
          </p:cNvPr>
          <p:cNvSpPr>
            <a:spLocks noGrp="1"/>
          </p:cNvSpPr>
          <p:nvPr>
            <p:ph type="title"/>
          </p:nvPr>
        </p:nvSpPr>
        <p:spPr/>
        <p:txBody>
          <a:bodyPr/>
          <a:lstStyle/>
          <a:p>
            <a:r>
              <a:rPr lang="fr-CA" dirty="0"/>
              <a:t>Activity: </a:t>
            </a:r>
            <a:r>
              <a:rPr lang="fr-CA" dirty="0" err="1"/>
              <a:t>Manipulating</a:t>
            </a:r>
            <a:r>
              <a:rPr lang="fr-CA" dirty="0"/>
              <a:t> Files by command Win</a:t>
            </a:r>
          </a:p>
        </p:txBody>
      </p:sp>
      <p:sp>
        <p:nvSpPr>
          <p:cNvPr id="3" name="Espace réservé du texte 2">
            <a:extLst>
              <a:ext uri="{FF2B5EF4-FFF2-40B4-BE49-F238E27FC236}">
                <a16:creationId xmlns:a16="http://schemas.microsoft.com/office/drawing/2014/main" id="{0CE54F97-AFD3-113E-85C2-1C58414203AF}"/>
              </a:ext>
            </a:extLst>
          </p:cNvPr>
          <p:cNvSpPr>
            <a:spLocks noGrp="1"/>
          </p:cNvSpPr>
          <p:nvPr>
            <p:ph type="body" idx="1"/>
          </p:nvPr>
        </p:nvSpPr>
        <p:spPr>
          <a:xfrm>
            <a:off x="838200" y="1825625"/>
            <a:ext cx="10515600" cy="2757805"/>
          </a:xfrm>
        </p:spPr>
        <p:txBody>
          <a:bodyPr/>
          <a:lstStyle/>
          <a:p>
            <a:r>
              <a:rPr lang="fr-CA" dirty="0" err="1"/>
              <a:t>Create</a:t>
            </a:r>
            <a:r>
              <a:rPr lang="fr-CA" dirty="0"/>
              <a:t> folder A,B and C </a:t>
            </a:r>
          </a:p>
          <a:p>
            <a:r>
              <a:rPr lang="fr-CA" dirty="0" err="1"/>
              <a:t>Create</a:t>
            </a:r>
            <a:r>
              <a:rPr lang="fr-CA" dirty="0"/>
              <a:t> a </a:t>
            </a:r>
            <a:r>
              <a:rPr lang="fr-CA" dirty="0" err="1"/>
              <a:t>text</a:t>
            </a:r>
            <a:r>
              <a:rPr lang="fr-CA" dirty="0"/>
              <a:t> file in </a:t>
            </a:r>
            <a:r>
              <a:rPr lang="fr-CA" dirty="0" err="1"/>
              <a:t>each</a:t>
            </a:r>
            <a:r>
              <a:rPr lang="fr-CA" dirty="0"/>
              <a:t> folder</a:t>
            </a:r>
          </a:p>
          <a:p>
            <a:r>
              <a:rPr lang="fr-CA" dirty="0"/>
              <a:t>Write </a:t>
            </a:r>
            <a:r>
              <a:rPr lang="fr-CA" dirty="0" err="1"/>
              <a:t>something</a:t>
            </a:r>
            <a:r>
              <a:rPr lang="fr-CA" dirty="0"/>
              <a:t> in </a:t>
            </a:r>
            <a:r>
              <a:rPr lang="fr-CA" dirty="0" err="1"/>
              <a:t>each</a:t>
            </a:r>
            <a:r>
              <a:rPr lang="fr-CA" dirty="0"/>
              <a:t> file </a:t>
            </a:r>
          </a:p>
          <a:p>
            <a:r>
              <a:rPr lang="fr-CA" dirty="0"/>
              <a:t>Save </a:t>
            </a:r>
            <a:r>
              <a:rPr lang="fr-CA" dirty="0" err="1"/>
              <a:t>each</a:t>
            </a:r>
            <a:r>
              <a:rPr lang="fr-CA" dirty="0"/>
              <a:t> file</a:t>
            </a:r>
          </a:p>
          <a:p>
            <a:r>
              <a:rPr lang="fr-CA" dirty="0"/>
              <a:t>Move C in to B, and </a:t>
            </a:r>
            <a:r>
              <a:rPr lang="fr-CA" dirty="0" err="1"/>
              <a:t>then</a:t>
            </a:r>
            <a:r>
              <a:rPr lang="fr-CA" dirty="0"/>
              <a:t> B </a:t>
            </a:r>
            <a:r>
              <a:rPr lang="fr-CA" dirty="0" err="1"/>
              <a:t>into</a:t>
            </a:r>
            <a:r>
              <a:rPr lang="fr-CA" dirty="0"/>
              <a:t> A</a:t>
            </a:r>
          </a:p>
          <a:p>
            <a:pPr marL="38100" indent="0">
              <a:buNone/>
            </a:pPr>
            <a:endParaRPr lang="fr-CA" dirty="0"/>
          </a:p>
        </p:txBody>
      </p:sp>
    </p:spTree>
    <p:extLst>
      <p:ext uri="{BB962C8B-B14F-4D97-AF65-F5344CB8AC3E}">
        <p14:creationId xmlns:p14="http://schemas.microsoft.com/office/powerpoint/2010/main" val="131494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4CBAC9-56E0-DE86-D4ED-F38B8656F648}"/>
              </a:ext>
            </a:extLst>
          </p:cNvPr>
          <p:cNvSpPr>
            <a:spLocks noGrp="1"/>
          </p:cNvSpPr>
          <p:nvPr>
            <p:ph type="title"/>
          </p:nvPr>
        </p:nvSpPr>
        <p:spPr/>
        <p:txBody>
          <a:bodyPr/>
          <a:lstStyle/>
          <a:p>
            <a:r>
              <a:rPr lang="fr-CA" dirty="0"/>
              <a:t>Activity: </a:t>
            </a:r>
            <a:r>
              <a:rPr lang="fr-CA" dirty="0" err="1"/>
              <a:t>Manipulating</a:t>
            </a:r>
            <a:r>
              <a:rPr lang="fr-CA" dirty="0"/>
              <a:t> Files by command Linux</a:t>
            </a:r>
          </a:p>
        </p:txBody>
      </p:sp>
      <p:sp>
        <p:nvSpPr>
          <p:cNvPr id="3" name="Espace réservé du texte 2">
            <a:extLst>
              <a:ext uri="{FF2B5EF4-FFF2-40B4-BE49-F238E27FC236}">
                <a16:creationId xmlns:a16="http://schemas.microsoft.com/office/drawing/2014/main" id="{0CE54F97-AFD3-113E-85C2-1C58414203AF}"/>
              </a:ext>
            </a:extLst>
          </p:cNvPr>
          <p:cNvSpPr>
            <a:spLocks noGrp="1"/>
          </p:cNvSpPr>
          <p:nvPr>
            <p:ph type="body" idx="1"/>
          </p:nvPr>
        </p:nvSpPr>
        <p:spPr/>
        <p:txBody>
          <a:bodyPr/>
          <a:lstStyle/>
          <a:p>
            <a:r>
              <a:rPr lang="fr-CA" dirty="0" err="1"/>
              <a:t>Create</a:t>
            </a:r>
            <a:r>
              <a:rPr lang="fr-CA" dirty="0"/>
              <a:t> an </a:t>
            </a:r>
            <a:r>
              <a:rPr lang="fr-CA" dirty="0" err="1"/>
              <a:t>account</a:t>
            </a:r>
            <a:r>
              <a:rPr lang="fr-CA" dirty="0"/>
              <a:t> on </a:t>
            </a:r>
            <a:r>
              <a:rPr lang="fr-CA" u="sng" dirty="0"/>
              <a:t>webminal.org</a:t>
            </a:r>
          </a:p>
          <a:p>
            <a:r>
              <a:rPr lang="fr-CA" dirty="0" err="1"/>
              <a:t>Create</a:t>
            </a:r>
            <a:r>
              <a:rPr lang="fr-CA" dirty="0"/>
              <a:t> folder A,B and C </a:t>
            </a:r>
          </a:p>
          <a:p>
            <a:r>
              <a:rPr lang="fr-CA" dirty="0" err="1"/>
              <a:t>Create</a:t>
            </a:r>
            <a:r>
              <a:rPr lang="fr-CA" dirty="0"/>
              <a:t> a </a:t>
            </a:r>
            <a:r>
              <a:rPr lang="fr-CA" dirty="0" err="1"/>
              <a:t>text</a:t>
            </a:r>
            <a:r>
              <a:rPr lang="fr-CA" dirty="0"/>
              <a:t> file in </a:t>
            </a:r>
            <a:r>
              <a:rPr lang="fr-CA" dirty="0" err="1"/>
              <a:t>each</a:t>
            </a:r>
            <a:r>
              <a:rPr lang="fr-CA" dirty="0"/>
              <a:t> folder</a:t>
            </a:r>
          </a:p>
          <a:p>
            <a:r>
              <a:rPr lang="fr-CA" dirty="0"/>
              <a:t>Write </a:t>
            </a:r>
            <a:r>
              <a:rPr lang="fr-CA" dirty="0" err="1"/>
              <a:t>something</a:t>
            </a:r>
            <a:r>
              <a:rPr lang="fr-CA" dirty="0"/>
              <a:t> in </a:t>
            </a:r>
            <a:r>
              <a:rPr lang="fr-CA" dirty="0" err="1"/>
              <a:t>each</a:t>
            </a:r>
            <a:r>
              <a:rPr lang="fr-CA" dirty="0"/>
              <a:t> file </a:t>
            </a:r>
          </a:p>
          <a:p>
            <a:r>
              <a:rPr lang="fr-CA" dirty="0"/>
              <a:t>Save </a:t>
            </a:r>
            <a:r>
              <a:rPr lang="fr-CA" dirty="0" err="1"/>
              <a:t>each</a:t>
            </a:r>
            <a:r>
              <a:rPr lang="fr-CA" dirty="0"/>
              <a:t> file</a:t>
            </a:r>
          </a:p>
          <a:p>
            <a:r>
              <a:rPr lang="fr-CA" dirty="0"/>
              <a:t>Move C in to B, and </a:t>
            </a:r>
            <a:r>
              <a:rPr lang="fr-CA" dirty="0" err="1"/>
              <a:t>then</a:t>
            </a:r>
            <a:r>
              <a:rPr lang="fr-CA" dirty="0"/>
              <a:t> B </a:t>
            </a:r>
            <a:r>
              <a:rPr lang="fr-CA" dirty="0" err="1"/>
              <a:t>into</a:t>
            </a:r>
            <a:r>
              <a:rPr lang="fr-CA" dirty="0"/>
              <a:t> A</a:t>
            </a:r>
          </a:p>
          <a:p>
            <a:pPr marL="38100" indent="0">
              <a:buNone/>
            </a:pPr>
            <a:endParaRPr lang="fr-CA" dirty="0"/>
          </a:p>
        </p:txBody>
      </p:sp>
    </p:spTree>
    <p:extLst>
      <p:ext uri="{BB962C8B-B14F-4D97-AF65-F5344CB8AC3E}">
        <p14:creationId xmlns:p14="http://schemas.microsoft.com/office/powerpoint/2010/main" val="480168804"/>
      </p:ext>
    </p:extLst>
  </p:cSld>
  <p:clrMapOvr>
    <a:masterClrMapping/>
  </p:clrMapOvr>
</p:sld>
</file>

<file path=ppt/theme/theme1.xml><?xml version="1.0" encoding="utf-8"?>
<a:theme xmlns:a="http://schemas.openxmlformats.org/drawingml/2006/main"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3132</TotalTime>
  <Words>2602</Words>
  <Application>Microsoft Office PowerPoint</Application>
  <PresentationFormat>Widescreen</PresentationFormat>
  <Paragraphs>267</Paragraphs>
  <Slides>52</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Courier New</vt:lpstr>
      <vt:lpstr>Arial</vt:lpstr>
      <vt:lpstr>Calibri</vt:lpstr>
      <vt:lpstr>Quattrocento Sans</vt:lpstr>
      <vt:lpstr>WelcomeDoc</vt:lpstr>
      <vt:lpstr> Technical Support (420-1N6-AB) Operating System Installation  MS Windows</vt:lpstr>
      <vt:lpstr>Outline</vt:lpstr>
      <vt:lpstr>Installing MS Windows</vt:lpstr>
      <vt:lpstr>Installation Sources</vt:lpstr>
      <vt:lpstr>Network Share</vt:lpstr>
      <vt:lpstr>Windows Deployment Services (WDS)</vt:lpstr>
      <vt:lpstr>Installation Types</vt:lpstr>
      <vt:lpstr>Activity: Manipulating Files by command Win</vt:lpstr>
      <vt:lpstr>Activity: Manipulating Files by command Linux</vt:lpstr>
      <vt:lpstr>OS Settings while Installation </vt:lpstr>
      <vt:lpstr>While Installing OS</vt:lpstr>
      <vt:lpstr>While OS Installation</vt:lpstr>
      <vt:lpstr>After OS Installation</vt:lpstr>
      <vt:lpstr>After OS Installation – What is next?</vt:lpstr>
      <vt:lpstr>Device Manager</vt:lpstr>
      <vt:lpstr>Managing Devices And Drivers</vt:lpstr>
      <vt:lpstr>Activity: Open the device manager</vt:lpstr>
      <vt:lpstr>HW Devices Properties – Driver Tab</vt:lpstr>
      <vt:lpstr>Device Manager: Undetected Device</vt:lpstr>
      <vt:lpstr>Importance of Correct Computer Date &amp; Time</vt:lpstr>
      <vt:lpstr>After OS Installation: Choosing a proper PC Name</vt:lpstr>
      <vt:lpstr>Domain vs Workgroup</vt:lpstr>
      <vt:lpstr>User Profiles</vt:lpstr>
      <vt:lpstr>User Profiles</vt:lpstr>
      <vt:lpstr>Adding a Second User Profile</vt:lpstr>
      <vt:lpstr>Adding a Second User Profile</vt:lpstr>
      <vt:lpstr>Changing the Local Profile Language</vt:lpstr>
      <vt:lpstr>Handling User Profiles</vt:lpstr>
      <vt:lpstr>Types Of Profiles</vt:lpstr>
      <vt:lpstr>Types Of Profiles (2)</vt:lpstr>
      <vt:lpstr>Advantages Of User Profiles</vt:lpstr>
      <vt:lpstr>Password Reset Disk</vt:lpstr>
      <vt:lpstr>Windows Registry</vt:lpstr>
      <vt:lpstr>Windows Registry</vt:lpstr>
      <vt:lpstr>Accessing Registry</vt:lpstr>
      <vt:lpstr>Activity: Inspect the registries</vt:lpstr>
      <vt:lpstr>Five main subgroups or root keys</vt:lpstr>
      <vt:lpstr>Using Registry Editor</vt:lpstr>
      <vt:lpstr>Using Registry Editor</vt:lpstr>
      <vt:lpstr>Using Registry Editor</vt:lpstr>
      <vt:lpstr>OS Maintenance</vt:lpstr>
      <vt:lpstr>Preventative Maintenance Tasks</vt:lpstr>
      <vt:lpstr>Disk Cleanup</vt:lpstr>
      <vt:lpstr>Disk Defragmentation</vt:lpstr>
      <vt:lpstr>Hard Drive Error Checking</vt:lpstr>
      <vt:lpstr>Updates to OS and applications</vt:lpstr>
      <vt:lpstr>OS Maintenance – final notes</vt:lpstr>
      <vt:lpstr>Installing Service Packs</vt:lpstr>
      <vt:lpstr>Updates to antivirus and other protective software </vt:lpstr>
      <vt:lpstr>PowerPoint Presentation</vt:lpstr>
      <vt:lpstr>PowerPoint Presentation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Technical Support (420-1N6-AB) Operating System Installation  MS Windows</dc:title>
  <dc:creator>Aref Mourtada</dc:creator>
  <cp:lastModifiedBy>Youmna Badawy</cp:lastModifiedBy>
  <cp:revision>4</cp:revision>
  <dcterms:created xsi:type="dcterms:W3CDTF">2017-10-15T21:06:31Z</dcterms:created>
  <dcterms:modified xsi:type="dcterms:W3CDTF">2023-11-08T00:44:40Z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