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6858000" cx="12192000"/>
  <p:notesSz cx="6858000" cy="9144000"/>
  <p:embeddedFontLst>
    <p:embeddedFont>
      <p:font typeface="Quattrocento Sa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9" roundtripDataSignature="AMtx7miZagJ/1oFysbY0kD9eeO1bsfKNU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75CFF0E-69F1-4378-9794-CA4F0FF7694A}">
  <a:tblStyle styleId="{375CFF0E-69F1-4378-9794-CA4F0FF7694A}" styleName="Table_0">
    <a:wholeTbl>
      <a:tcTxStyle b="off" i="off">
        <a:font>
          <a:latin typeface="Segoe UI"/>
          <a:ea typeface="Segoe UI"/>
          <a:cs typeface="Segoe UI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QuattrocentoSans-bold.fntdata"/><Relationship Id="rId25" Type="http://schemas.openxmlformats.org/officeDocument/2006/relationships/font" Target="fonts/QuattrocentoSans-regular.fntdata"/><Relationship Id="rId28" Type="http://schemas.openxmlformats.org/officeDocument/2006/relationships/font" Target="fonts/QuattrocentoSans-boldItalic.fntdata"/><Relationship Id="rId27" Type="http://schemas.openxmlformats.org/officeDocument/2006/relationships/font" Target="fonts/QuattrocentoSans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customschemas.google.com/relationships/presentationmetadata" Target="meta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 Slide Show mode, click the arrow to enter the PowerPoint Getting Started Center.</a:t>
            </a:r>
            <a:endParaRPr/>
          </a:p>
        </p:txBody>
      </p:sp>
      <p:sp>
        <p:nvSpPr>
          <p:cNvPr id="236" name="Google Shape;236;p1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565655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0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7" name="Google Shape;17;p20"/>
          <p:cNvSpPr txBox="1"/>
          <p:nvPr>
            <p:ph type="ctrTitle"/>
          </p:nvPr>
        </p:nvSpPr>
        <p:spPr>
          <a:xfrm>
            <a:off x="838200" y="2061006"/>
            <a:ext cx="105156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0"/>
          <p:cNvSpPr txBox="1"/>
          <p:nvPr>
            <p:ph idx="1" type="subTitle"/>
          </p:nvPr>
        </p:nvSpPr>
        <p:spPr>
          <a:xfrm>
            <a:off x="838202" y="5110609"/>
            <a:ext cx="10515598" cy="11377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" name="Google Shape;19;p20"/>
          <p:cNvSpPr txBox="1"/>
          <p:nvPr>
            <p:ph idx="10" type="dt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0"/>
          <p:cNvSpPr txBox="1"/>
          <p:nvPr>
            <p:ph idx="11" type="ftr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0"/>
          <p:cNvSpPr txBox="1"/>
          <p:nvPr>
            <p:ph idx="12" type="sldNum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" name="Google Shape;22;p20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0055A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23" name="Google Shape;23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90525" y="315939"/>
            <a:ext cx="4686300" cy="92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Quattrocento San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9"/>
          <p:cNvSpPr/>
          <p:nvPr>
            <p:ph idx="2" type="pic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Google Shape;95;p29"/>
          <p:cNvSpPr txBox="1"/>
          <p:nvPr>
            <p:ph idx="1" type="body"/>
          </p:nvPr>
        </p:nvSpPr>
        <p:spPr>
          <a:xfrm>
            <a:off x="839788" y="2101850"/>
            <a:ext cx="3932237" cy="37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96" name="Google Shape;96;p29"/>
          <p:cNvSpPr txBox="1"/>
          <p:nvPr>
            <p:ph idx="10" type="dt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9"/>
          <p:cNvSpPr txBox="1"/>
          <p:nvPr>
            <p:ph idx="11" type="ftr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9"/>
          <p:cNvSpPr txBox="1"/>
          <p:nvPr>
            <p:ph idx="12" type="sldNum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0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1" name="Google Shape;101;p30"/>
          <p:cNvSpPr txBox="1"/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3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p30"/>
          <p:cNvSpPr txBox="1"/>
          <p:nvPr>
            <p:ph idx="10" type="dt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30"/>
          <p:cNvSpPr txBox="1"/>
          <p:nvPr>
            <p:ph idx="11" type="ftr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30"/>
          <p:cNvSpPr txBox="1"/>
          <p:nvPr>
            <p:ph idx="12" type="sldNum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6" name="Google Shape;106;p30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0055A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07" name="Google Shape;107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729385" y="165006"/>
            <a:ext cx="2228850" cy="4394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1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0" name="Google Shape;110;p31"/>
          <p:cNvSpPr txBox="1"/>
          <p:nvPr>
            <p:ph type="title"/>
          </p:nvPr>
        </p:nvSpPr>
        <p:spPr>
          <a:xfrm rot="5400000">
            <a:off x="8219282" y="2361262"/>
            <a:ext cx="5811838" cy="18195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31"/>
          <p:cNvSpPr txBox="1"/>
          <p:nvPr>
            <p:ph idx="1" type="body"/>
          </p:nvPr>
        </p:nvSpPr>
        <p:spPr>
          <a:xfrm rot="5400000">
            <a:off x="1799432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p31"/>
          <p:cNvSpPr txBox="1"/>
          <p:nvPr>
            <p:ph idx="10" type="dt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31"/>
          <p:cNvSpPr txBox="1"/>
          <p:nvPr>
            <p:ph idx="11" type="ftr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31"/>
          <p:cNvSpPr txBox="1"/>
          <p:nvPr>
            <p:ph idx="12" type="sldNum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5" name="Google Shape;115;p31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0055A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2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attrocento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8" name="Google Shape;118;p32"/>
          <p:cNvSpPr txBox="1"/>
          <p:nvPr>
            <p:ph idx="1" type="body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algn="l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19" name="Google Shape;119;p32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buClr>
                <a:srgbClr val="888888"/>
              </a:buClr>
              <a:buSzPts val="1200"/>
              <a:buFont typeface="Quattrocento Sans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algn="r">
              <a:buClr>
                <a:srgbClr val="888888"/>
              </a:buClr>
              <a:buSzPts val="1200"/>
              <a:buFont typeface="Quattrocento Sans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algn="r">
              <a:buClr>
                <a:srgbClr val="888888"/>
              </a:buClr>
              <a:buSzPts val="1200"/>
              <a:buFont typeface="Quattrocento Sans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algn="r">
              <a:buClr>
                <a:srgbClr val="888888"/>
              </a:buClr>
              <a:buSzPts val="1200"/>
              <a:buFont typeface="Quattrocento Sans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algn="r">
              <a:buClr>
                <a:srgbClr val="888888"/>
              </a:buClr>
              <a:buSzPts val="1200"/>
              <a:buFont typeface="Quattrocento Sans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algn="r">
              <a:buClr>
                <a:srgbClr val="888888"/>
              </a:buClr>
              <a:buSzPts val="1200"/>
              <a:buFont typeface="Quattrocento Sans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algn="r">
              <a:buClr>
                <a:srgbClr val="888888"/>
              </a:buClr>
              <a:buSzPts val="1200"/>
              <a:buFont typeface="Quattrocento Sans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algn="r">
              <a:buClr>
                <a:srgbClr val="888888"/>
              </a:buClr>
              <a:buSzPts val="1200"/>
              <a:buFont typeface="Quattrocento Sans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algn="r">
              <a:buClr>
                <a:srgbClr val="888888"/>
              </a:buClr>
              <a:buSzPts val="1200"/>
              <a:buFont typeface="Quattrocento Sans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3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attrocento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2" name="Google Shape;122;p33"/>
          <p:cNvSpPr txBox="1"/>
          <p:nvPr>
            <p:ph idx="1" type="body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867"/>
            </a:lvl1pPr>
            <a:lvl2pPr indent="-304800" lvl="1" marL="9144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600"/>
            </a:lvl2pPr>
            <a:lvl3pPr indent="-304800" lvl="2" marL="13716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600"/>
            </a:lvl3pPr>
            <a:lvl4pPr indent="-304800" lvl="3" marL="18288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600"/>
            </a:lvl4pPr>
            <a:lvl5pPr indent="-304800" lvl="4" marL="22860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600"/>
            </a:lvl5pPr>
            <a:lvl6pPr indent="-304800" lvl="5" marL="27432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600"/>
            </a:lvl6pPr>
            <a:lvl7pPr indent="-304800" lvl="6" marL="32004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600"/>
            </a:lvl7pPr>
            <a:lvl8pPr indent="-304800" lvl="7" marL="36576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600"/>
            </a:lvl8pPr>
            <a:lvl9pPr indent="-304800" lvl="8" marL="4114800" algn="l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200"/>
              <a:buChar char="■"/>
              <a:defRPr sz="1600"/>
            </a:lvl9pPr>
          </a:lstStyle>
          <a:p/>
        </p:txBody>
      </p:sp>
      <p:sp>
        <p:nvSpPr>
          <p:cNvPr id="123" name="Google Shape;123;p33"/>
          <p:cNvSpPr txBox="1"/>
          <p:nvPr>
            <p:ph idx="2" type="body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867"/>
            </a:lvl1pPr>
            <a:lvl2pPr indent="-304800" lvl="1" marL="9144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600"/>
            </a:lvl2pPr>
            <a:lvl3pPr indent="-304800" lvl="2" marL="13716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600"/>
            </a:lvl3pPr>
            <a:lvl4pPr indent="-304800" lvl="3" marL="18288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600"/>
            </a:lvl4pPr>
            <a:lvl5pPr indent="-304800" lvl="4" marL="22860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600"/>
            </a:lvl5pPr>
            <a:lvl6pPr indent="-304800" lvl="5" marL="27432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600"/>
            </a:lvl6pPr>
            <a:lvl7pPr indent="-304800" lvl="6" marL="32004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600"/>
            </a:lvl7pPr>
            <a:lvl8pPr indent="-304800" lvl="7" marL="36576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600"/>
            </a:lvl8pPr>
            <a:lvl9pPr indent="-304800" lvl="8" marL="4114800" algn="l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200"/>
              <a:buChar char="■"/>
              <a:defRPr sz="1600"/>
            </a:lvl9pPr>
          </a:lstStyle>
          <a:p/>
        </p:txBody>
      </p:sp>
      <p:sp>
        <p:nvSpPr>
          <p:cNvPr id="124" name="Google Shape;124;p33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algn="r">
              <a:buClr>
                <a:srgbClr val="888888"/>
              </a:buClr>
              <a:buSzPts val="1200"/>
              <a:buFont typeface="Quattrocento Sans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algn="r">
              <a:buClr>
                <a:srgbClr val="888888"/>
              </a:buClr>
              <a:buSzPts val="1200"/>
              <a:buFont typeface="Quattrocento Sans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algn="r">
              <a:buClr>
                <a:srgbClr val="888888"/>
              </a:buClr>
              <a:buSzPts val="1200"/>
              <a:buFont typeface="Quattrocento Sans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algn="r">
              <a:buClr>
                <a:srgbClr val="888888"/>
              </a:buClr>
              <a:buSzPts val="1200"/>
              <a:buFont typeface="Quattrocento Sans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algn="r">
              <a:buClr>
                <a:srgbClr val="888888"/>
              </a:buClr>
              <a:buSzPts val="1200"/>
              <a:buFont typeface="Quattrocento Sans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algn="r">
              <a:buClr>
                <a:srgbClr val="888888"/>
              </a:buClr>
              <a:buSzPts val="1200"/>
              <a:buFont typeface="Quattrocento Sans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algn="r">
              <a:buClr>
                <a:srgbClr val="888888"/>
              </a:buClr>
              <a:buSzPts val="1200"/>
              <a:buFont typeface="Quattrocento Sans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algn="r">
              <a:buClr>
                <a:srgbClr val="888888"/>
              </a:buClr>
              <a:buSzPts val="1200"/>
              <a:buFont typeface="Quattrocento Sans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algn="r">
              <a:buClr>
                <a:srgbClr val="888888"/>
              </a:buClr>
              <a:buSzPts val="1200"/>
              <a:buFont typeface="Quattrocento Sans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Content">
  <p:cSld name="1_Two Conten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1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6" name="Google Shape;26;p21"/>
          <p:cNvSpPr txBox="1"/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191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ts val="3000"/>
              <a:buChar char="•"/>
              <a:defRPr sz="3000">
                <a:solidFill>
                  <a:srgbClr val="7F7F7F"/>
                </a:solidFill>
              </a:defRPr>
            </a:lvl1pPr>
            <a:lvl2pPr indent="-393700" lvl="1" marL="9144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ts val="2600"/>
              <a:buChar char="•"/>
              <a:defRPr sz="2600">
                <a:solidFill>
                  <a:srgbClr val="7F7F7F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 sz="2000">
                <a:solidFill>
                  <a:srgbClr val="7F7F7F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 sz="1800">
                <a:solidFill>
                  <a:srgbClr val="7F7F7F"/>
                </a:solidFill>
              </a:defRPr>
            </a:lvl4pPr>
            <a:lvl5pPr indent="-304800" lvl="4" marL="22860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200"/>
              <a:buChar char="•"/>
              <a:defRPr sz="1200">
                <a:solidFill>
                  <a:srgbClr val="7F7F7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21"/>
          <p:cNvSpPr txBox="1"/>
          <p:nvPr>
            <p:ph idx="10" type="dt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1"/>
          <p:cNvSpPr txBox="1"/>
          <p:nvPr>
            <p:ph idx="11" type="ftr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1"/>
          <p:cNvSpPr txBox="1"/>
          <p:nvPr>
            <p:ph idx="12" type="sldNum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" name="Google Shape;31;p21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0055A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32" name="Google Shape;32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729385" y="165006"/>
            <a:ext cx="2228850" cy="4394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2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5" name="Google Shape;35;p22"/>
          <p:cNvSpPr txBox="1"/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8300" lvl="0" marL="457200" algn="l">
              <a:lnSpc>
                <a:spcPct val="90000"/>
              </a:lnSpc>
              <a:spcBef>
                <a:spcPts val="660"/>
              </a:spcBef>
              <a:spcAft>
                <a:spcPts val="0"/>
              </a:spcAft>
              <a:buClr>
                <a:srgbClr val="7F7F7F"/>
              </a:buClr>
              <a:buSzPts val="2200"/>
              <a:buChar char="•"/>
              <a:defRPr sz="2200">
                <a:solidFill>
                  <a:srgbClr val="7F7F7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 sz="1800">
                <a:solidFill>
                  <a:srgbClr val="7F7F7F"/>
                </a:solidFill>
              </a:defRPr>
            </a:lvl2pPr>
            <a:lvl3pPr indent="-330200" lvl="2" marL="1371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1600"/>
              <a:buChar char="•"/>
              <a:defRPr sz="1600">
                <a:solidFill>
                  <a:srgbClr val="7F7F7F"/>
                </a:solidFill>
              </a:defRPr>
            </a:lvl3pPr>
            <a:lvl4pPr indent="-298450" lvl="3" marL="1828800" algn="l">
              <a:lnSpc>
                <a:spcPct val="90000"/>
              </a:lnSpc>
              <a:spcBef>
                <a:spcPts val="330"/>
              </a:spcBef>
              <a:spcAft>
                <a:spcPts val="0"/>
              </a:spcAft>
              <a:buClr>
                <a:srgbClr val="7F7F7F"/>
              </a:buClr>
              <a:buSzPts val="1100"/>
              <a:buChar char="•"/>
              <a:defRPr sz="1100">
                <a:solidFill>
                  <a:srgbClr val="7F7F7F"/>
                </a:solidFill>
              </a:defRPr>
            </a:lvl4pPr>
            <a:lvl5pPr indent="-298450" lvl="4" marL="2286000" algn="l">
              <a:lnSpc>
                <a:spcPct val="90000"/>
              </a:lnSpc>
              <a:spcBef>
                <a:spcPts val="330"/>
              </a:spcBef>
              <a:spcAft>
                <a:spcPts val="0"/>
              </a:spcAft>
              <a:buClr>
                <a:srgbClr val="7F7F7F"/>
              </a:buClr>
              <a:buSzPts val="1100"/>
              <a:buChar char="•"/>
              <a:defRPr sz="1100">
                <a:solidFill>
                  <a:srgbClr val="7F7F7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8300" lvl="0" marL="457200" algn="l">
              <a:lnSpc>
                <a:spcPct val="90000"/>
              </a:lnSpc>
              <a:spcBef>
                <a:spcPts val="660"/>
              </a:spcBef>
              <a:spcAft>
                <a:spcPts val="0"/>
              </a:spcAft>
              <a:buClr>
                <a:srgbClr val="7F7F7F"/>
              </a:buClr>
              <a:buSzPts val="2200"/>
              <a:buChar char="•"/>
              <a:defRPr sz="2200">
                <a:solidFill>
                  <a:srgbClr val="7F7F7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 sz="1800">
                <a:solidFill>
                  <a:srgbClr val="7F7F7F"/>
                </a:solidFill>
              </a:defRPr>
            </a:lvl2pPr>
            <a:lvl3pPr indent="-330200" lvl="2" marL="1371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1600"/>
              <a:buChar char="•"/>
              <a:defRPr sz="1600">
                <a:solidFill>
                  <a:srgbClr val="7F7F7F"/>
                </a:solidFill>
              </a:defRPr>
            </a:lvl3pPr>
            <a:lvl4pPr indent="-298450" lvl="3" marL="1828800" algn="l">
              <a:lnSpc>
                <a:spcPct val="90000"/>
              </a:lnSpc>
              <a:spcBef>
                <a:spcPts val="330"/>
              </a:spcBef>
              <a:spcAft>
                <a:spcPts val="0"/>
              </a:spcAft>
              <a:buClr>
                <a:srgbClr val="7F7F7F"/>
              </a:buClr>
              <a:buSzPts val="1100"/>
              <a:buChar char="•"/>
              <a:defRPr sz="1100">
                <a:solidFill>
                  <a:srgbClr val="7F7F7F"/>
                </a:solidFill>
              </a:defRPr>
            </a:lvl4pPr>
            <a:lvl5pPr indent="-298450" lvl="4" marL="2286000" algn="l">
              <a:lnSpc>
                <a:spcPct val="90000"/>
              </a:lnSpc>
              <a:spcBef>
                <a:spcPts val="330"/>
              </a:spcBef>
              <a:spcAft>
                <a:spcPts val="0"/>
              </a:spcAft>
              <a:buClr>
                <a:srgbClr val="7F7F7F"/>
              </a:buClr>
              <a:buSzPts val="1100"/>
              <a:buChar char="•"/>
              <a:defRPr sz="1100">
                <a:solidFill>
                  <a:srgbClr val="7F7F7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22"/>
          <p:cNvSpPr txBox="1"/>
          <p:nvPr>
            <p:ph idx="10" type="dt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2"/>
          <p:cNvSpPr txBox="1"/>
          <p:nvPr>
            <p:ph idx="11" type="ftr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2"/>
          <p:cNvSpPr txBox="1"/>
          <p:nvPr>
            <p:ph idx="12" type="sldNum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" name="Google Shape;41;p22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0055A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42" name="Google Shape;42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729385" y="165006"/>
            <a:ext cx="2228850" cy="4394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3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5" name="Google Shape;45;p23"/>
          <p:cNvSpPr txBox="1"/>
          <p:nvPr>
            <p:ph type="title"/>
          </p:nvPr>
        </p:nvSpPr>
        <p:spPr>
          <a:xfrm>
            <a:off x="838201" y="2402238"/>
            <a:ext cx="4508715" cy="21872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55A4"/>
              </a:buClr>
              <a:buSzPts val="4800"/>
              <a:buFont typeface="Quattrocento Sans"/>
              <a:buNone/>
              <a:defRPr sz="4800">
                <a:solidFill>
                  <a:srgbClr val="0055A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3"/>
          <p:cNvSpPr txBox="1"/>
          <p:nvPr>
            <p:ph idx="1" type="body"/>
          </p:nvPr>
        </p:nvSpPr>
        <p:spPr>
          <a:xfrm>
            <a:off x="6323308" y="2402237"/>
            <a:ext cx="5269424" cy="2187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50000"/>
              </a:lnSpc>
              <a:spcBef>
                <a:spcPts val="84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indent="-228600" lvl="2" marL="1371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indent="-228600" lvl="3" marL="18288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228600" lvl="5" marL="2743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indent="-228600" lvl="6" marL="32004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indent="-228600" lvl="7" marL="3657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47" name="Google Shape;47;p23"/>
          <p:cNvSpPr txBox="1"/>
          <p:nvPr>
            <p:ph idx="10" type="dt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3"/>
          <p:cNvSpPr txBox="1"/>
          <p:nvPr>
            <p:ph idx="11" type="ftr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3"/>
          <p:cNvSpPr txBox="1"/>
          <p:nvPr>
            <p:ph idx="12" type="sldNum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" name="Google Shape;50;p23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0055A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51" name="Google Shape;51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87643" y="3074570"/>
            <a:ext cx="4273596" cy="8425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4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4" name="Google Shape;54;p24"/>
          <p:cNvSpPr txBox="1"/>
          <p:nvPr>
            <p:ph type="title"/>
          </p:nvPr>
        </p:nvSpPr>
        <p:spPr>
          <a:xfrm>
            <a:off x="604434" y="0"/>
            <a:ext cx="10749367" cy="12088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4"/>
          <p:cNvSpPr txBox="1"/>
          <p:nvPr>
            <p:ph idx="1" type="body"/>
          </p:nvPr>
        </p:nvSpPr>
        <p:spPr>
          <a:xfrm>
            <a:off x="838201" y="1825625"/>
            <a:ext cx="4167753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50000"/>
              </a:lnSpc>
              <a:spcBef>
                <a:spcPts val="660"/>
              </a:spcBef>
              <a:spcAft>
                <a:spcPts val="0"/>
              </a:spcAft>
              <a:buClr>
                <a:srgbClr val="7F7F7F"/>
              </a:buClr>
              <a:buSzPts val="2200"/>
              <a:buNone/>
              <a:defRPr sz="2200">
                <a:solidFill>
                  <a:srgbClr val="7F7F7F"/>
                </a:solidFill>
              </a:defRPr>
            </a:lvl1pPr>
            <a:lvl2pPr indent="-342900" lvl="1" marL="91440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 sz="1800">
                <a:solidFill>
                  <a:srgbClr val="7F7F7F"/>
                </a:solidFill>
              </a:defRPr>
            </a:lvl2pPr>
            <a:lvl3pPr indent="-304800" lvl="2" marL="137160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7F7F7F"/>
              </a:buClr>
              <a:buSzPts val="1200"/>
              <a:buChar char="•"/>
              <a:defRPr sz="1200">
                <a:solidFill>
                  <a:srgbClr val="7F7F7F"/>
                </a:solidFill>
              </a:defRPr>
            </a:lvl3pPr>
            <a:lvl4pPr indent="-298450" lvl="3" marL="182880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7F7F7F"/>
              </a:buClr>
              <a:buSzPts val="1100"/>
              <a:buChar char="•"/>
              <a:defRPr sz="1100">
                <a:solidFill>
                  <a:srgbClr val="7F7F7F"/>
                </a:solidFill>
              </a:defRPr>
            </a:lvl4pPr>
            <a:lvl5pPr indent="-298450" lvl="4" marL="228600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7F7F7F"/>
              </a:buClr>
              <a:buSzPts val="1100"/>
              <a:buChar char="•"/>
              <a:defRPr sz="1100">
                <a:solidFill>
                  <a:srgbClr val="7F7F7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24"/>
          <p:cNvSpPr txBox="1"/>
          <p:nvPr>
            <p:ph idx="10" type="dt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4"/>
          <p:cNvSpPr txBox="1"/>
          <p:nvPr>
            <p:ph idx="11" type="ftr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4"/>
          <p:cNvSpPr txBox="1"/>
          <p:nvPr>
            <p:ph idx="12" type="sldNum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9" name="Google Shape;59;p24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0055A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60" name="Google Shape;60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729385" y="165006"/>
            <a:ext cx="2228850" cy="4394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3" name="Google Shape;63;p25"/>
          <p:cNvSpPr txBox="1"/>
          <p:nvPr>
            <p:ph type="title"/>
          </p:nvPr>
        </p:nvSpPr>
        <p:spPr>
          <a:xfrm>
            <a:off x="609600" y="0"/>
            <a:ext cx="10737851" cy="12284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5"/>
          <p:cNvSpPr txBox="1"/>
          <p:nvPr>
            <p:ph idx="1" type="body"/>
          </p:nvPr>
        </p:nvSpPr>
        <p:spPr>
          <a:xfrm>
            <a:off x="831851" y="1489075"/>
            <a:ext cx="51562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5" name="Google Shape;65;p25"/>
          <p:cNvSpPr txBox="1"/>
          <p:nvPr>
            <p:ph idx="2" type="body"/>
          </p:nvPr>
        </p:nvSpPr>
        <p:spPr>
          <a:xfrm>
            <a:off x="831851" y="2193927"/>
            <a:ext cx="5156200" cy="3978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1600"/>
              <a:buChar char="•"/>
              <a:defRPr sz="1600">
                <a:solidFill>
                  <a:srgbClr val="7F7F7F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rgbClr val="7F7F7F"/>
              </a:buClr>
              <a:buSzPts val="1400"/>
              <a:buChar char="•"/>
              <a:defRPr sz="1400">
                <a:solidFill>
                  <a:srgbClr val="7F7F7F"/>
                </a:solidFill>
              </a:defRPr>
            </a:lvl2pPr>
            <a:lvl3pPr indent="-304800" lvl="2" marL="1371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200"/>
              <a:buChar char="•"/>
              <a:defRPr sz="1200">
                <a:solidFill>
                  <a:srgbClr val="7F7F7F"/>
                </a:solidFill>
              </a:defRPr>
            </a:lvl3pPr>
            <a:lvl4pPr indent="-298450" lvl="3" marL="1828800" algn="l">
              <a:lnSpc>
                <a:spcPct val="90000"/>
              </a:lnSpc>
              <a:spcBef>
                <a:spcPts val="330"/>
              </a:spcBef>
              <a:spcAft>
                <a:spcPts val="0"/>
              </a:spcAft>
              <a:buClr>
                <a:srgbClr val="7F7F7F"/>
              </a:buClr>
              <a:buSzPts val="1100"/>
              <a:buChar char="•"/>
              <a:defRPr sz="1100">
                <a:solidFill>
                  <a:srgbClr val="7F7F7F"/>
                </a:solidFill>
              </a:defRPr>
            </a:lvl4pPr>
            <a:lvl5pPr indent="-298450" lvl="4" marL="2286000" algn="l">
              <a:lnSpc>
                <a:spcPct val="90000"/>
              </a:lnSpc>
              <a:spcBef>
                <a:spcPts val="330"/>
              </a:spcBef>
              <a:spcAft>
                <a:spcPts val="0"/>
              </a:spcAft>
              <a:buClr>
                <a:srgbClr val="7F7F7F"/>
              </a:buClr>
              <a:buSzPts val="1100"/>
              <a:buChar char="•"/>
              <a:defRPr sz="1100">
                <a:solidFill>
                  <a:srgbClr val="7F7F7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25"/>
          <p:cNvSpPr txBox="1"/>
          <p:nvPr>
            <p:ph idx="3" type="body"/>
          </p:nvPr>
        </p:nvSpPr>
        <p:spPr>
          <a:xfrm>
            <a:off x="6189664" y="1489075"/>
            <a:ext cx="5157787" cy="641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7" name="Google Shape;67;p25"/>
          <p:cNvSpPr txBox="1"/>
          <p:nvPr>
            <p:ph idx="4" type="body"/>
          </p:nvPr>
        </p:nvSpPr>
        <p:spPr>
          <a:xfrm>
            <a:off x="6189664" y="2193927"/>
            <a:ext cx="5157787" cy="3978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1600"/>
              <a:buChar char="•"/>
              <a:defRPr sz="1600">
                <a:solidFill>
                  <a:srgbClr val="7F7F7F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rgbClr val="7F7F7F"/>
              </a:buClr>
              <a:buSzPts val="1400"/>
              <a:buChar char="•"/>
              <a:defRPr sz="1400">
                <a:solidFill>
                  <a:srgbClr val="7F7F7F"/>
                </a:solidFill>
              </a:defRPr>
            </a:lvl2pPr>
            <a:lvl3pPr indent="-304800" lvl="2" marL="1371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200"/>
              <a:buChar char="•"/>
              <a:defRPr sz="1200">
                <a:solidFill>
                  <a:srgbClr val="7F7F7F"/>
                </a:solidFill>
              </a:defRPr>
            </a:lvl3pPr>
            <a:lvl4pPr indent="-298450" lvl="3" marL="1828800" algn="l">
              <a:lnSpc>
                <a:spcPct val="90000"/>
              </a:lnSpc>
              <a:spcBef>
                <a:spcPts val="330"/>
              </a:spcBef>
              <a:spcAft>
                <a:spcPts val="0"/>
              </a:spcAft>
              <a:buClr>
                <a:srgbClr val="7F7F7F"/>
              </a:buClr>
              <a:buSzPts val="1100"/>
              <a:buChar char="•"/>
              <a:defRPr sz="1100">
                <a:solidFill>
                  <a:srgbClr val="7F7F7F"/>
                </a:solidFill>
              </a:defRPr>
            </a:lvl4pPr>
            <a:lvl5pPr indent="-298450" lvl="4" marL="2286000" algn="l">
              <a:lnSpc>
                <a:spcPct val="90000"/>
              </a:lnSpc>
              <a:spcBef>
                <a:spcPts val="330"/>
              </a:spcBef>
              <a:spcAft>
                <a:spcPts val="0"/>
              </a:spcAft>
              <a:buClr>
                <a:srgbClr val="7F7F7F"/>
              </a:buClr>
              <a:buSzPts val="1100"/>
              <a:buChar char="•"/>
              <a:defRPr sz="1100">
                <a:solidFill>
                  <a:srgbClr val="7F7F7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25"/>
          <p:cNvSpPr txBox="1"/>
          <p:nvPr>
            <p:ph idx="10" type="dt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5"/>
          <p:cNvSpPr txBox="1"/>
          <p:nvPr>
            <p:ph idx="11" type="ftr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5"/>
          <p:cNvSpPr txBox="1"/>
          <p:nvPr>
            <p:ph idx="12" type="sldNum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1" name="Google Shape;71;p2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0055A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72" name="Google Shape;72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729385" y="165006"/>
            <a:ext cx="2228850" cy="4394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5" name="Google Shape;75;p26"/>
          <p:cNvSpPr txBox="1"/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6"/>
          <p:cNvSpPr txBox="1"/>
          <p:nvPr>
            <p:ph idx="10" type="dt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6"/>
          <p:cNvSpPr txBox="1"/>
          <p:nvPr>
            <p:ph idx="11" type="ftr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6"/>
          <p:cNvSpPr txBox="1"/>
          <p:nvPr>
            <p:ph idx="12" type="sldNum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9" name="Google Shape;79;p2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0055A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80" name="Google Shape;80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729385" y="165006"/>
            <a:ext cx="2228850" cy="4394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7"/>
          <p:cNvSpPr txBox="1"/>
          <p:nvPr>
            <p:ph idx="10" type="dt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7"/>
          <p:cNvSpPr txBox="1"/>
          <p:nvPr>
            <p:ph idx="11" type="ftr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7"/>
          <p:cNvSpPr txBox="1"/>
          <p:nvPr>
            <p:ph idx="12" type="sldNum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Quattrocento San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8"/>
          <p:cNvSpPr txBox="1"/>
          <p:nvPr>
            <p:ph idx="1" type="body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1600"/>
              <a:buChar char="•"/>
              <a:defRPr sz="1600">
                <a:solidFill>
                  <a:srgbClr val="7F7F7F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rgbClr val="7F7F7F"/>
              </a:buClr>
              <a:buSzPts val="1400"/>
              <a:buChar char="•"/>
              <a:defRPr sz="1400">
                <a:solidFill>
                  <a:srgbClr val="7F7F7F"/>
                </a:solidFill>
              </a:defRPr>
            </a:lvl2pPr>
            <a:lvl3pPr indent="-304800" lvl="2" marL="1371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200"/>
              <a:buChar char="•"/>
              <a:defRPr sz="1200">
                <a:solidFill>
                  <a:srgbClr val="7F7F7F"/>
                </a:solidFill>
              </a:defRPr>
            </a:lvl3pPr>
            <a:lvl4pPr indent="-298450" lvl="3" marL="1828800" algn="l">
              <a:lnSpc>
                <a:spcPct val="90000"/>
              </a:lnSpc>
              <a:spcBef>
                <a:spcPts val="330"/>
              </a:spcBef>
              <a:spcAft>
                <a:spcPts val="0"/>
              </a:spcAft>
              <a:buClr>
                <a:srgbClr val="7F7F7F"/>
              </a:buClr>
              <a:buSzPts val="1100"/>
              <a:buChar char="•"/>
              <a:defRPr sz="1100">
                <a:solidFill>
                  <a:srgbClr val="7F7F7F"/>
                </a:solidFill>
              </a:defRPr>
            </a:lvl4pPr>
            <a:lvl5pPr indent="-298450" lvl="4" marL="2286000" algn="l">
              <a:lnSpc>
                <a:spcPct val="90000"/>
              </a:lnSpc>
              <a:spcBef>
                <a:spcPts val="330"/>
              </a:spcBef>
              <a:spcAft>
                <a:spcPts val="0"/>
              </a:spcAft>
              <a:buClr>
                <a:srgbClr val="7F7F7F"/>
              </a:buClr>
              <a:buSzPts val="1100"/>
              <a:buChar char="•"/>
              <a:defRPr sz="1100">
                <a:solidFill>
                  <a:srgbClr val="7F7F7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28"/>
          <p:cNvSpPr txBox="1"/>
          <p:nvPr>
            <p:ph idx="2" type="body"/>
          </p:nvPr>
        </p:nvSpPr>
        <p:spPr>
          <a:xfrm>
            <a:off x="839788" y="2101850"/>
            <a:ext cx="3932237" cy="37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9" name="Google Shape;89;p28"/>
          <p:cNvSpPr txBox="1"/>
          <p:nvPr>
            <p:ph idx="10" type="dt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8"/>
          <p:cNvSpPr txBox="1"/>
          <p:nvPr>
            <p:ph idx="11" type="ftr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8"/>
          <p:cNvSpPr txBox="1"/>
          <p:nvPr>
            <p:ph idx="12" type="sldNum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Quattrocento Sans"/>
              <a:buNone/>
              <a:defRPr b="0" i="0" sz="4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12" name="Google Shape;12;p19"/>
          <p:cNvSpPr txBox="1"/>
          <p:nvPr>
            <p:ph idx="10" type="dt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13" name="Google Shape;13;p19"/>
          <p:cNvSpPr txBox="1"/>
          <p:nvPr>
            <p:ph idx="11" type="ftr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14" name="Google Shape;14;p19"/>
          <p:cNvSpPr txBox="1"/>
          <p:nvPr>
            <p:ph idx="12" type="sldNum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"/>
          <p:cNvSpPr txBox="1"/>
          <p:nvPr>
            <p:ph type="ctrTitle"/>
          </p:nvPr>
        </p:nvSpPr>
        <p:spPr>
          <a:xfrm>
            <a:off x="838200" y="2061006"/>
            <a:ext cx="105156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 Sans"/>
              <a:buNone/>
            </a:pPr>
            <a:br>
              <a:rPr lang="en-US"/>
            </a:br>
            <a:r>
              <a:rPr lang="en-US"/>
              <a:t>Technical Support (420-1N6-AB)</a:t>
            </a:r>
            <a:br>
              <a:rPr lang="en-US"/>
            </a:br>
            <a:r>
              <a:rPr lang="en-US"/>
              <a:t>Computer Hardware: </a:t>
            </a:r>
            <a:br>
              <a:rPr lang="en-US"/>
            </a:br>
            <a:r>
              <a:rPr lang="en-US"/>
              <a:t>BIOS, CMOS &amp; UEFI</a:t>
            </a:r>
            <a:endParaRPr/>
          </a:p>
        </p:txBody>
      </p:sp>
      <p:sp>
        <p:nvSpPr>
          <p:cNvPr id="131" name="Google Shape;131;p1"/>
          <p:cNvSpPr txBox="1"/>
          <p:nvPr>
            <p:ph idx="1" type="subTitle"/>
          </p:nvPr>
        </p:nvSpPr>
        <p:spPr>
          <a:xfrm>
            <a:off x="838200" y="5110609"/>
            <a:ext cx="11074877" cy="13764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/>
              <a:t>Fall 2022</a:t>
            </a:r>
            <a:endParaRPr/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0"/>
          <p:cNvSpPr txBox="1"/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/>
              <a:t>BIOS Settings</a:t>
            </a:r>
            <a:endParaRPr/>
          </a:p>
        </p:txBody>
      </p:sp>
      <p:sp>
        <p:nvSpPr>
          <p:cNvPr id="185" name="Google Shape;185;p1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200"/>
              <a:buChar char="•"/>
            </a:pPr>
            <a:r>
              <a:rPr lang="en-US"/>
              <a:t>After the computer is turned off, it needs to maintain certain settings such as: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</a:pPr>
            <a:r>
              <a:rPr lang="en-US"/>
              <a:t>Date and time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</a:pPr>
            <a:r>
              <a:rPr lang="en-US"/>
              <a:t>Boot sequence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</a:pPr>
            <a:r>
              <a:rPr lang="en-US"/>
              <a:t>Certain hardware settings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660"/>
              </a:spcBef>
              <a:spcAft>
                <a:spcPts val="0"/>
              </a:spcAft>
              <a:buClr>
                <a:srgbClr val="7F7F7F"/>
              </a:buClr>
              <a:buSzPts val="2200"/>
              <a:buChar char="•"/>
            </a:pPr>
            <a:r>
              <a:rPr lang="en-US"/>
              <a:t>Many important custom settings can only be configured in the BIOS.</a:t>
            </a:r>
            <a:endParaRPr/>
          </a:p>
          <a:p>
            <a:pPr indent="-88900" lvl="0" marL="228600" rtl="0" algn="l">
              <a:lnSpc>
                <a:spcPct val="90000"/>
              </a:lnSpc>
              <a:spcBef>
                <a:spcPts val="660"/>
              </a:spcBef>
              <a:spcAft>
                <a:spcPts val="0"/>
              </a:spcAft>
              <a:buClr>
                <a:srgbClr val="7F7F7F"/>
              </a:buClr>
              <a:buSzPts val="22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660"/>
              </a:spcBef>
              <a:spcAft>
                <a:spcPts val="0"/>
              </a:spcAft>
              <a:buClr>
                <a:srgbClr val="7F7F7F"/>
              </a:buClr>
              <a:buSzPts val="2200"/>
              <a:buChar char="•"/>
            </a:pPr>
            <a:r>
              <a:rPr lang="en-US"/>
              <a:t>These settings are stored on another chip on the motherboard (CMOS)</a:t>
            </a:r>
            <a:endParaRPr/>
          </a:p>
        </p:txBody>
      </p:sp>
      <p:pic>
        <p:nvPicPr>
          <p:cNvPr descr="enter BIOS" id="186" name="Google Shape;186;p10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72200" y="2073351"/>
            <a:ext cx="5181600" cy="385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1"/>
          <p:cNvSpPr txBox="1"/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/>
              <a:t>CMOS</a:t>
            </a:r>
            <a:endParaRPr/>
          </a:p>
        </p:txBody>
      </p:sp>
      <p:sp>
        <p:nvSpPr>
          <p:cNvPr id="192" name="Google Shape;192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-214312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/>
              <a:t>A separate memory chip called CMOS (complementary metal-oxide semiconductor) that stores the information that describes specific device parameters. </a:t>
            </a:r>
            <a:endParaRPr/>
          </a:p>
          <a:p>
            <a:pPr indent="-216217" lvl="1" marL="685800" rtl="0" algn="l">
              <a:lnSpc>
                <a:spcPct val="120000"/>
              </a:lnSpc>
              <a:spcBef>
                <a:spcPts val="546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/>
              <a:t>CMOS also acts as a clock to store the current date and time. </a:t>
            </a:r>
            <a:endParaRPr/>
          </a:p>
          <a:p>
            <a:pPr indent="-214312" lvl="0" marL="228600" rtl="0" algn="l">
              <a:lnSpc>
                <a:spcPct val="120000"/>
              </a:lnSpc>
              <a:spcBef>
                <a:spcPts val="630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/>
              <a:t>CMOS is the semiconductor technology used in the transistors. </a:t>
            </a:r>
            <a:endParaRPr/>
          </a:p>
          <a:p>
            <a:pPr indent="-216217" lvl="1" marL="685800" rtl="0" algn="l">
              <a:lnSpc>
                <a:spcPct val="120000"/>
              </a:lnSpc>
              <a:spcBef>
                <a:spcPts val="546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/>
              <a:t>Made of silicon and germanium which conduct electricity but only under certain controllable conditions (semiconductor). </a:t>
            </a:r>
            <a:endParaRPr/>
          </a:p>
          <a:p>
            <a:pPr indent="-216217" lvl="1" marL="685800" rtl="0" algn="l">
              <a:lnSpc>
                <a:spcPct val="120000"/>
              </a:lnSpc>
              <a:spcBef>
                <a:spcPts val="546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/>
              <a:t>Use almost no power when not needed but can become very hot when in use. </a:t>
            </a:r>
            <a:br>
              <a:rPr lang="en-US"/>
            </a:br>
            <a:r>
              <a:rPr lang="en-US"/>
              <a:t>(This limits their speed significantly.)</a:t>
            </a:r>
            <a:endParaRPr/>
          </a:p>
          <a:p>
            <a:pPr indent="-216217" lvl="1" marL="685800" rtl="0" algn="l">
              <a:lnSpc>
                <a:spcPct val="120000"/>
              </a:lnSpc>
              <a:spcBef>
                <a:spcPts val="546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/>
              <a:t>CMOS is usually powered by a coin-sized CR2032 cell battery, referred to as the CMOS battery.</a:t>
            </a:r>
            <a:endParaRPr/>
          </a:p>
          <a:p>
            <a:pPr indent="-216217" lvl="1" marL="685800" rtl="0" algn="l">
              <a:lnSpc>
                <a:spcPct val="120000"/>
              </a:lnSpc>
              <a:spcBef>
                <a:spcPts val="546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/>
              <a:t>Most CMOS batteries will last the lifetime of a motherboard, up to 10 years in most cases, but will sometimes need to be replaced.</a:t>
            </a:r>
            <a:endParaRPr/>
          </a:p>
          <a:p>
            <a:pPr indent="-216217" lvl="1" marL="685800" rtl="0" algn="l">
              <a:lnSpc>
                <a:spcPct val="120000"/>
              </a:lnSpc>
              <a:spcBef>
                <a:spcPts val="546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/>
              <a:t>Incorrect or slow system date and time or loss of BIOS settings are signs of a dead or dying CMOS battery.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630"/>
              </a:spcBef>
              <a:spcAft>
                <a:spcPts val="0"/>
              </a:spcAft>
              <a:buClr>
                <a:srgbClr val="7F7F7F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2"/>
          <p:cNvSpPr txBox="1"/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/>
              <a:t>CMOS (cont.)</a:t>
            </a:r>
            <a:endParaRPr/>
          </a:p>
        </p:txBody>
      </p:sp>
      <p:sp>
        <p:nvSpPr>
          <p:cNvPr id="198" name="Google Shape;198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/>
          </a:bodyPr>
          <a:lstStyle/>
          <a:p>
            <a:pPr indent="-200025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/>
              <a:t>Initially the CMOS was a separate chip on the motherboard.</a:t>
            </a:r>
            <a:endParaRPr/>
          </a:p>
          <a:p>
            <a:pPr indent="-203834" lvl="1" marL="685800" rtl="0" algn="l">
              <a:lnSpc>
                <a:spcPct val="115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/>
              <a:t>Nowadays it is almost always built into the Southbridge.</a:t>
            </a:r>
            <a:endParaRPr/>
          </a:p>
          <a:p>
            <a:pPr indent="-200025" lvl="0" marL="2286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/>
              <a:t>The information stored in CMOS is vital for the computer to function.</a:t>
            </a:r>
            <a:endParaRPr/>
          </a:p>
          <a:p>
            <a:pPr indent="-203834" lvl="1" marL="685800" rtl="0" algn="l">
              <a:lnSpc>
                <a:spcPct val="115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/>
              <a:t>Every computer ships with a program that allows you to access and modify CMOS data.</a:t>
            </a:r>
            <a:endParaRPr/>
          </a:p>
          <a:p>
            <a:pPr indent="-200025" lvl="0" marL="2286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/>
              <a:t>CMOS can be accessed at computer boot by pressing a special key (depends on the manufacturer)</a:t>
            </a:r>
            <a:endParaRPr/>
          </a:p>
          <a:p>
            <a:pPr indent="-203834" lvl="1" marL="685800" rtl="0" algn="l">
              <a:lnSpc>
                <a:spcPct val="115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/>
              <a:t>Usually it would be F1, F2, F10, F12, Del or a key combination -- again, it will be different for every manufacturer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3"/>
          <p:cNvSpPr txBox="1"/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/>
              <a:t>Common CMOS Options</a:t>
            </a:r>
            <a:endParaRPr/>
          </a:p>
        </p:txBody>
      </p:sp>
      <p:graphicFrame>
        <p:nvGraphicFramePr>
          <p:cNvPr id="204" name="Google Shape;204;p13"/>
          <p:cNvGraphicFramePr/>
          <p:nvPr/>
        </p:nvGraphicFramePr>
        <p:xfrm>
          <a:off x="838200" y="182562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{375CFF0E-69F1-4378-9794-CA4F0FF7694A}</a:tableStyleId>
              </a:tblPr>
              <a:tblGrid>
                <a:gridCol w="2383175"/>
                <a:gridCol w="8132425"/>
              </a:tblGrid>
              <a:tr h="515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System date/time</a:t>
                      </a:r>
                      <a:endParaRPr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Set the system date and time.</a:t>
                      </a:r>
                      <a:endParaRPr/>
                    </a:p>
                  </a:txBody>
                  <a:tcPr marT="63500" marB="63500" marR="63500" marL="63500"/>
                </a:tc>
              </a:tr>
              <a:tr h="515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Boot sequence</a:t>
                      </a:r>
                      <a:endParaRPr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The order that BIOS will try to load the operating system.</a:t>
                      </a:r>
                      <a:endParaRPr/>
                    </a:p>
                  </a:txBody>
                  <a:tcPr marT="63500" marB="63500" marR="63500" marL="63500"/>
                </a:tc>
              </a:tr>
              <a:tr h="515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Plug and play</a:t>
                      </a:r>
                      <a:endParaRPr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 standard for auto-detecting connected devices. </a:t>
                      </a:r>
                      <a:endParaRPr/>
                    </a:p>
                  </a:txBody>
                  <a:tcPr marT="63500" marB="63500" marR="63500" marL="63500"/>
                </a:tc>
              </a:tr>
              <a:tr h="515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Mouse / keyboard</a:t>
                      </a:r>
                      <a:endParaRPr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Settings to enable number lock, auto-detect the mouse, etc.</a:t>
                      </a:r>
                      <a:endParaRPr/>
                    </a:p>
                  </a:txBody>
                  <a:tcPr marT="63500" marB="63500" marR="63500" marL="63500"/>
                </a:tc>
              </a:tr>
              <a:tr h="515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Drive configuration</a:t>
                      </a:r>
                      <a:endParaRPr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Configure hard drives, CD-ROM and floppy drives.</a:t>
                      </a:r>
                      <a:endParaRPr/>
                    </a:p>
                  </a:txBody>
                  <a:tcPr marT="63500" marB="63500" marR="63500" marL="63500"/>
                </a:tc>
              </a:tr>
              <a:tr h="515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Security</a:t>
                      </a:r>
                      <a:endParaRPr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Set a password for accessing the computer</a:t>
                      </a:r>
                      <a:endParaRPr/>
                    </a:p>
                  </a:txBody>
                  <a:tcPr marT="63500" marB="63500" marR="63500" marL="63500"/>
                </a:tc>
              </a:tr>
              <a:tr h="90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Power management</a:t>
                      </a:r>
                      <a:endParaRPr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Select whether to use power management, as well as the amount of time for standby and suspend.</a:t>
                      </a:r>
                      <a:endParaRPr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4"/>
          <p:cNvSpPr txBox="1"/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/>
              <a:t>BIOS Limitations</a:t>
            </a:r>
            <a:endParaRPr/>
          </a:p>
        </p:txBody>
      </p:sp>
      <p:sp>
        <p:nvSpPr>
          <p:cNvPr id="210" name="Google Shape;210;p14"/>
          <p:cNvSpPr txBox="1"/>
          <p:nvPr>
            <p:ph idx="1" type="body"/>
          </p:nvPr>
        </p:nvSpPr>
        <p:spPr>
          <a:xfrm>
            <a:off x="779476" y="1674623"/>
            <a:ext cx="11107723" cy="48184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/>
              <a:t>BIOS was the only firmware service of its kind for a long time. </a:t>
            </a:r>
            <a:br>
              <a:rPr lang="en-US"/>
            </a:br>
            <a:r>
              <a:rPr lang="en-US"/>
              <a:t>(Early MS Dos computers in 1980 had BIOS.)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765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/>
              <a:t>BIOS had several limitations: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663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/>
              <a:t>Each motherboard manufacturer had to produce their own BIOS.</a:t>
            </a:r>
            <a:br>
              <a:rPr lang="en-US"/>
            </a:br>
            <a:r>
              <a:rPr lang="en-US"/>
              <a:t>(customised to at particular set of hardware components).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663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/>
              <a:t>Must run in 16-bit processor mode and only has 1 MB of space to execute in. 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663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/>
              <a:t>Has trouble initializing multiple hardware devices at once, which leads to a slower boot process when initializing all the hardware interfaces and devices on a modern computers.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663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/>
              <a:t>Can only boot from drives of 2.1 TB or less. 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663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/>
              <a:t>Can only support keyboard access. </a:t>
            </a:r>
            <a:endParaRPr/>
          </a:p>
          <a:p>
            <a:pPr indent="-66675" lvl="0" marL="228600" rtl="0" algn="l">
              <a:lnSpc>
                <a:spcPct val="120000"/>
              </a:lnSpc>
              <a:spcBef>
                <a:spcPts val="765"/>
              </a:spcBef>
              <a:spcAft>
                <a:spcPts val="0"/>
              </a:spcAft>
              <a:buClr>
                <a:srgbClr val="7F7F7F"/>
              </a:buClr>
              <a:buSzPct val="100000"/>
              <a:buNone/>
            </a:pPr>
            <a:r>
              <a:t/>
            </a:r>
            <a:endParaRPr/>
          </a:p>
          <a:p>
            <a:pPr indent="-66675" lvl="0" marL="228600" rtl="0" algn="l">
              <a:lnSpc>
                <a:spcPct val="120000"/>
              </a:lnSpc>
              <a:spcBef>
                <a:spcPts val="765"/>
              </a:spcBef>
              <a:spcAft>
                <a:spcPts val="0"/>
              </a:spcAft>
              <a:buClr>
                <a:srgbClr val="7F7F7F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5"/>
          <p:cNvSpPr txBox="1"/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/>
              <a:t>BIOS Replacement</a:t>
            </a:r>
            <a:endParaRPr/>
          </a:p>
        </p:txBody>
      </p:sp>
      <p:sp>
        <p:nvSpPr>
          <p:cNvPr id="216" name="Google Shape;216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  <a:buChar char="•"/>
            </a:pPr>
            <a:r>
              <a:rPr lang="en-US"/>
              <a:t>Intel developed the </a:t>
            </a:r>
            <a:r>
              <a:rPr lang="en-US">
                <a:solidFill>
                  <a:srgbClr val="0055A4"/>
                </a:solidFill>
              </a:rPr>
              <a:t>Extensible Framework Interface </a:t>
            </a:r>
            <a:r>
              <a:rPr lang="en-US"/>
              <a:t>(EFI) - </a:t>
            </a:r>
            <a:br>
              <a:rPr lang="en-US"/>
            </a:br>
            <a:r>
              <a:rPr lang="en-US"/>
              <a:t>an open system of standards for developing firmware for hardware components.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ts val="2600"/>
              <a:buChar char="•"/>
            </a:pPr>
            <a:r>
              <a:rPr lang="en-US"/>
              <a:t>Without the entire framework needing to be architecture specific.</a:t>
            </a:r>
            <a:endParaRPr/>
          </a:p>
          <a:p>
            <a:pPr indent="-38100" lvl="0" marL="2286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ts val="3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ts val="3000"/>
              <a:buChar char="•"/>
            </a:pPr>
            <a:r>
              <a:rPr lang="en-US"/>
              <a:t>This grew into </a:t>
            </a:r>
            <a:r>
              <a:rPr lang="en-US">
                <a:solidFill>
                  <a:srgbClr val="0055A4"/>
                </a:solidFill>
              </a:rPr>
              <a:t>UEFI</a:t>
            </a:r>
            <a:r>
              <a:rPr lang="en-US"/>
              <a:t> (Unified Extensible Framework Interface), which is maintained by a group of technology companies including Apple, Microsoft, IBM and Intel.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ts val="3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6"/>
          <p:cNvSpPr txBox="1"/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/>
              <a:t>UEFI</a:t>
            </a:r>
            <a:endParaRPr/>
          </a:p>
        </p:txBody>
      </p:sp>
      <p:sp>
        <p:nvSpPr>
          <p:cNvPr id="222" name="Google Shape;222;p16"/>
          <p:cNvSpPr txBox="1"/>
          <p:nvPr>
            <p:ph idx="1" type="body"/>
          </p:nvPr>
        </p:nvSpPr>
        <p:spPr>
          <a:xfrm>
            <a:off x="609599" y="1825625"/>
            <a:ext cx="6252673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200"/>
              <a:buChar char="•"/>
            </a:pPr>
            <a:r>
              <a:rPr lang="en-US"/>
              <a:t>UEFI is a customizable framework which does not require a separate program (boot loader) to launch the operating system.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660"/>
              </a:spcBef>
              <a:spcAft>
                <a:spcPts val="0"/>
              </a:spcAft>
              <a:buClr>
                <a:srgbClr val="7F7F7F"/>
              </a:buClr>
              <a:buSzPts val="2200"/>
              <a:buChar char="•"/>
            </a:pPr>
            <a:r>
              <a:rPr lang="en-US"/>
              <a:t>UEFI Includes native support for HDDs larger than 2 terabytes.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660"/>
              </a:spcBef>
              <a:spcAft>
                <a:spcPts val="0"/>
              </a:spcAft>
              <a:buClr>
                <a:srgbClr val="7F7F7F"/>
              </a:buClr>
              <a:buSzPts val="2200"/>
              <a:buChar char="•"/>
            </a:pPr>
            <a:r>
              <a:rPr lang="en-US"/>
              <a:t>UEFI has user-friendly graphical user interface that supports different colors and even animations with mouse support.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660"/>
              </a:spcBef>
              <a:spcAft>
                <a:spcPts val="0"/>
              </a:spcAft>
              <a:buClr>
                <a:srgbClr val="7F7F7F"/>
              </a:buClr>
              <a:buSzPts val="2200"/>
              <a:buChar char="•"/>
            </a:pPr>
            <a:r>
              <a:rPr lang="en-US"/>
              <a:t>UEFI also has a built-in feature called secure boot.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</a:pPr>
            <a:r>
              <a:rPr lang="en-US"/>
              <a:t>Secure boot stops any digitally unsigned drivers from loading.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</a:pPr>
            <a:r>
              <a:rPr lang="en-US"/>
              <a:t>Helps to stop malicious software such as rootkits.</a:t>
            </a:r>
            <a:endParaRPr/>
          </a:p>
        </p:txBody>
      </p:sp>
      <p:pic>
        <p:nvPicPr>
          <p:cNvPr id="223" name="Google Shape;223;p16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16253" y="1825625"/>
            <a:ext cx="4901725" cy="2348585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16"/>
          <p:cNvSpPr txBox="1"/>
          <p:nvPr/>
        </p:nvSpPr>
        <p:spPr>
          <a:xfrm>
            <a:off x="7016250" y="4446182"/>
            <a:ext cx="5027700" cy="22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None/>
            </a:pPr>
            <a:r>
              <a:rPr b="0" i="0" lang="en-US" sz="2200" u="none" cap="none" strike="noStrike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OS Support:</a:t>
            </a:r>
            <a:endParaRPr/>
          </a:p>
          <a:p>
            <a:pPr indent="-202882" lvl="1" marL="685800" marR="0" rtl="0" algn="l">
              <a:lnSpc>
                <a:spcPct val="115000"/>
              </a:lnSpc>
              <a:spcBef>
                <a:spcPts val="54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Windows 8 and newer PCs use U</a:t>
            </a:r>
            <a:r>
              <a:rPr lang="en-US" sz="1800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r>
              <a:rPr b="0" i="0" lang="en-US" sz="1800" u="none" cap="none" strike="noStrike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FI instead o</a:t>
            </a:r>
            <a:r>
              <a:rPr lang="en-US" sz="1800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</a:t>
            </a:r>
            <a:r>
              <a:rPr b="0" i="0" lang="en-US" sz="1800" u="none" cap="none" strike="noStrike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BIOS.</a:t>
            </a:r>
            <a:endParaRPr/>
          </a:p>
          <a:p>
            <a:pPr indent="-202882" lvl="1" marL="685800" marR="0" rtl="0" algn="l">
              <a:lnSpc>
                <a:spcPct val="115000"/>
              </a:lnSpc>
              <a:spcBef>
                <a:spcPts val="54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Apple MAC has used UEFI for years.</a:t>
            </a:r>
            <a:endParaRPr b="0" i="0" sz="1800" u="none" cap="none" strike="noStrike">
              <a:solidFill>
                <a:srgbClr val="7F7F7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02882" lvl="1" marL="685800" marR="0" rtl="0" algn="l">
              <a:lnSpc>
                <a:spcPct val="115000"/>
              </a:lnSpc>
              <a:spcBef>
                <a:spcPts val="540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</a:pPr>
            <a:r>
              <a:rPr lang="en-US" sz="1800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Linux doesn’t have a dedicated hardware manufacturer, so Linux users have used whatever they want for years! Mostly UEFI but there are some alternatives</a:t>
            </a:r>
            <a:br>
              <a:rPr b="0" i="0" lang="en-US" sz="1800" u="none" cap="none" strike="noStrike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endParaRPr b="0" i="0" sz="1800" u="none" cap="none" strike="noStrike">
              <a:solidFill>
                <a:srgbClr val="7F7F7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7"/>
          <p:cNvSpPr txBox="1"/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/>
              <a:t>How To Access UEFI Settings</a:t>
            </a:r>
            <a:endParaRPr/>
          </a:p>
        </p:txBody>
      </p:sp>
      <p:sp>
        <p:nvSpPr>
          <p:cNvPr id="230" name="Google Shape;230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42887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  <a:buChar char="•"/>
            </a:pPr>
            <a:r>
              <a:rPr lang="en-US"/>
              <a:t>Windows 10 &amp; 8:</a:t>
            </a:r>
            <a:endParaRPr/>
          </a:p>
          <a:p>
            <a:pPr indent="-240982" lvl="1" marL="685800" rtl="0" algn="l">
              <a:lnSpc>
                <a:spcPct val="110000"/>
              </a:lnSpc>
              <a:spcBef>
                <a:spcPts val="722"/>
              </a:spcBef>
              <a:spcAft>
                <a:spcPts val="0"/>
              </a:spcAft>
              <a:buClr>
                <a:srgbClr val="7F7F7F"/>
              </a:buClr>
              <a:buSzPts val="2600"/>
              <a:buChar char="•"/>
            </a:pPr>
            <a:r>
              <a:rPr lang="en-US"/>
              <a:t>Hold down Shift when restarting.</a:t>
            </a:r>
            <a:endParaRPr/>
          </a:p>
          <a:p>
            <a:pPr indent="-240982" lvl="1" marL="685800" rtl="0" algn="l">
              <a:lnSpc>
                <a:spcPct val="110000"/>
              </a:lnSpc>
              <a:spcBef>
                <a:spcPts val="722"/>
              </a:spcBef>
              <a:spcAft>
                <a:spcPts val="0"/>
              </a:spcAft>
              <a:buClr>
                <a:srgbClr val="7F7F7F"/>
              </a:buClr>
              <a:buSzPts val="2600"/>
              <a:buChar char="•"/>
            </a:pPr>
            <a:r>
              <a:rPr lang="en-US"/>
              <a:t>Settings → Update and Security → </a:t>
            </a:r>
            <a:br>
              <a:rPr lang="en-US"/>
            </a:br>
            <a:r>
              <a:rPr lang="en-US"/>
              <a:t>Recovery → Advanced Startup.</a:t>
            </a:r>
            <a:endParaRPr/>
          </a:p>
          <a:p>
            <a:pPr indent="-242887" lvl="0" marL="228600" rtl="0" algn="l">
              <a:lnSpc>
                <a:spcPct val="110000"/>
              </a:lnSpc>
              <a:spcBef>
                <a:spcPts val="833"/>
              </a:spcBef>
              <a:spcAft>
                <a:spcPts val="0"/>
              </a:spcAft>
              <a:buClr>
                <a:srgbClr val="7F7F7F"/>
              </a:buClr>
              <a:buSzPts val="3000"/>
              <a:buChar char="•"/>
            </a:pPr>
            <a:r>
              <a:rPr lang="en-US"/>
              <a:t>In command prompt, type 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833"/>
              </a:spcBef>
              <a:spcAft>
                <a:spcPts val="0"/>
              </a:spcAft>
              <a:buClr>
                <a:srgbClr val="0055A4"/>
              </a:buClr>
              <a:buSzPts val="3000"/>
              <a:buNone/>
            </a:pPr>
            <a:r>
              <a:rPr lang="en-US">
                <a:solidFill>
                  <a:srgbClr val="0055A4"/>
                </a:solidFill>
                <a:latin typeface="Consolas"/>
                <a:ea typeface="Consolas"/>
                <a:cs typeface="Consolas"/>
                <a:sym typeface="Consolas"/>
              </a:rPr>
              <a:t>	shutdown.exe /r /o</a:t>
            </a:r>
            <a:endParaRPr/>
          </a:p>
          <a:p>
            <a:pPr indent="-242887" lvl="0" marL="228600" rtl="0" algn="l">
              <a:lnSpc>
                <a:spcPct val="110000"/>
              </a:lnSpc>
              <a:spcBef>
                <a:spcPts val="833"/>
              </a:spcBef>
              <a:spcAft>
                <a:spcPts val="0"/>
              </a:spcAft>
              <a:buClr>
                <a:srgbClr val="7F7F7F"/>
              </a:buClr>
              <a:buSzPts val="3000"/>
              <a:buChar char="•"/>
            </a:pPr>
            <a:r>
              <a:rPr lang="en-US"/>
              <a:t>Click “UEFI Firmware Settings” to</a:t>
            </a:r>
            <a:br>
              <a:rPr lang="en-US"/>
            </a:br>
            <a:r>
              <a:rPr lang="en-US"/>
              <a:t>access firmware options (like BIOS).</a:t>
            </a:r>
            <a:endParaRPr/>
          </a:p>
        </p:txBody>
      </p:sp>
      <p:pic>
        <p:nvPicPr>
          <p:cNvPr id="231" name="Google Shape;23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63824" y="1862806"/>
            <a:ext cx="2824483" cy="1863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35318" y="4063291"/>
            <a:ext cx="4142418" cy="246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8"/>
          <p:cNvSpPr txBox="1"/>
          <p:nvPr>
            <p:ph type="title"/>
          </p:nvPr>
        </p:nvSpPr>
        <p:spPr>
          <a:xfrm>
            <a:off x="838201" y="2402238"/>
            <a:ext cx="4508715" cy="21872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55A4"/>
              </a:buClr>
              <a:buSzPts val="9600"/>
              <a:buFont typeface="Quattrocento Sans"/>
              <a:buNone/>
            </a:pPr>
            <a:r>
              <a:rPr lang="en-US" sz="9600"/>
              <a:t>Q &amp; 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"/>
          <p:cNvSpPr txBox="1"/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137" name="Google Shape;137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  <a:buChar char="•"/>
            </a:pPr>
            <a:r>
              <a:rPr lang="en-US"/>
              <a:t>BIOS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ts val="3000"/>
              <a:buChar char="•"/>
            </a:pPr>
            <a:r>
              <a:rPr lang="en-US"/>
              <a:t>CMOS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ts val="3000"/>
              <a:buChar char="•"/>
            </a:pPr>
            <a:r>
              <a:rPr lang="en-US"/>
              <a:t>UEFI</a:t>
            </a:r>
            <a:endParaRPr/>
          </a:p>
          <a:p>
            <a:pPr indent="-38100" lvl="0" marL="228600" rtl="0" algn="l">
              <a:lnSpc>
                <a:spcPct val="80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ts val="3000"/>
              <a:buNone/>
            </a:pPr>
            <a:r>
              <a:t/>
            </a:r>
            <a:endParaRPr/>
          </a:p>
          <a:p>
            <a:pPr indent="-38100" lvl="0" marL="2286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ts val="3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"/>
          <p:cNvSpPr txBox="1"/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/>
              <a:t>What do we have so far..</a:t>
            </a:r>
            <a:endParaRPr/>
          </a:p>
        </p:txBody>
      </p:sp>
      <p:sp>
        <p:nvSpPr>
          <p:cNvPr id="143" name="Google Shape;14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200025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/>
              <a:t>Computers consist of different hardware components:</a:t>
            </a:r>
            <a:endParaRPr/>
          </a:p>
          <a:p>
            <a:pPr indent="-203834" lvl="1" marL="685800" rtl="0" algn="l">
              <a:lnSpc>
                <a:spcPct val="115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/>
              <a:t>Keyboards and mice for input.</a:t>
            </a:r>
            <a:endParaRPr/>
          </a:p>
          <a:p>
            <a:pPr indent="-203834" lvl="1" marL="685800" rtl="0" algn="l">
              <a:lnSpc>
                <a:spcPct val="115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/>
              <a:t>Monitors, sound cards and printers for output.</a:t>
            </a:r>
            <a:endParaRPr/>
          </a:p>
          <a:p>
            <a:pPr indent="-203834" lvl="1" marL="685800" rtl="0" algn="l">
              <a:lnSpc>
                <a:spcPct val="115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/>
              <a:t>Permanent storage devices to store programs and data.</a:t>
            </a:r>
            <a:endParaRPr/>
          </a:p>
          <a:p>
            <a:pPr indent="-200025" lvl="0" marL="2286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/>
              <a:t>These hardware components can store/manipulate information represented by “on” and “off” states (binary, logic circuits)</a:t>
            </a:r>
            <a:endParaRPr/>
          </a:p>
          <a:p>
            <a:pPr indent="-200025" lvl="0" marL="2286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/>
              <a:t>The CPU communicates with all devices connected to the computer. </a:t>
            </a:r>
            <a:endParaRPr/>
          </a:p>
          <a:p>
            <a:pPr indent="-203834" lvl="1" marL="685800" rtl="0" algn="l">
              <a:lnSpc>
                <a:spcPct val="115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/>
              <a:t>Chipsets allow all communication to happen. </a:t>
            </a:r>
            <a:endParaRPr/>
          </a:p>
          <a:p>
            <a:pPr indent="-209550" lvl="2" marL="11430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/>
              <a:t>Using Northbridge and Southbridge and the bus.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"/>
          <p:cNvSpPr txBox="1"/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/>
              <a:t>CPU Meets Hardware Components </a:t>
            </a:r>
            <a:endParaRPr/>
          </a:p>
        </p:txBody>
      </p:sp>
      <p:sp>
        <p:nvSpPr>
          <p:cNvPr id="149" name="Google Shape;149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  <a:buChar char="•"/>
            </a:pPr>
            <a:r>
              <a:rPr lang="en-US"/>
              <a:t>The CPU needs some program(s) loaded into memory that teaches (informs) it about a particular device so that it knows how to communicate with it. This program is known as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055A4"/>
              </a:buClr>
              <a:buSzPts val="3000"/>
              <a:buNone/>
            </a:pPr>
            <a:r>
              <a:rPr lang="en-US">
                <a:solidFill>
                  <a:srgbClr val="0055A4"/>
                </a:solidFill>
              </a:rPr>
              <a:t>Basic Input/output Services (BIOS)</a:t>
            </a:r>
            <a:r>
              <a:rPr lang="en-US"/>
              <a:t>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ts val="3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ts val="3000"/>
              <a:buChar char="•"/>
            </a:pPr>
            <a:r>
              <a:rPr lang="en-US"/>
              <a:t>These programs that are dedicated to enabling the CPU to communicate with different hardware components.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ts val="2600"/>
              <a:buChar char="•"/>
            </a:pPr>
            <a:r>
              <a:rPr lang="en-US"/>
              <a:t>Known as </a:t>
            </a:r>
            <a:r>
              <a:rPr lang="en-US">
                <a:solidFill>
                  <a:srgbClr val="0055A4"/>
                </a:solidFill>
              </a:rPr>
              <a:t>services</a:t>
            </a:r>
            <a:r>
              <a:rPr lang="en-US"/>
              <a:t> or </a:t>
            </a:r>
            <a:r>
              <a:rPr lang="en-US">
                <a:solidFill>
                  <a:srgbClr val="0055A4"/>
                </a:solidFill>
              </a:rPr>
              <a:t>device drivers</a:t>
            </a:r>
            <a:r>
              <a:rPr lang="en-US"/>
              <a:t>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5"/>
          <p:cNvSpPr txBox="1"/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/>
              <a:t>CPU Meets Hardware Components (cont.)</a:t>
            </a:r>
            <a:endParaRPr/>
          </a:p>
        </p:txBody>
      </p:sp>
      <p:sp>
        <p:nvSpPr>
          <p:cNvPr id="155" name="Google Shape;155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  <a:buChar char="•"/>
            </a:pPr>
            <a:r>
              <a:rPr lang="en-US"/>
              <a:t>The code to communicate with the most important hardware (keyboard, monitor, mass storage drives, optical drives, USB ports and RAM) is stored on the motherboard on a special device called a read-only memory (ROM) chip.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ts val="2600"/>
              <a:buChar char="•"/>
            </a:pPr>
            <a:r>
              <a:rPr lang="en-US"/>
              <a:t>Remember: ROM chips are non-volatile (the information is not erased when the computer is switched off).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ts val="2600"/>
              <a:buChar char="•"/>
            </a:pPr>
            <a:r>
              <a:rPr lang="en-US"/>
              <a:t>Modern motherboards use flash ROM whose contents can be changed through a process called “flashing the ROM”.</a:t>
            </a:r>
            <a:endParaRPr/>
          </a:p>
          <a:p>
            <a:pPr indent="-38100" lvl="0" marL="228600" rtl="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ts val="3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6"/>
          <p:cNvSpPr txBox="1"/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/>
              <a:t>CPU Meets Hardware Components (cont.)</a:t>
            </a:r>
            <a:endParaRPr/>
          </a:p>
        </p:txBody>
      </p:sp>
      <p:sp>
        <p:nvSpPr>
          <p:cNvPr id="161" name="Google Shape;161;p6"/>
          <p:cNvSpPr txBox="1"/>
          <p:nvPr>
            <p:ph idx="1" type="body"/>
          </p:nvPr>
        </p:nvSpPr>
        <p:spPr>
          <a:xfrm>
            <a:off x="838199" y="1825624"/>
            <a:ext cx="11107723" cy="46087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10000"/>
          </a:bodyPr>
          <a:lstStyle/>
          <a:p>
            <a:pPr indent="-200025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/>
              <a:t>Every motherboard has a flash ROM chip called the “system ROM chip” containing code that enables the CPU to talk to the basic hardware of your PC. </a:t>
            </a:r>
            <a:endParaRPr/>
          </a:p>
          <a:p>
            <a:pPr indent="-52387" lvl="0" marL="228600" rtl="0" algn="l">
              <a:lnSpc>
                <a:spcPct val="110000"/>
              </a:lnSpc>
              <a:spcBef>
                <a:spcPts val="833"/>
              </a:spcBef>
              <a:spcAft>
                <a:spcPts val="0"/>
              </a:spcAft>
              <a:buClr>
                <a:srgbClr val="7F7F7F"/>
              </a:buClr>
              <a:buSzPct val="100000"/>
              <a:buNone/>
            </a:pPr>
            <a:r>
              <a:t/>
            </a:r>
            <a:endParaRPr/>
          </a:p>
          <a:p>
            <a:pPr indent="-200025" lvl="0" marL="228600" rtl="0" algn="l">
              <a:lnSpc>
                <a:spcPct val="110000"/>
              </a:lnSpc>
              <a:spcBef>
                <a:spcPts val="833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/>
              <a:t>These services are collectively called the </a:t>
            </a:r>
            <a:r>
              <a:rPr lang="en-US">
                <a:solidFill>
                  <a:srgbClr val="0055A4"/>
                </a:solidFill>
              </a:rPr>
              <a:t>“System BIOS”</a:t>
            </a:r>
            <a:r>
              <a:rPr lang="en-US"/>
              <a:t>. </a:t>
            </a:r>
            <a:endParaRPr/>
          </a:p>
          <a:p>
            <a:pPr indent="-203834" lvl="1" marL="685800" rtl="0" algn="l">
              <a:lnSpc>
                <a:spcPct val="110000"/>
              </a:lnSpc>
              <a:spcBef>
                <a:spcPts val="722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/>
              <a:t>The system BIOS supports all the hardware that never changes (e.g. keyboard controller, PC speaker that beeps at you) by storing the BIOS for these devices.</a:t>
            </a:r>
            <a:endParaRPr/>
          </a:p>
          <a:p>
            <a:pPr indent="-52387" lvl="0" marL="228600" rtl="0" algn="l">
              <a:lnSpc>
                <a:spcPct val="110000"/>
              </a:lnSpc>
              <a:spcBef>
                <a:spcPts val="833"/>
              </a:spcBef>
              <a:spcAft>
                <a:spcPts val="0"/>
              </a:spcAft>
              <a:buClr>
                <a:srgbClr val="7F7F7F"/>
              </a:buClr>
              <a:buSzPct val="100000"/>
              <a:buNone/>
            </a:pPr>
            <a:r>
              <a:t/>
            </a:r>
            <a:endParaRPr u="sng"/>
          </a:p>
          <a:p>
            <a:pPr indent="-200025" lvl="0" marL="228600" rtl="0" algn="l">
              <a:lnSpc>
                <a:spcPct val="110000"/>
              </a:lnSpc>
              <a:spcBef>
                <a:spcPts val="833"/>
              </a:spcBef>
              <a:spcAft>
                <a:spcPts val="0"/>
              </a:spcAft>
              <a:buClr>
                <a:srgbClr val="0055A4"/>
              </a:buClr>
              <a:buSzPct val="100000"/>
              <a:buChar char="•"/>
            </a:pPr>
            <a:r>
              <a:rPr lang="en-US">
                <a:solidFill>
                  <a:srgbClr val="0055A4"/>
                </a:solidFill>
              </a:rPr>
              <a:t>Note:</a:t>
            </a:r>
            <a:r>
              <a:rPr lang="en-US"/>
              <a:t> programs stored on ROM chips are referred to as </a:t>
            </a:r>
            <a:r>
              <a:rPr b="1" lang="en-US"/>
              <a:t>firmware</a:t>
            </a:r>
            <a:r>
              <a:rPr lang="en-US"/>
              <a:t>.</a:t>
            </a:r>
            <a:endParaRPr/>
          </a:p>
          <a:p>
            <a:pPr indent="-191452" lvl="1" marL="685800" rtl="0" algn="l">
              <a:lnSpc>
                <a:spcPct val="110000"/>
              </a:lnSpc>
              <a:spcBef>
                <a:spcPts val="833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Firmware: the software that directly controls computer hardware, below the level of the Operating System</a:t>
            </a:r>
            <a:endParaRPr/>
          </a:p>
          <a:p>
            <a:pPr indent="-52387" lvl="0" marL="228600" rtl="0" algn="l">
              <a:lnSpc>
                <a:spcPct val="110000"/>
              </a:lnSpc>
              <a:spcBef>
                <a:spcPts val="833"/>
              </a:spcBef>
              <a:spcAft>
                <a:spcPts val="0"/>
              </a:spcAft>
              <a:buClr>
                <a:srgbClr val="7F7F7F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7"/>
          <p:cNvSpPr txBox="1"/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/>
              <a:t>So What is System BIOS?</a:t>
            </a:r>
            <a:endParaRPr/>
          </a:p>
        </p:txBody>
      </p:sp>
      <p:sp>
        <p:nvSpPr>
          <p:cNvPr id="167" name="Google Shape;167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  <a:buChar char="•"/>
            </a:pPr>
            <a:r>
              <a:rPr lang="en-US"/>
              <a:t>In summary, BIOS: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ts val="2600"/>
              <a:buChar char="•"/>
            </a:pPr>
            <a:r>
              <a:rPr lang="en-US"/>
              <a:t>Basic Input/Output System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ts val="2600"/>
              <a:buChar char="•"/>
            </a:pPr>
            <a:r>
              <a:rPr lang="en-US"/>
              <a:t>Known as system BIOS, ROM BIOS, or PC BIOS.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ts val="2600"/>
              <a:buChar char="•"/>
            </a:pPr>
            <a:r>
              <a:rPr lang="en-US"/>
              <a:t>Firmware embedded on a non-volatile chip on the computer's motherboard.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ts val="2600"/>
              <a:buChar char="•"/>
            </a:pPr>
            <a:r>
              <a:rPr lang="en-US"/>
              <a:t>Pre-installed on the motherboard by the manufacturer.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8"/>
          <p:cNvSpPr txBox="1"/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/>
              <a:t>How does BIOS work?</a:t>
            </a:r>
            <a:endParaRPr/>
          </a:p>
        </p:txBody>
      </p:sp>
      <p:sp>
        <p:nvSpPr>
          <p:cNvPr id="173" name="Google Shape;173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  <a:buFont typeface="Quattrocento Sans"/>
              <a:buAutoNum type="arabicPeriod"/>
            </a:pPr>
            <a:r>
              <a:rPr lang="en-US"/>
              <a:t>Computer starts up 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ts val="3000"/>
              <a:buFont typeface="Quattrocento Sans"/>
              <a:buAutoNum type="arabicPeriod"/>
            </a:pPr>
            <a:r>
              <a:rPr lang="en-US"/>
              <a:t>BIOS loads into memory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ts val="3000"/>
              <a:buFont typeface="Quattrocento Sans"/>
              <a:buAutoNum type="arabicPeriod"/>
            </a:pPr>
            <a:r>
              <a:rPr lang="en-US"/>
              <a:t>BIOS wakes up the computer’s hardware components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ts val="3000"/>
              <a:buFont typeface="Quattrocento Sans"/>
              <a:buAutoNum type="arabicPeriod"/>
            </a:pPr>
            <a:r>
              <a:rPr lang="en-US"/>
              <a:t>BIOS performs a Power-On-Self-Test (POST) to make sure that all connected hardware components are working properly.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ts val="3000"/>
              <a:buFont typeface="Quattrocento Sans"/>
              <a:buAutoNum type="arabicPeriod"/>
            </a:pPr>
            <a:r>
              <a:rPr lang="en-US"/>
              <a:t>BIOS looks for a boot loader on the storage device to initialize the installed operating system.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9"/>
          <p:cNvSpPr txBox="1"/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/>
              <a:t>Power-On-Self-Test (POST)</a:t>
            </a:r>
            <a:endParaRPr/>
          </a:p>
        </p:txBody>
      </p:sp>
      <p:sp>
        <p:nvSpPr>
          <p:cNvPr id="179" name="Google Shape;179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/>
          </a:bodyPr>
          <a:lstStyle/>
          <a:p>
            <a:pPr indent="-214312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/>
              <a:t>If the computer passes the POST, the internal speaker will make a short single beep indicating that the computer has passed the test and is booting up normally</a:t>
            </a:r>
            <a:endParaRPr/>
          </a:p>
          <a:p>
            <a:pPr indent="-214312" lvl="0" marL="228600" rtl="0" algn="l">
              <a:lnSpc>
                <a:spcPct val="120000"/>
              </a:lnSpc>
              <a:spcBef>
                <a:spcPts val="630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/>
              <a:t>If there are no beeps or multiple beeps, this indicated that the computer has failed POST.</a:t>
            </a:r>
            <a:endParaRPr/>
          </a:p>
          <a:p>
            <a:pPr indent="-216217" lvl="1" marL="685800" rtl="0" algn="l">
              <a:lnSpc>
                <a:spcPct val="120000"/>
              </a:lnSpc>
              <a:spcBef>
                <a:spcPts val="546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/>
              <a:t>There is an error and further troubleshooting is required to find out what is the problem.</a:t>
            </a:r>
            <a:endParaRPr/>
          </a:p>
          <a:p>
            <a:pPr indent="-216217" lvl="1" marL="685800" rtl="0" algn="l">
              <a:lnSpc>
                <a:spcPct val="120000"/>
              </a:lnSpc>
              <a:spcBef>
                <a:spcPts val="546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/>
              <a:t>The computer will generate a beep code to help you pinpoint the problem. </a:t>
            </a:r>
            <a:endParaRPr/>
          </a:p>
          <a:p>
            <a:pPr indent="-214312" lvl="0" marL="228600" rtl="0" algn="l">
              <a:lnSpc>
                <a:spcPct val="120000"/>
              </a:lnSpc>
              <a:spcBef>
                <a:spcPts val="630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/>
              <a:t>Examples: </a:t>
            </a:r>
            <a:endParaRPr/>
          </a:p>
          <a:p>
            <a:pPr indent="-216217" lvl="1" marL="685800" rtl="0" algn="l">
              <a:lnSpc>
                <a:spcPct val="120000"/>
              </a:lnSpc>
              <a:spcBef>
                <a:spcPts val="546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/>
              <a:t>Three long beeps could indicate a keyboard error. </a:t>
            </a:r>
            <a:endParaRPr/>
          </a:p>
          <a:p>
            <a:pPr indent="-216217" lvl="1" marL="685800" rtl="0" algn="l">
              <a:lnSpc>
                <a:spcPct val="120000"/>
              </a:lnSpc>
              <a:spcBef>
                <a:spcPts val="546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/>
              <a:t>A continuous short beep could indicate a problem with a RAM module.</a:t>
            </a:r>
            <a:endParaRPr/>
          </a:p>
          <a:p>
            <a:pPr indent="-214312" lvl="0" marL="228600" rtl="0" algn="l">
              <a:lnSpc>
                <a:spcPct val="120000"/>
              </a:lnSpc>
              <a:spcBef>
                <a:spcPts val="630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/>
              <a:t>A</a:t>
            </a:r>
            <a:r>
              <a:rPr b="1" lang="en-US"/>
              <a:t>lways refer to the motherboard manufacturers’ documentation</a:t>
            </a:r>
            <a:r>
              <a:rPr lang="en-US"/>
              <a:t> to examine a list of beep codes and what they indicate to be able to pinpoint  the problem and correct it</a:t>
            </a:r>
            <a:endParaRPr/>
          </a:p>
          <a:p>
            <a:pPr indent="-166687" lvl="1" marL="685800" rtl="0" algn="l">
              <a:lnSpc>
                <a:spcPct val="120000"/>
              </a:lnSpc>
              <a:spcBef>
                <a:spcPts val="630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Every computer and manufacturer will have a different standard for what each beep code means.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elcomeDoc">
  <a:themeElements>
    <a:clrScheme name="Blue Warm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2017-10-15T21:06:31Z</dcterms:created>
  <dc:creator>Aref Mourtada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TC029239449991</vt:lpwstr>
  </property>
</Properties>
</file>