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85" r:id="rId3"/>
    <p:sldId id="287" r:id="rId4"/>
    <p:sldId id="286" r:id="rId5"/>
    <p:sldId id="288" r:id="rId6"/>
    <p:sldId id="289" r:id="rId7"/>
    <p:sldId id="284" r:id="rId8"/>
  </p:sldIdLst>
  <p:sldSz cx="12192000" cy="6858000"/>
  <p:notesSz cx="6858000" cy="9144000"/>
  <p:embeddedFontLst>
    <p:embeddedFont>
      <p:font typeface="Calibri" panose="020F0502020204030204" pitchFamily="34" charset="0"/>
      <p:regular r:id="rId10"/>
      <p:bold r:id="rId11"/>
      <p:italic r:id="rId12"/>
      <p:boldItalic r:id="rId13"/>
    </p:embeddedFont>
    <p:embeddedFont>
      <p:font typeface="Quattrocento Sans" panose="020B0502050000020003"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ijdCvC5rMkVaLLE8g5Bq+L+9roj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A26A35-FAEF-45F8-99E6-BC507D4FE356}">
  <a:tblStyle styleId="{89A26A35-FAEF-45F8-99E6-BC507D4FE35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5" name="Google Shape;325;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 Slide Show mode, click the arrow to enter the PowerPoint Getting Started Center.</a:t>
            </a:r>
            <a:endParaRPr/>
          </a:p>
        </p:txBody>
      </p:sp>
      <p:sp>
        <p:nvSpPr>
          <p:cNvPr id="326" name="Google Shape;326;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565655"/>
        </a:solidFill>
        <a:effectLst/>
      </p:bgPr>
    </p:bg>
    <p:spTree>
      <p:nvGrpSpPr>
        <p:cNvPr id="1" name="Shape 15"/>
        <p:cNvGrpSpPr/>
        <p:nvPr/>
      </p:nvGrpSpPr>
      <p:grpSpPr>
        <a:xfrm>
          <a:off x="0" y="0"/>
          <a:ext cx="0" cy="0"/>
          <a:chOff x="0" y="0"/>
          <a:chExt cx="0" cy="0"/>
        </a:xfrm>
      </p:grpSpPr>
      <p:sp>
        <p:nvSpPr>
          <p:cNvPr id="16" name="Google Shape;16;p32"/>
          <p:cNvSpPr/>
          <p:nvPr/>
        </p:nvSpPr>
        <p:spPr>
          <a:xfrm>
            <a:off x="0" y="0"/>
            <a:ext cx="12192000" cy="4866468"/>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7" name="Google Shape;17;p32"/>
          <p:cNvSpPr txBox="1">
            <a:spLocks noGrp="1"/>
          </p:cNvSpPr>
          <p:nvPr>
            <p:ph type="ctrTitle"/>
          </p:nvPr>
        </p:nvSpPr>
        <p:spPr>
          <a:xfrm>
            <a:off x="838200" y="2061006"/>
            <a:ext cx="10515600" cy="2387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2"/>
          <p:cNvSpPr txBox="1">
            <a:spLocks noGrp="1"/>
          </p:cNvSpPr>
          <p:nvPr>
            <p:ph type="subTitle" idx="1"/>
          </p:nvPr>
        </p:nvSpPr>
        <p:spPr>
          <a:xfrm>
            <a:off x="838202" y="5110609"/>
            <a:ext cx="10515598" cy="1137793"/>
          </a:xfrm>
          <a:prstGeom prst="rect">
            <a:avLst/>
          </a:prstGeom>
          <a:noFill/>
          <a:ln>
            <a:noFill/>
          </a:ln>
        </p:spPr>
        <p:txBody>
          <a:bodyPr spcFirstLastPara="1" wrap="square" lIns="91425" tIns="45700" rIns="91425" bIns="45700" anchor="t" anchorCtr="0">
            <a:normAutofit/>
          </a:bodyPr>
          <a:lstStyle>
            <a:lvl1pPr lvl="0" algn="r">
              <a:lnSpc>
                <a:spcPct val="150000"/>
              </a:lnSpc>
              <a:spcBef>
                <a:spcPts val="60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lvl="1" algn="ctr">
              <a:lnSpc>
                <a:spcPct val="90000"/>
              </a:lnSpc>
              <a:spcBef>
                <a:spcPts val="600"/>
              </a:spcBef>
              <a:spcAft>
                <a:spcPts val="0"/>
              </a:spcAft>
              <a:buClr>
                <a:schemeClr val="dk1"/>
              </a:buClr>
              <a:buSzPts val="2000"/>
              <a:buNone/>
              <a:defRPr sz="2000"/>
            </a:lvl2pPr>
            <a:lvl3pPr lvl="2" algn="ctr">
              <a:lnSpc>
                <a:spcPct val="90000"/>
              </a:lnSpc>
              <a:spcBef>
                <a:spcPts val="540"/>
              </a:spcBef>
              <a:spcAft>
                <a:spcPts val="0"/>
              </a:spcAft>
              <a:buClr>
                <a:schemeClr val="dk1"/>
              </a:buClr>
              <a:buSzPts val="1800"/>
              <a:buNone/>
              <a:defRPr sz="1800"/>
            </a:lvl3pPr>
            <a:lvl4pPr lvl="3" algn="ctr">
              <a:lnSpc>
                <a:spcPct val="90000"/>
              </a:lnSpc>
              <a:spcBef>
                <a:spcPts val="480"/>
              </a:spcBef>
              <a:spcAft>
                <a:spcPts val="0"/>
              </a:spcAft>
              <a:buClr>
                <a:schemeClr val="dk1"/>
              </a:buClr>
              <a:buSzPts val="1600"/>
              <a:buNone/>
              <a:defRPr sz="1600"/>
            </a:lvl4pPr>
            <a:lvl5pPr lvl="4" algn="ctr">
              <a:lnSpc>
                <a:spcPct val="90000"/>
              </a:lnSpc>
              <a:spcBef>
                <a:spcPts val="480"/>
              </a:spcBef>
              <a:spcAft>
                <a:spcPts val="0"/>
              </a:spcAft>
              <a:buClr>
                <a:schemeClr val="dk1"/>
              </a:buClr>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a:endParaRPr/>
          </a:p>
        </p:txBody>
      </p:sp>
      <p:sp>
        <p:nvSpPr>
          <p:cNvPr id="19" name="Google Shape;19;p32"/>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2"/>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2"/>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1"/>
                </a:solidFill>
                <a:latin typeface="Quattrocento Sans"/>
                <a:ea typeface="Quattrocento Sans"/>
                <a:cs typeface="Quattrocento Sans"/>
                <a:sym typeface="Quattrocento Sans"/>
              </a:defRPr>
            </a:lvl1pPr>
            <a:lvl2pPr marL="0" lvl="1" indent="0" algn="r">
              <a:spcBef>
                <a:spcPts val="0"/>
              </a:spcBef>
              <a:buNone/>
              <a:defRPr sz="1200" b="0" i="0" u="none" strike="noStrike" cap="none">
                <a:solidFill>
                  <a:schemeClr val="lt1"/>
                </a:solidFill>
                <a:latin typeface="Quattrocento Sans"/>
                <a:ea typeface="Quattrocento Sans"/>
                <a:cs typeface="Quattrocento Sans"/>
                <a:sym typeface="Quattrocento Sans"/>
              </a:defRPr>
            </a:lvl2pPr>
            <a:lvl3pPr marL="0" lvl="2" indent="0" algn="r">
              <a:spcBef>
                <a:spcPts val="0"/>
              </a:spcBef>
              <a:buNone/>
              <a:defRPr sz="1200" b="0" i="0" u="none" strike="noStrike" cap="none">
                <a:solidFill>
                  <a:schemeClr val="lt1"/>
                </a:solidFill>
                <a:latin typeface="Quattrocento Sans"/>
                <a:ea typeface="Quattrocento Sans"/>
                <a:cs typeface="Quattrocento Sans"/>
                <a:sym typeface="Quattrocento Sans"/>
              </a:defRPr>
            </a:lvl3pPr>
            <a:lvl4pPr marL="0" lvl="3" indent="0" algn="r">
              <a:spcBef>
                <a:spcPts val="0"/>
              </a:spcBef>
              <a:buNone/>
              <a:defRPr sz="1200" b="0" i="0" u="none" strike="noStrike" cap="none">
                <a:solidFill>
                  <a:schemeClr val="lt1"/>
                </a:solidFill>
                <a:latin typeface="Quattrocento Sans"/>
                <a:ea typeface="Quattrocento Sans"/>
                <a:cs typeface="Quattrocento Sans"/>
                <a:sym typeface="Quattrocento Sans"/>
              </a:defRPr>
            </a:lvl4pPr>
            <a:lvl5pPr marL="0" lvl="4" indent="0" algn="r">
              <a:spcBef>
                <a:spcPts val="0"/>
              </a:spcBef>
              <a:buNone/>
              <a:defRPr sz="1200" b="0" i="0" u="none" strike="noStrike" cap="none">
                <a:solidFill>
                  <a:schemeClr val="lt1"/>
                </a:solidFill>
                <a:latin typeface="Quattrocento Sans"/>
                <a:ea typeface="Quattrocento Sans"/>
                <a:cs typeface="Quattrocento Sans"/>
                <a:sym typeface="Quattrocento Sans"/>
              </a:defRPr>
            </a:lvl5pPr>
            <a:lvl6pPr marL="0" lvl="5" indent="0" algn="r">
              <a:spcBef>
                <a:spcPts val="0"/>
              </a:spcBef>
              <a:buNone/>
              <a:defRPr sz="1200" b="0" i="0" u="none" strike="noStrike" cap="none">
                <a:solidFill>
                  <a:schemeClr val="lt1"/>
                </a:solidFill>
                <a:latin typeface="Quattrocento Sans"/>
                <a:ea typeface="Quattrocento Sans"/>
                <a:cs typeface="Quattrocento Sans"/>
                <a:sym typeface="Quattrocento Sans"/>
              </a:defRPr>
            </a:lvl6pPr>
            <a:lvl7pPr marL="0" lvl="6" indent="0" algn="r">
              <a:spcBef>
                <a:spcPts val="0"/>
              </a:spcBef>
              <a:buNone/>
              <a:defRPr sz="1200" b="0" i="0" u="none" strike="noStrike" cap="none">
                <a:solidFill>
                  <a:schemeClr val="lt1"/>
                </a:solidFill>
                <a:latin typeface="Quattrocento Sans"/>
                <a:ea typeface="Quattrocento Sans"/>
                <a:cs typeface="Quattrocento Sans"/>
                <a:sym typeface="Quattrocento Sans"/>
              </a:defRPr>
            </a:lvl7pPr>
            <a:lvl8pPr marL="0" lvl="7" indent="0" algn="r">
              <a:spcBef>
                <a:spcPts val="0"/>
              </a:spcBef>
              <a:buNone/>
              <a:defRPr sz="1200" b="0" i="0" u="none" strike="noStrike" cap="none">
                <a:solidFill>
                  <a:schemeClr val="lt1"/>
                </a:solidFill>
                <a:latin typeface="Quattrocento Sans"/>
                <a:ea typeface="Quattrocento Sans"/>
                <a:cs typeface="Quattrocento Sans"/>
                <a:sym typeface="Quattrocento Sans"/>
              </a:defRPr>
            </a:lvl8pPr>
            <a:lvl9pPr marL="0" lvl="8" indent="0" algn="r">
              <a:spcBef>
                <a:spcPts val="0"/>
              </a:spcBef>
              <a:buNone/>
              <a:defRPr sz="1200" b="0" i="0" u="none" strike="noStrike" cap="none">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‹N°›</a:t>
            </a:fld>
            <a:endParaRPr/>
          </a:p>
        </p:txBody>
      </p:sp>
      <p:sp>
        <p:nvSpPr>
          <p:cNvPr id="22" name="Google Shape;22;p32"/>
          <p:cNvSpPr/>
          <p:nvPr/>
        </p:nvSpPr>
        <p:spPr>
          <a:xfrm>
            <a:off x="0" y="0"/>
            <a:ext cx="12192000" cy="4866468"/>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23" name="Google Shape;23;p32"/>
          <p:cNvPicPr preferRelativeResize="0"/>
          <p:nvPr/>
        </p:nvPicPr>
        <p:blipFill rotWithShape="1">
          <a:blip r:embed="rId2">
            <a:alphaModFix/>
          </a:blip>
          <a:srcRect/>
          <a:stretch/>
        </p:blipFill>
        <p:spPr>
          <a:xfrm>
            <a:off x="390525" y="315939"/>
            <a:ext cx="4686300" cy="9239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4"/>
        <p:cNvGrpSpPr/>
        <p:nvPr/>
      </p:nvGrpSpPr>
      <p:grpSpPr>
        <a:xfrm>
          <a:off x="0" y="0"/>
          <a:ext cx="0" cy="0"/>
          <a:chOff x="0" y="0"/>
          <a:chExt cx="0" cy="0"/>
        </a:xfrm>
      </p:grpSpPr>
      <p:sp>
        <p:nvSpPr>
          <p:cNvPr id="115" name="Google Shape;115;p44"/>
          <p:cNvSpPr/>
          <p:nvPr/>
        </p:nvSpPr>
        <p:spPr>
          <a:xfrm>
            <a:off x="10095346" y="0"/>
            <a:ext cx="2096655" cy="6858000"/>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16" name="Google Shape;116;p44"/>
          <p:cNvSpPr txBox="1">
            <a:spLocks noGrp="1"/>
          </p:cNvSpPr>
          <p:nvPr>
            <p:ph type="title"/>
          </p:nvPr>
        </p:nvSpPr>
        <p:spPr>
          <a:xfrm rot="5400000">
            <a:off x="8219282" y="2361262"/>
            <a:ext cx="5811838" cy="181956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44"/>
          <p:cNvSpPr txBox="1">
            <a:spLocks noGrp="1"/>
          </p:cNvSpPr>
          <p:nvPr>
            <p:ph type="body" idx="1"/>
          </p:nvPr>
        </p:nvSpPr>
        <p:spPr>
          <a:xfrm rot="5400000">
            <a:off x="1799432"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540"/>
              </a:spcBef>
              <a:spcAft>
                <a:spcPts val="0"/>
              </a:spcAft>
              <a:buClr>
                <a:schemeClr val="dk1"/>
              </a:buClr>
              <a:buSzPts val="1800"/>
              <a:buChar char="•"/>
              <a:defRPr/>
            </a:lvl1pPr>
            <a:lvl2pPr marL="914400" lvl="1" indent="-342900" algn="l">
              <a:lnSpc>
                <a:spcPct val="90000"/>
              </a:lnSpc>
              <a:spcBef>
                <a:spcPts val="540"/>
              </a:spcBef>
              <a:spcAft>
                <a:spcPts val="0"/>
              </a:spcAft>
              <a:buClr>
                <a:schemeClr val="dk1"/>
              </a:buClr>
              <a:buSzPts val="1800"/>
              <a:buChar char="•"/>
              <a:defRPr/>
            </a:lvl2pPr>
            <a:lvl3pPr marL="1371600" lvl="2" indent="-342900" algn="l">
              <a:lnSpc>
                <a:spcPct val="90000"/>
              </a:lnSpc>
              <a:spcBef>
                <a:spcPts val="540"/>
              </a:spcBef>
              <a:spcAft>
                <a:spcPts val="0"/>
              </a:spcAft>
              <a:buClr>
                <a:schemeClr val="dk1"/>
              </a:buClr>
              <a:buSzPts val="1800"/>
              <a:buChar char="•"/>
              <a:defRPr/>
            </a:lvl3pPr>
            <a:lvl4pPr marL="1828800" lvl="3" indent="-342900" algn="l">
              <a:lnSpc>
                <a:spcPct val="90000"/>
              </a:lnSpc>
              <a:spcBef>
                <a:spcPts val="540"/>
              </a:spcBef>
              <a:spcAft>
                <a:spcPts val="0"/>
              </a:spcAft>
              <a:buClr>
                <a:schemeClr val="dk1"/>
              </a:buClr>
              <a:buSzPts val="1800"/>
              <a:buChar char="•"/>
              <a:defRPr/>
            </a:lvl4pPr>
            <a:lvl5pPr marL="2286000" lvl="4" indent="-342900" algn="l">
              <a:lnSpc>
                <a:spcPct val="90000"/>
              </a:lnSpc>
              <a:spcBef>
                <a:spcPts val="540"/>
              </a:spcBef>
              <a:spcAft>
                <a:spcPts val="0"/>
              </a:spcAft>
              <a:buClr>
                <a:schemeClr val="dk1"/>
              </a:buClr>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18" name="Google Shape;118;p44"/>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44"/>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44"/>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
        <p:nvSpPr>
          <p:cNvPr id="121" name="Google Shape;121;p44"/>
          <p:cNvSpPr/>
          <p:nvPr/>
        </p:nvSpPr>
        <p:spPr>
          <a:xfrm>
            <a:off x="10095346" y="0"/>
            <a:ext cx="2096655" cy="6858000"/>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2"/>
        <p:cNvGrpSpPr/>
        <p:nvPr/>
      </p:nvGrpSpPr>
      <p:grpSpPr>
        <a:xfrm>
          <a:off x="0" y="0"/>
          <a:ext cx="0" cy="0"/>
          <a:chOff x="0" y="0"/>
          <a:chExt cx="0" cy="0"/>
        </a:xfrm>
      </p:grpSpPr>
      <p:sp>
        <p:nvSpPr>
          <p:cNvPr id="123" name="Google Shape;123;p45"/>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lgn="l">
              <a:spcBef>
                <a:spcPts val="0"/>
              </a:spcBef>
              <a:spcAft>
                <a:spcPts val="0"/>
              </a:spcAft>
              <a:buClr>
                <a:schemeClr val="dk1"/>
              </a:buClr>
              <a:buSzPts val="2800"/>
              <a:buFont typeface="Quattrocento Sans"/>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4" name="Google Shape;124;p45"/>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gn="l">
              <a:lnSpc>
                <a:spcPct val="90000"/>
              </a:lnSpc>
              <a:spcBef>
                <a:spcPts val="0"/>
              </a:spcBef>
              <a:spcAft>
                <a:spcPts val="0"/>
              </a:spcAft>
              <a:buClr>
                <a:schemeClr val="dk1"/>
              </a:buClr>
              <a:buSzPts val="1800"/>
              <a:buChar char="●"/>
              <a:defRPr/>
            </a:lvl1pPr>
            <a:lvl2pPr marL="914400" lvl="1" indent="-317500" algn="l">
              <a:lnSpc>
                <a:spcPct val="90000"/>
              </a:lnSpc>
              <a:spcBef>
                <a:spcPts val="2133"/>
              </a:spcBef>
              <a:spcAft>
                <a:spcPts val="0"/>
              </a:spcAft>
              <a:buClr>
                <a:schemeClr val="dk1"/>
              </a:buClr>
              <a:buSzPts val="1400"/>
              <a:buChar char="○"/>
              <a:defRPr/>
            </a:lvl2pPr>
            <a:lvl3pPr marL="1371600" lvl="2" indent="-317500" algn="l">
              <a:lnSpc>
                <a:spcPct val="90000"/>
              </a:lnSpc>
              <a:spcBef>
                <a:spcPts val="2133"/>
              </a:spcBef>
              <a:spcAft>
                <a:spcPts val="0"/>
              </a:spcAft>
              <a:buClr>
                <a:schemeClr val="dk1"/>
              </a:buClr>
              <a:buSzPts val="1400"/>
              <a:buChar char="■"/>
              <a:defRPr/>
            </a:lvl3pPr>
            <a:lvl4pPr marL="1828800" lvl="3" indent="-317500" algn="l">
              <a:lnSpc>
                <a:spcPct val="90000"/>
              </a:lnSpc>
              <a:spcBef>
                <a:spcPts val="2133"/>
              </a:spcBef>
              <a:spcAft>
                <a:spcPts val="0"/>
              </a:spcAft>
              <a:buClr>
                <a:schemeClr val="dk1"/>
              </a:buClr>
              <a:buSzPts val="1400"/>
              <a:buChar char="●"/>
              <a:defRPr/>
            </a:lvl4pPr>
            <a:lvl5pPr marL="2286000" lvl="4" indent="-317500" algn="l">
              <a:lnSpc>
                <a:spcPct val="90000"/>
              </a:lnSpc>
              <a:spcBef>
                <a:spcPts val="2133"/>
              </a:spcBef>
              <a:spcAft>
                <a:spcPts val="0"/>
              </a:spcAft>
              <a:buClr>
                <a:schemeClr val="dk1"/>
              </a:buClr>
              <a:buSzPts val="1400"/>
              <a:buChar char="○"/>
              <a:defRPr/>
            </a:lvl5pPr>
            <a:lvl6pPr marL="2743200" lvl="5" indent="-317500" algn="l">
              <a:lnSpc>
                <a:spcPct val="90000"/>
              </a:lnSpc>
              <a:spcBef>
                <a:spcPts val="2133"/>
              </a:spcBef>
              <a:spcAft>
                <a:spcPts val="0"/>
              </a:spcAft>
              <a:buClr>
                <a:schemeClr val="dk1"/>
              </a:buClr>
              <a:buSzPts val="1400"/>
              <a:buChar char="■"/>
              <a:defRPr/>
            </a:lvl6pPr>
            <a:lvl7pPr marL="3200400" lvl="6" indent="-317500" algn="l">
              <a:lnSpc>
                <a:spcPct val="90000"/>
              </a:lnSpc>
              <a:spcBef>
                <a:spcPts val="2133"/>
              </a:spcBef>
              <a:spcAft>
                <a:spcPts val="0"/>
              </a:spcAft>
              <a:buClr>
                <a:schemeClr val="dk1"/>
              </a:buClr>
              <a:buSzPts val="1400"/>
              <a:buChar char="●"/>
              <a:defRPr/>
            </a:lvl7pPr>
            <a:lvl8pPr marL="3657600" lvl="7" indent="-317500" algn="l">
              <a:lnSpc>
                <a:spcPct val="90000"/>
              </a:lnSpc>
              <a:spcBef>
                <a:spcPts val="2133"/>
              </a:spcBef>
              <a:spcAft>
                <a:spcPts val="0"/>
              </a:spcAft>
              <a:buClr>
                <a:schemeClr val="dk1"/>
              </a:buClr>
              <a:buSzPts val="1400"/>
              <a:buChar char="○"/>
              <a:defRPr/>
            </a:lvl8pPr>
            <a:lvl9pPr marL="4114800" lvl="8" indent="-317500" algn="l">
              <a:lnSpc>
                <a:spcPct val="90000"/>
              </a:lnSpc>
              <a:spcBef>
                <a:spcPts val="2133"/>
              </a:spcBef>
              <a:spcAft>
                <a:spcPts val="2133"/>
              </a:spcAft>
              <a:buClr>
                <a:schemeClr val="dk1"/>
              </a:buClr>
              <a:buSzPts val="1400"/>
              <a:buChar char="■"/>
              <a:defRPr/>
            </a:lvl9pPr>
          </a:lstStyle>
          <a:p>
            <a:endParaRPr/>
          </a:p>
        </p:txBody>
      </p:sp>
      <p:sp>
        <p:nvSpPr>
          <p:cNvPr id="125" name="Google Shape;125;p4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1pPr>
            <a:lvl2pPr marL="0" lvl="1"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2pPr>
            <a:lvl3pPr marL="0" lvl="2"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3pPr>
            <a:lvl4pPr marL="0" lvl="3"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4pPr>
            <a:lvl5pPr marL="0" lvl="4"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5pPr>
            <a:lvl6pPr marL="0" lvl="5"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6pPr>
            <a:lvl7pPr marL="0" lvl="6"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7pPr>
            <a:lvl8pPr marL="0" lvl="7"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8pPr>
            <a:lvl9pPr marL="0" lvl="8"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24"/>
        <p:cNvGrpSpPr/>
        <p:nvPr/>
      </p:nvGrpSpPr>
      <p:grpSpPr>
        <a:xfrm>
          <a:off x="0" y="0"/>
          <a:ext cx="0" cy="0"/>
          <a:chOff x="0" y="0"/>
          <a:chExt cx="0" cy="0"/>
        </a:xfrm>
      </p:grpSpPr>
      <p:sp>
        <p:nvSpPr>
          <p:cNvPr id="25" name="Google Shape;25;p33"/>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26" name="Google Shape;26;p33"/>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19100" algn="l">
              <a:lnSpc>
                <a:spcPct val="90000"/>
              </a:lnSpc>
              <a:spcBef>
                <a:spcPts val="900"/>
              </a:spcBef>
              <a:spcAft>
                <a:spcPts val="0"/>
              </a:spcAft>
              <a:buClr>
                <a:srgbClr val="7F7F7F"/>
              </a:buClr>
              <a:buSzPts val="3000"/>
              <a:buChar char="•"/>
              <a:defRPr sz="3000">
                <a:solidFill>
                  <a:srgbClr val="7F7F7F"/>
                </a:solidFill>
              </a:defRPr>
            </a:lvl1pPr>
            <a:lvl2pPr marL="914400" lvl="1" indent="-393700" algn="l">
              <a:lnSpc>
                <a:spcPct val="90000"/>
              </a:lnSpc>
              <a:spcBef>
                <a:spcPts val="780"/>
              </a:spcBef>
              <a:spcAft>
                <a:spcPts val="0"/>
              </a:spcAft>
              <a:buClr>
                <a:srgbClr val="7F7F7F"/>
              </a:buClr>
              <a:buSzPts val="2600"/>
              <a:buChar char="•"/>
              <a:defRPr sz="2600">
                <a:solidFill>
                  <a:srgbClr val="7F7F7F"/>
                </a:solidFill>
              </a:defRPr>
            </a:lvl2pPr>
            <a:lvl3pPr marL="1371600" lvl="2" indent="-355600" algn="l">
              <a:lnSpc>
                <a:spcPct val="90000"/>
              </a:lnSpc>
              <a:spcBef>
                <a:spcPts val="600"/>
              </a:spcBef>
              <a:spcAft>
                <a:spcPts val="0"/>
              </a:spcAft>
              <a:buClr>
                <a:srgbClr val="7F7F7F"/>
              </a:buClr>
              <a:buSzPts val="2000"/>
              <a:buChar char="•"/>
              <a:defRPr sz="2000">
                <a:solidFill>
                  <a:srgbClr val="7F7F7F"/>
                </a:solidFill>
              </a:defRPr>
            </a:lvl3pPr>
            <a:lvl4pPr marL="1828800" lvl="3" indent="-342900" algn="l">
              <a:lnSpc>
                <a:spcPct val="90000"/>
              </a:lnSpc>
              <a:spcBef>
                <a:spcPts val="540"/>
              </a:spcBef>
              <a:spcAft>
                <a:spcPts val="0"/>
              </a:spcAft>
              <a:buClr>
                <a:srgbClr val="7F7F7F"/>
              </a:buClr>
              <a:buSzPts val="1800"/>
              <a:buChar char="•"/>
              <a:defRPr sz="1800">
                <a:solidFill>
                  <a:srgbClr val="7F7F7F"/>
                </a:solidFill>
              </a:defRPr>
            </a:lvl4pPr>
            <a:lvl5pPr marL="2286000" lvl="4" indent="-304800" algn="l">
              <a:lnSpc>
                <a:spcPct val="90000"/>
              </a:lnSpc>
              <a:spcBef>
                <a:spcPts val="360"/>
              </a:spcBef>
              <a:spcAft>
                <a:spcPts val="0"/>
              </a:spcAft>
              <a:buClr>
                <a:srgbClr val="7F7F7F"/>
              </a:buClr>
              <a:buSzPts val="1200"/>
              <a:buChar char="•"/>
              <a:defRPr sz="12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28" name="Google Shape;28;p33"/>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3"/>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3"/>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
        <p:nvSpPr>
          <p:cNvPr id="31" name="Google Shape;31;p33"/>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32" name="Google Shape;32;p33"/>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7"/>
        <p:cNvGrpSpPr/>
        <p:nvPr/>
      </p:nvGrpSpPr>
      <p:grpSpPr>
        <a:xfrm>
          <a:off x="0" y="0"/>
          <a:ext cx="0" cy="0"/>
          <a:chOff x="0" y="0"/>
          <a:chExt cx="0" cy="0"/>
        </a:xfrm>
      </p:grpSpPr>
      <p:sp>
        <p:nvSpPr>
          <p:cNvPr id="58" name="Google Shape;58;p37"/>
          <p:cNvSpPr/>
          <p:nvPr/>
        </p:nvSpPr>
        <p:spPr>
          <a:xfrm>
            <a:off x="5656882" y="1709738"/>
            <a:ext cx="6535119" cy="357518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9" name="Google Shape;59;p37"/>
          <p:cNvSpPr txBox="1">
            <a:spLocks noGrp="1"/>
          </p:cNvSpPr>
          <p:nvPr>
            <p:ph type="title"/>
          </p:nvPr>
        </p:nvSpPr>
        <p:spPr>
          <a:xfrm>
            <a:off x="838201" y="2402238"/>
            <a:ext cx="4508715" cy="218722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055A4"/>
              </a:buClr>
              <a:buSzPts val="4800"/>
              <a:buFont typeface="Quattrocento Sans"/>
              <a:buNone/>
              <a:defRPr sz="4800">
                <a:solidFill>
                  <a:srgbClr val="0055A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7"/>
          <p:cNvSpPr txBox="1">
            <a:spLocks noGrp="1"/>
          </p:cNvSpPr>
          <p:nvPr>
            <p:ph type="body" idx="1"/>
          </p:nvPr>
        </p:nvSpPr>
        <p:spPr>
          <a:xfrm>
            <a:off x="6323308" y="2402237"/>
            <a:ext cx="5269424" cy="2187226"/>
          </a:xfrm>
          <a:prstGeom prst="rect">
            <a:avLst/>
          </a:prstGeom>
          <a:noFill/>
          <a:ln>
            <a:noFill/>
          </a:ln>
        </p:spPr>
        <p:txBody>
          <a:bodyPr spcFirstLastPara="1" wrap="square" lIns="91425" tIns="45700" rIns="91425" bIns="45700" anchor="ctr" anchorCtr="0">
            <a:normAutofit/>
          </a:bodyPr>
          <a:lstStyle>
            <a:lvl1pPr marL="457200" lvl="0" indent="-228600" algn="l">
              <a:lnSpc>
                <a:spcPct val="150000"/>
              </a:lnSpc>
              <a:spcBef>
                <a:spcPts val="84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marL="914400" lvl="1" indent="-228600" algn="l">
              <a:lnSpc>
                <a:spcPct val="90000"/>
              </a:lnSpc>
              <a:spcBef>
                <a:spcPts val="600"/>
              </a:spcBef>
              <a:spcAft>
                <a:spcPts val="0"/>
              </a:spcAft>
              <a:buClr>
                <a:schemeClr val="dk1"/>
              </a:buClr>
              <a:buSzPts val="2000"/>
              <a:buNone/>
              <a:defRPr sz="2000"/>
            </a:lvl2pPr>
            <a:lvl3pPr marL="1371600" lvl="2" indent="-228600" algn="l">
              <a:lnSpc>
                <a:spcPct val="90000"/>
              </a:lnSpc>
              <a:spcBef>
                <a:spcPts val="540"/>
              </a:spcBef>
              <a:spcAft>
                <a:spcPts val="0"/>
              </a:spcAft>
              <a:buClr>
                <a:schemeClr val="dk1"/>
              </a:buClr>
              <a:buSzPts val="1800"/>
              <a:buNone/>
              <a:defRPr sz="1800"/>
            </a:lvl3pPr>
            <a:lvl4pPr marL="1828800" lvl="3" indent="-228600" algn="l">
              <a:lnSpc>
                <a:spcPct val="90000"/>
              </a:lnSpc>
              <a:spcBef>
                <a:spcPts val="480"/>
              </a:spcBef>
              <a:spcAft>
                <a:spcPts val="0"/>
              </a:spcAft>
              <a:buClr>
                <a:schemeClr val="dk1"/>
              </a:buClr>
              <a:buSzPts val="1600"/>
              <a:buNone/>
              <a:defRPr sz="1600"/>
            </a:lvl4pPr>
            <a:lvl5pPr marL="2286000" lvl="4" indent="-228600" algn="l">
              <a:lnSpc>
                <a:spcPct val="90000"/>
              </a:lnSpc>
              <a:spcBef>
                <a:spcPts val="480"/>
              </a:spcBef>
              <a:spcAft>
                <a:spcPts val="0"/>
              </a:spcAft>
              <a:buClr>
                <a:schemeClr val="dk1"/>
              </a:buClr>
              <a:buSzPts val="1600"/>
              <a:buNone/>
              <a:defRPr sz="1600"/>
            </a:lvl5pPr>
            <a:lvl6pPr marL="2743200" lvl="5" indent="-228600" algn="l">
              <a:lnSpc>
                <a:spcPct val="90000"/>
              </a:lnSpc>
              <a:spcBef>
                <a:spcPts val="480"/>
              </a:spcBef>
              <a:spcAft>
                <a:spcPts val="0"/>
              </a:spcAft>
              <a:buClr>
                <a:schemeClr val="dk1"/>
              </a:buClr>
              <a:buSzPts val="1600"/>
              <a:buNone/>
              <a:defRPr sz="1600"/>
            </a:lvl6pPr>
            <a:lvl7pPr marL="3200400" lvl="6" indent="-228600" algn="l">
              <a:lnSpc>
                <a:spcPct val="90000"/>
              </a:lnSpc>
              <a:spcBef>
                <a:spcPts val="480"/>
              </a:spcBef>
              <a:spcAft>
                <a:spcPts val="0"/>
              </a:spcAft>
              <a:buClr>
                <a:schemeClr val="dk1"/>
              </a:buClr>
              <a:buSzPts val="1600"/>
              <a:buNone/>
              <a:defRPr sz="1600"/>
            </a:lvl7pPr>
            <a:lvl8pPr marL="3657600" lvl="7" indent="-228600" algn="l">
              <a:lnSpc>
                <a:spcPct val="90000"/>
              </a:lnSpc>
              <a:spcBef>
                <a:spcPts val="480"/>
              </a:spcBef>
              <a:spcAft>
                <a:spcPts val="0"/>
              </a:spcAft>
              <a:buClr>
                <a:schemeClr val="dk1"/>
              </a:buClr>
              <a:buSzPts val="1600"/>
              <a:buNone/>
              <a:defRPr sz="1600"/>
            </a:lvl8pPr>
            <a:lvl9pPr marL="4114800" lvl="8" indent="-228600" algn="l">
              <a:lnSpc>
                <a:spcPct val="90000"/>
              </a:lnSpc>
              <a:spcBef>
                <a:spcPts val="480"/>
              </a:spcBef>
              <a:spcAft>
                <a:spcPts val="0"/>
              </a:spcAft>
              <a:buClr>
                <a:schemeClr val="dk1"/>
              </a:buClr>
              <a:buSzPts val="1600"/>
              <a:buNone/>
              <a:defRPr sz="1600"/>
            </a:lvl9pPr>
          </a:lstStyle>
          <a:p>
            <a:endParaRPr/>
          </a:p>
        </p:txBody>
      </p:sp>
      <p:sp>
        <p:nvSpPr>
          <p:cNvPr id="61" name="Google Shape;61;p37"/>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37"/>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7"/>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
        <p:nvSpPr>
          <p:cNvPr id="64" name="Google Shape;64;p37"/>
          <p:cNvSpPr/>
          <p:nvPr/>
        </p:nvSpPr>
        <p:spPr>
          <a:xfrm>
            <a:off x="5656882" y="1709738"/>
            <a:ext cx="6535119" cy="357518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pic>
        <p:nvPicPr>
          <p:cNvPr id="65" name="Google Shape;65;p37"/>
          <p:cNvPicPr preferRelativeResize="0"/>
          <p:nvPr/>
        </p:nvPicPr>
        <p:blipFill rotWithShape="1">
          <a:blip r:embed="rId2">
            <a:alphaModFix/>
          </a:blip>
          <a:srcRect/>
          <a:stretch/>
        </p:blipFill>
        <p:spPr>
          <a:xfrm>
            <a:off x="6787643" y="3074570"/>
            <a:ext cx="4273596" cy="84255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38"/>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68" name="Google Shape;68;p38"/>
          <p:cNvSpPr txBox="1">
            <a:spLocks noGrp="1"/>
          </p:cNvSpPr>
          <p:nvPr>
            <p:ph type="title"/>
          </p:nvPr>
        </p:nvSpPr>
        <p:spPr>
          <a:xfrm>
            <a:off x="604434" y="0"/>
            <a:ext cx="10749367" cy="120886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38"/>
          <p:cNvSpPr txBox="1">
            <a:spLocks noGrp="1"/>
          </p:cNvSpPr>
          <p:nvPr>
            <p:ph type="body" idx="1"/>
          </p:nvPr>
        </p:nvSpPr>
        <p:spPr>
          <a:xfrm>
            <a:off x="838201" y="1825625"/>
            <a:ext cx="4167753" cy="4351338"/>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660"/>
              </a:spcBef>
              <a:spcAft>
                <a:spcPts val="0"/>
              </a:spcAft>
              <a:buClr>
                <a:srgbClr val="7F7F7F"/>
              </a:buClr>
              <a:buSzPts val="2200"/>
              <a:buNone/>
              <a:defRPr sz="2200">
                <a:solidFill>
                  <a:srgbClr val="7F7F7F"/>
                </a:solidFill>
              </a:defRPr>
            </a:lvl1pPr>
            <a:lvl2pPr marL="914400" lvl="1" indent="-342900" algn="l">
              <a:lnSpc>
                <a:spcPct val="150000"/>
              </a:lnSpc>
              <a:spcBef>
                <a:spcPts val="1200"/>
              </a:spcBef>
              <a:spcAft>
                <a:spcPts val="0"/>
              </a:spcAft>
              <a:buClr>
                <a:srgbClr val="7F7F7F"/>
              </a:buClr>
              <a:buSzPts val="1800"/>
              <a:buChar char="•"/>
              <a:defRPr sz="1800">
                <a:solidFill>
                  <a:srgbClr val="7F7F7F"/>
                </a:solidFill>
              </a:defRPr>
            </a:lvl2pPr>
            <a:lvl3pPr marL="1371600" lvl="2" indent="-304800" algn="l">
              <a:lnSpc>
                <a:spcPct val="150000"/>
              </a:lnSpc>
              <a:spcBef>
                <a:spcPts val="1200"/>
              </a:spcBef>
              <a:spcAft>
                <a:spcPts val="0"/>
              </a:spcAft>
              <a:buClr>
                <a:srgbClr val="7F7F7F"/>
              </a:buClr>
              <a:buSzPts val="1200"/>
              <a:buChar char="•"/>
              <a:defRPr sz="1200">
                <a:solidFill>
                  <a:srgbClr val="7F7F7F"/>
                </a:solidFill>
              </a:defRPr>
            </a:lvl3pPr>
            <a:lvl4pPr marL="1828800" lvl="3" indent="-298450" algn="l">
              <a:lnSpc>
                <a:spcPct val="150000"/>
              </a:lnSpc>
              <a:spcBef>
                <a:spcPts val="1200"/>
              </a:spcBef>
              <a:spcAft>
                <a:spcPts val="0"/>
              </a:spcAft>
              <a:buClr>
                <a:srgbClr val="7F7F7F"/>
              </a:buClr>
              <a:buSzPts val="1100"/>
              <a:buChar char="•"/>
              <a:defRPr sz="1100">
                <a:solidFill>
                  <a:srgbClr val="7F7F7F"/>
                </a:solidFill>
              </a:defRPr>
            </a:lvl4pPr>
            <a:lvl5pPr marL="2286000" lvl="4" indent="-298450" algn="l">
              <a:lnSpc>
                <a:spcPct val="150000"/>
              </a:lnSpc>
              <a:spcBef>
                <a:spcPts val="1200"/>
              </a:spcBef>
              <a:spcAft>
                <a:spcPts val="0"/>
              </a:spcAft>
              <a:buClr>
                <a:srgbClr val="7F7F7F"/>
              </a:buClr>
              <a:buSzPts val="1100"/>
              <a:buChar char="•"/>
              <a:defRPr sz="1100">
                <a:solidFill>
                  <a:srgbClr val="7F7F7F"/>
                </a:solidFill>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70" name="Google Shape;70;p38"/>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8"/>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8"/>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
        <p:nvSpPr>
          <p:cNvPr id="73" name="Google Shape;73;p38"/>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pic>
        <p:nvPicPr>
          <p:cNvPr id="74" name="Google Shape;74;p38"/>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5"/>
        <p:cNvGrpSpPr/>
        <p:nvPr/>
      </p:nvGrpSpPr>
      <p:grpSpPr>
        <a:xfrm>
          <a:off x="0" y="0"/>
          <a:ext cx="0" cy="0"/>
          <a:chOff x="0" y="0"/>
          <a:chExt cx="0" cy="0"/>
        </a:xfrm>
      </p:grpSpPr>
      <p:sp>
        <p:nvSpPr>
          <p:cNvPr id="76" name="Google Shape;76;p39"/>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77" name="Google Shape;77;p39"/>
          <p:cNvSpPr txBox="1">
            <a:spLocks noGrp="1"/>
          </p:cNvSpPr>
          <p:nvPr>
            <p:ph type="title"/>
          </p:nvPr>
        </p:nvSpPr>
        <p:spPr>
          <a:xfrm>
            <a:off x="609600" y="0"/>
            <a:ext cx="10737851"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39"/>
          <p:cNvSpPr txBox="1">
            <a:spLocks noGrp="1"/>
          </p:cNvSpPr>
          <p:nvPr>
            <p:ph type="body" idx="1"/>
          </p:nvPr>
        </p:nvSpPr>
        <p:spPr>
          <a:xfrm>
            <a:off x="831851" y="1489075"/>
            <a:ext cx="5156200" cy="64135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20"/>
              </a:spcBef>
              <a:spcAft>
                <a:spcPts val="0"/>
              </a:spcAft>
              <a:buClr>
                <a:schemeClr val="dk1"/>
              </a:buClr>
              <a:buSzPts val="2400"/>
              <a:buNone/>
              <a:defRPr sz="2400" b="1"/>
            </a:lvl1pPr>
            <a:lvl2pPr marL="914400" lvl="1" indent="-228600" algn="l">
              <a:lnSpc>
                <a:spcPct val="90000"/>
              </a:lnSpc>
              <a:spcBef>
                <a:spcPts val="600"/>
              </a:spcBef>
              <a:spcAft>
                <a:spcPts val="0"/>
              </a:spcAft>
              <a:buClr>
                <a:schemeClr val="dk1"/>
              </a:buClr>
              <a:buSzPts val="2000"/>
              <a:buNone/>
              <a:defRPr sz="2000" b="1"/>
            </a:lvl2pPr>
            <a:lvl3pPr marL="1371600" lvl="2" indent="-228600" algn="l">
              <a:lnSpc>
                <a:spcPct val="90000"/>
              </a:lnSpc>
              <a:spcBef>
                <a:spcPts val="540"/>
              </a:spcBef>
              <a:spcAft>
                <a:spcPts val="0"/>
              </a:spcAft>
              <a:buClr>
                <a:schemeClr val="dk1"/>
              </a:buClr>
              <a:buSzPts val="1800"/>
              <a:buNone/>
              <a:defRPr sz="1800" b="1"/>
            </a:lvl3pPr>
            <a:lvl4pPr marL="1828800" lvl="3" indent="-228600" algn="l">
              <a:lnSpc>
                <a:spcPct val="90000"/>
              </a:lnSpc>
              <a:spcBef>
                <a:spcPts val="480"/>
              </a:spcBef>
              <a:spcAft>
                <a:spcPts val="0"/>
              </a:spcAft>
              <a:buClr>
                <a:schemeClr val="dk1"/>
              </a:buClr>
              <a:buSzPts val="1600"/>
              <a:buNone/>
              <a:defRPr sz="1600" b="1"/>
            </a:lvl4pPr>
            <a:lvl5pPr marL="2286000" lvl="4" indent="-228600" algn="l">
              <a:lnSpc>
                <a:spcPct val="90000"/>
              </a:lnSpc>
              <a:spcBef>
                <a:spcPts val="480"/>
              </a:spcBef>
              <a:spcAft>
                <a:spcPts val="0"/>
              </a:spcAft>
              <a:buClr>
                <a:schemeClr val="dk1"/>
              </a:buClr>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79" name="Google Shape;79;p39"/>
          <p:cNvSpPr txBox="1">
            <a:spLocks noGrp="1"/>
          </p:cNvSpPr>
          <p:nvPr>
            <p:ph type="body" idx="2"/>
          </p:nvPr>
        </p:nvSpPr>
        <p:spPr>
          <a:xfrm>
            <a:off x="831851" y="2193927"/>
            <a:ext cx="5156200" cy="3978275"/>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480"/>
              </a:spcBef>
              <a:spcAft>
                <a:spcPts val="0"/>
              </a:spcAft>
              <a:buClr>
                <a:srgbClr val="7F7F7F"/>
              </a:buClr>
              <a:buSzPts val="1600"/>
              <a:buChar char="•"/>
              <a:defRPr sz="1600">
                <a:solidFill>
                  <a:srgbClr val="7F7F7F"/>
                </a:solidFill>
              </a:defRPr>
            </a:lvl1pPr>
            <a:lvl2pPr marL="914400" lvl="1" indent="-317500" algn="l">
              <a:lnSpc>
                <a:spcPct val="90000"/>
              </a:lnSpc>
              <a:spcBef>
                <a:spcPts val="420"/>
              </a:spcBef>
              <a:spcAft>
                <a:spcPts val="0"/>
              </a:spcAft>
              <a:buClr>
                <a:srgbClr val="7F7F7F"/>
              </a:buClr>
              <a:buSzPts val="1400"/>
              <a:buChar char="•"/>
              <a:defRPr sz="1400">
                <a:solidFill>
                  <a:srgbClr val="7F7F7F"/>
                </a:solidFill>
              </a:defRPr>
            </a:lvl2pPr>
            <a:lvl3pPr marL="1371600" lvl="2" indent="-304800" algn="l">
              <a:lnSpc>
                <a:spcPct val="90000"/>
              </a:lnSpc>
              <a:spcBef>
                <a:spcPts val="360"/>
              </a:spcBef>
              <a:spcAft>
                <a:spcPts val="0"/>
              </a:spcAft>
              <a:buClr>
                <a:srgbClr val="7F7F7F"/>
              </a:buClr>
              <a:buSzPts val="1200"/>
              <a:buChar char="•"/>
              <a:defRPr sz="12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80" name="Google Shape;80;p39"/>
          <p:cNvSpPr txBox="1">
            <a:spLocks noGrp="1"/>
          </p:cNvSpPr>
          <p:nvPr>
            <p:ph type="body" idx="3"/>
          </p:nvPr>
        </p:nvSpPr>
        <p:spPr>
          <a:xfrm>
            <a:off x="6189664" y="1489075"/>
            <a:ext cx="5157787" cy="64135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20"/>
              </a:spcBef>
              <a:spcAft>
                <a:spcPts val="0"/>
              </a:spcAft>
              <a:buClr>
                <a:schemeClr val="dk1"/>
              </a:buClr>
              <a:buSzPts val="2400"/>
              <a:buNone/>
              <a:defRPr sz="2400" b="1"/>
            </a:lvl1pPr>
            <a:lvl2pPr marL="914400" lvl="1" indent="-228600" algn="l">
              <a:lnSpc>
                <a:spcPct val="90000"/>
              </a:lnSpc>
              <a:spcBef>
                <a:spcPts val="600"/>
              </a:spcBef>
              <a:spcAft>
                <a:spcPts val="0"/>
              </a:spcAft>
              <a:buClr>
                <a:schemeClr val="dk1"/>
              </a:buClr>
              <a:buSzPts val="2000"/>
              <a:buNone/>
              <a:defRPr sz="2000" b="1"/>
            </a:lvl2pPr>
            <a:lvl3pPr marL="1371600" lvl="2" indent="-228600" algn="l">
              <a:lnSpc>
                <a:spcPct val="90000"/>
              </a:lnSpc>
              <a:spcBef>
                <a:spcPts val="540"/>
              </a:spcBef>
              <a:spcAft>
                <a:spcPts val="0"/>
              </a:spcAft>
              <a:buClr>
                <a:schemeClr val="dk1"/>
              </a:buClr>
              <a:buSzPts val="1800"/>
              <a:buNone/>
              <a:defRPr sz="1800" b="1"/>
            </a:lvl3pPr>
            <a:lvl4pPr marL="1828800" lvl="3" indent="-228600" algn="l">
              <a:lnSpc>
                <a:spcPct val="90000"/>
              </a:lnSpc>
              <a:spcBef>
                <a:spcPts val="480"/>
              </a:spcBef>
              <a:spcAft>
                <a:spcPts val="0"/>
              </a:spcAft>
              <a:buClr>
                <a:schemeClr val="dk1"/>
              </a:buClr>
              <a:buSzPts val="1600"/>
              <a:buNone/>
              <a:defRPr sz="1600" b="1"/>
            </a:lvl4pPr>
            <a:lvl5pPr marL="2286000" lvl="4" indent="-228600" algn="l">
              <a:lnSpc>
                <a:spcPct val="90000"/>
              </a:lnSpc>
              <a:spcBef>
                <a:spcPts val="480"/>
              </a:spcBef>
              <a:spcAft>
                <a:spcPts val="0"/>
              </a:spcAft>
              <a:buClr>
                <a:schemeClr val="dk1"/>
              </a:buClr>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81" name="Google Shape;81;p39"/>
          <p:cNvSpPr txBox="1">
            <a:spLocks noGrp="1"/>
          </p:cNvSpPr>
          <p:nvPr>
            <p:ph type="body" idx="4"/>
          </p:nvPr>
        </p:nvSpPr>
        <p:spPr>
          <a:xfrm>
            <a:off x="6189664" y="2193927"/>
            <a:ext cx="5157787" cy="3978275"/>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480"/>
              </a:spcBef>
              <a:spcAft>
                <a:spcPts val="0"/>
              </a:spcAft>
              <a:buClr>
                <a:srgbClr val="7F7F7F"/>
              </a:buClr>
              <a:buSzPts val="1600"/>
              <a:buChar char="•"/>
              <a:defRPr sz="1600">
                <a:solidFill>
                  <a:srgbClr val="7F7F7F"/>
                </a:solidFill>
              </a:defRPr>
            </a:lvl1pPr>
            <a:lvl2pPr marL="914400" lvl="1" indent="-317500" algn="l">
              <a:lnSpc>
                <a:spcPct val="90000"/>
              </a:lnSpc>
              <a:spcBef>
                <a:spcPts val="420"/>
              </a:spcBef>
              <a:spcAft>
                <a:spcPts val="0"/>
              </a:spcAft>
              <a:buClr>
                <a:srgbClr val="7F7F7F"/>
              </a:buClr>
              <a:buSzPts val="1400"/>
              <a:buChar char="•"/>
              <a:defRPr sz="1400">
                <a:solidFill>
                  <a:srgbClr val="7F7F7F"/>
                </a:solidFill>
              </a:defRPr>
            </a:lvl2pPr>
            <a:lvl3pPr marL="1371600" lvl="2" indent="-304800" algn="l">
              <a:lnSpc>
                <a:spcPct val="90000"/>
              </a:lnSpc>
              <a:spcBef>
                <a:spcPts val="360"/>
              </a:spcBef>
              <a:spcAft>
                <a:spcPts val="0"/>
              </a:spcAft>
              <a:buClr>
                <a:srgbClr val="7F7F7F"/>
              </a:buClr>
              <a:buSzPts val="1200"/>
              <a:buChar char="•"/>
              <a:defRPr sz="12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82" name="Google Shape;82;p39"/>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9"/>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9"/>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
        <p:nvSpPr>
          <p:cNvPr id="85" name="Google Shape;85;p39"/>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pic>
        <p:nvPicPr>
          <p:cNvPr id="86" name="Google Shape;86;p39"/>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
        <p:nvSpPr>
          <p:cNvPr id="88" name="Google Shape;88;p40"/>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40"/>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40"/>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1"/>
        <p:cNvGrpSpPr/>
        <p:nvPr/>
      </p:nvGrpSpPr>
      <p:grpSpPr>
        <a:xfrm>
          <a:off x="0" y="0"/>
          <a:ext cx="0" cy="0"/>
          <a:chOff x="0" y="0"/>
          <a:chExt cx="0" cy="0"/>
        </a:xfrm>
      </p:grpSpPr>
      <p:sp>
        <p:nvSpPr>
          <p:cNvPr id="92" name="Google Shape;92;p4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41"/>
          <p:cNvSpPr txBox="1">
            <a:spLocks noGrp="1"/>
          </p:cNvSpPr>
          <p:nvPr>
            <p:ph type="body" idx="1"/>
          </p:nvPr>
        </p:nvSpPr>
        <p:spPr>
          <a:xfrm>
            <a:off x="5183188" y="987427"/>
            <a:ext cx="6172200" cy="4873625"/>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480"/>
              </a:spcBef>
              <a:spcAft>
                <a:spcPts val="0"/>
              </a:spcAft>
              <a:buClr>
                <a:srgbClr val="7F7F7F"/>
              </a:buClr>
              <a:buSzPts val="1600"/>
              <a:buChar char="•"/>
              <a:defRPr sz="1600">
                <a:solidFill>
                  <a:srgbClr val="7F7F7F"/>
                </a:solidFill>
              </a:defRPr>
            </a:lvl1pPr>
            <a:lvl2pPr marL="914400" lvl="1" indent="-317500" algn="l">
              <a:lnSpc>
                <a:spcPct val="90000"/>
              </a:lnSpc>
              <a:spcBef>
                <a:spcPts val="420"/>
              </a:spcBef>
              <a:spcAft>
                <a:spcPts val="0"/>
              </a:spcAft>
              <a:buClr>
                <a:srgbClr val="7F7F7F"/>
              </a:buClr>
              <a:buSzPts val="1400"/>
              <a:buChar char="•"/>
              <a:defRPr sz="1400">
                <a:solidFill>
                  <a:srgbClr val="7F7F7F"/>
                </a:solidFill>
              </a:defRPr>
            </a:lvl2pPr>
            <a:lvl3pPr marL="1371600" lvl="2" indent="-304800" algn="l">
              <a:lnSpc>
                <a:spcPct val="90000"/>
              </a:lnSpc>
              <a:spcBef>
                <a:spcPts val="360"/>
              </a:spcBef>
              <a:spcAft>
                <a:spcPts val="0"/>
              </a:spcAft>
              <a:buClr>
                <a:srgbClr val="7F7F7F"/>
              </a:buClr>
              <a:buSzPts val="1200"/>
              <a:buChar char="•"/>
              <a:defRPr sz="12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94" name="Google Shape;94;p41"/>
          <p:cNvSpPr txBox="1">
            <a:spLocks noGrp="1"/>
          </p:cNvSpPr>
          <p:nvPr>
            <p:ph type="body" idx="2"/>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
              </a:spcBef>
              <a:spcAft>
                <a:spcPts val="0"/>
              </a:spcAft>
              <a:buClr>
                <a:schemeClr val="dk1"/>
              </a:buClr>
              <a:buSzPts val="1600"/>
              <a:buNone/>
              <a:defRPr sz="1600"/>
            </a:lvl1pPr>
            <a:lvl2pPr marL="914400" lvl="1" indent="-228600" algn="l">
              <a:lnSpc>
                <a:spcPct val="90000"/>
              </a:lnSpc>
              <a:spcBef>
                <a:spcPts val="420"/>
              </a:spcBef>
              <a:spcAft>
                <a:spcPts val="0"/>
              </a:spcAft>
              <a:buClr>
                <a:schemeClr val="dk1"/>
              </a:buClr>
              <a:buSzPts val="1400"/>
              <a:buNone/>
              <a:defRPr sz="1400"/>
            </a:lvl2pPr>
            <a:lvl3pPr marL="1371600" lvl="2" indent="-228600" algn="l">
              <a:lnSpc>
                <a:spcPct val="90000"/>
              </a:lnSpc>
              <a:spcBef>
                <a:spcPts val="360"/>
              </a:spcBef>
              <a:spcAft>
                <a:spcPts val="0"/>
              </a:spcAft>
              <a:buClr>
                <a:schemeClr val="dk1"/>
              </a:buClr>
              <a:buSzPts val="1200"/>
              <a:buNone/>
              <a:defRPr sz="1200"/>
            </a:lvl3pPr>
            <a:lvl4pPr marL="1828800" lvl="3" indent="-228600" algn="l">
              <a:lnSpc>
                <a:spcPct val="90000"/>
              </a:lnSpc>
              <a:spcBef>
                <a:spcPts val="300"/>
              </a:spcBef>
              <a:spcAft>
                <a:spcPts val="0"/>
              </a:spcAft>
              <a:buClr>
                <a:schemeClr val="dk1"/>
              </a:buClr>
              <a:buSzPts val="1000"/>
              <a:buNone/>
              <a:defRPr sz="1000"/>
            </a:lvl4pPr>
            <a:lvl5pPr marL="2286000" lvl="4" indent="-228600" algn="l">
              <a:lnSpc>
                <a:spcPct val="90000"/>
              </a:lnSpc>
              <a:spcBef>
                <a:spcPts val="300"/>
              </a:spcBef>
              <a:spcAft>
                <a:spcPts val="0"/>
              </a:spcAft>
              <a:buClr>
                <a:schemeClr val="dk1"/>
              </a:buClr>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95" name="Google Shape;95;p41"/>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41"/>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41"/>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8"/>
        <p:cNvGrpSpPr/>
        <p:nvPr/>
      </p:nvGrpSpPr>
      <p:grpSpPr>
        <a:xfrm>
          <a:off x="0" y="0"/>
          <a:ext cx="0" cy="0"/>
          <a:chOff x="0" y="0"/>
          <a:chExt cx="0" cy="0"/>
        </a:xfrm>
      </p:grpSpPr>
      <p:sp>
        <p:nvSpPr>
          <p:cNvPr id="99" name="Google Shape;99;p4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42"/>
          <p:cNvSpPr>
            <a:spLocks noGrp="1"/>
          </p:cNvSpPr>
          <p:nvPr>
            <p:ph type="pic" idx="2"/>
          </p:nvPr>
        </p:nvSpPr>
        <p:spPr>
          <a:xfrm>
            <a:off x="5183188" y="987427"/>
            <a:ext cx="6172200" cy="4873625"/>
          </a:xfrm>
          <a:prstGeom prst="rect">
            <a:avLst/>
          </a:prstGeom>
          <a:noFill/>
          <a:ln>
            <a:noFill/>
          </a:ln>
        </p:spPr>
      </p:sp>
      <p:sp>
        <p:nvSpPr>
          <p:cNvPr id="101" name="Google Shape;101;p42"/>
          <p:cNvSpPr txBox="1">
            <a:spLocks noGrp="1"/>
          </p:cNvSpPr>
          <p:nvPr>
            <p:ph type="body" idx="1"/>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
              </a:spcBef>
              <a:spcAft>
                <a:spcPts val="0"/>
              </a:spcAft>
              <a:buClr>
                <a:schemeClr val="dk1"/>
              </a:buClr>
              <a:buSzPts val="1600"/>
              <a:buNone/>
              <a:defRPr sz="1600"/>
            </a:lvl1pPr>
            <a:lvl2pPr marL="914400" lvl="1" indent="-228600" algn="l">
              <a:lnSpc>
                <a:spcPct val="90000"/>
              </a:lnSpc>
              <a:spcBef>
                <a:spcPts val="420"/>
              </a:spcBef>
              <a:spcAft>
                <a:spcPts val="0"/>
              </a:spcAft>
              <a:buClr>
                <a:schemeClr val="dk1"/>
              </a:buClr>
              <a:buSzPts val="1400"/>
              <a:buNone/>
              <a:defRPr sz="1400"/>
            </a:lvl2pPr>
            <a:lvl3pPr marL="1371600" lvl="2" indent="-228600" algn="l">
              <a:lnSpc>
                <a:spcPct val="90000"/>
              </a:lnSpc>
              <a:spcBef>
                <a:spcPts val="360"/>
              </a:spcBef>
              <a:spcAft>
                <a:spcPts val="0"/>
              </a:spcAft>
              <a:buClr>
                <a:schemeClr val="dk1"/>
              </a:buClr>
              <a:buSzPts val="1200"/>
              <a:buNone/>
              <a:defRPr sz="1200"/>
            </a:lvl3pPr>
            <a:lvl4pPr marL="1828800" lvl="3" indent="-228600" algn="l">
              <a:lnSpc>
                <a:spcPct val="90000"/>
              </a:lnSpc>
              <a:spcBef>
                <a:spcPts val="300"/>
              </a:spcBef>
              <a:spcAft>
                <a:spcPts val="0"/>
              </a:spcAft>
              <a:buClr>
                <a:schemeClr val="dk1"/>
              </a:buClr>
              <a:buSzPts val="1000"/>
              <a:buNone/>
              <a:defRPr sz="1000"/>
            </a:lvl4pPr>
            <a:lvl5pPr marL="2286000" lvl="4" indent="-228600" algn="l">
              <a:lnSpc>
                <a:spcPct val="90000"/>
              </a:lnSpc>
              <a:spcBef>
                <a:spcPts val="300"/>
              </a:spcBef>
              <a:spcAft>
                <a:spcPts val="0"/>
              </a:spcAft>
              <a:buClr>
                <a:schemeClr val="dk1"/>
              </a:buClr>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102" name="Google Shape;102;p42"/>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42"/>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42"/>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5"/>
        <p:cNvGrpSpPr/>
        <p:nvPr/>
      </p:nvGrpSpPr>
      <p:grpSpPr>
        <a:xfrm>
          <a:off x="0" y="0"/>
          <a:ext cx="0" cy="0"/>
          <a:chOff x="0" y="0"/>
          <a:chExt cx="0" cy="0"/>
        </a:xfrm>
      </p:grpSpPr>
      <p:sp>
        <p:nvSpPr>
          <p:cNvPr id="106" name="Google Shape;106;p43"/>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07" name="Google Shape;107;p43"/>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4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540"/>
              </a:spcBef>
              <a:spcAft>
                <a:spcPts val="0"/>
              </a:spcAft>
              <a:buClr>
                <a:schemeClr val="dk1"/>
              </a:buClr>
              <a:buSzPts val="1800"/>
              <a:buChar char="•"/>
              <a:defRPr/>
            </a:lvl1pPr>
            <a:lvl2pPr marL="914400" lvl="1" indent="-342900" algn="l">
              <a:lnSpc>
                <a:spcPct val="90000"/>
              </a:lnSpc>
              <a:spcBef>
                <a:spcPts val="540"/>
              </a:spcBef>
              <a:spcAft>
                <a:spcPts val="0"/>
              </a:spcAft>
              <a:buClr>
                <a:schemeClr val="dk1"/>
              </a:buClr>
              <a:buSzPts val="1800"/>
              <a:buChar char="•"/>
              <a:defRPr/>
            </a:lvl2pPr>
            <a:lvl3pPr marL="1371600" lvl="2" indent="-342900" algn="l">
              <a:lnSpc>
                <a:spcPct val="90000"/>
              </a:lnSpc>
              <a:spcBef>
                <a:spcPts val="540"/>
              </a:spcBef>
              <a:spcAft>
                <a:spcPts val="0"/>
              </a:spcAft>
              <a:buClr>
                <a:schemeClr val="dk1"/>
              </a:buClr>
              <a:buSzPts val="1800"/>
              <a:buChar char="•"/>
              <a:defRPr/>
            </a:lvl3pPr>
            <a:lvl4pPr marL="1828800" lvl="3" indent="-342900" algn="l">
              <a:lnSpc>
                <a:spcPct val="90000"/>
              </a:lnSpc>
              <a:spcBef>
                <a:spcPts val="540"/>
              </a:spcBef>
              <a:spcAft>
                <a:spcPts val="0"/>
              </a:spcAft>
              <a:buClr>
                <a:schemeClr val="dk1"/>
              </a:buClr>
              <a:buSzPts val="1800"/>
              <a:buChar char="•"/>
              <a:defRPr/>
            </a:lvl4pPr>
            <a:lvl5pPr marL="2286000" lvl="4" indent="-342900" algn="l">
              <a:lnSpc>
                <a:spcPct val="90000"/>
              </a:lnSpc>
              <a:spcBef>
                <a:spcPts val="540"/>
              </a:spcBef>
              <a:spcAft>
                <a:spcPts val="0"/>
              </a:spcAft>
              <a:buClr>
                <a:schemeClr val="dk1"/>
              </a:buClr>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09" name="Google Shape;109;p43"/>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43"/>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43"/>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
        <p:nvSpPr>
          <p:cNvPr id="112" name="Google Shape;112;p43"/>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pic>
        <p:nvPicPr>
          <p:cNvPr id="113" name="Google Shape;113;p43"/>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1"/>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1"/>
              </a:buClr>
              <a:buSzPts val="4500"/>
              <a:buFont typeface="Quattrocento Sans"/>
              <a:buNone/>
              <a:defRPr sz="4500" b="0"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840"/>
              </a:spcBef>
              <a:spcAft>
                <a:spcPts val="0"/>
              </a:spcAft>
              <a:buClr>
                <a:schemeClr val="dk1"/>
              </a:buClr>
              <a:buSzPts val="2800"/>
              <a:buFont typeface="Arial"/>
              <a:buChar char="•"/>
              <a:defRPr sz="2800" b="0" i="0" u="none" strike="noStrike" cap="none">
                <a:solidFill>
                  <a:schemeClr val="dk1"/>
                </a:solidFill>
                <a:latin typeface="Quattrocento Sans"/>
                <a:ea typeface="Quattrocento Sans"/>
                <a:cs typeface="Quattrocento Sans"/>
                <a:sym typeface="Quattrocento Sans"/>
              </a:defRPr>
            </a:lvl1pPr>
            <a:lvl2pPr marL="914400" marR="0" lvl="1" indent="-381000" algn="l" rtl="0">
              <a:lnSpc>
                <a:spcPct val="90000"/>
              </a:lnSpc>
              <a:spcBef>
                <a:spcPts val="72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90000"/>
              </a:lnSpc>
              <a:spcBef>
                <a:spcPts val="6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31"/>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31"/>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31"/>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
          <p:cNvSpPr txBox="1">
            <a:spLocks noGrp="1"/>
          </p:cNvSpPr>
          <p:nvPr>
            <p:ph type="ctrTitle"/>
          </p:nvPr>
        </p:nvSpPr>
        <p:spPr>
          <a:xfrm>
            <a:off x="838200" y="2061006"/>
            <a:ext cx="10515600" cy="2387600"/>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lt1"/>
              </a:buClr>
              <a:buSzPct val="100000"/>
              <a:buFont typeface="Quattrocento Sans"/>
              <a:buNone/>
            </a:pPr>
            <a:br>
              <a:rPr lang="en-US" dirty="0"/>
            </a:br>
            <a:r>
              <a:rPr lang="en-US" b="1" dirty="0"/>
              <a:t>Technical Support (420-1N6-AB)</a:t>
            </a:r>
            <a:br>
              <a:rPr lang="en-US" dirty="0"/>
            </a:br>
            <a:r>
              <a:rPr lang="en-US" dirty="0"/>
              <a:t>Hardware </a:t>
            </a:r>
            <a:r>
              <a:rPr lang="en-US"/>
              <a:t>– Clusters</a:t>
            </a:r>
            <a:endParaRPr/>
          </a:p>
        </p:txBody>
      </p:sp>
      <p:sp>
        <p:nvSpPr>
          <p:cNvPr id="132" name="Google Shape;132;p1"/>
          <p:cNvSpPr txBox="1">
            <a:spLocks noGrp="1"/>
          </p:cNvSpPr>
          <p:nvPr>
            <p:ph type="subTitle" idx="1"/>
          </p:nvPr>
        </p:nvSpPr>
        <p:spPr>
          <a:xfrm>
            <a:off x="838202" y="5110609"/>
            <a:ext cx="11074877" cy="1376455"/>
          </a:xfrm>
          <a:prstGeom prst="rect">
            <a:avLst/>
          </a:prstGeom>
          <a:noFill/>
          <a:ln>
            <a:noFill/>
          </a:ln>
        </p:spPr>
        <p:txBody>
          <a:bodyPr spcFirstLastPara="1" wrap="square" lIns="91425" tIns="45700" rIns="91425" bIns="45700" anchor="t" anchorCtr="0">
            <a:normAutofit/>
          </a:bodyPr>
          <a:lstStyle/>
          <a:p>
            <a:pPr marL="0" lvl="0" indent="0" algn="r" rtl="0">
              <a:lnSpc>
                <a:spcPct val="150000"/>
              </a:lnSpc>
              <a:spcBef>
                <a:spcPts val="0"/>
              </a:spcBef>
              <a:spcAft>
                <a:spcPts val="0"/>
              </a:spcAft>
              <a:buClr>
                <a:schemeClr val="lt1"/>
              </a:buClr>
              <a:buSzPts val="2800"/>
              <a:buNone/>
            </a:pPr>
            <a:r>
              <a:rPr lang="en-US"/>
              <a:t>Fall 2022</a:t>
            </a:r>
            <a:endParaRPr/>
          </a:p>
          <a:p>
            <a:pPr marL="0" lvl="0" indent="0" algn="r" rtl="0">
              <a:lnSpc>
                <a:spcPct val="150000"/>
              </a:lnSpc>
              <a:spcBef>
                <a:spcPts val="0"/>
              </a:spcBef>
              <a:spcAft>
                <a:spcPts val="0"/>
              </a:spcAft>
              <a:buClr>
                <a:schemeClr val="lt1"/>
              </a:buClr>
              <a:buSzPts val="280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A1117D-8415-B924-B8F0-C7CFDC66BFEB}"/>
              </a:ext>
            </a:extLst>
          </p:cNvPr>
          <p:cNvSpPr>
            <a:spLocks noGrp="1"/>
          </p:cNvSpPr>
          <p:nvPr>
            <p:ph type="title"/>
          </p:nvPr>
        </p:nvSpPr>
        <p:spPr/>
        <p:txBody>
          <a:bodyPr/>
          <a:lstStyle/>
          <a:p>
            <a:r>
              <a:rPr lang="fr-CA" dirty="0"/>
              <a:t>Clusters</a:t>
            </a:r>
          </a:p>
        </p:txBody>
      </p:sp>
      <p:sp>
        <p:nvSpPr>
          <p:cNvPr id="3" name="Espace réservé du texte 2">
            <a:extLst>
              <a:ext uri="{FF2B5EF4-FFF2-40B4-BE49-F238E27FC236}">
                <a16:creationId xmlns:a16="http://schemas.microsoft.com/office/drawing/2014/main" id="{19D865DD-CBB8-D3C5-67D7-A9F9997D2EF8}"/>
              </a:ext>
            </a:extLst>
          </p:cNvPr>
          <p:cNvSpPr>
            <a:spLocks noGrp="1"/>
          </p:cNvSpPr>
          <p:nvPr>
            <p:ph type="body" idx="1"/>
          </p:nvPr>
        </p:nvSpPr>
        <p:spPr/>
        <p:txBody>
          <a:bodyPr/>
          <a:lstStyle/>
          <a:p>
            <a:r>
              <a:rPr lang="fr-CA" dirty="0"/>
              <a:t>Clusters are a combination of multiple computers or servers </a:t>
            </a:r>
            <a:r>
              <a:rPr lang="fr-CA" dirty="0" err="1"/>
              <a:t>with</a:t>
            </a:r>
            <a:r>
              <a:rPr lang="fr-CA" dirty="0"/>
              <a:t> the </a:t>
            </a:r>
            <a:r>
              <a:rPr lang="fr-CA" dirty="0" err="1"/>
              <a:t>purpose</a:t>
            </a:r>
            <a:r>
              <a:rPr lang="fr-CA" dirty="0"/>
              <a:t> of </a:t>
            </a:r>
            <a:r>
              <a:rPr lang="fr-CA" dirty="0" err="1"/>
              <a:t>giving</a:t>
            </a:r>
            <a:r>
              <a:rPr lang="fr-CA" dirty="0"/>
              <a:t> </a:t>
            </a:r>
            <a:r>
              <a:rPr lang="fr-CA" dirty="0" err="1"/>
              <a:t>users</a:t>
            </a:r>
            <a:r>
              <a:rPr lang="fr-CA" dirty="0"/>
              <a:t> </a:t>
            </a:r>
            <a:r>
              <a:rPr lang="fr-CA" dirty="0" err="1"/>
              <a:t>access</a:t>
            </a:r>
            <a:r>
              <a:rPr lang="fr-CA" dirty="0"/>
              <a:t> to large </a:t>
            </a:r>
            <a:r>
              <a:rPr lang="fr-CA" dirty="0" err="1"/>
              <a:t>amounts</a:t>
            </a:r>
            <a:r>
              <a:rPr lang="fr-CA" dirty="0"/>
              <a:t> of CPU and GPU.</a:t>
            </a:r>
          </a:p>
          <a:p>
            <a:r>
              <a:rPr lang="fr-CA" dirty="0"/>
              <a:t> </a:t>
            </a:r>
            <a:r>
              <a:rPr lang="fr-CA" dirty="0" err="1"/>
              <a:t>They</a:t>
            </a:r>
            <a:r>
              <a:rPr lang="fr-CA" dirty="0"/>
              <a:t> are </a:t>
            </a:r>
            <a:r>
              <a:rPr lang="fr-CA" dirty="0" err="1"/>
              <a:t>often</a:t>
            </a:r>
            <a:r>
              <a:rPr lang="fr-CA" dirty="0"/>
              <a:t> </a:t>
            </a:r>
            <a:r>
              <a:rPr lang="fr-CA" dirty="0" err="1"/>
              <a:t>composed</a:t>
            </a:r>
            <a:r>
              <a:rPr lang="fr-CA" dirty="0"/>
              <a:t> of sets of computers or super computers (</a:t>
            </a:r>
            <a:r>
              <a:rPr lang="fr-CA" dirty="0" err="1"/>
              <a:t>called</a:t>
            </a:r>
            <a:r>
              <a:rPr lang="fr-CA" dirty="0"/>
              <a:t> </a:t>
            </a:r>
            <a:r>
              <a:rPr lang="fr-CA" dirty="0" err="1"/>
              <a:t>nodes</a:t>
            </a:r>
            <a:r>
              <a:rPr lang="fr-CA" dirty="0"/>
              <a:t>).</a:t>
            </a:r>
          </a:p>
          <a:p>
            <a:r>
              <a:rPr lang="fr-CA" dirty="0" err="1"/>
              <a:t>Each</a:t>
            </a:r>
            <a:r>
              <a:rPr lang="fr-CA" dirty="0"/>
              <a:t> </a:t>
            </a:r>
            <a:r>
              <a:rPr lang="fr-CA" dirty="0" err="1"/>
              <a:t>node</a:t>
            </a:r>
            <a:r>
              <a:rPr lang="fr-CA" dirty="0"/>
              <a:t> </a:t>
            </a:r>
            <a:r>
              <a:rPr lang="fr-CA" dirty="0" err="1"/>
              <a:t>will</a:t>
            </a:r>
            <a:r>
              <a:rPr lang="fr-CA" dirty="0"/>
              <a:t> </a:t>
            </a:r>
            <a:r>
              <a:rPr lang="fr-CA" dirty="0" err="1"/>
              <a:t>perform</a:t>
            </a:r>
            <a:r>
              <a:rPr lang="fr-CA" dirty="0"/>
              <a:t> the </a:t>
            </a:r>
            <a:r>
              <a:rPr lang="fr-CA" dirty="0" err="1"/>
              <a:t>same</a:t>
            </a:r>
            <a:r>
              <a:rPr lang="fr-CA" dirty="0"/>
              <a:t> </a:t>
            </a:r>
            <a:r>
              <a:rPr lang="fr-CA" dirty="0" err="1"/>
              <a:t>task</a:t>
            </a:r>
            <a:r>
              <a:rPr lang="fr-CA" dirty="0"/>
              <a:t> and </a:t>
            </a:r>
            <a:r>
              <a:rPr lang="fr-CA" dirty="0" err="1"/>
              <a:t>will</a:t>
            </a:r>
            <a:r>
              <a:rPr lang="fr-CA" dirty="0"/>
              <a:t> </a:t>
            </a:r>
            <a:r>
              <a:rPr lang="fr-CA" dirty="0" err="1"/>
              <a:t>be</a:t>
            </a:r>
            <a:r>
              <a:rPr lang="fr-CA" dirty="0"/>
              <a:t> </a:t>
            </a:r>
            <a:r>
              <a:rPr lang="fr-CA" dirty="0" err="1"/>
              <a:t>controlled</a:t>
            </a:r>
            <a:r>
              <a:rPr lang="fr-CA" dirty="0"/>
              <a:t> and </a:t>
            </a:r>
            <a:r>
              <a:rPr lang="fr-CA" dirty="0" err="1"/>
              <a:t>managed</a:t>
            </a:r>
            <a:r>
              <a:rPr lang="fr-CA" dirty="0"/>
              <a:t> by a software </a:t>
            </a:r>
            <a:r>
              <a:rPr lang="fr-CA" dirty="0" err="1"/>
              <a:t>called</a:t>
            </a:r>
            <a:r>
              <a:rPr lang="fr-CA" dirty="0"/>
              <a:t> a </a:t>
            </a:r>
            <a:r>
              <a:rPr lang="fr-CA" dirty="0" err="1"/>
              <a:t>scheduler</a:t>
            </a:r>
            <a:r>
              <a:rPr lang="fr-CA" dirty="0"/>
              <a:t>. </a:t>
            </a:r>
          </a:p>
        </p:txBody>
      </p:sp>
    </p:spTree>
    <p:extLst>
      <p:ext uri="{BB962C8B-B14F-4D97-AF65-F5344CB8AC3E}">
        <p14:creationId xmlns:p14="http://schemas.microsoft.com/office/powerpoint/2010/main" val="2908977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7CB459-4F7C-B2EE-757E-C09431586E34}"/>
              </a:ext>
            </a:extLst>
          </p:cNvPr>
          <p:cNvSpPr>
            <a:spLocks noGrp="1"/>
          </p:cNvSpPr>
          <p:nvPr>
            <p:ph type="title"/>
          </p:nvPr>
        </p:nvSpPr>
        <p:spPr/>
        <p:txBody>
          <a:bodyPr/>
          <a:lstStyle/>
          <a:p>
            <a:r>
              <a:rPr lang="fr-CA" dirty="0"/>
              <a:t>Clusters – components </a:t>
            </a:r>
          </a:p>
        </p:txBody>
      </p:sp>
      <p:sp>
        <p:nvSpPr>
          <p:cNvPr id="3" name="Espace réservé du texte 2">
            <a:extLst>
              <a:ext uri="{FF2B5EF4-FFF2-40B4-BE49-F238E27FC236}">
                <a16:creationId xmlns:a16="http://schemas.microsoft.com/office/drawing/2014/main" id="{F16CD4E0-8F4D-8CF1-813A-08B8015CEE04}"/>
              </a:ext>
            </a:extLst>
          </p:cNvPr>
          <p:cNvSpPr>
            <a:spLocks noGrp="1"/>
          </p:cNvSpPr>
          <p:nvPr>
            <p:ph type="body" idx="1"/>
          </p:nvPr>
        </p:nvSpPr>
        <p:spPr/>
        <p:txBody>
          <a:bodyPr>
            <a:normAutofit fontScale="85000" lnSpcReduction="20000"/>
          </a:bodyPr>
          <a:lstStyle/>
          <a:p>
            <a:r>
              <a:rPr lang="en-US" b="1" dirty="0"/>
              <a:t>Computing Nodes: </a:t>
            </a:r>
            <a:r>
              <a:rPr lang="en-US" dirty="0"/>
              <a:t>servers that process the user load; they range from simple desktop-class computers to massive high-end servers.</a:t>
            </a:r>
          </a:p>
          <a:p>
            <a:r>
              <a:rPr lang="en-US" b="1" dirty="0"/>
              <a:t>Managing Nodes: </a:t>
            </a:r>
            <a:r>
              <a:rPr lang="en-US" dirty="0"/>
              <a:t>a server or multiple servers that manage and monitor the tasks running on the computing nodes. </a:t>
            </a:r>
          </a:p>
          <a:p>
            <a:r>
              <a:rPr lang="en-US" b="1" dirty="0"/>
              <a:t>Private Network(s) - LANS: </a:t>
            </a:r>
            <a:r>
              <a:rPr lang="en-US" dirty="0"/>
              <a:t>where the communication between nodes takes place. It is responsible for the ‘are you there?’ messages that the nodes use to verify what servers are up. Also, the command messages need to reconfigure and synchronize the cluster.</a:t>
            </a:r>
          </a:p>
          <a:p>
            <a:r>
              <a:rPr lang="en-US" b="1" dirty="0"/>
              <a:t>Shared storage </a:t>
            </a:r>
            <a:r>
              <a:rPr lang="en-US" dirty="0"/>
              <a:t>is where the data is available to all computing nodes. </a:t>
            </a:r>
          </a:p>
          <a:p>
            <a:r>
              <a:rPr lang="en-US" b="1" dirty="0"/>
              <a:t>Public-access layer</a:t>
            </a:r>
            <a:r>
              <a:rPr lang="en-US" dirty="0"/>
              <a:t>: will virtualize access to the cluster so the cluster will look like a single system. It can operate by creating virtual IPs that will host the service entry points. It will distribute the incoming requisitions to the currently active hosts</a:t>
            </a:r>
          </a:p>
          <a:p>
            <a:endParaRPr lang="fr-CA" dirty="0"/>
          </a:p>
        </p:txBody>
      </p:sp>
    </p:spTree>
    <p:extLst>
      <p:ext uri="{BB962C8B-B14F-4D97-AF65-F5344CB8AC3E}">
        <p14:creationId xmlns:p14="http://schemas.microsoft.com/office/powerpoint/2010/main" val="344242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75DBE3-7D0A-5940-E232-58E47A022B05}"/>
              </a:ext>
            </a:extLst>
          </p:cNvPr>
          <p:cNvSpPr>
            <a:spLocks noGrp="1"/>
          </p:cNvSpPr>
          <p:nvPr>
            <p:ph type="title"/>
          </p:nvPr>
        </p:nvSpPr>
        <p:spPr/>
        <p:txBody>
          <a:bodyPr/>
          <a:lstStyle/>
          <a:p>
            <a:r>
              <a:rPr lang="fr-CA" dirty="0"/>
              <a:t>Clusters architecture</a:t>
            </a:r>
          </a:p>
        </p:txBody>
      </p:sp>
      <p:pic>
        <p:nvPicPr>
          <p:cNvPr id="9" name="Image 8">
            <a:extLst>
              <a:ext uri="{FF2B5EF4-FFF2-40B4-BE49-F238E27FC236}">
                <a16:creationId xmlns:a16="http://schemas.microsoft.com/office/drawing/2014/main" id="{8EB7D050-7589-535B-7BCB-2AAEE2C016D4}"/>
              </a:ext>
            </a:extLst>
          </p:cNvPr>
          <p:cNvPicPr>
            <a:picLocks noChangeAspect="1"/>
          </p:cNvPicPr>
          <p:nvPr/>
        </p:nvPicPr>
        <p:blipFill rotWithShape="1">
          <a:blip r:embed="rId2"/>
          <a:srcRect l="2224" r="4818" b="1753"/>
          <a:stretch/>
        </p:blipFill>
        <p:spPr>
          <a:xfrm>
            <a:off x="2144503" y="1427747"/>
            <a:ext cx="7902993" cy="5430252"/>
          </a:xfrm>
          <a:prstGeom prst="rect">
            <a:avLst/>
          </a:prstGeom>
        </p:spPr>
      </p:pic>
    </p:spTree>
    <p:extLst>
      <p:ext uri="{BB962C8B-B14F-4D97-AF65-F5344CB8AC3E}">
        <p14:creationId xmlns:p14="http://schemas.microsoft.com/office/powerpoint/2010/main" val="3774828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13B170-1340-0574-3630-CC65EA00D112}"/>
              </a:ext>
            </a:extLst>
          </p:cNvPr>
          <p:cNvSpPr>
            <a:spLocks noGrp="1"/>
          </p:cNvSpPr>
          <p:nvPr>
            <p:ph type="title"/>
          </p:nvPr>
        </p:nvSpPr>
        <p:spPr/>
        <p:txBody>
          <a:bodyPr/>
          <a:lstStyle/>
          <a:p>
            <a:r>
              <a:rPr lang="fr-CA" dirty="0" err="1"/>
              <a:t>Examples</a:t>
            </a:r>
            <a:r>
              <a:rPr lang="fr-CA" dirty="0"/>
              <a:t> of areas </a:t>
            </a:r>
            <a:r>
              <a:rPr lang="fr-CA" dirty="0" err="1"/>
              <a:t>where</a:t>
            </a:r>
            <a:r>
              <a:rPr lang="fr-CA" dirty="0"/>
              <a:t> clusters are </a:t>
            </a:r>
            <a:r>
              <a:rPr lang="fr-CA" dirty="0" err="1"/>
              <a:t>used</a:t>
            </a:r>
            <a:r>
              <a:rPr lang="fr-CA" dirty="0"/>
              <a:t>…</a:t>
            </a:r>
          </a:p>
        </p:txBody>
      </p:sp>
      <p:sp>
        <p:nvSpPr>
          <p:cNvPr id="3" name="Espace réservé du texte 2">
            <a:extLst>
              <a:ext uri="{FF2B5EF4-FFF2-40B4-BE49-F238E27FC236}">
                <a16:creationId xmlns:a16="http://schemas.microsoft.com/office/drawing/2014/main" id="{27BF75FE-2A5A-CA6D-75AB-3EB2DFECC286}"/>
              </a:ext>
            </a:extLst>
          </p:cNvPr>
          <p:cNvSpPr>
            <a:spLocks noGrp="1"/>
          </p:cNvSpPr>
          <p:nvPr>
            <p:ph type="body" idx="1"/>
          </p:nvPr>
        </p:nvSpPr>
        <p:spPr/>
        <p:txBody>
          <a:bodyPr/>
          <a:lstStyle/>
          <a:p>
            <a:r>
              <a:rPr lang="fr-CA" dirty="0"/>
              <a:t>Big Data: The </a:t>
            </a:r>
            <a:r>
              <a:rPr lang="fr-CA" dirty="0" err="1"/>
              <a:t>field</a:t>
            </a:r>
            <a:r>
              <a:rPr lang="fr-CA" dirty="0"/>
              <a:t> of big data </a:t>
            </a:r>
            <a:r>
              <a:rPr lang="fr-CA" dirty="0" err="1"/>
              <a:t>requires</a:t>
            </a:r>
            <a:r>
              <a:rPr lang="fr-CA" dirty="0"/>
              <a:t> high </a:t>
            </a:r>
            <a:r>
              <a:rPr lang="fr-CA" dirty="0" err="1"/>
              <a:t>amounts</a:t>
            </a:r>
            <a:r>
              <a:rPr lang="fr-CA" dirty="0"/>
              <a:t> of </a:t>
            </a:r>
            <a:r>
              <a:rPr lang="fr-CA" dirty="0" err="1"/>
              <a:t>computing</a:t>
            </a:r>
            <a:r>
              <a:rPr lang="fr-CA" dirty="0"/>
              <a:t> power to </a:t>
            </a:r>
            <a:r>
              <a:rPr lang="fr-CA" dirty="0" err="1"/>
              <a:t>handle</a:t>
            </a:r>
            <a:r>
              <a:rPr lang="fr-CA" dirty="0"/>
              <a:t>, </a:t>
            </a:r>
            <a:r>
              <a:rPr lang="fr-CA" dirty="0" err="1"/>
              <a:t>transform</a:t>
            </a:r>
            <a:r>
              <a:rPr lang="fr-CA" dirty="0"/>
              <a:t> and process </a:t>
            </a:r>
            <a:r>
              <a:rPr lang="fr-CA" dirty="0" err="1"/>
              <a:t>these</a:t>
            </a:r>
            <a:r>
              <a:rPr lang="fr-CA" dirty="0"/>
              <a:t> large </a:t>
            </a:r>
            <a:r>
              <a:rPr lang="fr-CA" dirty="0" err="1"/>
              <a:t>datasets</a:t>
            </a:r>
            <a:r>
              <a:rPr lang="fr-CA" dirty="0"/>
              <a:t>. </a:t>
            </a:r>
          </a:p>
          <a:p>
            <a:r>
              <a:rPr lang="fr-CA" dirty="0" err="1"/>
              <a:t>Research</a:t>
            </a:r>
            <a:r>
              <a:rPr lang="fr-CA" dirty="0"/>
              <a:t>: </a:t>
            </a:r>
            <a:r>
              <a:rPr lang="fr-CA" dirty="0" err="1"/>
              <a:t>researchers</a:t>
            </a:r>
            <a:r>
              <a:rPr lang="fr-CA" dirty="0"/>
              <a:t> </a:t>
            </a:r>
            <a:r>
              <a:rPr lang="fr-CA" dirty="0" err="1"/>
              <a:t>often</a:t>
            </a:r>
            <a:r>
              <a:rPr lang="fr-CA" dirty="0"/>
              <a:t> </a:t>
            </a:r>
            <a:r>
              <a:rPr lang="fr-CA" dirty="0" err="1"/>
              <a:t>need</a:t>
            </a:r>
            <a:r>
              <a:rPr lang="fr-CA" dirty="0"/>
              <a:t> more ressources to run </a:t>
            </a:r>
            <a:r>
              <a:rPr lang="fr-CA" dirty="0" err="1"/>
              <a:t>cutting</a:t>
            </a:r>
            <a:r>
              <a:rPr lang="fr-CA" dirty="0"/>
              <a:t> </a:t>
            </a:r>
            <a:r>
              <a:rPr lang="fr-CA" dirty="0" err="1"/>
              <a:t>edges</a:t>
            </a:r>
            <a:r>
              <a:rPr lang="fr-CA" dirty="0"/>
              <a:t> software and </a:t>
            </a:r>
            <a:r>
              <a:rPr lang="fr-CA" dirty="0" err="1"/>
              <a:t>algorithms</a:t>
            </a:r>
            <a:r>
              <a:rPr lang="fr-CA" dirty="0"/>
              <a:t>.</a:t>
            </a:r>
          </a:p>
          <a:p>
            <a:r>
              <a:rPr lang="fr-CA" dirty="0" err="1"/>
              <a:t>Weather</a:t>
            </a:r>
            <a:r>
              <a:rPr lang="fr-CA" dirty="0"/>
              <a:t> </a:t>
            </a:r>
            <a:r>
              <a:rPr lang="fr-CA" dirty="0" err="1"/>
              <a:t>forcasting</a:t>
            </a:r>
            <a:r>
              <a:rPr lang="fr-CA" dirty="0"/>
              <a:t>: </a:t>
            </a:r>
            <a:r>
              <a:rPr lang="fr-CA" dirty="0" err="1"/>
              <a:t>Requires</a:t>
            </a:r>
            <a:r>
              <a:rPr lang="fr-CA" dirty="0"/>
              <a:t> </a:t>
            </a:r>
            <a:r>
              <a:rPr lang="fr-CA" dirty="0" err="1"/>
              <a:t>heavy</a:t>
            </a:r>
            <a:r>
              <a:rPr lang="fr-CA" dirty="0"/>
              <a:t> </a:t>
            </a:r>
            <a:r>
              <a:rPr lang="fr-CA" dirty="0" err="1"/>
              <a:t>processing</a:t>
            </a:r>
            <a:endParaRPr lang="fr-CA" dirty="0"/>
          </a:p>
        </p:txBody>
      </p:sp>
    </p:spTree>
    <p:extLst>
      <p:ext uri="{BB962C8B-B14F-4D97-AF65-F5344CB8AC3E}">
        <p14:creationId xmlns:p14="http://schemas.microsoft.com/office/powerpoint/2010/main" val="2621008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E76E82-1445-169E-B17C-C01B421C658F}"/>
              </a:ext>
            </a:extLst>
          </p:cNvPr>
          <p:cNvSpPr>
            <a:spLocks noGrp="1"/>
          </p:cNvSpPr>
          <p:nvPr>
            <p:ph type="title"/>
          </p:nvPr>
        </p:nvSpPr>
        <p:spPr>
          <a:xfrm>
            <a:off x="433477" y="14113"/>
            <a:ext cx="10744200" cy="1228436"/>
          </a:xfrm>
        </p:spPr>
        <p:txBody>
          <a:bodyPr/>
          <a:lstStyle/>
          <a:p>
            <a:r>
              <a:rPr lang="fr-CA" dirty="0">
                <a:solidFill>
                  <a:schemeClr val="tx1">
                    <a:lumMod val="95000"/>
                    <a:lumOff val="5000"/>
                  </a:schemeClr>
                </a:solidFill>
              </a:rPr>
              <a:t>In </a:t>
            </a:r>
            <a:r>
              <a:rPr lang="fr-CA" dirty="0" err="1">
                <a:solidFill>
                  <a:schemeClr val="tx1">
                    <a:lumMod val="95000"/>
                    <a:lumOff val="5000"/>
                  </a:schemeClr>
                </a:solidFill>
              </a:rPr>
              <a:t>Assignment</a:t>
            </a:r>
            <a:r>
              <a:rPr lang="fr-CA" dirty="0">
                <a:solidFill>
                  <a:schemeClr val="tx1">
                    <a:lumMod val="95000"/>
                    <a:lumOff val="5000"/>
                  </a:schemeClr>
                </a:solidFill>
              </a:rPr>
              <a:t> 2 : </a:t>
            </a:r>
            <a:r>
              <a:rPr lang="fr-CA" dirty="0" err="1">
                <a:solidFill>
                  <a:schemeClr val="tx1">
                    <a:lumMod val="95000"/>
                    <a:lumOff val="5000"/>
                  </a:schemeClr>
                </a:solidFill>
              </a:rPr>
              <a:t>Cerano</a:t>
            </a:r>
            <a:r>
              <a:rPr lang="fr-CA" dirty="0">
                <a:solidFill>
                  <a:schemeClr val="tx1">
                    <a:lumMod val="95000"/>
                    <a:lumOff val="5000"/>
                  </a:schemeClr>
                </a:solidFill>
              </a:rPr>
              <a:t> cluster -­</a:t>
            </a:r>
            <a:r>
              <a:rPr lang="en-US" dirty="0">
                <a:solidFill>
                  <a:schemeClr val="tx1">
                    <a:lumMod val="95000"/>
                    <a:lumOff val="5000"/>
                  </a:schemeClr>
                </a:solidFill>
              </a:rPr>
              <a:t>&gt; Question kept as bonus</a:t>
            </a:r>
            <a:endParaRPr lang="fr-CA" dirty="0">
              <a:solidFill>
                <a:schemeClr val="tx1">
                  <a:lumMod val="95000"/>
                  <a:lumOff val="5000"/>
                </a:schemeClr>
              </a:solidFill>
            </a:endParaRPr>
          </a:p>
        </p:txBody>
      </p:sp>
      <p:pic>
        <p:nvPicPr>
          <p:cNvPr id="4" name="Picture 2" descr="ABS Master Gaming PC - Intel i7 12700F - GeForce RTX 3060 Ti - 16GB DDR4 3200MHz - 1TB M.2 NVMe SSD">
            <a:extLst>
              <a:ext uri="{FF2B5EF4-FFF2-40B4-BE49-F238E27FC236}">
                <a16:creationId xmlns:a16="http://schemas.microsoft.com/office/drawing/2014/main" id="{1C6E410E-5801-C68E-89AF-5BCB987BD6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1232" y="876300"/>
            <a:ext cx="3084752" cy="231356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BS Master Gaming PC - Intel i7 12700F - GeForce RTX 3060 Ti - 16GB DDR4 3200MHz - 1TB M.2 NVMe SSD">
            <a:extLst>
              <a:ext uri="{FF2B5EF4-FFF2-40B4-BE49-F238E27FC236}">
                <a16:creationId xmlns:a16="http://schemas.microsoft.com/office/drawing/2014/main" id="{7FAF957A-58FA-0BB4-788D-F2E41BAE23B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42" b="96042" l="10000" r="90000">
                        <a14:foregroundMark x1="78125" y1="88125" x2="58438" y2="94792"/>
                        <a14:foregroundMark x1="58438" y1="94792" x2="41250" y2="91667"/>
                        <a14:foregroundMark x1="41250" y1="91667" x2="22969" y2="96042"/>
                        <a14:foregroundMark x1="22969" y1="96042" x2="20625" y2="83333"/>
                        <a14:foregroundMark x1="28125" y1="40000" x2="53906" y2="5833"/>
                        <a14:foregroundMark x1="53906" y1="5833" x2="71250" y2="7708"/>
                        <a14:foregroundMark x1="71250" y1="7708" x2="64688" y2="27292"/>
                        <a14:foregroundMark x1="64688" y1="27292" x2="36250" y2="41667"/>
                        <a14:foregroundMark x1="36250" y1="41667" x2="25781" y2="38333"/>
                        <a14:foregroundMark x1="72500" y1="10208" x2="58906" y2="1042"/>
                        <a14:foregroundMark x1="58906" y1="1042" x2="58125" y2="1042"/>
                      </a14:backgroundRemoval>
                    </a14:imgEffect>
                  </a14:imgLayer>
                </a14:imgProps>
              </a:ext>
              <a:ext uri="{28A0092B-C50C-407E-A947-70E740481C1C}">
                <a14:useLocalDpi xmlns:a14="http://schemas.microsoft.com/office/drawing/2010/main" val="0"/>
              </a:ext>
            </a:extLst>
          </a:blip>
          <a:srcRect/>
          <a:stretch>
            <a:fillRect/>
          </a:stretch>
        </p:blipFill>
        <p:spPr bwMode="auto">
          <a:xfrm>
            <a:off x="6160069" y="802324"/>
            <a:ext cx="3272854" cy="245464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BS Master Gaming PC - Intel i7 12700F - GeForce RTX 3060 Ti - 16GB DDR4 3200MHz - 1TB M.2 NVMe SSD">
            <a:extLst>
              <a:ext uri="{FF2B5EF4-FFF2-40B4-BE49-F238E27FC236}">
                <a16:creationId xmlns:a16="http://schemas.microsoft.com/office/drawing/2014/main" id="{8F641559-AAE8-FBB8-9DEB-51372AFBB14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42" b="96042" l="10000" r="90000">
                        <a14:foregroundMark x1="78125" y1="88125" x2="58438" y2="94792"/>
                        <a14:foregroundMark x1="58438" y1="94792" x2="41250" y2="91667"/>
                        <a14:foregroundMark x1="41250" y1="91667" x2="22969" y2="96042"/>
                        <a14:foregroundMark x1="22969" y1="96042" x2="20625" y2="83333"/>
                        <a14:foregroundMark x1="28125" y1="40000" x2="53906" y2="5833"/>
                        <a14:foregroundMark x1="53906" y1="5833" x2="71250" y2="7708"/>
                        <a14:foregroundMark x1="71250" y1="7708" x2="64688" y2="27292"/>
                        <a14:foregroundMark x1="64688" y1="27292" x2="36250" y2="41667"/>
                        <a14:foregroundMark x1="36250" y1="41667" x2="25781" y2="38333"/>
                        <a14:foregroundMark x1="72500" y1="10208" x2="58906" y2="1042"/>
                        <a14:foregroundMark x1="58906" y1="1042" x2="58125" y2="1042"/>
                      </a14:backgroundRemoval>
                    </a14:imgEffect>
                  </a14:imgLayer>
                </a14:imgProps>
              </a:ext>
              <a:ext uri="{28A0092B-C50C-407E-A947-70E740481C1C}">
                <a14:useLocalDpi xmlns:a14="http://schemas.microsoft.com/office/drawing/2010/main" val="0"/>
              </a:ext>
            </a:extLst>
          </a:blip>
          <a:srcRect/>
          <a:stretch>
            <a:fillRect/>
          </a:stretch>
        </p:blipFill>
        <p:spPr bwMode="auto">
          <a:xfrm>
            <a:off x="4733834" y="735222"/>
            <a:ext cx="3362325" cy="252174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BS Master Gaming PC - Intel i7 12700F - GeForce RTX 3060 Ti - 16GB DDR4 3200MHz - 1TB M.2 NVMe SSD">
            <a:extLst>
              <a:ext uri="{FF2B5EF4-FFF2-40B4-BE49-F238E27FC236}">
                <a16:creationId xmlns:a16="http://schemas.microsoft.com/office/drawing/2014/main" id="{81156222-AD19-BE83-D9F5-B16A06852EA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42" b="96042" l="10000" r="90000">
                        <a14:foregroundMark x1="78125" y1="88125" x2="58438" y2="94792"/>
                        <a14:foregroundMark x1="58438" y1="94792" x2="41250" y2="91667"/>
                        <a14:foregroundMark x1="41250" y1="91667" x2="22969" y2="96042"/>
                        <a14:foregroundMark x1="22969" y1="96042" x2="20625" y2="83333"/>
                        <a14:foregroundMark x1="28125" y1="40000" x2="53906" y2="5833"/>
                        <a14:foregroundMark x1="53906" y1="5833" x2="71250" y2="7708"/>
                        <a14:foregroundMark x1="71250" y1="7708" x2="64688" y2="27292"/>
                        <a14:foregroundMark x1="64688" y1="27292" x2="36250" y2="41667"/>
                        <a14:foregroundMark x1="36250" y1="41667" x2="25781" y2="38333"/>
                        <a14:foregroundMark x1="72500" y1="10208" x2="58906" y2="1042"/>
                        <a14:foregroundMark x1="58906" y1="1042" x2="58125" y2="1042"/>
                      </a14:backgroundRemoval>
                    </a14:imgEffect>
                  </a14:imgLayer>
                </a14:imgProps>
              </a:ext>
              <a:ext uri="{28A0092B-C50C-407E-A947-70E740481C1C}">
                <a14:useLocalDpi xmlns:a14="http://schemas.microsoft.com/office/drawing/2010/main" val="0"/>
              </a:ext>
            </a:extLst>
          </a:blip>
          <a:srcRect/>
          <a:stretch>
            <a:fillRect/>
          </a:stretch>
        </p:blipFill>
        <p:spPr bwMode="auto">
          <a:xfrm>
            <a:off x="3231611" y="668120"/>
            <a:ext cx="3362325" cy="252174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ABS Master Gaming PC - Intel i7 12700F - GeForce RTX 3060 Ti - 16GB DDR4 3200MHz - 1TB M.2 NVMe SSD">
            <a:extLst>
              <a:ext uri="{FF2B5EF4-FFF2-40B4-BE49-F238E27FC236}">
                <a16:creationId xmlns:a16="http://schemas.microsoft.com/office/drawing/2014/main" id="{5A580FE0-3F9E-B0C9-37FE-0F8C490B8B1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42" b="96042" l="10000" r="90000">
                        <a14:foregroundMark x1="78125" y1="88125" x2="58438" y2="94792"/>
                        <a14:foregroundMark x1="58438" y1="94792" x2="41250" y2="91667"/>
                        <a14:foregroundMark x1="41250" y1="91667" x2="22969" y2="96042"/>
                        <a14:foregroundMark x1="22969" y1="96042" x2="20625" y2="83333"/>
                        <a14:foregroundMark x1="28125" y1="40000" x2="53906" y2="5833"/>
                        <a14:foregroundMark x1="53906" y1="5833" x2="71250" y2="7708"/>
                        <a14:foregroundMark x1="71250" y1="7708" x2="64688" y2="27292"/>
                        <a14:foregroundMark x1="64688" y1="27292" x2="36250" y2="41667"/>
                        <a14:foregroundMark x1="36250" y1="41667" x2="25781" y2="38333"/>
                        <a14:foregroundMark x1="72500" y1="10208" x2="58906" y2="1042"/>
                        <a14:foregroundMark x1="58906" y1="1042" x2="58125" y2="1042"/>
                      </a14:backgroundRemoval>
                    </a14:imgEffect>
                  </a14:imgLayer>
                </a14:imgProps>
              </a:ext>
              <a:ext uri="{28A0092B-C50C-407E-A947-70E740481C1C}">
                <a14:useLocalDpi xmlns:a14="http://schemas.microsoft.com/office/drawing/2010/main" val="0"/>
              </a:ext>
            </a:extLst>
          </a:blip>
          <a:srcRect/>
          <a:stretch>
            <a:fillRect/>
          </a:stretch>
        </p:blipFill>
        <p:spPr bwMode="auto">
          <a:xfrm>
            <a:off x="1729388" y="668120"/>
            <a:ext cx="3362325" cy="2521744"/>
          </a:xfrm>
          <a:prstGeom prst="rect">
            <a:avLst/>
          </a:prstGeom>
          <a:noFill/>
          <a:extLst>
            <a:ext uri="{909E8E84-426E-40DD-AFC4-6F175D3DCCD1}">
              <a14:hiddenFill xmlns:a14="http://schemas.microsoft.com/office/drawing/2010/main">
                <a:solidFill>
                  <a:srgbClr val="FFFFFF"/>
                </a:solidFill>
              </a14:hiddenFill>
            </a:ext>
          </a:extLst>
        </p:spPr>
      </p:pic>
      <p:cxnSp>
        <p:nvCxnSpPr>
          <p:cNvPr id="9" name="Connecteur : en angle 8">
            <a:extLst>
              <a:ext uri="{FF2B5EF4-FFF2-40B4-BE49-F238E27FC236}">
                <a16:creationId xmlns:a16="http://schemas.microsoft.com/office/drawing/2014/main" id="{E84B323B-E564-79FA-4E4E-594358D4EEE3}"/>
              </a:ext>
            </a:extLst>
          </p:cNvPr>
          <p:cNvCxnSpPr>
            <a:cxnSpLocks/>
          </p:cNvCxnSpPr>
          <p:nvPr/>
        </p:nvCxnSpPr>
        <p:spPr>
          <a:xfrm rot="16200000" flipH="1">
            <a:off x="3107905" y="3271616"/>
            <a:ext cx="2596554" cy="2229835"/>
          </a:xfrm>
          <a:prstGeom prst="bentConnector3">
            <a:avLst>
              <a:gd name="adj1" fmla="val 58306"/>
            </a:avLst>
          </a:prstGeom>
        </p:spPr>
        <p:style>
          <a:lnRef idx="1">
            <a:schemeClr val="accent1"/>
          </a:lnRef>
          <a:fillRef idx="0">
            <a:schemeClr val="accent1"/>
          </a:fillRef>
          <a:effectRef idx="0">
            <a:schemeClr val="accent1"/>
          </a:effectRef>
          <a:fontRef idx="minor">
            <a:schemeClr val="tx1"/>
          </a:fontRef>
        </p:style>
      </p:cxnSp>
      <p:cxnSp>
        <p:nvCxnSpPr>
          <p:cNvPr id="10" name="Connecteur : en angle 9">
            <a:extLst>
              <a:ext uri="{FF2B5EF4-FFF2-40B4-BE49-F238E27FC236}">
                <a16:creationId xmlns:a16="http://schemas.microsoft.com/office/drawing/2014/main" id="{872ED648-C3D9-AC44-190F-8E94C4432DE5}"/>
              </a:ext>
            </a:extLst>
          </p:cNvPr>
          <p:cNvCxnSpPr>
            <a:cxnSpLocks/>
          </p:cNvCxnSpPr>
          <p:nvPr/>
        </p:nvCxnSpPr>
        <p:spPr>
          <a:xfrm rot="16200000" flipH="1">
            <a:off x="4162142" y="3899463"/>
            <a:ext cx="2454642" cy="832227"/>
          </a:xfrm>
          <a:prstGeom prst="bentConnector3">
            <a:avLst>
              <a:gd name="adj1" fmla="val 51406"/>
            </a:avLst>
          </a:prstGeom>
        </p:spPr>
        <p:style>
          <a:lnRef idx="1">
            <a:schemeClr val="accent1"/>
          </a:lnRef>
          <a:fillRef idx="0">
            <a:schemeClr val="accent1"/>
          </a:fillRef>
          <a:effectRef idx="0">
            <a:schemeClr val="accent1"/>
          </a:effectRef>
          <a:fontRef idx="minor">
            <a:schemeClr val="tx1"/>
          </a:fontRef>
        </p:style>
      </p:cxnSp>
      <p:cxnSp>
        <p:nvCxnSpPr>
          <p:cNvPr id="11" name="Connecteur : en angle 10">
            <a:extLst>
              <a:ext uri="{FF2B5EF4-FFF2-40B4-BE49-F238E27FC236}">
                <a16:creationId xmlns:a16="http://schemas.microsoft.com/office/drawing/2014/main" id="{4788ACA6-4149-F525-0C97-DED46BE39F64}"/>
              </a:ext>
            </a:extLst>
          </p:cNvPr>
          <p:cNvCxnSpPr>
            <a:cxnSpLocks/>
          </p:cNvCxnSpPr>
          <p:nvPr/>
        </p:nvCxnSpPr>
        <p:spPr>
          <a:xfrm rot="5400000">
            <a:off x="5226957" y="4242321"/>
            <a:ext cx="2285932" cy="354491"/>
          </a:xfrm>
          <a:prstGeom prst="bentConnector3">
            <a:avLst>
              <a:gd name="adj1" fmla="val 47736"/>
            </a:avLst>
          </a:prstGeom>
        </p:spPr>
        <p:style>
          <a:lnRef idx="1">
            <a:schemeClr val="accent1"/>
          </a:lnRef>
          <a:fillRef idx="0">
            <a:schemeClr val="accent1"/>
          </a:fillRef>
          <a:effectRef idx="0">
            <a:schemeClr val="accent1"/>
          </a:effectRef>
          <a:fontRef idx="minor">
            <a:schemeClr val="tx1"/>
          </a:fontRef>
        </p:style>
      </p:cxnSp>
      <p:cxnSp>
        <p:nvCxnSpPr>
          <p:cNvPr id="12" name="Connecteur : en angle 11">
            <a:extLst>
              <a:ext uri="{FF2B5EF4-FFF2-40B4-BE49-F238E27FC236}">
                <a16:creationId xmlns:a16="http://schemas.microsoft.com/office/drawing/2014/main" id="{39CEA621-743B-8D5A-AD9C-E1FE22194942}"/>
              </a:ext>
            </a:extLst>
          </p:cNvPr>
          <p:cNvCxnSpPr>
            <a:cxnSpLocks/>
          </p:cNvCxnSpPr>
          <p:nvPr/>
        </p:nvCxnSpPr>
        <p:spPr>
          <a:xfrm rot="5400000">
            <a:off x="5969192" y="3783354"/>
            <a:ext cx="2287915" cy="1100931"/>
          </a:xfrm>
          <a:prstGeom prst="bentConnector3">
            <a:avLst>
              <a:gd name="adj1" fmla="val 58672"/>
            </a:avLst>
          </a:prstGeom>
        </p:spPr>
        <p:style>
          <a:lnRef idx="1">
            <a:schemeClr val="accent1"/>
          </a:lnRef>
          <a:fillRef idx="0">
            <a:schemeClr val="accent1"/>
          </a:fillRef>
          <a:effectRef idx="0">
            <a:schemeClr val="accent1"/>
          </a:effectRef>
          <a:fontRef idx="minor">
            <a:schemeClr val="tx1"/>
          </a:fontRef>
        </p:style>
      </p:cxnSp>
      <p:cxnSp>
        <p:nvCxnSpPr>
          <p:cNvPr id="13" name="Connecteur : en angle 12">
            <a:extLst>
              <a:ext uri="{FF2B5EF4-FFF2-40B4-BE49-F238E27FC236}">
                <a16:creationId xmlns:a16="http://schemas.microsoft.com/office/drawing/2014/main" id="{F7592672-7DEE-2F4F-F678-B54CF61BEC31}"/>
              </a:ext>
            </a:extLst>
          </p:cNvPr>
          <p:cNvCxnSpPr>
            <a:cxnSpLocks/>
          </p:cNvCxnSpPr>
          <p:nvPr/>
        </p:nvCxnSpPr>
        <p:spPr>
          <a:xfrm rot="5400000">
            <a:off x="6802090" y="3148864"/>
            <a:ext cx="2846717" cy="2414951"/>
          </a:xfrm>
          <a:prstGeom prst="bentConnector3">
            <a:avLst>
              <a:gd name="adj1" fmla="val 64849"/>
            </a:avLst>
          </a:prstGeom>
        </p:spPr>
        <p:style>
          <a:lnRef idx="1">
            <a:schemeClr val="accent1"/>
          </a:lnRef>
          <a:fillRef idx="0">
            <a:schemeClr val="accent1"/>
          </a:fillRef>
          <a:effectRef idx="0">
            <a:schemeClr val="accent1"/>
          </a:effectRef>
          <a:fontRef idx="minor">
            <a:schemeClr val="tx1"/>
          </a:fontRef>
        </p:style>
      </p:cxnSp>
      <p:sp>
        <p:nvSpPr>
          <p:cNvPr id="14" name="AutoShape 4" descr="What is a Dedicated Server?">
            <a:extLst>
              <a:ext uri="{FF2B5EF4-FFF2-40B4-BE49-F238E27FC236}">
                <a16:creationId xmlns:a16="http://schemas.microsoft.com/office/drawing/2014/main" id="{64C2E130-A55A-5403-9EE4-C89E259161D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5" name="AutoShape 6" descr="What is a Dedicated Server?">
            <a:extLst>
              <a:ext uri="{FF2B5EF4-FFF2-40B4-BE49-F238E27FC236}">
                <a16:creationId xmlns:a16="http://schemas.microsoft.com/office/drawing/2014/main" id="{59EB01E4-C3FF-B524-47CD-367CE6EB599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pic>
        <p:nvPicPr>
          <p:cNvPr id="16" name="Picture 10" descr="Website Hosting - Marston Creative">
            <a:extLst>
              <a:ext uri="{FF2B5EF4-FFF2-40B4-BE49-F238E27FC236}">
                <a16:creationId xmlns:a16="http://schemas.microsoft.com/office/drawing/2014/main" id="{7A7035A1-FE9D-BE00-C057-33543CCDFB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725" y="4145435"/>
            <a:ext cx="2219325" cy="20574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2" descr="S2800S-8T, 8-Port Gigabit Ethernet L2+ Switch, 8 x Gigabit RJ45, Fanless">
            <a:extLst>
              <a:ext uri="{FF2B5EF4-FFF2-40B4-BE49-F238E27FC236}">
                <a16:creationId xmlns:a16="http://schemas.microsoft.com/office/drawing/2014/main" id="{23E4D734-AA7F-C176-8F3B-20D4D8134B8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099" t="29607" r="3709" b="28884"/>
          <a:stretch/>
        </p:blipFill>
        <p:spPr bwMode="auto">
          <a:xfrm>
            <a:off x="4140088" y="4960352"/>
            <a:ext cx="3911823" cy="1780606"/>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Connecteur : en angle 17">
            <a:extLst>
              <a:ext uri="{FF2B5EF4-FFF2-40B4-BE49-F238E27FC236}">
                <a16:creationId xmlns:a16="http://schemas.microsoft.com/office/drawing/2014/main" id="{D88AB87B-218A-AE9B-D709-2376187D59DF}"/>
              </a:ext>
            </a:extLst>
          </p:cNvPr>
          <p:cNvCxnSpPr>
            <a:cxnSpLocks/>
            <a:endCxn id="16" idx="3"/>
          </p:cNvCxnSpPr>
          <p:nvPr/>
        </p:nvCxnSpPr>
        <p:spPr>
          <a:xfrm rot="10800000">
            <a:off x="2839050" y="5174135"/>
            <a:ext cx="1679010" cy="67652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9" name="ZoneTexte 18">
            <a:extLst>
              <a:ext uri="{FF2B5EF4-FFF2-40B4-BE49-F238E27FC236}">
                <a16:creationId xmlns:a16="http://schemas.microsoft.com/office/drawing/2014/main" id="{67DBCE48-8A54-D510-007C-3CC1CD066ACD}"/>
              </a:ext>
            </a:extLst>
          </p:cNvPr>
          <p:cNvSpPr txBox="1"/>
          <p:nvPr/>
        </p:nvSpPr>
        <p:spPr>
          <a:xfrm>
            <a:off x="998200" y="3681197"/>
            <a:ext cx="1621487" cy="369332"/>
          </a:xfrm>
          <a:prstGeom prst="rect">
            <a:avLst/>
          </a:prstGeom>
          <a:noFill/>
        </p:spPr>
        <p:txBody>
          <a:bodyPr wrap="square" rtlCol="0">
            <a:spAutoFit/>
          </a:bodyPr>
          <a:lstStyle/>
          <a:p>
            <a:r>
              <a:rPr lang="fr-CA" dirty="0" err="1"/>
              <a:t>CentOs</a:t>
            </a:r>
            <a:r>
              <a:rPr lang="fr-CA" dirty="0"/>
              <a:t> Server</a:t>
            </a:r>
          </a:p>
        </p:txBody>
      </p:sp>
    </p:spTree>
    <p:extLst>
      <p:ext uri="{BB962C8B-B14F-4D97-AF65-F5344CB8AC3E}">
        <p14:creationId xmlns:p14="http://schemas.microsoft.com/office/powerpoint/2010/main" val="2662283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0"/>
          <p:cNvSpPr txBox="1">
            <a:spLocks noGrp="1"/>
          </p:cNvSpPr>
          <p:nvPr>
            <p:ph type="title"/>
          </p:nvPr>
        </p:nvSpPr>
        <p:spPr>
          <a:xfrm>
            <a:off x="838201" y="2402238"/>
            <a:ext cx="4508715" cy="218722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55A4"/>
              </a:buClr>
              <a:buSzPts val="9600"/>
              <a:buFont typeface="Quattrocento Sans"/>
              <a:buNone/>
            </a:pPr>
            <a:r>
              <a:rPr lang="en-US" sz="9600"/>
              <a:t>Q &amp; A</a:t>
            </a:r>
            <a:endParaRPr/>
          </a:p>
        </p:txBody>
      </p:sp>
    </p:spTree>
  </p:cSld>
  <p:clrMapOvr>
    <a:masterClrMapping/>
  </p:clrMapOvr>
</p:sld>
</file>

<file path=ppt/theme/theme1.xml><?xml version="1.0" encoding="utf-8"?>
<a:theme xmlns:a="http://schemas.openxmlformats.org/drawingml/2006/main" name="WelcomeDoc">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316</Words>
  <Application>Microsoft Office PowerPoint</Application>
  <PresentationFormat>Grand écran</PresentationFormat>
  <Paragraphs>23</Paragraphs>
  <Slides>7</Slides>
  <Notes>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Quattrocento Sans</vt:lpstr>
      <vt:lpstr>Calibri</vt:lpstr>
      <vt:lpstr>WelcomeDoc</vt:lpstr>
      <vt:lpstr> Technical Support (420-1N6-AB) Hardware – Clusters</vt:lpstr>
      <vt:lpstr>Clusters</vt:lpstr>
      <vt:lpstr>Clusters – components </vt:lpstr>
      <vt:lpstr>Clusters architecture</vt:lpstr>
      <vt:lpstr>Examples of areas where clusters are used…</vt:lpstr>
      <vt:lpstr>In Assignment 2 : Cerano cluster -­&gt; Question kept as bonus</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Support (420-1N6-AB) Hardware – Servers</dc:title>
  <dc:creator>Aref Mourtada</dc:creator>
  <cp:lastModifiedBy>Youmna Badawy</cp:lastModifiedBy>
  <cp:revision>3</cp:revision>
  <dcterms:created xsi:type="dcterms:W3CDTF">2017-10-15T21:06:31Z</dcterms:created>
  <dcterms:modified xsi:type="dcterms:W3CDTF">2022-11-08T21:30:12Z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