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5"/>
    <p:sldMasterId id="214748367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3A12F4-D9FA-40B0-B584-A1102C0E725B}">
  <a:tblStyle styleId="{9E3A12F4-D9FA-40B0-B584-A1102C0E725B}"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4.xml"/><Relationship Id="rId22" Type="http://schemas.openxmlformats.org/officeDocument/2006/relationships/font" Target="fonts/QuattrocentoSans-boldItalic.fntdata"/><Relationship Id="rId10" Type="http://schemas.openxmlformats.org/officeDocument/2006/relationships/slide" Target="slides/slide3.xml"/><Relationship Id="rId21" Type="http://schemas.openxmlformats.org/officeDocument/2006/relationships/font" Target="fonts/QuattrocentoSans-italic.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font" Target="fonts/QuattrocentoSans-regular.fntdata"/><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e2e4c4f84_0_1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fe2e4c4f84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fe2e4c4f84_0_2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fe2e4c4f84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e2e4c4f84_0_2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fe2e4c4f84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e2e4c4f84_0_19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fe2e4c4f84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e2e4c4f84_0_1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fe2e4c4f84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e2e4c4f84_0_2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fe2e4c4f84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e2e4c4f84_0_2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fe2e4c4f84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e2e4c4f84_0_2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fe2e4c4f84_0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e2e4c4f84_0_2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fe2e4c4f84_0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e2e4c4f84_0_2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fe2e4c4f84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fe2e4c4f84_0_2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fe2e4c4f84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56" name="Shape 56"/>
        <p:cNvGrpSpPr/>
        <p:nvPr/>
      </p:nvGrpSpPr>
      <p:grpSpPr>
        <a:xfrm>
          <a:off x="0" y="0"/>
          <a:ext cx="0" cy="0"/>
          <a:chOff x="0" y="0"/>
          <a:chExt cx="0" cy="0"/>
        </a:xfrm>
      </p:grpSpPr>
      <p:sp>
        <p:nvSpPr>
          <p:cNvPr id="57" name="Google Shape;57;p14"/>
          <p:cNvSpPr/>
          <p:nvPr/>
        </p:nvSpPr>
        <p:spPr>
          <a:xfrm>
            <a:off x="0" y="0"/>
            <a:ext cx="9144000" cy="3650100"/>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58" name="Google Shape;58;p14"/>
          <p:cNvSpPr txBox="1"/>
          <p:nvPr>
            <p:ph type="ctrTitle"/>
          </p:nvPr>
        </p:nvSpPr>
        <p:spPr>
          <a:xfrm>
            <a:off x="628650" y="1545754"/>
            <a:ext cx="7886700" cy="17907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lt1"/>
              </a:buClr>
              <a:buSzPts val="4100"/>
              <a:buFont typeface="Quattrocento Sans"/>
              <a:buNone/>
              <a:defRPr sz="41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4"/>
          <p:cNvSpPr txBox="1"/>
          <p:nvPr>
            <p:ph idx="1" type="subTitle"/>
          </p:nvPr>
        </p:nvSpPr>
        <p:spPr>
          <a:xfrm>
            <a:off x="628651" y="3832957"/>
            <a:ext cx="7886700" cy="853500"/>
          </a:xfrm>
          <a:prstGeom prst="rect">
            <a:avLst/>
          </a:prstGeom>
          <a:noFill/>
          <a:ln>
            <a:noFill/>
          </a:ln>
        </p:spPr>
        <p:txBody>
          <a:bodyPr anchorCtr="0" anchor="t" bIns="34275" lIns="68575" spcFirstLastPara="1" rIns="68575" wrap="square" tIns="34275">
            <a:normAutofit/>
          </a:bodyPr>
          <a:lstStyle>
            <a:lvl1pPr lvl="0" rtl="0" algn="r">
              <a:lnSpc>
                <a:spcPct val="150000"/>
              </a:lnSpc>
              <a:spcBef>
                <a:spcPts val="50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lvl="1" rtl="0" algn="ctr">
              <a:lnSpc>
                <a:spcPct val="90000"/>
              </a:lnSpc>
              <a:spcBef>
                <a:spcPts val="5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0" name="Google Shape;60;p14"/>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p14"/>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
        <p:nvSpPr>
          <p:cNvPr id="63" name="Google Shape;63;p14"/>
          <p:cNvSpPr/>
          <p:nvPr/>
        </p:nvSpPr>
        <p:spPr>
          <a:xfrm>
            <a:off x="0" y="0"/>
            <a:ext cx="9144000" cy="36501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pic>
        <p:nvPicPr>
          <p:cNvPr id="64" name="Google Shape;64;p14"/>
          <p:cNvPicPr preferRelativeResize="0"/>
          <p:nvPr/>
        </p:nvPicPr>
        <p:blipFill rotWithShape="1">
          <a:blip r:embed="rId2">
            <a:alphaModFix/>
          </a:blip>
          <a:srcRect b="0" l="0" r="0" t="0"/>
          <a:stretch/>
        </p:blipFill>
        <p:spPr>
          <a:xfrm>
            <a:off x="292894" y="236954"/>
            <a:ext cx="3514725" cy="6929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5" name="Shape 65"/>
        <p:cNvGrpSpPr/>
        <p:nvPr/>
      </p:nvGrpSpPr>
      <p:grpSpPr>
        <a:xfrm>
          <a:off x="0" y="0"/>
          <a:ext cx="0" cy="0"/>
          <a:chOff x="0" y="0"/>
          <a:chExt cx="0" cy="0"/>
        </a:xfrm>
      </p:grpSpPr>
      <p:sp>
        <p:nvSpPr>
          <p:cNvPr id="66" name="Google Shape;66;p15"/>
          <p:cNvSpPr/>
          <p:nvPr/>
        </p:nvSpPr>
        <p:spPr>
          <a:xfrm>
            <a:off x="0" y="1282303"/>
            <a:ext cx="9144000" cy="26814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7" name="Google Shape;67;p15"/>
          <p:cNvSpPr txBox="1"/>
          <p:nvPr>
            <p:ph type="title"/>
          </p:nvPr>
        </p:nvSpPr>
        <p:spPr>
          <a:xfrm>
            <a:off x="628651" y="1801678"/>
            <a:ext cx="7886700" cy="16404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chemeClr val="lt1"/>
              </a:buClr>
              <a:buSzPts val="3600"/>
              <a:buFont typeface="Quattrocento Sans"/>
              <a:buNone/>
              <a:defRPr sz="36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5"/>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9" name="Google Shape;69;p15"/>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5"/>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71" name="Shape 71"/>
        <p:cNvGrpSpPr/>
        <p:nvPr/>
      </p:nvGrpSpPr>
      <p:grpSpPr>
        <a:xfrm>
          <a:off x="0" y="0"/>
          <a:ext cx="0" cy="0"/>
          <a:chOff x="0" y="0"/>
          <a:chExt cx="0" cy="0"/>
        </a:xfrm>
      </p:grpSpPr>
      <p:sp>
        <p:nvSpPr>
          <p:cNvPr id="72" name="Google Shape;72;p16"/>
          <p:cNvSpPr/>
          <p:nvPr/>
        </p:nvSpPr>
        <p:spPr>
          <a:xfrm>
            <a:off x="0" y="0"/>
            <a:ext cx="9144000" cy="999600"/>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73" name="Google Shape;73;p16"/>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lt1"/>
              </a:buClr>
              <a:buSzPts val="2700"/>
              <a:buFont typeface="Quattrocento Sans"/>
              <a:buNone/>
              <a:defRPr sz="27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74650" lvl="0" marL="457200" rtl="0" algn="l">
              <a:lnSpc>
                <a:spcPct val="90000"/>
              </a:lnSpc>
              <a:spcBef>
                <a:spcPts val="700"/>
              </a:spcBef>
              <a:spcAft>
                <a:spcPts val="0"/>
              </a:spcAft>
              <a:buClr>
                <a:srgbClr val="7F7F7F"/>
              </a:buClr>
              <a:buSzPts val="2300"/>
              <a:buChar char="•"/>
              <a:defRPr sz="2300">
                <a:solidFill>
                  <a:srgbClr val="7F7F7F"/>
                </a:solidFill>
              </a:defRPr>
            </a:lvl1pPr>
            <a:lvl2pPr indent="-355600" lvl="1" marL="914400" rtl="0" algn="l">
              <a:lnSpc>
                <a:spcPct val="90000"/>
              </a:lnSpc>
              <a:spcBef>
                <a:spcPts val="600"/>
              </a:spcBef>
              <a:spcAft>
                <a:spcPts val="0"/>
              </a:spcAft>
              <a:buClr>
                <a:srgbClr val="7F7F7F"/>
              </a:buClr>
              <a:buSzPts val="2000"/>
              <a:buChar char="•"/>
              <a:defRPr sz="2000">
                <a:solidFill>
                  <a:srgbClr val="7F7F7F"/>
                </a:solidFill>
              </a:defRPr>
            </a:lvl2pPr>
            <a:lvl3pPr indent="-323850" lvl="2" marL="1371600" rtl="0" algn="l">
              <a:lnSpc>
                <a:spcPct val="90000"/>
              </a:lnSpc>
              <a:spcBef>
                <a:spcPts val="500"/>
              </a:spcBef>
              <a:spcAft>
                <a:spcPts val="0"/>
              </a:spcAft>
              <a:buClr>
                <a:srgbClr val="7F7F7F"/>
              </a:buClr>
              <a:buSzPts val="1500"/>
              <a:buChar char="•"/>
              <a:defRPr sz="1500">
                <a:solidFill>
                  <a:srgbClr val="7F7F7F"/>
                </a:solidFill>
              </a:defRPr>
            </a:lvl3pPr>
            <a:lvl4pPr indent="-317500" lvl="3" marL="1828800" rtl="0" algn="l">
              <a:lnSpc>
                <a:spcPct val="90000"/>
              </a:lnSpc>
              <a:spcBef>
                <a:spcPts val="400"/>
              </a:spcBef>
              <a:spcAft>
                <a:spcPts val="0"/>
              </a:spcAft>
              <a:buClr>
                <a:srgbClr val="7F7F7F"/>
              </a:buClr>
              <a:buSzPts val="1400"/>
              <a:buChar char="•"/>
              <a:defRPr sz="1400">
                <a:solidFill>
                  <a:srgbClr val="7F7F7F"/>
                </a:solidFill>
              </a:defRPr>
            </a:lvl4pPr>
            <a:lvl5pPr indent="-285750" lvl="4" marL="2286000" rtl="0" algn="l">
              <a:lnSpc>
                <a:spcPct val="90000"/>
              </a:lnSpc>
              <a:spcBef>
                <a:spcPts val="300"/>
              </a:spcBef>
              <a:spcAft>
                <a:spcPts val="0"/>
              </a:spcAft>
              <a:buClr>
                <a:srgbClr val="7F7F7F"/>
              </a:buClr>
              <a:buSzPts val="900"/>
              <a:buChar char="•"/>
              <a:defRPr sz="900">
                <a:solidFill>
                  <a:srgbClr val="7F7F7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5" name="Google Shape;75;p16"/>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6"/>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6"/>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16"/>
          <p:cNvSpPr/>
          <p:nvPr/>
        </p:nvSpPr>
        <p:spPr>
          <a:xfrm>
            <a:off x="0" y="0"/>
            <a:ext cx="9144000" cy="9996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pic>
        <p:nvPicPr>
          <p:cNvPr id="79" name="Google Shape;79;p16"/>
          <p:cNvPicPr preferRelativeResize="0"/>
          <p:nvPr/>
        </p:nvPicPr>
        <p:blipFill rotWithShape="1">
          <a:blip r:embed="rId2">
            <a:alphaModFix/>
          </a:blip>
          <a:srcRect b="0" l="0" r="0" t="0"/>
          <a:stretch/>
        </p:blipFill>
        <p:spPr>
          <a:xfrm>
            <a:off x="7297039" y="123755"/>
            <a:ext cx="1671638" cy="32957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7"/>
          <p:cNvSpPr/>
          <p:nvPr/>
        </p:nvSpPr>
        <p:spPr>
          <a:xfrm>
            <a:off x="0" y="0"/>
            <a:ext cx="9144000" cy="999600"/>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82" name="Google Shape;82;p17"/>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lt1"/>
              </a:buClr>
              <a:buSzPts val="2700"/>
              <a:buFont typeface="Quattrocento Sans"/>
              <a:buNone/>
              <a:defRPr sz="27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36550" lvl="0" marL="457200" rtl="0" algn="l">
              <a:lnSpc>
                <a:spcPct val="90000"/>
              </a:lnSpc>
              <a:spcBef>
                <a:spcPts val="500"/>
              </a:spcBef>
              <a:spcAft>
                <a:spcPts val="0"/>
              </a:spcAft>
              <a:buClr>
                <a:srgbClr val="7F7F7F"/>
              </a:buClr>
              <a:buSzPts val="1700"/>
              <a:buChar char="•"/>
              <a:defRPr sz="1700">
                <a:solidFill>
                  <a:srgbClr val="7F7F7F"/>
                </a:solidFill>
              </a:defRPr>
            </a:lvl1pPr>
            <a:lvl2pPr indent="-317500" lvl="1" marL="914400" rtl="0" algn="l">
              <a:lnSpc>
                <a:spcPct val="90000"/>
              </a:lnSpc>
              <a:spcBef>
                <a:spcPts val="400"/>
              </a:spcBef>
              <a:spcAft>
                <a:spcPts val="0"/>
              </a:spcAft>
              <a:buClr>
                <a:srgbClr val="7F7F7F"/>
              </a:buClr>
              <a:buSzPts val="1400"/>
              <a:buChar char="•"/>
              <a:defRPr sz="1400">
                <a:solidFill>
                  <a:srgbClr val="7F7F7F"/>
                </a:solidFill>
              </a:defRPr>
            </a:lvl2pPr>
            <a:lvl3pPr indent="-304800" lvl="2" marL="1371600" rtl="0" algn="l">
              <a:lnSpc>
                <a:spcPct val="90000"/>
              </a:lnSpc>
              <a:spcBef>
                <a:spcPts val="400"/>
              </a:spcBef>
              <a:spcAft>
                <a:spcPts val="0"/>
              </a:spcAft>
              <a:buClr>
                <a:srgbClr val="7F7F7F"/>
              </a:buClr>
              <a:buSzPts val="1200"/>
              <a:buChar char="•"/>
              <a:defRPr sz="1200">
                <a:solidFill>
                  <a:srgbClr val="7F7F7F"/>
                </a:solidFill>
              </a:defRPr>
            </a:lvl3pPr>
            <a:lvl4pPr indent="-279400" lvl="3" marL="1828800" rtl="0" algn="l">
              <a:lnSpc>
                <a:spcPct val="90000"/>
              </a:lnSpc>
              <a:spcBef>
                <a:spcPts val="200"/>
              </a:spcBef>
              <a:spcAft>
                <a:spcPts val="0"/>
              </a:spcAft>
              <a:buClr>
                <a:srgbClr val="7F7F7F"/>
              </a:buClr>
              <a:buSzPts val="800"/>
              <a:buChar char="•"/>
              <a:defRPr sz="800">
                <a:solidFill>
                  <a:srgbClr val="7F7F7F"/>
                </a:solidFill>
              </a:defRPr>
            </a:lvl4pPr>
            <a:lvl5pPr indent="-279400" lvl="4" marL="2286000" rtl="0" algn="l">
              <a:lnSpc>
                <a:spcPct val="90000"/>
              </a:lnSpc>
              <a:spcBef>
                <a:spcPts val="200"/>
              </a:spcBef>
              <a:spcAft>
                <a:spcPts val="0"/>
              </a:spcAft>
              <a:buClr>
                <a:srgbClr val="7F7F7F"/>
              </a:buClr>
              <a:buSzPts val="800"/>
              <a:buChar char="•"/>
              <a:defRPr sz="800">
                <a:solidFill>
                  <a:srgbClr val="7F7F7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36550" lvl="0" marL="457200" rtl="0" algn="l">
              <a:lnSpc>
                <a:spcPct val="90000"/>
              </a:lnSpc>
              <a:spcBef>
                <a:spcPts val="500"/>
              </a:spcBef>
              <a:spcAft>
                <a:spcPts val="0"/>
              </a:spcAft>
              <a:buClr>
                <a:srgbClr val="7F7F7F"/>
              </a:buClr>
              <a:buSzPts val="1700"/>
              <a:buChar char="•"/>
              <a:defRPr sz="1700">
                <a:solidFill>
                  <a:srgbClr val="7F7F7F"/>
                </a:solidFill>
              </a:defRPr>
            </a:lvl1pPr>
            <a:lvl2pPr indent="-317500" lvl="1" marL="914400" rtl="0" algn="l">
              <a:lnSpc>
                <a:spcPct val="90000"/>
              </a:lnSpc>
              <a:spcBef>
                <a:spcPts val="400"/>
              </a:spcBef>
              <a:spcAft>
                <a:spcPts val="0"/>
              </a:spcAft>
              <a:buClr>
                <a:srgbClr val="7F7F7F"/>
              </a:buClr>
              <a:buSzPts val="1400"/>
              <a:buChar char="•"/>
              <a:defRPr sz="1400">
                <a:solidFill>
                  <a:srgbClr val="7F7F7F"/>
                </a:solidFill>
              </a:defRPr>
            </a:lvl2pPr>
            <a:lvl3pPr indent="-304800" lvl="2" marL="1371600" rtl="0" algn="l">
              <a:lnSpc>
                <a:spcPct val="90000"/>
              </a:lnSpc>
              <a:spcBef>
                <a:spcPts val="400"/>
              </a:spcBef>
              <a:spcAft>
                <a:spcPts val="0"/>
              </a:spcAft>
              <a:buClr>
                <a:srgbClr val="7F7F7F"/>
              </a:buClr>
              <a:buSzPts val="1200"/>
              <a:buChar char="•"/>
              <a:defRPr sz="1200">
                <a:solidFill>
                  <a:srgbClr val="7F7F7F"/>
                </a:solidFill>
              </a:defRPr>
            </a:lvl3pPr>
            <a:lvl4pPr indent="-279400" lvl="3" marL="1828800" rtl="0" algn="l">
              <a:lnSpc>
                <a:spcPct val="90000"/>
              </a:lnSpc>
              <a:spcBef>
                <a:spcPts val="200"/>
              </a:spcBef>
              <a:spcAft>
                <a:spcPts val="0"/>
              </a:spcAft>
              <a:buClr>
                <a:srgbClr val="7F7F7F"/>
              </a:buClr>
              <a:buSzPts val="800"/>
              <a:buChar char="•"/>
              <a:defRPr sz="800">
                <a:solidFill>
                  <a:srgbClr val="7F7F7F"/>
                </a:solidFill>
              </a:defRPr>
            </a:lvl4pPr>
            <a:lvl5pPr indent="-279400" lvl="4" marL="2286000" rtl="0" algn="l">
              <a:lnSpc>
                <a:spcPct val="90000"/>
              </a:lnSpc>
              <a:spcBef>
                <a:spcPts val="200"/>
              </a:spcBef>
              <a:spcAft>
                <a:spcPts val="0"/>
              </a:spcAft>
              <a:buClr>
                <a:srgbClr val="7F7F7F"/>
              </a:buClr>
              <a:buSzPts val="800"/>
              <a:buChar char="•"/>
              <a:defRPr sz="800">
                <a:solidFill>
                  <a:srgbClr val="7F7F7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5" name="Google Shape;85;p17"/>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7"/>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7" name="Google Shape;87;p17"/>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
        <p:nvSpPr>
          <p:cNvPr id="88" name="Google Shape;88;p17"/>
          <p:cNvSpPr/>
          <p:nvPr/>
        </p:nvSpPr>
        <p:spPr>
          <a:xfrm>
            <a:off x="0" y="0"/>
            <a:ext cx="9144000" cy="9996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pic>
        <p:nvPicPr>
          <p:cNvPr id="89" name="Google Shape;89;p17"/>
          <p:cNvPicPr preferRelativeResize="0"/>
          <p:nvPr/>
        </p:nvPicPr>
        <p:blipFill rotWithShape="1">
          <a:blip r:embed="rId2">
            <a:alphaModFix/>
          </a:blip>
          <a:srcRect b="0" l="0" r="0" t="0"/>
          <a:stretch/>
        </p:blipFill>
        <p:spPr>
          <a:xfrm>
            <a:off x="7297039" y="123755"/>
            <a:ext cx="1671638" cy="32957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8"/>
          <p:cNvSpPr/>
          <p:nvPr/>
        </p:nvSpPr>
        <p:spPr>
          <a:xfrm>
            <a:off x="4242661" y="1282303"/>
            <a:ext cx="4901400" cy="2681400"/>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92" name="Google Shape;92;p18"/>
          <p:cNvSpPr txBox="1"/>
          <p:nvPr>
            <p:ph type="title"/>
          </p:nvPr>
        </p:nvSpPr>
        <p:spPr>
          <a:xfrm>
            <a:off x="628651" y="1801678"/>
            <a:ext cx="3381600" cy="16404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Clr>
                <a:srgbClr val="0055A4"/>
              </a:buClr>
              <a:buSzPts val="3600"/>
              <a:buFont typeface="Quattrocento Sans"/>
              <a:buNone/>
              <a:defRPr sz="3600">
                <a:solidFill>
                  <a:srgbClr val="0055A4"/>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8"/>
          <p:cNvSpPr txBox="1"/>
          <p:nvPr>
            <p:ph idx="1" type="body"/>
          </p:nvPr>
        </p:nvSpPr>
        <p:spPr>
          <a:xfrm>
            <a:off x="4742481" y="1801678"/>
            <a:ext cx="3952200" cy="16404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50000"/>
              </a:lnSpc>
              <a:spcBef>
                <a:spcPts val="600"/>
              </a:spcBef>
              <a:spcAft>
                <a:spcPts val="0"/>
              </a:spcAft>
              <a:buClr>
                <a:schemeClr val="lt1"/>
              </a:buClr>
              <a:buSzPts val="2100"/>
              <a:buNone/>
              <a:defRPr sz="2100">
                <a:solidFill>
                  <a:schemeClr val="lt1"/>
                </a:solidFill>
                <a:latin typeface="Quattrocento Sans"/>
                <a:ea typeface="Quattrocento Sans"/>
                <a:cs typeface="Quattrocento Sans"/>
                <a:sym typeface="Quattrocento Sans"/>
              </a:defRPr>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400"/>
              </a:spcBef>
              <a:spcAft>
                <a:spcPts val="0"/>
              </a:spcAft>
              <a:buClr>
                <a:schemeClr val="dk1"/>
              </a:buClr>
              <a:buSzPts val="1400"/>
              <a:buNone/>
              <a:defRPr sz="1400"/>
            </a:lvl3pPr>
            <a:lvl4pPr indent="-228600" lvl="3" marL="1828800" rtl="0" algn="l">
              <a:lnSpc>
                <a:spcPct val="90000"/>
              </a:lnSpc>
              <a:spcBef>
                <a:spcPts val="400"/>
              </a:spcBef>
              <a:spcAft>
                <a:spcPts val="0"/>
              </a:spcAft>
              <a:buClr>
                <a:schemeClr val="dk1"/>
              </a:buClr>
              <a:buSzPts val="1200"/>
              <a:buNone/>
              <a:defRPr sz="1200"/>
            </a:lvl4pPr>
            <a:lvl5pPr indent="-228600" lvl="4" marL="2286000" rtl="0" algn="l">
              <a:lnSpc>
                <a:spcPct val="90000"/>
              </a:lnSpc>
              <a:spcBef>
                <a:spcPts val="400"/>
              </a:spcBef>
              <a:spcAft>
                <a:spcPts val="0"/>
              </a:spcAft>
              <a:buClr>
                <a:schemeClr val="dk1"/>
              </a:buClr>
              <a:buSzPts val="1200"/>
              <a:buNone/>
              <a:defRPr sz="1200"/>
            </a:lvl5pPr>
            <a:lvl6pPr indent="-228600" lvl="5" marL="2743200" rtl="0" algn="l">
              <a:lnSpc>
                <a:spcPct val="90000"/>
              </a:lnSpc>
              <a:spcBef>
                <a:spcPts val="400"/>
              </a:spcBef>
              <a:spcAft>
                <a:spcPts val="0"/>
              </a:spcAft>
              <a:buClr>
                <a:schemeClr val="dk1"/>
              </a:buClr>
              <a:buSzPts val="1200"/>
              <a:buNone/>
              <a:defRPr sz="1200"/>
            </a:lvl6pPr>
            <a:lvl7pPr indent="-228600" lvl="6" marL="3200400" rtl="0" algn="l">
              <a:lnSpc>
                <a:spcPct val="90000"/>
              </a:lnSpc>
              <a:spcBef>
                <a:spcPts val="400"/>
              </a:spcBef>
              <a:spcAft>
                <a:spcPts val="0"/>
              </a:spcAft>
              <a:buClr>
                <a:schemeClr val="dk1"/>
              </a:buClr>
              <a:buSzPts val="1200"/>
              <a:buNone/>
              <a:defRPr sz="1200"/>
            </a:lvl7pPr>
            <a:lvl8pPr indent="-228600" lvl="7" marL="3657600" rtl="0" algn="l">
              <a:lnSpc>
                <a:spcPct val="90000"/>
              </a:lnSpc>
              <a:spcBef>
                <a:spcPts val="400"/>
              </a:spcBef>
              <a:spcAft>
                <a:spcPts val="0"/>
              </a:spcAft>
              <a:buClr>
                <a:schemeClr val="dk1"/>
              </a:buClr>
              <a:buSzPts val="1200"/>
              <a:buNone/>
              <a:defRPr sz="1200"/>
            </a:lvl8pPr>
            <a:lvl9pPr indent="-228600" lvl="8" marL="4114800" rtl="0" algn="l">
              <a:lnSpc>
                <a:spcPct val="90000"/>
              </a:lnSpc>
              <a:spcBef>
                <a:spcPts val="400"/>
              </a:spcBef>
              <a:spcAft>
                <a:spcPts val="0"/>
              </a:spcAft>
              <a:buClr>
                <a:schemeClr val="dk1"/>
              </a:buClr>
              <a:buSzPts val="1200"/>
              <a:buNone/>
              <a:defRPr sz="1200"/>
            </a:lvl9pPr>
          </a:lstStyle>
          <a:p/>
        </p:txBody>
      </p:sp>
      <p:sp>
        <p:nvSpPr>
          <p:cNvPr id="94" name="Google Shape;94;p18"/>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18"/>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18"/>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18"/>
          <p:cNvSpPr/>
          <p:nvPr/>
        </p:nvSpPr>
        <p:spPr>
          <a:xfrm>
            <a:off x="4242661" y="1282303"/>
            <a:ext cx="4901400" cy="26814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pic>
        <p:nvPicPr>
          <p:cNvPr id="98" name="Google Shape;98;p18"/>
          <p:cNvPicPr preferRelativeResize="0"/>
          <p:nvPr/>
        </p:nvPicPr>
        <p:blipFill rotWithShape="1">
          <a:blip r:embed="rId2">
            <a:alphaModFix/>
          </a:blip>
          <a:srcRect b="0" l="0" r="0" t="0"/>
          <a:stretch/>
        </p:blipFill>
        <p:spPr>
          <a:xfrm>
            <a:off x="5090732" y="2305928"/>
            <a:ext cx="3205197" cy="63191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9" name="Shape 99"/>
        <p:cNvGrpSpPr/>
        <p:nvPr/>
      </p:nvGrpSpPr>
      <p:grpSpPr>
        <a:xfrm>
          <a:off x="0" y="0"/>
          <a:ext cx="0" cy="0"/>
          <a:chOff x="0" y="0"/>
          <a:chExt cx="0" cy="0"/>
        </a:xfrm>
      </p:grpSpPr>
      <p:sp>
        <p:nvSpPr>
          <p:cNvPr id="100" name="Google Shape;100;p19"/>
          <p:cNvSpPr/>
          <p:nvPr/>
        </p:nvSpPr>
        <p:spPr>
          <a:xfrm>
            <a:off x="0" y="0"/>
            <a:ext cx="9144000" cy="999600"/>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01" name="Google Shape;101;p19"/>
          <p:cNvSpPr txBox="1"/>
          <p:nvPr>
            <p:ph type="title"/>
          </p:nvPr>
        </p:nvSpPr>
        <p:spPr>
          <a:xfrm>
            <a:off x="453325" y="0"/>
            <a:ext cx="8061900" cy="9069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lt1"/>
              </a:buClr>
              <a:buSzPts val="2700"/>
              <a:buFont typeface="Quattrocento Sans"/>
              <a:buNone/>
              <a:defRPr sz="27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2" name="Google Shape;102;p19"/>
          <p:cNvSpPr txBox="1"/>
          <p:nvPr>
            <p:ph idx="1" type="body"/>
          </p:nvPr>
        </p:nvSpPr>
        <p:spPr>
          <a:xfrm>
            <a:off x="628651" y="1369219"/>
            <a:ext cx="3126000" cy="3263400"/>
          </a:xfrm>
          <a:prstGeom prst="rect">
            <a:avLst/>
          </a:prstGeom>
          <a:noFill/>
          <a:ln>
            <a:noFill/>
          </a:ln>
        </p:spPr>
        <p:txBody>
          <a:bodyPr anchorCtr="0" anchor="t" bIns="34275" lIns="68575" spcFirstLastPara="1" rIns="68575" wrap="square" tIns="34275">
            <a:normAutofit/>
          </a:bodyPr>
          <a:lstStyle>
            <a:lvl1pPr indent="-228600" lvl="0" marL="457200" rtl="0" algn="l">
              <a:lnSpc>
                <a:spcPct val="150000"/>
              </a:lnSpc>
              <a:spcBef>
                <a:spcPts val="500"/>
              </a:spcBef>
              <a:spcAft>
                <a:spcPts val="0"/>
              </a:spcAft>
              <a:buClr>
                <a:srgbClr val="7F7F7F"/>
              </a:buClr>
              <a:buSzPts val="1700"/>
              <a:buNone/>
              <a:defRPr sz="1700">
                <a:solidFill>
                  <a:srgbClr val="7F7F7F"/>
                </a:solidFill>
              </a:defRPr>
            </a:lvl1pPr>
            <a:lvl2pPr indent="-317500" lvl="1" marL="914400" rtl="0" algn="l">
              <a:lnSpc>
                <a:spcPct val="150000"/>
              </a:lnSpc>
              <a:spcBef>
                <a:spcPts val="900"/>
              </a:spcBef>
              <a:spcAft>
                <a:spcPts val="0"/>
              </a:spcAft>
              <a:buClr>
                <a:srgbClr val="7F7F7F"/>
              </a:buClr>
              <a:buSzPts val="1400"/>
              <a:buChar char="•"/>
              <a:defRPr sz="1400">
                <a:solidFill>
                  <a:srgbClr val="7F7F7F"/>
                </a:solidFill>
              </a:defRPr>
            </a:lvl2pPr>
            <a:lvl3pPr indent="-285750" lvl="2" marL="1371600" rtl="0" algn="l">
              <a:lnSpc>
                <a:spcPct val="150000"/>
              </a:lnSpc>
              <a:spcBef>
                <a:spcPts val="900"/>
              </a:spcBef>
              <a:spcAft>
                <a:spcPts val="0"/>
              </a:spcAft>
              <a:buClr>
                <a:srgbClr val="7F7F7F"/>
              </a:buClr>
              <a:buSzPts val="900"/>
              <a:buChar char="•"/>
              <a:defRPr sz="900">
                <a:solidFill>
                  <a:srgbClr val="7F7F7F"/>
                </a:solidFill>
              </a:defRPr>
            </a:lvl3pPr>
            <a:lvl4pPr indent="-279400" lvl="3" marL="1828800" rtl="0" algn="l">
              <a:lnSpc>
                <a:spcPct val="150000"/>
              </a:lnSpc>
              <a:spcBef>
                <a:spcPts val="900"/>
              </a:spcBef>
              <a:spcAft>
                <a:spcPts val="0"/>
              </a:spcAft>
              <a:buClr>
                <a:srgbClr val="7F7F7F"/>
              </a:buClr>
              <a:buSzPts val="800"/>
              <a:buChar char="•"/>
              <a:defRPr sz="800">
                <a:solidFill>
                  <a:srgbClr val="7F7F7F"/>
                </a:solidFill>
              </a:defRPr>
            </a:lvl4pPr>
            <a:lvl5pPr indent="-279400" lvl="4" marL="2286000" rtl="0" algn="l">
              <a:lnSpc>
                <a:spcPct val="150000"/>
              </a:lnSpc>
              <a:spcBef>
                <a:spcPts val="900"/>
              </a:spcBef>
              <a:spcAft>
                <a:spcPts val="0"/>
              </a:spcAft>
              <a:buClr>
                <a:srgbClr val="7F7F7F"/>
              </a:buClr>
              <a:buSzPts val="800"/>
              <a:buChar char="•"/>
              <a:defRPr sz="800">
                <a:solidFill>
                  <a:srgbClr val="7F7F7F"/>
                </a:solidFill>
              </a:defRPr>
            </a:lvl5pPr>
            <a:lvl6pPr indent="-317500" lvl="5" marL="2743200" rtl="0" algn="l">
              <a:lnSpc>
                <a:spcPct val="90000"/>
              </a:lnSpc>
              <a:spcBef>
                <a:spcPts val="9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3" name="Google Shape;103;p19"/>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19"/>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19"/>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
        <p:nvSpPr>
          <p:cNvPr id="106" name="Google Shape;106;p19"/>
          <p:cNvSpPr/>
          <p:nvPr/>
        </p:nvSpPr>
        <p:spPr>
          <a:xfrm>
            <a:off x="0" y="0"/>
            <a:ext cx="9144000" cy="9996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pic>
        <p:nvPicPr>
          <p:cNvPr id="107" name="Google Shape;107;p19"/>
          <p:cNvPicPr preferRelativeResize="0"/>
          <p:nvPr/>
        </p:nvPicPr>
        <p:blipFill rotWithShape="1">
          <a:blip r:embed="rId2">
            <a:alphaModFix/>
          </a:blip>
          <a:srcRect b="0" l="0" r="0" t="0"/>
          <a:stretch/>
        </p:blipFill>
        <p:spPr>
          <a:xfrm>
            <a:off x="7297039" y="123755"/>
            <a:ext cx="1671638" cy="32957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20"/>
          <p:cNvSpPr/>
          <p:nvPr/>
        </p:nvSpPr>
        <p:spPr>
          <a:xfrm>
            <a:off x="0" y="0"/>
            <a:ext cx="9144000" cy="999600"/>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10" name="Google Shape;110;p20"/>
          <p:cNvSpPr txBox="1"/>
          <p:nvPr>
            <p:ph type="title"/>
          </p:nvPr>
        </p:nvSpPr>
        <p:spPr>
          <a:xfrm>
            <a:off x="457200" y="0"/>
            <a:ext cx="8053500" cy="9213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lt1"/>
              </a:buClr>
              <a:buSzPts val="2700"/>
              <a:buFont typeface="Quattrocento Sans"/>
              <a:buNone/>
              <a:defRPr sz="27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0"/>
          <p:cNvSpPr txBox="1"/>
          <p:nvPr>
            <p:ph idx="1" type="body"/>
          </p:nvPr>
        </p:nvSpPr>
        <p:spPr>
          <a:xfrm>
            <a:off x="623888" y="1116806"/>
            <a:ext cx="3867000" cy="481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500"/>
              </a:spcBef>
              <a:spcAft>
                <a:spcPts val="0"/>
              </a:spcAft>
              <a:buClr>
                <a:schemeClr val="dk1"/>
              </a:buClr>
              <a:buSzPts val="1800"/>
              <a:buNone/>
              <a:defRPr b="1" sz="1800"/>
            </a:lvl1pPr>
            <a:lvl2pPr indent="-228600" lvl="1" marL="914400" rtl="0" algn="l">
              <a:lnSpc>
                <a:spcPct val="90000"/>
              </a:lnSpc>
              <a:spcBef>
                <a:spcPts val="5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2" name="Google Shape;112;p20"/>
          <p:cNvSpPr txBox="1"/>
          <p:nvPr>
            <p:ph idx="2" type="body"/>
          </p:nvPr>
        </p:nvSpPr>
        <p:spPr>
          <a:xfrm>
            <a:off x="623888" y="1645445"/>
            <a:ext cx="3867000" cy="2983800"/>
          </a:xfrm>
          <a:prstGeom prst="rect">
            <a:avLst/>
          </a:prstGeom>
          <a:noFill/>
          <a:ln>
            <a:noFill/>
          </a:ln>
        </p:spPr>
        <p:txBody>
          <a:bodyPr anchorCtr="0" anchor="t" bIns="34275" lIns="68575" spcFirstLastPara="1" rIns="68575" wrap="square" tIns="34275">
            <a:normAutofit/>
          </a:bodyPr>
          <a:lstStyle>
            <a:lvl1pPr indent="-304800" lvl="0" marL="457200" rtl="0" algn="l">
              <a:lnSpc>
                <a:spcPct val="90000"/>
              </a:lnSpc>
              <a:spcBef>
                <a:spcPts val="400"/>
              </a:spcBef>
              <a:spcAft>
                <a:spcPts val="0"/>
              </a:spcAft>
              <a:buClr>
                <a:srgbClr val="7F7F7F"/>
              </a:buClr>
              <a:buSzPts val="1200"/>
              <a:buChar char="•"/>
              <a:defRPr sz="1200">
                <a:solidFill>
                  <a:srgbClr val="7F7F7F"/>
                </a:solidFill>
              </a:defRPr>
            </a:lvl1pPr>
            <a:lvl2pPr indent="-298450" lvl="1" marL="914400" rtl="0" algn="l">
              <a:lnSpc>
                <a:spcPct val="90000"/>
              </a:lnSpc>
              <a:spcBef>
                <a:spcPts val="300"/>
              </a:spcBef>
              <a:spcAft>
                <a:spcPts val="0"/>
              </a:spcAft>
              <a:buClr>
                <a:srgbClr val="7F7F7F"/>
              </a:buClr>
              <a:buSzPts val="1100"/>
              <a:buChar char="•"/>
              <a:defRPr sz="1100">
                <a:solidFill>
                  <a:srgbClr val="7F7F7F"/>
                </a:solidFill>
              </a:defRPr>
            </a:lvl2pPr>
            <a:lvl3pPr indent="-285750" lvl="2" marL="1371600" rtl="0" algn="l">
              <a:lnSpc>
                <a:spcPct val="90000"/>
              </a:lnSpc>
              <a:spcBef>
                <a:spcPts val="300"/>
              </a:spcBef>
              <a:spcAft>
                <a:spcPts val="0"/>
              </a:spcAft>
              <a:buClr>
                <a:srgbClr val="7F7F7F"/>
              </a:buClr>
              <a:buSzPts val="900"/>
              <a:buChar char="•"/>
              <a:defRPr sz="900">
                <a:solidFill>
                  <a:srgbClr val="7F7F7F"/>
                </a:solidFill>
              </a:defRPr>
            </a:lvl3pPr>
            <a:lvl4pPr indent="-279400" lvl="3" marL="1828800" rtl="0" algn="l">
              <a:lnSpc>
                <a:spcPct val="90000"/>
              </a:lnSpc>
              <a:spcBef>
                <a:spcPts val="200"/>
              </a:spcBef>
              <a:spcAft>
                <a:spcPts val="0"/>
              </a:spcAft>
              <a:buClr>
                <a:srgbClr val="7F7F7F"/>
              </a:buClr>
              <a:buSzPts val="800"/>
              <a:buChar char="•"/>
              <a:defRPr sz="800">
                <a:solidFill>
                  <a:srgbClr val="7F7F7F"/>
                </a:solidFill>
              </a:defRPr>
            </a:lvl4pPr>
            <a:lvl5pPr indent="-279400" lvl="4" marL="2286000" rtl="0" algn="l">
              <a:lnSpc>
                <a:spcPct val="90000"/>
              </a:lnSpc>
              <a:spcBef>
                <a:spcPts val="200"/>
              </a:spcBef>
              <a:spcAft>
                <a:spcPts val="0"/>
              </a:spcAft>
              <a:buClr>
                <a:srgbClr val="7F7F7F"/>
              </a:buClr>
              <a:buSzPts val="800"/>
              <a:buChar char="•"/>
              <a:defRPr sz="800">
                <a:solidFill>
                  <a:srgbClr val="7F7F7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3" name="Google Shape;113;p20"/>
          <p:cNvSpPr txBox="1"/>
          <p:nvPr>
            <p:ph idx="3" type="body"/>
          </p:nvPr>
        </p:nvSpPr>
        <p:spPr>
          <a:xfrm>
            <a:off x="4642248" y="1116806"/>
            <a:ext cx="3868500" cy="4812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500"/>
              </a:spcBef>
              <a:spcAft>
                <a:spcPts val="0"/>
              </a:spcAft>
              <a:buClr>
                <a:schemeClr val="dk1"/>
              </a:buClr>
              <a:buSzPts val="1800"/>
              <a:buNone/>
              <a:defRPr b="1" sz="1800"/>
            </a:lvl1pPr>
            <a:lvl2pPr indent="-228600" lvl="1" marL="914400" rtl="0" algn="l">
              <a:lnSpc>
                <a:spcPct val="90000"/>
              </a:lnSpc>
              <a:spcBef>
                <a:spcPts val="5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14" name="Google Shape;114;p20"/>
          <p:cNvSpPr txBox="1"/>
          <p:nvPr>
            <p:ph idx="4" type="body"/>
          </p:nvPr>
        </p:nvSpPr>
        <p:spPr>
          <a:xfrm>
            <a:off x="4642248" y="1645445"/>
            <a:ext cx="3868500" cy="2983800"/>
          </a:xfrm>
          <a:prstGeom prst="rect">
            <a:avLst/>
          </a:prstGeom>
          <a:noFill/>
          <a:ln>
            <a:noFill/>
          </a:ln>
        </p:spPr>
        <p:txBody>
          <a:bodyPr anchorCtr="0" anchor="t" bIns="34275" lIns="68575" spcFirstLastPara="1" rIns="68575" wrap="square" tIns="34275">
            <a:normAutofit/>
          </a:bodyPr>
          <a:lstStyle>
            <a:lvl1pPr indent="-304800" lvl="0" marL="457200" rtl="0" algn="l">
              <a:lnSpc>
                <a:spcPct val="90000"/>
              </a:lnSpc>
              <a:spcBef>
                <a:spcPts val="400"/>
              </a:spcBef>
              <a:spcAft>
                <a:spcPts val="0"/>
              </a:spcAft>
              <a:buClr>
                <a:srgbClr val="7F7F7F"/>
              </a:buClr>
              <a:buSzPts val="1200"/>
              <a:buChar char="•"/>
              <a:defRPr sz="1200">
                <a:solidFill>
                  <a:srgbClr val="7F7F7F"/>
                </a:solidFill>
              </a:defRPr>
            </a:lvl1pPr>
            <a:lvl2pPr indent="-298450" lvl="1" marL="914400" rtl="0" algn="l">
              <a:lnSpc>
                <a:spcPct val="90000"/>
              </a:lnSpc>
              <a:spcBef>
                <a:spcPts val="300"/>
              </a:spcBef>
              <a:spcAft>
                <a:spcPts val="0"/>
              </a:spcAft>
              <a:buClr>
                <a:srgbClr val="7F7F7F"/>
              </a:buClr>
              <a:buSzPts val="1100"/>
              <a:buChar char="•"/>
              <a:defRPr sz="1100">
                <a:solidFill>
                  <a:srgbClr val="7F7F7F"/>
                </a:solidFill>
              </a:defRPr>
            </a:lvl2pPr>
            <a:lvl3pPr indent="-285750" lvl="2" marL="1371600" rtl="0" algn="l">
              <a:lnSpc>
                <a:spcPct val="90000"/>
              </a:lnSpc>
              <a:spcBef>
                <a:spcPts val="300"/>
              </a:spcBef>
              <a:spcAft>
                <a:spcPts val="0"/>
              </a:spcAft>
              <a:buClr>
                <a:srgbClr val="7F7F7F"/>
              </a:buClr>
              <a:buSzPts val="900"/>
              <a:buChar char="•"/>
              <a:defRPr sz="900">
                <a:solidFill>
                  <a:srgbClr val="7F7F7F"/>
                </a:solidFill>
              </a:defRPr>
            </a:lvl3pPr>
            <a:lvl4pPr indent="-279400" lvl="3" marL="1828800" rtl="0" algn="l">
              <a:lnSpc>
                <a:spcPct val="90000"/>
              </a:lnSpc>
              <a:spcBef>
                <a:spcPts val="200"/>
              </a:spcBef>
              <a:spcAft>
                <a:spcPts val="0"/>
              </a:spcAft>
              <a:buClr>
                <a:srgbClr val="7F7F7F"/>
              </a:buClr>
              <a:buSzPts val="800"/>
              <a:buChar char="•"/>
              <a:defRPr sz="800">
                <a:solidFill>
                  <a:srgbClr val="7F7F7F"/>
                </a:solidFill>
              </a:defRPr>
            </a:lvl4pPr>
            <a:lvl5pPr indent="-279400" lvl="4" marL="2286000" rtl="0" algn="l">
              <a:lnSpc>
                <a:spcPct val="90000"/>
              </a:lnSpc>
              <a:spcBef>
                <a:spcPts val="200"/>
              </a:spcBef>
              <a:spcAft>
                <a:spcPts val="0"/>
              </a:spcAft>
              <a:buClr>
                <a:srgbClr val="7F7F7F"/>
              </a:buClr>
              <a:buSzPts val="800"/>
              <a:buChar char="•"/>
              <a:defRPr sz="800">
                <a:solidFill>
                  <a:srgbClr val="7F7F7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15" name="Google Shape;115;p20"/>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6" name="Google Shape;116;p20"/>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0"/>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20"/>
          <p:cNvSpPr/>
          <p:nvPr/>
        </p:nvSpPr>
        <p:spPr>
          <a:xfrm>
            <a:off x="0" y="0"/>
            <a:ext cx="9144000" cy="9996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pic>
        <p:nvPicPr>
          <p:cNvPr id="119" name="Google Shape;119;p20"/>
          <p:cNvPicPr preferRelativeResize="0"/>
          <p:nvPr/>
        </p:nvPicPr>
        <p:blipFill rotWithShape="1">
          <a:blip r:embed="rId2">
            <a:alphaModFix/>
          </a:blip>
          <a:srcRect b="0" l="0" r="0" t="0"/>
          <a:stretch/>
        </p:blipFill>
        <p:spPr>
          <a:xfrm>
            <a:off x="7297039" y="123755"/>
            <a:ext cx="1671638" cy="32957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21"/>
          <p:cNvSpPr/>
          <p:nvPr/>
        </p:nvSpPr>
        <p:spPr>
          <a:xfrm>
            <a:off x="0" y="0"/>
            <a:ext cx="9144000" cy="999600"/>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22" name="Google Shape;122;p21"/>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lt1"/>
              </a:buClr>
              <a:buSzPts val="2700"/>
              <a:buFont typeface="Quattrocento Sans"/>
              <a:buNone/>
              <a:defRPr sz="27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1"/>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1"/>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5" name="Google Shape;125;p21"/>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
        <p:nvSpPr>
          <p:cNvPr id="126" name="Google Shape;126;p21"/>
          <p:cNvSpPr/>
          <p:nvPr/>
        </p:nvSpPr>
        <p:spPr>
          <a:xfrm>
            <a:off x="0" y="0"/>
            <a:ext cx="9144000" cy="9996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pic>
        <p:nvPicPr>
          <p:cNvPr id="127" name="Google Shape;127;p21"/>
          <p:cNvPicPr preferRelativeResize="0"/>
          <p:nvPr/>
        </p:nvPicPr>
        <p:blipFill rotWithShape="1">
          <a:blip r:embed="rId2">
            <a:alphaModFix/>
          </a:blip>
          <a:srcRect b="0" l="0" r="0" t="0"/>
          <a:stretch/>
        </p:blipFill>
        <p:spPr>
          <a:xfrm>
            <a:off x="7297039" y="123755"/>
            <a:ext cx="1671638" cy="32957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2"/>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2"/>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1" name="Google Shape;131;p22"/>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2" name="Shape 132"/>
        <p:cNvGrpSpPr/>
        <p:nvPr/>
      </p:nvGrpSpPr>
      <p:grpSpPr>
        <a:xfrm>
          <a:off x="0" y="0"/>
          <a:ext cx="0" cy="0"/>
          <a:chOff x="0" y="0"/>
          <a:chExt cx="0" cy="0"/>
        </a:xfrm>
      </p:grpSpPr>
      <p:sp>
        <p:nvSpPr>
          <p:cNvPr id="133" name="Google Shape;13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1"/>
              </a:buClr>
              <a:buSzPts val="2400"/>
              <a:buFont typeface="Quattrocento Sans"/>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4" name="Google Shape;134;p23"/>
          <p:cNvSpPr txBox="1"/>
          <p:nvPr>
            <p:ph idx="1" type="body"/>
          </p:nvPr>
        </p:nvSpPr>
        <p:spPr>
          <a:xfrm>
            <a:off x="3887391" y="740570"/>
            <a:ext cx="4629300" cy="3655200"/>
          </a:xfrm>
          <a:prstGeom prst="rect">
            <a:avLst/>
          </a:prstGeom>
          <a:noFill/>
          <a:ln>
            <a:noFill/>
          </a:ln>
        </p:spPr>
        <p:txBody>
          <a:bodyPr anchorCtr="0" anchor="t" bIns="34275" lIns="68575" spcFirstLastPara="1" rIns="68575" wrap="square" tIns="34275">
            <a:normAutofit/>
          </a:bodyPr>
          <a:lstStyle>
            <a:lvl1pPr indent="-304800" lvl="0" marL="457200" rtl="0" algn="l">
              <a:lnSpc>
                <a:spcPct val="90000"/>
              </a:lnSpc>
              <a:spcBef>
                <a:spcPts val="400"/>
              </a:spcBef>
              <a:spcAft>
                <a:spcPts val="0"/>
              </a:spcAft>
              <a:buClr>
                <a:srgbClr val="7F7F7F"/>
              </a:buClr>
              <a:buSzPts val="1200"/>
              <a:buChar char="•"/>
              <a:defRPr sz="1200">
                <a:solidFill>
                  <a:srgbClr val="7F7F7F"/>
                </a:solidFill>
              </a:defRPr>
            </a:lvl1pPr>
            <a:lvl2pPr indent="-298450" lvl="1" marL="914400" rtl="0" algn="l">
              <a:lnSpc>
                <a:spcPct val="90000"/>
              </a:lnSpc>
              <a:spcBef>
                <a:spcPts val="300"/>
              </a:spcBef>
              <a:spcAft>
                <a:spcPts val="0"/>
              </a:spcAft>
              <a:buClr>
                <a:srgbClr val="7F7F7F"/>
              </a:buClr>
              <a:buSzPts val="1100"/>
              <a:buChar char="•"/>
              <a:defRPr sz="1100">
                <a:solidFill>
                  <a:srgbClr val="7F7F7F"/>
                </a:solidFill>
              </a:defRPr>
            </a:lvl2pPr>
            <a:lvl3pPr indent="-285750" lvl="2" marL="1371600" rtl="0" algn="l">
              <a:lnSpc>
                <a:spcPct val="90000"/>
              </a:lnSpc>
              <a:spcBef>
                <a:spcPts val="300"/>
              </a:spcBef>
              <a:spcAft>
                <a:spcPts val="0"/>
              </a:spcAft>
              <a:buClr>
                <a:srgbClr val="7F7F7F"/>
              </a:buClr>
              <a:buSzPts val="900"/>
              <a:buChar char="•"/>
              <a:defRPr sz="900">
                <a:solidFill>
                  <a:srgbClr val="7F7F7F"/>
                </a:solidFill>
              </a:defRPr>
            </a:lvl3pPr>
            <a:lvl4pPr indent="-279400" lvl="3" marL="1828800" rtl="0" algn="l">
              <a:lnSpc>
                <a:spcPct val="90000"/>
              </a:lnSpc>
              <a:spcBef>
                <a:spcPts val="200"/>
              </a:spcBef>
              <a:spcAft>
                <a:spcPts val="0"/>
              </a:spcAft>
              <a:buClr>
                <a:srgbClr val="7F7F7F"/>
              </a:buClr>
              <a:buSzPts val="800"/>
              <a:buChar char="•"/>
              <a:defRPr sz="800">
                <a:solidFill>
                  <a:srgbClr val="7F7F7F"/>
                </a:solidFill>
              </a:defRPr>
            </a:lvl4pPr>
            <a:lvl5pPr indent="-279400" lvl="4" marL="2286000" rtl="0" algn="l">
              <a:lnSpc>
                <a:spcPct val="90000"/>
              </a:lnSpc>
              <a:spcBef>
                <a:spcPts val="200"/>
              </a:spcBef>
              <a:spcAft>
                <a:spcPts val="0"/>
              </a:spcAft>
              <a:buClr>
                <a:srgbClr val="7F7F7F"/>
              </a:buClr>
              <a:buSzPts val="800"/>
              <a:buChar char="•"/>
              <a:defRPr sz="800">
                <a:solidFill>
                  <a:srgbClr val="7F7F7F"/>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5" name="Google Shape;135;p23"/>
          <p:cNvSpPr txBox="1"/>
          <p:nvPr>
            <p:ph idx="2" type="body"/>
          </p:nvPr>
        </p:nvSpPr>
        <p:spPr>
          <a:xfrm>
            <a:off x="629841" y="1576388"/>
            <a:ext cx="2949000" cy="2819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400"/>
              </a:spcBef>
              <a:spcAft>
                <a:spcPts val="0"/>
              </a:spcAft>
              <a:buClr>
                <a:schemeClr val="dk1"/>
              </a:buClr>
              <a:buSzPts val="1200"/>
              <a:buNone/>
              <a:defRPr sz="1200"/>
            </a:lvl1pPr>
            <a:lvl2pPr indent="-228600" lvl="1" marL="914400" rtl="0" algn="l">
              <a:lnSpc>
                <a:spcPct val="90000"/>
              </a:lnSpc>
              <a:spcBef>
                <a:spcPts val="300"/>
              </a:spcBef>
              <a:spcAft>
                <a:spcPts val="0"/>
              </a:spcAft>
              <a:buClr>
                <a:schemeClr val="dk1"/>
              </a:buClr>
              <a:buSzPts val="1100"/>
              <a:buNone/>
              <a:defRPr sz="1100"/>
            </a:lvl2pPr>
            <a:lvl3pPr indent="-228600" lvl="2" marL="1371600" rtl="0" algn="l">
              <a:lnSpc>
                <a:spcPct val="90000"/>
              </a:lnSpc>
              <a:spcBef>
                <a:spcPts val="300"/>
              </a:spcBef>
              <a:spcAft>
                <a:spcPts val="0"/>
              </a:spcAft>
              <a:buClr>
                <a:schemeClr val="dk1"/>
              </a:buClr>
              <a:buSzPts val="900"/>
              <a:buNone/>
              <a:defRPr sz="900"/>
            </a:lvl3pPr>
            <a:lvl4pPr indent="-228600" lvl="3" marL="1828800" rtl="0" algn="l">
              <a:lnSpc>
                <a:spcPct val="90000"/>
              </a:lnSpc>
              <a:spcBef>
                <a:spcPts val="200"/>
              </a:spcBef>
              <a:spcAft>
                <a:spcPts val="0"/>
              </a:spcAft>
              <a:buClr>
                <a:schemeClr val="dk1"/>
              </a:buClr>
              <a:buSzPts val="800"/>
              <a:buNone/>
              <a:defRPr sz="800"/>
            </a:lvl4pPr>
            <a:lvl5pPr indent="-228600" lvl="4" marL="2286000" rtl="0" algn="l">
              <a:lnSpc>
                <a:spcPct val="90000"/>
              </a:lnSpc>
              <a:spcBef>
                <a:spcPts val="200"/>
              </a:spcBef>
              <a:spcAft>
                <a:spcPts val="0"/>
              </a:spcAft>
              <a:buClr>
                <a:schemeClr val="dk1"/>
              </a:buClr>
              <a:buSzPts val="800"/>
              <a:buNone/>
              <a:defRPr sz="800"/>
            </a:lvl5pPr>
            <a:lvl6pPr indent="-228600" lvl="5" marL="2743200" rtl="0" algn="l">
              <a:lnSpc>
                <a:spcPct val="90000"/>
              </a:lnSpc>
              <a:spcBef>
                <a:spcPts val="200"/>
              </a:spcBef>
              <a:spcAft>
                <a:spcPts val="0"/>
              </a:spcAft>
              <a:buClr>
                <a:schemeClr val="dk1"/>
              </a:buClr>
              <a:buSzPts val="800"/>
              <a:buNone/>
              <a:defRPr sz="800"/>
            </a:lvl6pPr>
            <a:lvl7pPr indent="-228600" lvl="6" marL="3200400" rtl="0" algn="l">
              <a:lnSpc>
                <a:spcPct val="90000"/>
              </a:lnSpc>
              <a:spcBef>
                <a:spcPts val="200"/>
              </a:spcBef>
              <a:spcAft>
                <a:spcPts val="0"/>
              </a:spcAft>
              <a:buClr>
                <a:schemeClr val="dk1"/>
              </a:buClr>
              <a:buSzPts val="800"/>
              <a:buNone/>
              <a:defRPr sz="800"/>
            </a:lvl7pPr>
            <a:lvl8pPr indent="-228600" lvl="7" marL="3657600" rtl="0" algn="l">
              <a:lnSpc>
                <a:spcPct val="90000"/>
              </a:lnSpc>
              <a:spcBef>
                <a:spcPts val="200"/>
              </a:spcBef>
              <a:spcAft>
                <a:spcPts val="0"/>
              </a:spcAft>
              <a:buClr>
                <a:schemeClr val="dk1"/>
              </a:buClr>
              <a:buSzPts val="800"/>
              <a:buNone/>
              <a:defRPr sz="800"/>
            </a:lvl8pPr>
            <a:lvl9pPr indent="-228600" lvl="8" marL="4114800" rtl="0" algn="l">
              <a:lnSpc>
                <a:spcPct val="90000"/>
              </a:lnSpc>
              <a:spcBef>
                <a:spcPts val="200"/>
              </a:spcBef>
              <a:spcAft>
                <a:spcPts val="0"/>
              </a:spcAft>
              <a:buClr>
                <a:schemeClr val="dk1"/>
              </a:buClr>
              <a:buSzPts val="800"/>
              <a:buNone/>
              <a:defRPr sz="800"/>
            </a:lvl9pPr>
          </a:lstStyle>
          <a:p/>
        </p:txBody>
      </p:sp>
      <p:sp>
        <p:nvSpPr>
          <p:cNvPr id="136" name="Google Shape;136;p23"/>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7" name="Google Shape;137;p23"/>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8" name="Google Shape;138;p23"/>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9" name="Shape 139"/>
        <p:cNvGrpSpPr/>
        <p:nvPr/>
      </p:nvGrpSpPr>
      <p:grpSpPr>
        <a:xfrm>
          <a:off x="0" y="0"/>
          <a:ext cx="0" cy="0"/>
          <a:chOff x="0" y="0"/>
          <a:chExt cx="0" cy="0"/>
        </a:xfrm>
      </p:grpSpPr>
      <p:sp>
        <p:nvSpPr>
          <p:cNvPr id="140" name="Google Shape;140;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1"/>
              </a:buClr>
              <a:buSzPts val="2400"/>
              <a:buFont typeface="Quattrocento Sans"/>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1" name="Google Shape;141;p24"/>
          <p:cNvSpPr/>
          <p:nvPr>
            <p:ph idx="2" type="pic"/>
          </p:nvPr>
        </p:nvSpPr>
        <p:spPr>
          <a:xfrm>
            <a:off x="3887391" y="740570"/>
            <a:ext cx="4629300" cy="3655200"/>
          </a:xfrm>
          <a:prstGeom prst="rect">
            <a:avLst/>
          </a:prstGeom>
          <a:noFill/>
          <a:ln>
            <a:noFill/>
          </a:ln>
        </p:spPr>
      </p:sp>
      <p:sp>
        <p:nvSpPr>
          <p:cNvPr id="142" name="Google Shape;142;p24"/>
          <p:cNvSpPr txBox="1"/>
          <p:nvPr>
            <p:ph idx="1" type="body"/>
          </p:nvPr>
        </p:nvSpPr>
        <p:spPr>
          <a:xfrm>
            <a:off x="629841" y="1576388"/>
            <a:ext cx="2949000" cy="2819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400"/>
              </a:spcBef>
              <a:spcAft>
                <a:spcPts val="0"/>
              </a:spcAft>
              <a:buClr>
                <a:schemeClr val="dk1"/>
              </a:buClr>
              <a:buSzPts val="1200"/>
              <a:buNone/>
              <a:defRPr sz="1200"/>
            </a:lvl1pPr>
            <a:lvl2pPr indent="-228600" lvl="1" marL="914400" rtl="0" algn="l">
              <a:lnSpc>
                <a:spcPct val="90000"/>
              </a:lnSpc>
              <a:spcBef>
                <a:spcPts val="300"/>
              </a:spcBef>
              <a:spcAft>
                <a:spcPts val="0"/>
              </a:spcAft>
              <a:buClr>
                <a:schemeClr val="dk1"/>
              </a:buClr>
              <a:buSzPts val="1100"/>
              <a:buNone/>
              <a:defRPr sz="1100"/>
            </a:lvl2pPr>
            <a:lvl3pPr indent="-228600" lvl="2" marL="1371600" rtl="0" algn="l">
              <a:lnSpc>
                <a:spcPct val="90000"/>
              </a:lnSpc>
              <a:spcBef>
                <a:spcPts val="300"/>
              </a:spcBef>
              <a:spcAft>
                <a:spcPts val="0"/>
              </a:spcAft>
              <a:buClr>
                <a:schemeClr val="dk1"/>
              </a:buClr>
              <a:buSzPts val="900"/>
              <a:buNone/>
              <a:defRPr sz="900"/>
            </a:lvl3pPr>
            <a:lvl4pPr indent="-228600" lvl="3" marL="1828800" rtl="0" algn="l">
              <a:lnSpc>
                <a:spcPct val="90000"/>
              </a:lnSpc>
              <a:spcBef>
                <a:spcPts val="200"/>
              </a:spcBef>
              <a:spcAft>
                <a:spcPts val="0"/>
              </a:spcAft>
              <a:buClr>
                <a:schemeClr val="dk1"/>
              </a:buClr>
              <a:buSzPts val="800"/>
              <a:buNone/>
              <a:defRPr sz="800"/>
            </a:lvl4pPr>
            <a:lvl5pPr indent="-228600" lvl="4" marL="2286000" rtl="0" algn="l">
              <a:lnSpc>
                <a:spcPct val="90000"/>
              </a:lnSpc>
              <a:spcBef>
                <a:spcPts val="200"/>
              </a:spcBef>
              <a:spcAft>
                <a:spcPts val="0"/>
              </a:spcAft>
              <a:buClr>
                <a:schemeClr val="dk1"/>
              </a:buClr>
              <a:buSzPts val="800"/>
              <a:buNone/>
              <a:defRPr sz="800"/>
            </a:lvl5pPr>
            <a:lvl6pPr indent="-228600" lvl="5" marL="2743200" rtl="0" algn="l">
              <a:lnSpc>
                <a:spcPct val="90000"/>
              </a:lnSpc>
              <a:spcBef>
                <a:spcPts val="200"/>
              </a:spcBef>
              <a:spcAft>
                <a:spcPts val="0"/>
              </a:spcAft>
              <a:buClr>
                <a:schemeClr val="dk1"/>
              </a:buClr>
              <a:buSzPts val="800"/>
              <a:buNone/>
              <a:defRPr sz="800"/>
            </a:lvl6pPr>
            <a:lvl7pPr indent="-228600" lvl="6" marL="3200400" rtl="0" algn="l">
              <a:lnSpc>
                <a:spcPct val="90000"/>
              </a:lnSpc>
              <a:spcBef>
                <a:spcPts val="200"/>
              </a:spcBef>
              <a:spcAft>
                <a:spcPts val="0"/>
              </a:spcAft>
              <a:buClr>
                <a:schemeClr val="dk1"/>
              </a:buClr>
              <a:buSzPts val="800"/>
              <a:buNone/>
              <a:defRPr sz="800"/>
            </a:lvl7pPr>
            <a:lvl8pPr indent="-228600" lvl="7" marL="3657600" rtl="0" algn="l">
              <a:lnSpc>
                <a:spcPct val="90000"/>
              </a:lnSpc>
              <a:spcBef>
                <a:spcPts val="200"/>
              </a:spcBef>
              <a:spcAft>
                <a:spcPts val="0"/>
              </a:spcAft>
              <a:buClr>
                <a:schemeClr val="dk1"/>
              </a:buClr>
              <a:buSzPts val="800"/>
              <a:buNone/>
              <a:defRPr sz="800"/>
            </a:lvl8pPr>
            <a:lvl9pPr indent="-228600" lvl="8" marL="4114800" rtl="0" algn="l">
              <a:lnSpc>
                <a:spcPct val="90000"/>
              </a:lnSpc>
              <a:spcBef>
                <a:spcPts val="200"/>
              </a:spcBef>
              <a:spcAft>
                <a:spcPts val="0"/>
              </a:spcAft>
              <a:buClr>
                <a:schemeClr val="dk1"/>
              </a:buClr>
              <a:buSzPts val="800"/>
              <a:buNone/>
              <a:defRPr sz="800"/>
            </a:lvl9pPr>
          </a:lstStyle>
          <a:p/>
        </p:txBody>
      </p:sp>
      <p:sp>
        <p:nvSpPr>
          <p:cNvPr id="143" name="Google Shape;143;p24"/>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4" name="Google Shape;144;p24"/>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5" name="Google Shape;145;p24"/>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25"/>
          <p:cNvSpPr/>
          <p:nvPr/>
        </p:nvSpPr>
        <p:spPr>
          <a:xfrm>
            <a:off x="0" y="0"/>
            <a:ext cx="9144000" cy="999600"/>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48" name="Google Shape;148;p25"/>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lt1"/>
              </a:buClr>
              <a:buSzPts val="2700"/>
              <a:buFont typeface="Quattrocento Sans"/>
              <a:buNone/>
              <a:defRPr sz="27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9" name="Google Shape;149;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4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0" name="Google Shape;150;p25"/>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1" name="Google Shape;151;p25"/>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2" name="Google Shape;152;p25"/>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
        <p:nvSpPr>
          <p:cNvPr id="153" name="Google Shape;153;p25"/>
          <p:cNvSpPr/>
          <p:nvPr/>
        </p:nvSpPr>
        <p:spPr>
          <a:xfrm>
            <a:off x="0" y="0"/>
            <a:ext cx="9144000" cy="9996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pic>
        <p:nvPicPr>
          <p:cNvPr id="154" name="Google Shape;154;p25"/>
          <p:cNvPicPr preferRelativeResize="0"/>
          <p:nvPr/>
        </p:nvPicPr>
        <p:blipFill rotWithShape="1">
          <a:blip r:embed="rId2">
            <a:alphaModFix/>
          </a:blip>
          <a:srcRect b="0" l="0" r="0" t="0"/>
          <a:stretch/>
        </p:blipFill>
        <p:spPr>
          <a:xfrm>
            <a:off x="7297039" y="123755"/>
            <a:ext cx="1671638" cy="329571"/>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5" name="Shape 155"/>
        <p:cNvGrpSpPr/>
        <p:nvPr/>
      </p:nvGrpSpPr>
      <p:grpSpPr>
        <a:xfrm>
          <a:off x="0" y="0"/>
          <a:ext cx="0" cy="0"/>
          <a:chOff x="0" y="0"/>
          <a:chExt cx="0" cy="0"/>
        </a:xfrm>
      </p:grpSpPr>
      <p:sp>
        <p:nvSpPr>
          <p:cNvPr id="156" name="Google Shape;156;p26"/>
          <p:cNvSpPr/>
          <p:nvPr/>
        </p:nvSpPr>
        <p:spPr>
          <a:xfrm>
            <a:off x="7571510" y="0"/>
            <a:ext cx="1572600" cy="5143500"/>
          </a:xfrm>
          <a:prstGeom prst="rect">
            <a:avLst/>
          </a:prstGeom>
          <a:solidFill>
            <a:srgbClr val="D2472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57" name="Google Shape;157;p26"/>
          <p:cNvSpPr txBox="1"/>
          <p:nvPr>
            <p:ph type="title"/>
          </p:nvPr>
        </p:nvSpPr>
        <p:spPr>
          <a:xfrm rot="5400000">
            <a:off x="6164387" y="1770994"/>
            <a:ext cx="4359000" cy="13647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lt1"/>
              </a:buClr>
              <a:buSzPts val="2700"/>
              <a:buFont typeface="Quattrocento Sans"/>
              <a:buNone/>
              <a:defRPr sz="27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8" name="Google Shape;158;p26"/>
          <p:cNvSpPr txBox="1"/>
          <p:nvPr>
            <p:ph idx="1" type="body"/>
          </p:nvPr>
        </p:nvSpPr>
        <p:spPr>
          <a:xfrm rot="5400000">
            <a:off x="1349476"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4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59" name="Google Shape;159;p26"/>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0" name="Google Shape;160;p26"/>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61" name="Google Shape;161;p26"/>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
        <p:nvSpPr>
          <p:cNvPr id="162" name="Google Shape;162;p26"/>
          <p:cNvSpPr/>
          <p:nvPr/>
        </p:nvSpPr>
        <p:spPr>
          <a:xfrm>
            <a:off x="7571510" y="0"/>
            <a:ext cx="1572600" cy="5143500"/>
          </a:xfrm>
          <a:prstGeom prst="rect">
            <a:avLst/>
          </a:prstGeom>
          <a:solidFill>
            <a:srgbClr val="0055A4"/>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rtl="0" algn="l">
              <a:lnSpc>
                <a:spcPct val="100000"/>
              </a:lnSpc>
              <a:spcBef>
                <a:spcPts val="0"/>
              </a:spcBef>
              <a:spcAft>
                <a:spcPts val="0"/>
              </a:spcAft>
              <a:buClr>
                <a:schemeClr val="dk1"/>
              </a:buClr>
              <a:buSzPts val="2100"/>
              <a:buFont typeface="Quattrocento Sans"/>
              <a:buNone/>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sp>
        <p:nvSpPr>
          <p:cNvPr id="165" name="Google Shape;165;p27"/>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rmAutofit/>
          </a:bodyPr>
          <a:lstStyle>
            <a:lvl1pPr indent="-317500" lvl="0" marL="457200" rtl="0" algn="l">
              <a:lnSpc>
                <a:spcPct val="90000"/>
              </a:lnSpc>
              <a:spcBef>
                <a:spcPts val="0"/>
              </a:spcBef>
              <a:spcAft>
                <a:spcPts val="0"/>
              </a:spcAft>
              <a:buClr>
                <a:schemeClr val="dk1"/>
              </a:buClr>
              <a:buSzPts val="1400"/>
              <a:buChar char="●"/>
              <a:defRPr/>
            </a:lvl1pPr>
            <a:lvl2pPr indent="-298450" lvl="1" marL="914400" rtl="0" algn="l">
              <a:lnSpc>
                <a:spcPct val="90000"/>
              </a:lnSpc>
              <a:spcBef>
                <a:spcPts val="1600"/>
              </a:spcBef>
              <a:spcAft>
                <a:spcPts val="0"/>
              </a:spcAft>
              <a:buClr>
                <a:schemeClr val="dk1"/>
              </a:buClr>
              <a:buSzPts val="1100"/>
              <a:buChar char="○"/>
              <a:defRPr/>
            </a:lvl2pPr>
            <a:lvl3pPr indent="-298450" lvl="2" marL="1371600" rtl="0" algn="l">
              <a:lnSpc>
                <a:spcPct val="90000"/>
              </a:lnSpc>
              <a:spcBef>
                <a:spcPts val="1600"/>
              </a:spcBef>
              <a:spcAft>
                <a:spcPts val="0"/>
              </a:spcAft>
              <a:buClr>
                <a:schemeClr val="dk1"/>
              </a:buClr>
              <a:buSzPts val="1100"/>
              <a:buChar char="■"/>
              <a:defRPr/>
            </a:lvl3pPr>
            <a:lvl4pPr indent="-298450" lvl="3" marL="1828800" rtl="0" algn="l">
              <a:lnSpc>
                <a:spcPct val="90000"/>
              </a:lnSpc>
              <a:spcBef>
                <a:spcPts val="1600"/>
              </a:spcBef>
              <a:spcAft>
                <a:spcPts val="0"/>
              </a:spcAft>
              <a:buClr>
                <a:schemeClr val="dk1"/>
              </a:buClr>
              <a:buSzPts val="1100"/>
              <a:buChar char="●"/>
              <a:defRPr/>
            </a:lvl4pPr>
            <a:lvl5pPr indent="-298450" lvl="4" marL="2286000" rtl="0" algn="l">
              <a:lnSpc>
                <a:spcPct val="90000"/>
              </a:lnSpc>
              <a:spcBef>
                <a:spcPts val="1600"/>
              </a:spcBef>
              <a:spcAft>
                <a:spcPts val="0"/>
              </a:spcAft>
              <a:buClr>
                <a:schemeClr val="dk1"/>
              </a:buClr>
              <a:buSzPts val="1100"/>
              <a:buChar char="○"/>
              <a:defRPr/>
            </a:lvl5pPr>
            <a:lvl6pPr indent="-298450" lvl="5" marL="2743200" rtl="0" algn="l">
              <a:lnSpc>
                <a:spcPct val="90000"/>
              </a:lnSpc>
              <a:spcBef>
                <a:spcPts val="1600"/>
              </a:spcBef>
              <a:spcAft>
                <a:spcPts val="0"/>
              </a:spcAft>
              <a:buClr>
                <a:schemeClr val="dk1"/>
              </a:buClr>
              <a:buSzPts val="1100"/>
              <a:buChar char="■"/>
              <a:defRPr/>
            </a:lvl6pPr>
            <a:lvl7pPr indent="-298450" lvl="6" marL="3200400" rtl="0" algn="l">
              <a:lnSpc>
                <a:spcPct val="90000"/>
              </a:lnSpc>
              <a:spcBef>
                <a:spcPts val="1600"/>
              </a:spcBef>
              <a:spcAft>
                <a:spcPts val="0"/>
              </a:spcAft>
              <a:buClr>
                <a:schemeClr val="dk1"/>
              </a:buClr>
              <a:buSzPts val="1100"/>
              <a:buChar char="●"/>
              <a:defRPr/>
            </a:lvl7pPr>
            <a:lvl8pPr indent="-298450" lvl="7" marL="3657600" rtl="0" algn="l">
              <a:lnSpc>
                <a:spcPct val="90000"/>
              </a:lnSpc>
              <a:spcBef>
                <a:spcPts val="1600"/>
              </a:spcBef>
              <a:spcAft>
                <a:spcPts val="0"/>
              </a:spcAft>
              <a:buClr>
                <a:schemeClr val="dk1"/>
              </a:buClr>
              <a:buSzPts val="1100"/>
              <a:buChar char="○"/>
              <a:defRPr/>
            </a:lvl8pPr>
            <a:lvl9pPr indent="-298450" lvl="8" marL="4114800" rtl="0" algn="l">
              <a:lnSpc>
                <a:spcPct val="90000"/>
              </a:lnSpc>
              <a:spcBef>
                <a:spcPts val="1600"/>
              </a:spcBef>
              <a:spcAft>
                <a:spcPts val="1600"/>
              </a:spcAft>
              <a:buClr>
                <a:schemeClr val="dk1"/>
              </a:buClr>
              <a:buSzPts val="1100"/>
              <a:buChar char="■"/>
              <a:defRPr/>
            </a:lvl9pPr>
          </a:lstStyle>
          <a:p/>
        </p:txBody>
      </p:sp>
      <p:sp>
        <p:nvSpPr>
          <p:cNvPr id="166" name="Google Shape;166;p27"/>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rtl="0" algn="l">
              <a:lnSpc>
                <a:spcPct val="100000"/>
              </a:lnSpc>
              <a:spcBef>
                <a:spcPts val="0"/>
              </a:spcBef>
              <a:spcAft>
                <a:spcPts val="0"/>
              </a:spcAft>
              <a:buClr>
                <a:schemeClr val="dk1"/>
              </a:buClr>
              <a:buSzPts val="2100"/>
              <a:buFont typeface="Quattrocento Sans"/>
              <a:buNone/>
              <a:defRPr/>
            </a:lvl1pPr>
            <a:lvl2pPr lvl="1" rtl="0" algn="l">
              <a:lnSpc>
                <a:spcPct val="100000"/>
              </a:lnSpc>
              <a:spcBef>
                <a:spcPts val="0"/>
              </a:spcBef>
              <a:spcAft>
                <a:spcPts val="0"/>
              </a:spcAft>
              <a:buSzPts val="2100"/>
              <a:buNone/>
              <a:defRPr/>
            </a:lvl2pPr>
            <a:lvl3pPr lvl="2" rtl="0" algn="l">
              <a:lnSpc>
                <a:spcPct val="100000"/>
              </a:lnSpc>
              <a:spcBef>
                <a:spcPts val="0"/>
              </a:spcBef>
              <a:spcAft>
                <a:spcPts val="0"/>
              </a:spcAft>
              <a:buSzPts val="2100"/>
              <a:buNone/>
              <a:defRPr/>
            </a:lvl3pPr>
            <a:lvl4pPr lvl="3" rtl="0" algn="l">
              <a:lnSpc>
                <a:spcPct val="100000"/>
              </a:lnSpc>
              <a:spcBef>
                <a:spcPts val="0"/>
              </a:spcBef>
              <a:spcAft>
                <a:spcPts val="0"/>
              </a:spcAft>
              <a:buSzPts val="2100"/>
              <a:buNone/>
              <a:defRPr/>
            </a:lvl4pPr>
            <a:lvl5pPr lvl="4" rtl="0" algn="l">
              <a:lnSpc>
                <a:spcPct val="100000"/>
              </a:lnSpc>
              <a:spcBef>
                <a:spcPts val="0"/>
              </a:spcBef>
              <a:spcAft>
                <a:spcPts val="0"/>
              </a:spcAft>
              <a:buSzPts val="2100"/>
              <a:buNone/>
              <a:defRPr/>
            </a:lvl5pPr>
            <a:lvl6pPr lvl="5" rtl="0" algn="l">
              <a:lnSpc>
                <a:spcPct val="100000"/>
              </a:lnSpc>
              <a:spcBef>
                <a:spcPts val="0"/>
              </a:spcBef>
              <a:spcAft>
                <a:spcPts val="0"/>
              </a:spcAft>
              <a:buSzPts val="2100"/>
              <a:buNone/>
              <a:defRPr/>
            </a:lvl6pPr>
            <a:lvl7pPr lvl="6" rtl="0" algn="l">
              <a:lnSpc>
                <a:spcPct val="100000"/>
              </a:lnSpc>
              <a:spcBef>
                <a:spcPts val="0"/>
              </a:spcBef>
              <a:spcAft>
                <a:spcPts val="0"/>
              </a:spcAft>
              <a:buSzPts val="2100"/>
              <a:buNone/>
              <a:defRPr/>
            </a:lvl7pPr>
            <a:lvl8pPr lvl="7" rtl="0" algn="l">
              <a:lnSpc>
                <a:spcPct val="100000"/>
              </a:lnSpc>
              <a:spcBef>
                <a:spcPts val="0"/>
              </a:spcBef>
              <a:spcAft>
                <a:spcPts val="0"/>
              </a:spcAft>
              <a:buSzPts val="2100"/>
              <a:buNone/>
              <a:defRPr/>
            </a:lvl8pPr>
            <a:lvl9pPr lvl="8" rtl="0" algn="l">
              <a:lnSpc>
                <a:spcPct val="100000"/>
              </a:lnSpc>
              <a:spcBef>
                <a:spcPts val="0"/>
              </a:spcBef>
              <a:spcAft>
                <a:spcPts val="0"/>
              </a:spcAft>
              <a:buSzPts val="2100"/>
              <a:buNone/>
              <a:defRPr/>
            </a:lvl9pPr>
          </a:lstStyle>
          <a:p/>
        </p:txBody>
      </p:sp>
      <p:sp>
        <p:nvSpPr>
          <p:cNvPr id="169" name="Google Shape;169;p28"/>
          <p:cNvSpPr txBox="1"/>
          <p:nvPr>
            <p:ph idx="1" type="body"/>
          </p:nvPr>
        </p:nvSpPr>
        <p:spPr>
          <a:xfrm>
            <a:off x="3117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rtl="0" algn="l">
              <a:lnSpc>
                <a:spcPct val="90000"/>
              </a:lnSpc>
              <a:spcBef>
                <a:spcPts val="0"/>
              </a:spcBef>
              <a:spcAft>
                <a:spcPts val="0"/>
              </a:spcAft>
              <a:buClr>
                <a:schemeClr val="dk1"/>
              </a:buClr>
              <a:buSzPts val="1100"/>
              <a:buChar char="●"/>
              <a:defRPr sz="1400"/>
            </a:lvl1pPr>
            <a:lvl2pPr indent="-285750" lvl="1" marL="914400" rtl="0" algn="l">
              <a:lnSpc>
                <a:spcPct val="90000"/>
              </a:lnSpc>
              <a:spcBef>
                <a:spcPts val="1600"/>
              </a:spcBef>
              <a:spcAft>
                <a:spcPts val="0"/>
              </a:spcAft>
              <a:buClr>
                <a:schemeClr val="dk1"/>
              </a:buClr>
              <a:buSzPts val="900"/>
              <a:buChar char="○"/>
              <a:defRPr sz="1200"/>
            </a:lvl2pPr>
            <a:lvl3pPr indent="-285750" lvl="2" marL="1371600" rtl="0" algn="l">
              <a:lnSpc>
                <a:spcPct val="90000"/>
              </a:lnSpc>
              <a:spcBef>
                <a:spcPts val="1600"/>
              </a:spcBef>
              <a:spcAft>
                <a:spcPts val="0"/>
              </a:spcAft>
              <a:buClr>
                <a:schemeClr val="dk1"/>
              </a:buClr>
              <a:buSzPts val="900"/>
              <a:buChar char="■"/>
              <a:defRPr sz="1200"/>
            </a:lvl3pPr>
            <a:lvl4pPr indent="-285750" lvl="3" marL="1828800" rtl="0" algn="l">
              <a:lnSpc>
                <a:spcPct val="90000"/>
              </a:lnSpc>
              <a:spcBef>
                <a:spcPts val="1600"/>
              </a:spcBef>
              <a:spcAft>
                <a:spcPts val="0"/>
              </a:spcAft>
              <a:buClr>
                <a:schemeClr val="dk1"/>
              </a:buClr>
              <a:buSzPts val="900"/>
              <a:buChar char="●"/>
              <a:defRPr sz="1200"/>
            </a:lvl4pPr>
            <a:lvl5pPr indent="-285750" lvl="4" marL="2286000" rtl="0" algn="l">
              <a:lnSpc>
                <a:spcPct val="90000"/>
              </a:lnSpc>
              <a:spcBef>
                <a:spcPts val="1600"/>
              </a:spcBef>
              <a:spcAft>
                <a:spcPts val="0"/>
              </a:spcAft>
              <a:buClr>
                <a:schemeClr val="dk1"/>
              </a:buClr>
              <a:buSzPts val="900"/>
              <a:buChar char="○"/>
              <a:defRPr sz="1200"/>
            </a:lvl5pPr>
            <a:lvl6pPr indent="-285750" lvl="5" marL="2743200" rtl="0" algn="l">
              <a:lnSpc>
                <a:spcPct val="90000"/>
              </a:lnSpc>
              <a:spcBef>
                <a:spcPts val="1600"/>
              </a:spcBef>
              <a:spcAft>
                <a:spcPts val="0"/>
              </a:spcAft>
              <a:buClr>
                <a:schemeClr val="dk1"/>
              </a:buClr>
              <a:buSzPts val="900"/>
              <a:buChar char="■"/>
              <a:defRPr sz="1200"/>
            </a:lvl6pPr>
            <a:lvl7pPr indent="-285750" lvl="6" marL="3200400" rtl="0" algn="l">
              <a:lnSpc>
                <a:spcPct val="90000"/>
              </a:lnSpc>
              <a:spcBef>
                <a:spcPts val="1600"/>
              </a:spcBef>
              <a:spcAft>
                <a:spcPts val="0"/>
              </a:spcAft>
              <a:buClr>
                <a:schemeClr val="dk1"/>
              </a:buClr>
              <a:buSzPts val="900"/>
              <a:buChar char="●"/>
              <a:defRPr sz="1200"/>
            </a:lvl7pPr>
            <a:lvl8pPr indent="-285750" lvl="7" marL="3657600" rtl="0" algn="l">
              <a:lnSpc>
                <a:spcPct val="90000"/>
              </a:lnSpc>
              <a:spcBef>
                <a:spcPts val="1600"/>
              </a:spcBef>
              <a:spcAft>
                <a:spcPts val="0"/>
              </a:spcAft>
              <a:buClr>
                <a:schemeClr val="dk1"/>
              </a:buClr>
              <a:buSzPts val="900"/>
              <a:buChar char="○"/>
              <a:defRPr sz="1200"/>
            </a:lvl8pPr>
            <a:lvl9pPr indent="-285750" lvl="8" marL="4114800" rtl="0" algn="l">
              <a:lnSpc>
                <a:spcPct val="90000"/>
              </a:lnSpc>
              <a:spcBef>
                <a:spcPts val="1600"/>
              </a:spcBef>
              <a:spcAft>
                <a:spcPts val="1600"/>
              </a:spcAft>
              <a:buClr>
                <a:schemeClr val="dk1"/>
              </a:buClr>
              <a:buSzPts val="900"/>
              <a:buChar char="■"/>
              <a:defRPr sz="1200"/>
            </a:lvl9pPr>
          </a:lstStyle>
          <a:p/>
        </p:txBody>
      </p:sp>
      <p:sp>
        <p:nvSpPr>
          <p:cNvPr id="170" name="Google Shape;170;p28"/>
          <p:cNvSpPr txBox="1"/>
          <p:nvPr>
            <p:ph idx="2" type="body"/>
          </p:nvPr>
        </p:nvSpPr>
        <p:spPr>
          <a:xfrm>
            <a:off x="48324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rtl="0" algn="l">
              <a:lnSpc>
                <a:spcPct val="90000"/>
              </a:lnSpc>
              <a:spcBef>
                <a:spcPts val="0"/>
              </a:spcBef>
              <a:spcAft>
                <a:spcPts val="0"/>
              </a:spcAft>
              <a:buClr>
                <a:schemeClr val="dk1"/>
              </a:buClr>
              <a:buSzPts val="1100"/>
              <a:buChar char="●"/>
              <a:defRPr sz="1400"/>
            </a:lvl1pPr>
            <a:lvl2pPr indent="-285750" lvl="1" marL="914400" rtl="0" algn="l">
              <a:lnSpc>
                <a:spcPct val="90000"/>
              </a:lnSpc>
              <a:spcBef>
                <a:spcPts val="1600"/>
              </a:spcBef>
              <a:spcAft>
                <a:spcPts val="0"/>
              </a:spcAft>
              <a:buClr>
                <a:schemeClr val="dk1"/>
              </a:buClr>
              <a:buSzPts val="900"/>
              <a:buChar char="○"/>
              <a:defRPr sz="1200"/>
            </a:lvl2pPr>
            <a:lvl3pPr indent="-285750" lvl="2" marL="1371600" rtl="0" algn="l">
              <a:lnSpc>
                <a:spcPct val="90000"/>
              </a:lnSpc>
              <a:spcBef>
                <a:spcPts val="1600"/>
              </a:spcBef>
              <a:spcAft>
                <a:spcPts val="0"/>
              </a:spcAft>
              <a:buClr>
                <a:schemeClr val="dk1"/>
              </a:buClr>
              <a:buSzPts val="900"/>
              <a:buChar char="■"/>
              <a:defRPr sz="1200"/>
            </a:lvl3pPr>
            <a:lvl4pPr indent="-285750" lvl="3" marL="1828800" rtl="0" algn="l">
              <a:lnSpc>
                <a:spcPct val="90000"/>
              </a:lnSpc>
              <a:spcBef>
                <a:spcPts val="1600"/>
              </a:spcBef>
              <a:spcAft>
                <a:spcPts val="0"/>
              </a:spcAft>
              <a:buClr>
                <a:schemeClr val="dk1"/>
              </a:buClr>
              <a:buSzPts val="900"/>
              <a:buChar char="●"/>
              <a:defRPr sz="1200"/>
            </a:lvl4pPr>
            <a:lvl5pPr indent="-285750" lvl="4" marL="2286000" rtl="0" algn="l">
              <a:lnSpc>
                <a:spcPct val="90000"/>
              </a:lnSpc>
              <a:spcBef>
                <a:spcPts val="1600"/>
              </a:spcBef>
              <a:spcAft>
                <a:spcPts val="0"/>
              </a:spcAft>
              <a:buClr>
                <a:schemeClr val="dk1"/>
              </a:buClr>
              <a:buSzPts val="900"/>
              <a:buChar char="○"/>
              <a:defRPr sz="1200"/>
            </a:lvl5pPr>
            <a:lvl6pPr indent="-285750" lvl="5" marL="2743200" rtl="0" algn="l">
              <a:lnSpc>
                <a:spcPct val="90000"/>
              </a:lnSpc>
              <a:spcBef>
                <a:spcPts val="1600"/>
              </a:spcBef>
              <a:spcAft>
                <a:spcPts val="0"/>
              </a:spcAft>
              <a:buClr>
                <a:schemeClr val="dk1"/>
              </a:buClr>
              <a:buSzPts val="900"/>
              <a:buChar char="■"/>
              <a:defRPr sz="1200"/>
            </a:lvl6pPr>
            <a:lvl7pPr indent="-285750" lvl="6" marL="3200400" rtl="0" algn="l">
              <a:lnSpc>
                <a:spcPct val="90000"/>
              </a:lnSpc>
              <a:spcBef>
                <a:spcPts val="1600"/>
              </a:spcBef>
              <a:spcAft>
                <a:spcPts val="0"/>
              </a:spcAft>
              <a:buClr>
                <a:schemeClr val="dk1"/>
              </a:buClr>
              <a:buSzPts val="900"/>
              <a:buChar char="●"/>
              <a:defRPr sz="1200"/>
            </a:lvl7pPr>
            <a:lvl8pPr indent="-285750" lvl="7" marL="3657600" rtl="0" algn="l">
              <a:lnSpc>
                <a:spcPct val="90000"/>
              </a:lnSpc>
              <a:spcBef>
                <a:spcPts val="1600"/>
              </a:spcBef>
              <a:spcAft>
                <a:spcPts val="0"/>
              </a:spcAft>
              <a:buClr>
                <a:schemeClr val="dk1"/>
              </a:buClr>
              <a:buSzPts val="900"/>
              <a:buChar char="○"/>
              <a:defRPr sz="1200"/>
            </a:lvl8pPr>
            <a:lvl9pPr indent="-285750" lvl="8" marL="4114800" rtl="0" algn="l">
              <a:lnSpc>
                <a:spcPct val="90000"/>
              </a:lnSpc>
              <a:spcBef>
                <a:spcPts val="1600"/>
              </a:spcBef>
              <a:spcAft>
                <a:spcPts val="1600"/>
              </a:spcAft>
              <a:buClr>
                <a:schemeClr val="dk1"/>
              </a:buClr>
              <a:buSzPts val="900"/>
              <a:buChar char="■"/>
              <a:defRPr sz="1200"/>
            </a:lvl9pPr>
          </a:lstStyle>
          <a:p/>
        </p:txBody>
      </p:sp>
      <p:sp>
        <p:nvSpPr>
          <p:cNvPr id="171" name="Google Shape;171;p28"/>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888888"/>
              </a:buClr>
              <a:buSzPts val="900"/>
              <a:buFont typeface="Quattrocento Sans"/>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6"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100000"/>
              </a:lnSpc>
              <a:spcBef>
                <a:spcPts val="0"/>
              </a:spcBef>
              <a:spcAft>
                <a:spcPts val="0"/>
              </a:spcAft>
              <a:buClr>
                <a:schemeClr val="dk1"/>
              </a:buClr>
              <a:buSzPts val="3400"/>
              <a:buFont typeface="Quattrocento Sans"/>
              <a:buNone/>
              <a:defRPr b="0" i="0" sz="34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600"/>
              </a:spcBef>
              <a:spcAft>
                <a:spcPts val="0"/>
              </a:spcAft>
              <a:buClr>
                <a:schemeClr val="dk1"/>
              </a:buClr>
              <a:buSzPts val="2100"/>
              <a:buFont typeface="Arial"/>
              <a:buChar char="•"/>
              <a:defRPr b="0" i="0" sz="21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50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Quattrocento Sans"/>
                <a:ea typeface="Quattrocento Sans"/>
                <a:cs typeface="Quattrocento Sans"/>
                <a:sym typeface="Quattrocento Sans"/>
              </a:defRPr>
            </a:lvl9pPr>
          </a:lstStyle>
          <a:p/>
        </p:txBody>
      </p:sp>
      <p:sp>
        <p:nvSpPr>
          <p:cNvPr id="53" name="Google Shape;53;p13"/>
          <p:cNvSpPr txBox="1"/>
          <p:nvPr>
            <p:ph idx="10" type="dt"/>
          </p:nvPr>
        </p:nvSpPr>
        <p:spPr>
          <a:xfrm>
            <a:off x="628650" y="4767264"/>
            <a:ext cx="24576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54" name="Google Shape;54;p13"/>
          <p:cNvSpPr txBox="1"/>
          <p:nvPr>
            <p:ph idx="11" type="ftr"/>
          </p:nvPr>
        </p:nvSpPr>
        <p:spPr>
          <a:xfrm>
            <a:off x="3486150" y="4767264"/>
            <a:ext cx="21717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Quattrocento Sans"/>
                <a:ea typeface="Quattrocento Sans"/>
                <a:cs typeface="Quattrocento Sans"/>
                <a:sym typeface="Quattrocento Sans"/>
              </a:defRPr>
            </a:lvl9pPr>
          </a:lstStyle>
          <a:p/>
        </p:txBody>
      </p:sp>
      <p:sp>
        <p:nvSpPr>
          <p:cNvPr id="55" name="Google Shape;55;p13"/>
          <p:cNvSpPr txBox="1"/>
          <p:nvPr>
            <p:ph idx="12" type="sldNum"/>
          </p:nvPr>
        </p:nvSpPr>
        <p:spPr>
          <a:xfrm>
            <a:off x="6057900" y="4767264"/>
            <a:ext cx="2457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RAM Latency</a:t>
            </a:r>
            <a:endParaRPr/>
          </a:p>
        </p:txBody>
      </p:sp>
      <p:sp>
        <p:nvSpPr>
          <p:cNvPr id="177" name="Google Shape;177;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62500" lnSpcReduction="20000"/>
          </a:bodyPr>
          <a:lstStyle/>
          <a:p>
            <a:pPr indent="-129381" lvl="0" marL="177800" rtl="0" algn="l">
              <a:lnSpc>
                <a:spcPct val="115000"/>
              </a:lnSpc>
              <a:spcBef>
                <a:spcPts val="0"/>
              </a:spcBef>
              <a:spcAft>
                <a:spcPts val="0"/>
              </a:spcAft>
              <a:buClr>
                <a:srgbClr val="7F7F7F"/>
              </a:buClr>
              <a:buSzPct val="100000"/>
              <a:buChar char="•"/>
            </a:pPr>
            <a:r>
              <a:rPr b="1" lang="en-GB"/>
              <a:t>Latency</a:t>
            </a:r>
            <a:r>
              <a:rPr lang="en-GB"/>
              <a:t> refers to the delay in time taken for data to be transferred between components in a computer</a:t>
            </a:r>
            <a:endParaRPr/>
          </a:p>
          <a:p>
            <a:pPr indent="-256381" lvl="1" marL="685800" rtl="0" algn="l">
              <a:lnSpc>
                <a:spcPct val="115000"/>
              </a:lnSpc>
              <a:spcBef>
                <a:spcPts val="0"/>
              </a:spcBef>
              <a:spcAft>
                <a:spcPts val="0"/>
              </a:spcAft>
              <a:buClr>
                <a:srgbClr val="7F7F7F"/>
              </a:buClr>
              <a:buSzPct val="115000"/>
              <a:buChar char="•"/>
            </a:pPr>
            <a:r>
              <a:rPr lang="en-GB"/>
              <a:t>that means: RAM with lower latency responds faster to requests for memory than RAM with higher latency.</a:t>
            </a:r>
            <a:endParaRPr/>
          </a:p>
          <a:p>
            <a:pPr indent="0" lvl="0" marL="0" rtl="0" algn="l">
              <a:lnSpc>
                <a:spcPct val="115000"/>
              </a:lnSpc>
              <a:spcBef>
                <a:spcPts val="700"/>
              </a:spcBef>
              <a:spcAft>
                <a:spcPts val="0"/>
              </a:spcAft>
              <a:buNone/>
            </a:pPr>
            <a:r>
              <a:rPr b="1" lang="en-GB"/>
              <a:t>NOTE: </a:t>
            </a:r>
            <a:r>
              <a:rPr lang="en-GB"/>
              <a:t>Latency is a general concept in physics and engineering. The Wikipedia article on Latency provides a good two sentence explanation:</a:t>
            </a:r>
            <a:br>
              <a:rPr lang="en-GB"/>
            </a:br>
            <a:endParaRPr/>
          </a:p>
          <a:p>
            <a:pPr indent="0" lvl="0" marL="0" rtl="0" algn="l">
              <a:lnSpc>
                <a:spcPct val="115000"/>
              </a:lnSpc>
              <a:spcBef>
                <a:spcPts val="700"/>
              </a:spcBef>
              <a:spcAft>
                <a:spcPts val="0"/>
              </a:spcAft>
              <a:buNone/>
            </a:pPr>
            <a:r>
              <a:rPr lang="en-GB"/>
              <a:t>“Latency from a general point of view is a time delay between the cause and the effect of some physical change in the system being observed… Latency is physically a consequence of the limited velocity which any physical interaction can propagate.”</a:t>
            </a:r>
            <a:br>
              <a:rPr lang="en-GB"/>
            </a:br>
            <a:endParaRPr/>
          </a:p>
          <a:p>
            <a:pPr indent="0" lvl="0" marL="0" rtl="0" algn="l">
              <a:lnSpc>
                <a:spcPct val="115000"/>
              </a:lnSpc>
              <a:spcBef>
                <a:spcPts val="700"/>
              </a:spcBef>
              <a:spcAft>
                <a:spcPts val="0"/>
              </a:spcAft>
              <a:buNone/>
            </a:pPr>
            <a:r>
              <a:rPr lang="en-GB"/>
              <a:t>Example: even though CRT monitors are an older technology, they have lower latency than LCD/LED monitors due to electrons travelling faster in a vacuum than through digital circuits!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Read Only Memory (ROM)</a:t>
            </a:r>
            <a:endParaRPr/>
          </a:p>
        </p:txBody>
      </p:sp>
      <p:sp>
        <p:nvSpPr>
          <p:cNvPr id="232" name="Google Shape;232;p38"/>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0"/>
              </a:spcBef>
              <a:spcAft>
                <a:spcPts val="0"/>
              </a:spcAft>
              <a:buClr>
                <a:srgbClr val="7F7F7F"/>
              </a:buClr>
              <a:buSzPts val="2300"/>
              <a:buChar char="•"/>
            </a:pPr>
            <a:r>
              <a:rPr lang="en-GB"/>
              <a:t>ROM chips contain instructions that are directly accessed by the CPU.</a:t>
            </a:r>
            <a:endParaRPr/>
          </a:p>
          <a:p>
            <a:pPr indent="-177800" lvl="1" marL="520700" rtl="0" algn="l">
              <a:lnSpc>
                <a:spcPct val="90000"/>
              </a:lnSpc>
              <a:spcBef>
                <a:spcPts val="600"/>
              </a:spcBef>
              <a:spcAft>
                <a:spcPts val="0"/>
              </a:spcAft>
              <a:buClr>
                <a:srgbClr val="7F7F7F"/>
              </a:buClr>
              <a:buSzPts val="2000"/>
              <a:buChar char="•"/>
            </a:pPr>
            <a:r>
              <a:rPr lang="en-GB"/>
              <a:t>e.g. booting the computer, loading the operating system.</a:t>
            </a:r>
            <a:endParaRPr/>
          </a:p>
          <a:p>
            <a:pPr indent="0" lvl="0" marL="0" rtl="0" algn="l">
              <a:lnSpc>
                <a:spcPct val="90000"/>
              </a:lnSpc>
              <a:spcBef>
                <a:spcPts val="700"/>
              </a:spcBef>
              <a:spcAft>
                <a:spcPts val="0"/>
              </a:spcAft>
              <a:buClr>
                <a:srgbClr val="7F7F7F"/>
              </a:buClr>
              <a:buSzPts val="2300"/>
              <a:buNone/>
            </a:pPr>
            <a:r>
              <a:t/>
            </a:r>
            <a:endParaRPr/>
          </a:p>
          <a:p>
            <a:pPr indent="-184150" lvl="0" marL="177800" rtl="0" algn="l">
              <a:lnSpc>
                <a:spcPct val="90000"/>
              </a:lnSpc>
              <a:spcBef>
                <a:spcPts val="700"/>
              </a:spcBef>
              <a:spcAft>
                <a:spcPts val="0"/>
              </a:spcAft>
              <a:buClr>
                <a:srgbClr val="7F7F7F"/>
              </a:buClr>
              <a:buSzPts val="2300"/>
              <a:buChar char="•"/>
            </a:pPr>
            <a:r>
              <a:rPr lang="en-GB"/>
              <a:t>ROM chips retain their contents even when the computer is powered down.</a:t>
            </a:r>
            <a:endParaRPr/>
          </a:p>
          <a:p>
            <a:pPr indent="-38100" lvl="0" marL="177800" rtl="0" algn="l">
              <a:lnSpc>
                <a:spcPct val="90000"/>
              </a:lnSpc>
              <a:spcBef>
                <a:spcPts val="700"/>
              </a:spcBef>
              <a:spcAft>
                <a:spcPts val="0"/>
              </a:spcAft>
              <a:buClr>
                <a:srgbClr val="7F7F7F"/>
              </a:buClr>
              <a:buSzPts val="23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ROM Types</a:t>
            </a:r>
            <a:endParaRPr/>
          </a:p>
        </p:txBody>
      </p:sp>
      <p:graphicFrame>
        <p:nvGraphicFramePr>
          <p:cNvPr id="238" name="Google Shape;238;p39"/>
          <p:cNvGraphicFramePr/>
          <p:nvPr/>
        </p:nvGraphicFramePr>
        <p:xfrm>
          <a:off x="628650" y="1369219"/>
          <a:ext cx="3000000" cy="3000000"/>
        </p:xfrm>
        <a:graphic>
          <a:graphicData uri="http://schemas.openxmlformats.org/drawingml/2006/table">
            <a:tbl>
              <a:tblPr bandRow="1" firstRow="1">
                <a:noFill/>
                <a:tableStyleId>{9E3A12F4-D9FA-40B0-B584-A1102C0E725B}</a:tableStyleId>
              </a:tblPr>
              <a:tblGrid>
                <a:gridCol w="906550"/>
                <a:gridCol w="6980150"/>
              </a:tblGrid>
              <a:tr h="760775">
                <a:tc>
                  <a:txBody>
                    <a:bodyPr/>
                    <a:lstStyle/>
                    <a:p>
                      <a:pPr indent="0" lvl="0" marL="0" marR="0" rtl="0" algn="just">
                        <a:lnSpc>
                          <a:spcPct val="115000"/>
                        </a:lnSpc>
                        <a:spcBef>
                          <a:spcPts val="0"/>
                        </a:spcBef>
                        <a:spcAft>
                          <a:spcPts val="0"/>
                        </a:spcAft>
                        <a:buNone/>
                      </a:pPr>
                      <a:r>
                        <a:rPr lang="en-GB" sz="1400">
                          <a:latin typeface="Quattrocento Sans"/>
                          <a:ea typeface="Quattrocento Sans"/>
                          <a:cs typeface="Quattrocento Sans"/>
                          <a:sym typeface="Quattrocento Sans"/>
                        </a:rPr>
                        <a:t>ROM</a:t>
                      </a:r>
                      <a:endParaRPr sz="1100"/>
                    </a:p>
                  </a:txBody>
                  <a:tcPr marT="47625" marB="47625" marR="47625" marL="47625"/>
                </a:tc>
                <a:tc>
                  <a:txBody>
                    <a:bodyPr/>
                    <a:lstStyle/>
                    <a:p>
                      <a:pPr indent="-215900" lvl="0" marL="215900" marR="0" rtl="0" algn="just">
                        <a:lnSpc>
                          <a:spcPct val="115000"/>
                        </a:lnSpc>
                        <a:spcBef>
                          <a:spcPts val="0"/>
                        </a:spcBef>
                        <a:spcAft>
                          <a:spcPts val="0"/>
                        </a:spcAft>
                        <a:buClr>
                          <a:schemeClr val="dk1"/>
                        </a:buClr>
                        <a:buSzPts val="1400"/>
                        <a:buFont typeface="Arial"/>
                        <a:buChar char="•"/>
                      </a:pPr>
                      <a:r>
                        <a:rPr lang="en-GB" sz="1400">
                          <a:latin typeface="Quattrocento Sans"/>
                          <a:ea typeface="Quattrocento Sans"/>
                          <a:cs typeface="Quattrocento Sans"/>
                          <a:sym typeface="Quattrocento Sans"/>
                        </a:rPr>
                        <a:t>Read only memory.</a:t>
                      </a:r>
                      <a:endParaRPr sz="1100"/>
                    </a:p>
                    <a:p>
                      <a:pPr indent="-215900" lvl="0" marL="215900" marR="0" rtl="0" algn="just">
                        <a:lnSpc>
                          <a:spcPct val="115000"/>
                        </a:lnSpc>
                        <a:spcBef>
                          <a:spcPts val="0"/>
                        </a:spcBef>
                        <a:spcAft>
                          <a:spcPts val="0"/>
                        </a:spcAft>
                        <a:buClr>
                          <a:schemeClr val="dk1"/>
                        </a:buClr>
                        <a:buSzPts val="1400"/>
                        <a:buFont typeface="Arial"/>
                        <a:buChar char="•"/>
                      </a:pPr>
                      <a:r>
                        <a:rPr lang="en-GB" sz="1400">
                          <a:latin typeface="Quattrocento Sans"/>
                          <a:ea typeface="Quattrocento Sans"/>
                          <a:cs typeface="Quattrocento Sans"/>
                          <a:sym typeface="Quattrocento Sans"/>
                        </a:rPr>
                        <a:t>Information is written to a ROM chip when it is manufactured, it cannot be erased or rewritten, now obsolete.</a:t>
                      </a:r>
                      <a:endParaRPr sz="1100"/>
                    </a:p>
                  </a:txBody>
                  <a:tcPr marT="47625" marB="47625" marR="47625" marL="47625"/>
                </a:tc>
              </a:tr>
              <a:tr h="760775">
                <a:tc>
                  <a:txBody>
                    <a:bodyPr/>
                    <a:lstStyle/>
                    <a:p>
                      <a:pPr indent="0" lvl="0" marL="0" marR="0" rtl="0" algn="just">
                        <a:lnSpc>
                          <a:spcPct val="115000"/>
                        </a:lnSpc>
                        <a:spcBef>
                          <a:spcPts val="0"/>
                        </a:spcBef>
                        <a:spcAft>
                          <a:spcPts val="0"/>
                        </a:spcAft>
                        <a:buNone/>
                      </a:pPr>
                      <a:r>
                        <a:rPr lang="en-GB" sz="1400">
                          <a:latin typeface="Quattrocento Sans"/>
                          <a:ea typeface="Quattrocento Sans"/>
                          <a:cs typeface="Quattrocento Sans"/>
                          <a:sym typeface="Quattrocento Sans"/>
                        </a:rPr>
                        <a:t>PROM</a:t>
                      </a:r>
                      <a:endParaRPr sz="1100"/>
                    </a:p>
                  </a:txBody>
                  <a:tcPr marT="47625" marB="47625" marR="47625" marL="47625"/>
                </a:tc>
                <a:tc>
                  <a:txBody>
                    <a:bodyPr/>
                    <a:lstStyle/>
                    <a:p>
                      <a:pPr indent="-215900" lvl="0" marL="215900" marR="0" rtl="0" algn="just">
                        <a:lnSpc>
                          <a:spcPct val="115000"/>
                        </a:lnSpc>
                        <a:spcBef>
                          <a:spcPts val="0"/>
                        </a:spcBef>
                        <a:spcAft>
                          <a:spcPts val="0"/>
                        </a:spcAft>
                        <a:buClr>
                          <a:schemeClr val="dk1"/>
                        </a:buClr>
                        <a:buSzPts val="1400"/>
                        <a:buFont typeface="Arial"/>
                        <a:buChar char="•"/>
                      </a:pPr>
                      <a:r>
                        <a:rPr lang="en-GB" sz="1400">
                          <a:latin typeface="Quattrocento Sans"/>
                          <a:ea typeface="Quattrocento Sans"/>
                          <a:cs typeface="Quattrocento Sans"/>
                          <a:sym typeface="Quattrocento Sans"/>
                        </a:rPr>
                        <a:t>Programmable read only memory</a:t>
                      </a:r>
                      <a:endParaRPr sz="1100"/>
                    </a:p>
                    <a:p>
                      <a:pPr indent="-215900" lvl="0" marL="215900" marR="0" rtl="0" algn="just">
                        <a:lnSpc>
                          <a:spcPct val="115000"/>
                        </a:lnSpc>
                        <a:spcBef>
                          <a:spcPts val="0"/>
                        </a:spcBef>
                        <a:spcAft>
                          <a:spcPts val="0"/>
                        </a:spcAft>
                        <a:buClr>
                          <a:schemeClr val="dk1"/>
                        </a:buClr>
                        <a:buSzPts val="1400"/>
                        <a:buFont typeface="Arial"/>
                        <a:buChar char="•"/>
                      </a:pPr>
                      <a:r>
                        <a:rPr lang="en-GB" sz="1400">
                          <a:latin typeface="Quattrocento Sans"/>
                          <a:ea typeface="Quattrocento Sans"/>
                          <a:cs typeface="Quattrocento Sans"/>
                          <a:sym typeface="Quattrocento Sans"/>
                        </a:rPr>
                        <a:t>Information is written to a PROM chip after it is manufactured, it cannot be erased or rewritten.</a:t>
                      </a:r>
                      <a:endParaRPr sz="1100"/>
                    </a:p>
                  </a:txBody>
                  <a:tcPr marT="47625" marB="47625" marR="47625" marL="47625"/>
                </a:tc>
              </a:tr>
              <a:tr h="760775">
                <a:tc>
                  <a:txBody>
                    <a:bodyPr/>
                    <a:lstStyle/>
                    <a:p>
                      <a:pPr indent="0" lvl="0" marL="0" marR="0" rtl="0" algn="just">
                        <a:lnSpc>
                          <a:spcPct val="115000"/>
                        </a:lnSpc>
                        <a:spcBef>
                          <a:spcPts val="0"/>
                        </a:spcBef>
                        <a:spcAft>
                          <a:spcPts val="0"/>
                        </a:spcAft>
                        <a:buNone/>
                      </a:pPr>
                      <a:r>
                        <a:rPr lang="en-GB" sz="1400">
                          <a:latin typeface="Quattrocento Sans"/>
                          <a:ea typeface="Quattrocento Sans"/>
                          <a:cs typeface="Quattrocento Sans"/>
                          <a:sym typeface="Quattrocento Sans"/>
                        </a:rPr>
                        <a:t>EPROM</a:t>
                      </a:r>
                      <a:endParaRPr sz="1100"/>
                    </a:p>
                  </a:txBody>
                  <a:tcPr marT="47625" marB="47625" marR="47625" marL="47625"/>
                </a:tc>
                <a:tc>
                  <a:txBody>
                    <a:bodyPr/>
                    <a:lstStyle/>
                    <a:p>
                      <a:pPr indent="-215900" lvl="0" marL="215900" marR="0" rtl="0" algn="just">
                        <a:lnSpc>
                          <a:spcPct val="115000"/>
                        </a:lnSpc>
                        <a:spcBef>
                          <a:spcPts val="0"/>
                        </a:spcBef>
                        <a:spcAft>
                          <a:spcPts val="0"/>
                        </a:spcAft>
                        <a:buClr>
                          <a:schemeClr val="dk1"/>
                        </a:buClr>
                        <a:buSzPts val="1400"/>
                        <a:buFont typeface="Arial"/>
                        <a:buChar char="•"/>
                      </a:pPr>
                      <a:r>
                        <a:rPr lang="en-GB" sz="1400">
                          <a:latin typeface="Quattrocento Sans"/>
                          <a:ea typeface="Quattrocento Sans"/>
                          <a:cs typeface="Quattrocento Sans"/>
                          <a:sym typeface="Quattrocento Sans"/>
                        </a:rPr>
                        <a:t>Erasable programmable read only memory</a:t>
                      </a:r>
                      <a:endParaRPr sz="1100"/>
                    </a:p>
                    <a:p>
                      <a:pPr indent="-215900" lvl="0" marL="215900" marR="0" rtl="0" algn="just">
                        <a:lnSpc>
                          <a:spcPct val="115000"/>
                        </a:lnSpc>
                        <a:spcBef>
                          <a:spcPts val="0"/>
                        </a:spcBef>
                        <a:spcAft>
                          <a:spcPts val="0"/>
                        </a:spcAft>
                        <a:buClr>
                          <a:schemeClr val="dk1"/>
                        </a:buClr>
                        <a:buSzPts val="1400"/>
                        <a:buFont typeface="Arial"/>
                        <a:buChar char="•"/>
                      </a:pPr>
                      <a:r>
                        <a:rPr lang="en-GB" sz="1400">
                          <a:latin typeface="Quattrocento Sans"/>
                          <a:ea typeface="Quattrocento Sans"/>
                          <a:cs typeface="Quattrocento Sans"/>
                          <a:sym typeface="Quattrocento Sans"/>
                        </a:rPr>
                        <a:t>Information is written to an EPROM chip after it is manufactured, can be erased with exposure to UV light using special equipment.</a:t>
                      </a:r>
                      <a:endParaRPr sz="1100"/>
                    </a:p>
                  </a:txBody>
                  <a:tcPr marT="47625" marB="47625" marR="47625" marL="47625"/>
                </a:tc>
              </a:tr>
              <a:tr h="947675">
                <a:tc>
                  <a:txBody>
                    <a:bodyPr/>
                    <a:lstStyle/>
                    <a:p>
                      <a:pPr indent="0" lvl="0" marL="0" marR="0" rtl="0" algn="just">
                        <a:lnSpc>
                          <a:spcPct val="115000"/>
                        </a:lnSpc>
                        <a:spcBef>
                          <a:spcPts val="0"/>
                        </a:spcBef>
                        <a:spcAft>
                          <a:spcPts val="0"/>
                        </a:spcAft>
                        <a:buNone/>
                      </a:pPr>
                      <a:r>
                        <a:rPr lang="en-GB" sz="1400">
                          <a:latin typeface="Quattrocento Sans"/>
                          <a:ea typeface="Quattrocento Sans"/>
                          <a:cs typeface="Quattrocento Sans"/>
                          <a:sym typeface="Quattrocento Sans"/>
                        </a:rPr>
                        <a:t>EEPROM</a:t>
                      </a:r>
                      <a:endParaRPr sz="1100"/>
                    </a:p>
                  </a:txBody>
                  <a:tcPr marT="47625" marB="47625" marR="47625" marL="47625"/>
                </a:tc>
                <a:tc>
                  <a:txBody>
                    <a:bodyPr/>
                    <a:lstStyle/>
                    <a:p>
                      <a:pPr indent="-215900" lvl="0" marL="215900" marR="0" rtl="0" algn="just">
                        <a:lnSpc>
                          <a:spcPct val="115000"/>
                        </a:lnSpc>
                        <a:spcBef>
                          <a:spcPts val="0"/>
                        </a:spcBef>
                        <a:spcAft>
                          <a:spcPts val="0"/>
                        </a:spcAft>
                        <a:buClr>
                          <a:schemeClr val="dk1"/>
                        </a:buClr>
                        <a:buSzPts val="1400"/>
                        <a:buFont typeface="Arial"/>
                        <a:buChar char="•"/>
                      </a:pPr>
                      <a:r>
                        <a:rPr lang="en-GB" sz="1400">
                          <a:latin typeface="Quattrocento Sans"/>
                          <a:ea typeface="Quattrocento Sans"/>
                          <a:cs typeface="Quattrocento Sans"/>
                          <a:sym typeface="Quattrocento Sans"/>
                        </a:rPr>
                        <a:t>Electronically erasable programmable read only memory</a:t>
                      </a:r>
                      <a:endParaRPr sz="1100"/>
                    </a:p>
                    <a:p>
                      <a:pPr indent="-215900" lvl="0" marL="215900" marR="0" rtl="0" algn="just">
                        <a:lnSpc>
                          <a:spcPct val="115000"/>
                        </a:lnSpc>
                        <a:spcBef>
                          <a:spcPts val="0"/>
                        </a:spcBef>
                        <a:spcAft>
                          <a:spcPts val="0"/>
                        </a:spcAft>
                        <a:buClr>
                          <a:schemeClr val="dk1"/>
                        </a:buClr>
                        <a:buSzPts val="1400"/>
                        <a:buFont typeface="Arial"/>
                        <a:buChar char="•"/>
                      </a:pPr>
                      <a:r>
                        <a:rPr lang="en-GB" sz="1400">
                          <a:latin typeface="Quattrocento Sans"/>
                          <a:ea typeface="Quattrocento Sans"/>
                          <a:cs typeface="Quattrocento Sans"/>
                          <a:sym typeface="Quattrocento Sans"/>
                        </a:rPr>
                        <a:t>Information is written to an EEPROM chip after it is manufactured. Also called flash ROM. An EEPROM chip can be erased and rewritten without having to be removed from the computer.</a:t>
                      </a:r>
                      <a:endParaRPr sz="1100"/>
                    </a:p>
                  </a:txBody>
                  <a:tcPr marT="47625" marB="47625" marR="47625" marL="476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Memory Redundancy / Error Checking</a:t>
            </a:r>
            <a:endParaRPr/>
          </a:p>
        </p:txBody>
      </p:sp>
      <p:sp>
        <p:nvSpPr>
          <p:cNvPr id="183" name="Google Shape;183;p30"/>
          <p:cNvSpPr txBox="1"/>
          <p:nvPr>
            <p:ph idx="1" type="body"/>
          </p:nvPr>
        </p:nvSpPr>
        <p:spPr>
          <a:xfrm>
            <a:off x="628650" y="1369219"/>
            <a:ext cx="8058300" cy="3220800"/>
          </a:xfrm>
          <a:prstGeom prst="rect">
            <a:avLst/>
          </a:prstGeom>
          <a:noFill/>
          <a:ln>
            <a:noFill/>
          </a:ln>
        </p:spPr>
        <p:txBody>
          <a:bodyPr anchorCtr="0" anchor="t" bIns="34275" lIns="68575" spcFirstLastPara="1" rIns="68575" wrap="square" tIns="34275">
            <a:normAutofit lnSpcReduction="20000"/>
          </a:bodyPr>
          <a:lstStyle/>
          <a:p>
            <a:pPr indent="-184150" lvl="0" marL="177800" rtl="0" algn="l">
              <a:lnSpc>
                <a:spcPct val="90000"/>
              </a:lnSpc>
              <a:spcBef>
                <a:spcPts val="0"/>
              </a:spcBef>
              <a:spcAft>
                <a:spcPts val="0"/>
              </a:spcAft>
              <a:buClr>
                <a:srgbClr val="7F7F7F"/>
              </a:buClr>
              <a:buSzPts val="2300"/>
              <a:buChar char="•"/>
            </a:pPr>
            <a:r>
              <a:rPr lang="en-GB"/>
              <a:t>Memory errors occur when data is not stored correctly in the RAM chips. </a:t>
            </a:r>
            <a:endParaRPr/>
          </a:p>
          <a:p>
            <a:pPr indent="-184150" lvl="0" marL="177800" rtl="0" algn="l">
              <a:lnSpc>
                <a:spcPct val="90000"/>
              </a:lnSpc>
              <a:spcBef>
                <a:spcPts val="700"/>
              </a:spcBef>
              <a:spcAft>
                <a:spcPts val="0"/>
              </a:spcAft>
              <a:buClr>
                <a:srgbClr val="7F7F7F"/>
              </a:buClr>
              <a:buSzPts val="2300"/>
              <a:buChar char="•"/>
            </a:pPr>
            <a:r>
              <a:rPr lang="en-GB"/>
              <a:t>Computers use different methods to detect and correct data errors in memory.</a:t>
            </a:r>
            <a:endParaRPr/>
          </a:p>
          <a:p>
            <a:pPr indent="-177800" lvl="1" marL="520700" rtl="0" algn="l">
              <a:lnSpc>
                <a:spcPct val="90000"/>
              </a:lnSpc>
              <a:spcBef>
                <a:spcPts val="600"/>
              </a:spcBef>
              <a:spcAft>
                <a:spcPts val="0"/>
              </a:spcAft>
              <a:buClr>
                <a:srgbClr val="7F7F7F"/>
              </a:buClr>
              <a:buSzPts val="2000"/>
              <a:buChar char="•"/>
            </a:pPr>
            <a:r>
              <a:rPr lang="en-GB"/>
              <a:t>Non-parity memory.</a:t>
            </a:r>
            <a:endParaRPr/>
          </a:p>
          <a:p>
            <a:pPr indent="-177800" lvl="1" marL="520700" rtl="0" algn="l">
              <a:lnSpc>
                <a:spcPct val="90000"/>
              </a:lnSpc>
              <a:spcBef>
                <a:spcPts val="600"/>
              </a:spcBef>
              <a:spcAft>
                <a:spcPts val="0"/>
              </a:spcAft>
              <a:buClr>
                <a:srgbClr val="7F7F7F"/>
              </a:buClr>
              <a:buSzPts val="2000"/>
              <a:buChar char="•"/>
            </a:pPr>
            <a:r>
              <a:rPr lang="en-GB"/>
              <a:t>Parity memory.</a:t>
            </a:r>
            <a:endParaRPr/>
          </a:p>
          <a:p>
            <a:pPr indent="-177800" lvl="1" marL="520700" rtl="0" algn="l">
              <a:lnSpc>
                <a:spcPct val="90000"/>
              </a:lnSpc>
              <a:spcBef>
                <a:spcPts val="600"/>
              </a:spcBef>
              <a:spcAft>
                <a:spcPts val="0"/>
              </a:spcAft>
              <a:buClr>
                <a:srgbClr val="7F7F7F"/>
              </a:buClr>
              <a:buSzPts val="2000"/>
              <a:buChar char="•"/>
            </a:pPr>
            <a:r>
              <a:rPr lang="en-GB"/>
              <a:t>Error-correcting code (ECC) memory.</a:t>
            </a:r>
            <a:endParaRPr/>
          </a:p>
          <a:p>
            <a:pPr indent="-311150" lvl="0" marL="342900" rtl="0" algn="l">
              <a:lnSpc>
                <a:spcPct val="90000"/>
              </a:lnSpc>
              <a:spcBef>
                <a:spcPts val="600"/>
              </a:spcBef>
              <a:spcAft>
                <a:spcPts val="0"/>
              </a:spcAft>
              <a:buSzPts val="2300"/>
              <a:buChar char="•"/>
            </a:pPr>
            <a:r>
              <a:rPr lang="en-GB"/>
              <a:t>To learn how this works, we will need to understand Binary Logic</a:t>
            </a:r>
            <a:endParaRPr/>
          </a:p>
          <a:p>
            <a:pPr indent="-38100" lvl="0" marL="177800" rtl="0" algn="l">
              <a:lnSpc>
                <a:spcPct val="90000"/>
              </a:lnSpc>
              <a:spcBef>
                <a:spcPts val="700"/>
              </a:spcBef>
              <a:spcAft>
                <a:spcPts val="0"/>
              </a:spcAft>
              <a:buClr>
                <a:srgbClr val="7F7F7F"/>
              </a:buClr>
              <a:buSzPts val="2300"/>
              <a:buNone/>
            </a:pPr>
            <a:r>
              <a:t/>
            </a:r>
            <a:endParaRPr/>
          </a:p>
        </p:txBody>
      </p:sp>
      <p:sp>
        <p:nvSpPr>
          <p:cNvPr id="184" name="Google Shape;184;p30"/>
          <p:cNvSpPr txBox="1"/>
          <p:nvPr/>
        </p:nvSpPr>
        <p:spPr>
          <a:xfrm>
            <a:off x="5137382" y="3999293"/>
            <a:ext cx="20574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400">
                <a:solidFill>
                  <a:srgbClr val="FF0000"/>
                </a:solidFill>
                <a:latin typeface="Arial"/>
                <a:ea typeface="Arial"/>
                <a:cs typeface="Arial"/>
                <a:sym typeface="Arial"/>
              </a:rPr>
              <a:t>More on this </a:t>
            </a:r>
            <a:r>
              <a:rPr lang="en-GB" sz="1400">
                <a:solidFill>
                  <a:srgbClr val="FF0000"/>
                </a:solidFill>
              </a:rPr>
              <a:t>in the coming weeks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Working With RAM</a:t>
            </a:r>
            <a:endParaRPr/>
          </a:p>
        </p:txBody>
      </p:sp>
      <p:sp>
        <p:nvSpPr>
          <p:cNvPr id="190" name="Google Shape;190;p3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70000" lnSpcReduction="20000"/>
          </a:bodyPr>
          <a:lstStyle/>
          <a:p>
            <a:pPr indent="-140335" lvl="0" marL="177800" rtl="0" algn="l">
              <a:lnSpc>
                <a:spcPct val="115000"/>
              </a:lnSpc>
              <a:spcBef>
                <a:spcPts val="0"/>
              </a:spcBef>
              <a:spcAft>
                <a:spcPts val="0"/>
              </a:spcAft>
              <a:buClr>
                <a:srgbClr val="7F7F7F"/>
              </a:buClr>
              <a:buSzPct val="100000"/>
              <a:buChar char="•"/>
            </a:pPr>
            <a:r>
              <a:rPr lang="en-GB"/>
              <a:t>One of the most common hardware upgrade to improve general system performance is adding more RAM. Adding more RAM can improve:</a:t>
            </a:r>
            <a:endParaRPr/>
          </a:p>
          <a:p>
            <a:pPr indent="-139700" lvl="1" marL="520700" rtl="0" algn="l">
              <a:lnSpc>
                <a:spcPct val="115000"/>
              </a:lnSpc>
              <a:spcBef>
                <a:spcPts val="600"/>
              </a:spcBef>
              <a:spcAft>
                <a:spcPts val="0"/>
              </a:spcAft>
              <a:buClr>
                <a:srgbClr val="7F7F7F"/>
              </a:buClr>
              <a:buSzPct val="100000"/>
              <a:buChar char="•"/>
            </a:pPr>
            <a:r>
              <a:rPr lang="en-GB"/>
              <a:t>Performance.</a:t>
            </a:r>
            <a:endParaRPr/>
          </a:p>
          <a:p>
            <a:pPr indent="-139700" lvl="1" marL="520700" rtl="0" algn="l">
              <a:lnSpc>
                <a:spcPct val="115000"/>
              </a:lnSpc>
              <a:spcBef>
                <a:spcPts val="600"/>
              </a:spcBef>
              <a:spcAft>
                <a:spcPts val="0"/>
              </a:spcAft>
              <a:buClr>
                <a:srgbClr val="7F7F7F"/>
              </a:buClr>
              <a:buSzPct val="100000"/>
              <a:buChar char="•"/>
            </a:pPr>
            <a:r>
              <a:rPr lang="en-GB"/>
              <a:t>Speed.</a:t>
            </a:r>
            <a:endParaRPr/>
          </a:p>
          <a:p>
            <a:pPr indent="-139700" lvl="1" marL="520700" rtl="0" algn="l">
              <a:lnSpc>
                <a:spcPct val="115000"/>
              </a:lnSpc>
              <a:spcBef>
                <a:spcPts val="600"/>
              </a:spcBef>
              <a:spcAft>
                <a:spcPts val="0"/>
              </a:spcAft>
              <a:buClr>
                <a:srgbClr val="7F7F7F"/>
              </a:buClr>
              <a:buSzPct val="100000"/>
              <a:buChar char="•"/>
            </a:pPr>
            <a:r>
              <a:rPr lang="en-GB"/>
              <a:t>Stability.</a:t>
            </a:r>
            <a:endParaRPr/>
          </a:p>
          <a:p>
            <a:pPr indent="-132080" lvl="0" marL="177800" rtl="0" algn="l">
              <a:lnSpc>
                <a:spcPct val="115000"/>
              </a:lnSpc>
              <a:spcBef>
                <a:spcPts val="700"/>
              </a:spcBef>
              <a:spcAft>
                <a:spcPts val="0"/>
              </a:spcAft>
              <a:buClr>
                <a:srgbClr val="7F7F7F"/>
              </a:buClr>
              <a:buSzPct val="100000"/>
              <a:buChar char="•"/>
            </a:pPr>
            <a:r>
              <a:rPr lang="en-GB" sz="2400"/>
              <a:t>How do you know if you need more RAM:</a:t>
            </a:r>
            <a:endParaRPr/>
          </a:p>
          <a:p>
            <a:pPr indent="-131445" lvl="1" marL="520700" rtl="0" algn="l">
              <a:lnSpc>
                <a:spcPct val="115000"/>
              </a:lnSpc>
              <a:spcBef>
                <a:spcPts val="600"/>
              </a:spcBef>
              <a:spcAft>
                <a:spcPts val="0"/>
              </a:spcAft>
              <a:buClr>
                <a:srgbClr val="7F7F7F"/>
              </a:buClr>
              <a:buSzPct val="100000"/>
              <a:buChar char="•"/>
            </a:pPr>
            <a:r>
              <a:rPr lang="en-GB" sz="2100"/>
              <a:t>General system sluggishness when more than one application open at a time</a:t>
            </a:r>
            <a:endParaRPr/>
          </a:p>
          <a:p>
            <a:pPr indent="-131445" lvl="1" marL="520700" rtl="0" algn="l">
              <a:lnSpc>
                <a:spcPct val="115000"/>
              </a:lnSpc>
              <a:spcBef>
                <a:spcPts val="600"/>
              </a:spcBef>
              <a:spcAft>
                <a:spcPts val="0"/>
              </a:spcAft>
              <a:buClr>
                <a:srgbClr val="7F7F7F"/>
              </a:buClr>
              <a:buSzPct val="100000"/>
              <a:buChar char="•"/>
            </a:pPr>
            <a:r>
              <a:rPr lang="en-GB" sz="2100"/>
              <a:t>Excessive hard drive accessing.</a:t>
            </a:r>
            <a:endParaRPr sz="2100"/>
          </a:p>
          <a:p>
            <a:pPr indent="-131445" lvl="1" marL="520700" rtl="0" algn="l">
              <a:lnSpc>
                <a:spcPct val="115000"/>
              </a:lnSpc>
              <a:spcBef>
                <a:spcPts val="600"/>
              </a:spcBef>
              <a:spcAft>
                <a:spcPts val="0"/>
              </a:spcAft>
              <a:buSzPct val="100000"/>
              <a:buChar char="•"/>
            </a:pPr>
            <a:r>
              <a:rPr lang="en-GB" sz="2100"/>
              <a:t>Use the System Monitor on your operating system and see whether your </a:t>
            </a:r>
            <a:r>
              <a:rPr b="1" lang="en-GB" sz="2100"/>
              <a:t>memory</a:t>
            </a:r>
            <a:r>
              <a:rPr lang="en-GB" sz="2100"/>
              <a:t> usage is close to or at 100%.</a:t>
            </a:r>
            <a:endParaRPr sz="2100"/>
          </a:p>
          <a:p>
            <a:pPr indent="-50800" lvl="1" marL="520700" rtl="0" algn="l">
              <a:lnSpc>
                <a:spcPct val="115000"/>
              </a:lnSpc>
              <a:spcBef>
                <a:spcPts val="600"/>
              </a:spcBef>
              <a:spcAft>
                <a:spcPts val="0"/>
              </a:spcAft>
              <a:buClr>
                <a:srgbClr val="7F7F7F"/>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Working With RAM (cont.)</a:t>
            </a:r>
            <a:endParaRPr/>
          </a:p>
        </p:txBody>
      </p:sp>
      <p:sp>
        <p:nvSpPr>
          <p:cNvPr id="196" name="Google Shape;196;p32"/>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85000" lnSpcReduction="20000"/>
          </a:bodyPr>
          <a:lstStyle/>
          <a:p>
            <a:pPr indent="-205740" lvl="0" marL="177800" rtl="0" algn="l">
              <a:lnSpc>
                <a:spcPct val="120000"/>
              </a:lnSpc>
              <a:spcBef>
                <a:spcPts val="0"/>
              </a:spcBef>
              <a:spcAft>
                <a:spcPts val="0"/>
              </a:spcAft>
              <a:buClr>
                <a:srgbClr val="7F7F7F"/>
              </a:buClr>
              <a:buSzPct val="100000"/>
              <a:buChar char="•"/>
            </a:pPr>
            <a:r>
              <a:rPr lang="en-GB" sz="2400"/>
              <a:t>Steps to follow:</a:t>
            </a:r>
            <a:endParaRPr/>
          </a:p>
          <a:p>
            <a:pPr indent="-202247" lvl="1" marL="520700" rtl="0" algn="l">
              <a:lnSpc>
                <a:spcPct val="120000"/>
              </a:lnSpc>
              <a:spcBef>
                <a:spcPts val="400"/>
              </a:spcBef>
              <a:spcAft>
                <a:spcPts val="0"/>
              </a:spcAft>
              <a:buClr>
                <a:srgbClr val="7F7F7F"/>
              </a:buClr>
              <a:buSzPct val="100000"/>
              <a:buChar char="•"/>
            </a:pPr>
            <a:r>
              <a:rPr lang="en-GB" sz="2100"/>
              <a:t>Determine if insufficient RAM is the cause of your problems.</a:t>
            </a:r>
            <a:endParaRPr/>
          </a:p>
          <a:p>
            <a:pPr indent="-202247" lvl="1" marL="520700" rtl="0" algn="l">
              <a:lnSpc>
                <a:spcPct val="120000"/>
              </a:lnSpc>
              <a:spcBef>
                <a:spcPts val="400"/>
              </a:spcBef>
              <a:spcAft>
                <a:spcPts val="0"/>
              </a:spcAft>
              <a:buClr>
                <a:srgbClr val="7F7F7F"/>
              </a:buClr>
              <a:buSzPct val="100000"/>
              <a:buChar char="•"/>
            </a:pPr>
            <a:r>
              <a:rPr lang="en-GB" sz="2100"/>
              <a:t>Pick the proper RAM for your system.</a:t>
            </a:r>
            <a:endParaRPr/>
          </a:p>
          <a:p>
            <a:pPr indent="-202247" lvl="1" marL="520700" rtl="0" algn="l">
              <a:lnSpc>
                <a:spcPct val="120000"/>
              </a:lnSpc>
              <a:spcBef>
                <a:spcPts val="400"/>
              </a:spcBef>
              <a:spcAft>
                <a:spcPts val="0"/>
              </a:spcAft>
              <a:buClr>
                <a:srgbClr val="7F7F7F"/>
              </a:buClr>
              <a:buSzPct val="100000"/>
              <a:buChar char="•"/>
            </a:pPr>
            <a:r>
              <a:rPr lang="en-GB" sz="2100"/>
              <a:t>Use good installation practices (e.g. store in antistatic packaging until you are ready to install it, don’t touch the contacts on the RAM module).</a:t>
            </a:r>
            <a:endParaRPr sz="2400"/>
          </a:p>
          <a:p>
            <a:pPr indent="-205740" lvl="0" marL="177800" rtl="0" algn="l">
              <a:lnSpc>
                <a:spcPct val="120000"/>
              </a:lnSpc>
              <a:spcBef>
                <a:spcPts val="500"/>
              </a:spcBef>
              <a:spcAft>
                <a:spcPts val="0"/>
              </a:spcAft>
              <a:buClr>
                <a:srgbClr val="7F7F7F"/>
              </a:buClr>
              <a:buSzPct val="100000"/>
              <a:buChar char="•"/>
            </a:pPr>
            <a:r>
              <a:rPr lang="en-GB" sz="2400"/>
              <a:t>Getting the right RAM:</a:t>
            </a:r>
            <a:endParaRPr/>
          </a:p>
          <a:p>
            <a:pPr indent="-202247" lvl="1" marL="520700" rtl="0" algn="l">
              <a:lnSpc>
                <a:spcPct val="120000"/>
              </a:lnSpc>
              <a:spcBef>
                <a:spcPts val="400"/>
              </a:spcBef>
              <a:spcAft>
                <a:spcPts val="0"/>
              </a:spcAft>
              <a:buClr>
                <a:srgbClr val="7F7F7F"/>
              </a:buClr>
              <a:buSzPct val="100000"/>
              <a:buChar char="•"/>
            </a:pPr>
            <a:r>
              <a:rPr lang="en-GB" sz="2100"/>
              <a:t>Open the case to see how many sticks of RAM you have, and how many free slots.</a:t>
            </a:r>
            <a:endParaRPr/>
          </a:p>
          <a:p>
            <a:pPr indent="-202247" lvl="1" marL="520700" rtl="0" algn="l">
              <a:lnSpc>
                <a:spcPct val="120000"/>
              </a:lnSpc>
              <a:spcBef>
                <a:spcPts val="400"/>
              </a:spcBef>
              <a:spcAft>
                <a:spcPts val="0"/>
              </a:spcAft>
              <a:buClr>
                <a:srgbClr val="7F7F7F"/>
              </a:buClr>
              <a:buSzPct val="100000"/>
              <a:buChar char="•"/>
            </a:pPr>
            <a:r>
              <a:rPr lang="en-GB" sz="2100"/>
              <a:t>Check your motherboard manual to see what generation of RAM your system can handle.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RAM Upgrade Example</a:t>
            </a:r>
            <a:endParaRPr/>
          </a:p>
        </p:txBody>
      </p:sp>
      <p:sp>
        <p:nvSpPr>
          <p:cNvPr id="202" name="Google Shape;202;p3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85000" lnSpcReduction="20000"/>
          </a:bodyPr>
          <a:lstStyle/>
          <a:p>
            <a:pPr indent="-205740" lvl="0" marL="177800" rtl="0" algn="l">
              <a:lnSpc>
                <a:spcPct val="120000"/>
              </a:lnSpc>
              <a:spcBef>
                <a:spcPts val="0"/>
              </a:spcBef>
              <a:spcAft>
                <a:spcPts val="0"/>
              </a:spcAft>
              <a:buClr>
                <a:srgbClr val="7F7F7F"/>
              </a:buClr>
              <a:buSzPct val="100000"/>
              <a:buChar char="•"/>
            </a:pPr>
            <a:r>
              <a:rPr lang="en-GB" sz="2400"/>
              <a:t>If your motherboard can only handle DDR3 RAM, there is no point in installing DDR4 RAM.</a:t>
            </a:r>
            <a:endParaRPr/>
          </a:p>
          <a:p>
            <a:pPr indent="-76200" lvl="0" marL="177800" rtl="0" algn="l">
              <a:lnSpc>
                <a:spcPct val="120000"/>
              </a:lnSpc>
              <a:spcBef>
                <a:spcPts val="500"/>
              </a:spcBef>
              <a:spcAft>
                <a:spcPts val="0"/>
              </a:spcAft>
              <a:buClr>
                <a:srgbClr val="7F7F7F"/>
              </a:buClr>
              <a:buSzPct val="100000"/>
              <a:buNone/>
            </a:pPr>
            <a:r>
              <a:t/>
            </a:r>
            <a:endParaRPr sz="2400"/>
          </a:p>
          <a:p>
            <a:pPr indent="-205740" lvl="0" marL="177800" rtl="0" algn="l">
              <a:lnSpc>
                <a:spcPct val="120000"/>
              </a:lnSpc>
              <a:spcBef>
                <a:spcPts val="500"/>
              </a:spcBef>
              <a:spcAft>
                <a:spcPts val="0"/>
              </a:spcAft>
              <a:buClr>
                <a:srgbClr val="7F7F7F"/>
              </a:buClr>
              <a:buSzPct val="100000"/>
              <a:buChar char="•"/>
            </a:pPr>
            <a:r>
              <a:rPr lang="en-GB" sz="2400"/>
              <a:t>If your motherboard does not allow more than 4GB of RAM, there is no point in putting in 2 x 4Gb RAM modules.</a:t>
            </a:r>
            <a:endParaRPr/>
          </a:p>
          <a:p>
            <a:pPr indent="-76200" lvl="0" marL="177800" rtl="0" algn="l">
              <a:lnSpc>
                <a:spcPct val="120000"/>
              </a:lnSpc>
              <a:spcBef>
                <a:spcPts val="500"/>
              </a:spcBef>
              <a:spcAft>
                <a:spcPts val="0"/>
              </a:spcAft>
              <a:buClr>
                <a:srgbClr val="7F7F7F"/>
              </a:buClr>
              <a:buSzPct val="100000"/>
              <a:buNone/>
            </a:pPr>
            <a:r>
              <a:t/>
            </a:r>
            <a:endParaRPr sz="2400"/>
          </a:p>
          <a:p>
            <a:pPr indent="-205740" lvl="0" marL="177800" rtl="0" algn="l">
              <a:lnSpc>
                <a:spcPct val="120000"/>
              </a:lnSpc>
              <a:spcBef>
                <a:spcPts val="500"/>
              </a:spcBef>
              <a:spcAft>
                <a:spcPts val="0"/>
              </a:spcAft>
              <a:buClr>
                <a:srgbClr val="7F7F7F"/>
              </a:buClr>
              <a:buSzPct val="100000"/>
              <a:buChar char="•"/>
            </a:pPr>
            <a:r>
              <a:rPr lang="en-GB" sz="2400"/>
              <a:t>Traditionally adding RAM to a laptop was impossible, but now it is easy to do and some laptops have panels to allow easy access to the RAM modules.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Virtual Memory</a:t>
            </a:r>
            <a:endParaRPr/>
          </a:p>
        </p:txBody>
      </p:sp>
      <p:sp>
        <p:nvSpPr>
          <p:cNvPr id="208" name="Google Shape;208;p3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85000" lnSpcReduction="10000"/>
          </a:bodyPr>
          <a:lstStyle/>
          <a:p>
            <a:pPr indent="-187642" lvl="0" marL="177800" rtl="0" algn="l">
              <a:lnSpc>
                <a:spcPct val="110000"/>
              </a:lnSpc>
              <a:spcBef>
                <a:spcPts val="0"/>
              </a:spcBef>
              <a:spcAft>
                <a:spcPts val="0"/>
              </a:spcAft>
              <a:buClr>
                <a:srgbClr val="7F7F7F"/>
              </a:buClr>
              <a:buSzPct val="100000"/>
              <a:buChar char="•"/>
            </a:pPr>
            <a:r>
              <a:rPr lang="en-GB"/>
              <a:t>Each computer has the capability to make a portion of your hard drive work like RAM when you run out of real RAM. This is called </a:t>
            </a:r>
            <a:r>
              <a:rPr b="1" lang="en-GB"/>
              <a:t>virtual memory</a:t>
            </a:r>
            <a:r>
              <a:rPr lang="en-GB"/>
              <a:t>. </a:t>
            </a:r>
            <a:endParaRPr/>
          </a:p>
          <a:p>
            <a:pPr indent="-184150" lvl="1" marL="520700" rtl="0" algn="l">
              <a:lnSpc>
                <a:spcPct val="110000"/>
              </a:lnSpc>
              <a:spcBef>
                <a:spcPts val="500"/>
              </a:spcBef>
              <a:spcAft>
                <a:spcPts val="0"/>
              </a:spcAft>
              <a:buClr>
                <a:srgbClr val="7F7F7F"/>
              </a:buClr>
              <a:buSzPct val="100000"/>
              <a:buChar char="•"/>
            </a:pPr>
            <a:r>
              <a:rPr lang="en-GB"/>
              <a:t>It is also referred to as setting part of your hard drive aside as a “</a:t>
            </a:r>
            <a:r>
              <a:rPr b="1" lang="en-GB"/>
              <a:t>swap file</a:t>
            </a:r>
            <a:r>
              <a:rPr lang="en-GB"/>
              <a:t>” or “page file”.</a:t>
            </a:r>
            <a:endParaRPr/>
          </a:p>
          <a:p>
            <a:pPr indent="0" lvl="0" marL="0" rtl="0" algn="l">
              <a:lnSpc>
                <a:spcPct val="110000"/>
              </a:lnSpc>
              <a:spcBef>
                <a:spcPts val="500"/>
              </a:spcBef>
              <a:spcAft>
                <a:spcPts val="0"/>
              </a:spcAft>
              <a:buClr>
                <a:srgbClr val="7F7F7F"/>
              </a:buClr>
              <a:buSzPct val="100000"/>
              <a:buNone/>
            </a:pPr>
            <a:r>
              <a:t/>
            </a:r>
            <a:endParaRPr/>
          </a:p>
          <a:p>
            <a:pPr indent="-187642" lvl="0" marL="177800" rtl="0" algn="l">
              <a:lnSpc>
                <a:spcPct val="110000"/>
              </a:lnSpc>
              <a:spcBef>
                <a:spcPts val="500"/>
              </a:spcBef>
              <a:spcAft>
                <a:spcPts val="0"/>
              </a:spcAft>
              <a:buClr>
                <a:srgbClr val="7F7F7F"/>
              </a:buClr>
              <a:buSzPct val="100000"/>
              <a:buChar char="•"/>
            </a:pPr>
            <a:r>
              <a:rPr lang="en-GB"/>
              <a:t>When a computer starts running out of real RAM because you have loaded too many programs, the system swaps programs from RAM to the page file, leaving more space for the programs currently running.</a:t>
            </a:r>
            <a:endParaRPr/>
          </a:p>
          <a:p>
            <a:pPr indent="0" lvl="0" marL="0" rtl="0" algn="l">
              <a:lnSpc>
                <a:spcPct val="110000"/>
              </a:lnSpc>
              <a:spcBef>
                <a:spcPts val="500"/>
              </a:spcBef>
              <a:spcAft>
                <a:spcPts val="0"/>
              </a:spcAft>
              <a:buClr>
                <a:srgbClr val="7F7F7F"/>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Virtual Memory: Example</a:t>
            </a:r>
            <a:endParaRPr/>
          </a:p>
        </p:txBody>
      </p:sp>
      <p:sp>
        <p:nvSpPr>
          <p:cNvPr id="214" name="Google Shape;214;p35"/>
          <p:cNvSpPr txBox="1"/>
          <p:nvPr>
            <p:ph idx="1" type="body"/>
          </p:nvPr>
        </p:nvSpPr>
        <p:spPr>
          <a:xfrm>
            <a:off x="628650" y="1044000"/>
            <a:ext cx="7886700" cy="3996000"/>
          </a:xfrm>
          <a:prstGeom prst="rect">
            <a:avLst/>
          </a:prstGeom>
          <a:noFill/>
          <a:ln>
            <a:noFill/>
          </a:ln>
        </p:spPr>
        <p:txBody>
          <a:bodyPr anchorCtr="0" anchor="t" bIns="34275" lIns="68575" spcFirstLastPara="1" rIns="68575" wrap="square" tIns="34275">
            <a:normAutofit fontScale="55000" lnSpcReduction="10000"/>
          </a:bodyPr>
          <a:lstStyle/>
          <a:p>
            <a:pPr indent="-181927" lvl="0" marL="177800" rtl="0" algn="l">
              <a:lnSpc>
                <a:spcPct val="115000"/>
              </a:lnSpc>
              <a:spcBef>
                <a:spcPts val="0"/>
              </a:spcBef>
              <a:spcAft>
                <a:spcPts val="0"/>
              </a:spcAft>
              <a:buClr>
                <a:srgbClr val="7F7F7F"/>
              </a:buClr>
              <a:buSzPct val="100000"/>
              <a:buChar char="•"/>
            </a:pPr>
            <a:r>
              <a:rPr lang="en-GB"/>
              <a:t>Assume your computer has 4 Gb RAM.</a:t>
            </a:r>
            <a:endParaRPr/>
          </a:p>
          <a:p>
            <a:pPr indent="-184150" lvl="1" marL="520700" rtl="0" algn="l">
              <a:lnSpc>
                <a:spcPct val="115000"/>
              </a:lnSpc>
              <a:spcBef>
                <a:spcPts val="300"/>
              </a:spcBef>
              <a:spcAft>
                <a:spcPts val="0"/>
              </a:spcAft>
              <a:buClr>
                <a:srgbClr val="7F7F7F"/>
              </a:buClr>
              <a:buSzPct val="100000"/>
              <a:buChar char="•"/>
            </a:pPr>
            <a:r>
              <a:rPr lang="en-GB"/>
              <a:t>And you have several programs installed on your hard drive (A, B, C, D).</a:t>
            </a:r>
            <a:endParaRPr/>
          </a:p>
          <a:p>
            <a:pPr indent="-184150" lvl="1" marL="520700" rtl="0" algn="l">
              <a:lnSpc>
                <a:spcPct val="115000"/>
              </a:lnSpc>
              <a:spcBef>
                <a:spcPts val="300"/>
              </a:spcBef>
              <a:spcAft>
                <a:spcPts val="0"/>
              </a:spcAft>
              <a:buClr>
                <a:srgbClr val="7F7F7F"/>
              </a:buClr>
              <a:buSzPct val="100000"/>
              <a:buChar char="•"/>
            </a:pPr>
            <a:r>
              <a:rPr lang="en-GB"/>
              <a:t>As programs load they take up RAM. Let’s say you run programs A B and C.</a:t>
            </a:r>
            <a:endParaRPr/>
          </a:p>
          <a:p>
            <a:pPr indent="-184150" lvl="1" marL="520700" rtl="0" algn="l">
              <a:lnSpc>
                <a:spcPct val="115000"/>
              </a:lnSpc>
              <a:spcBef>
                <a:spcPts val="300"/>
              </a:spcBef>
              <a:spcAft>
                <a:spcPts val="0"/>
              </a:spcAft>
              <a:buClr>
                <a:srgbClr val="7F7F7F"/>
              </a:buClr>
              <a:buSzPct val="100000"/>
              <a:buChar char="•"/>
            </a:pPr>
            <a:r>
              <a:rPr lang="en-GB"/>
              <a:t>At a certain point you won’t have enough RAM to run any more programs, but you want to run program D.</a:t>
            </a:r>
            <a:endParaRPr/>
          </a:p>
          <a:p>
            <a:pPr indent="-181927" lvl="0" marL="177800" rtl="0" algn="l">
              <a:lnSpc>
                <a:spcPct val="115000"/>
              </a:lnSpc>
              <a:spcBef>
                <a:spcPts val="400"/>
              </a:spcBef>
              <a:spcAft>
                <a:spcPts val="0"/>
              </a:spcAft>
              <a:buClr>
                <a:srgbClr val="7F7F7F"/>
              </a:buClr>
              <a:buSzPct val="100000"/>
              <a:buChar char="•"/>
            </a:pPr>
            <a:r>
              <a:rPr lang="en-GB"/>
              <a:t>This is where virtual memory comes in.</a:t>
            </a:r>
            <a:endParaRPr/>
          </a:p>
          <a:p>
            <a:pPr indent="-184150" lvl="1" marL="520700" rtl="0" algn="l">
              <a:lnSpc>
                <a:spcPct val="115000"/>
              </a:lnSpc>
              <a:spcBef>
                <a:spcPts val="300"/>
              </a:spcBef>
              <a:spcAft>
                <a:spcPts val="0"/>
              </a:spcAft>
              <a:buClr>
                <a:srgbClr val="7F7F7F"/>
              </a:buClr>
              <a:buSzPct val="100000"/>
              <a:buChar char="•"/>
            </a:pPr>
            <a:r>
              <a:rPr lang="en-GB"/>
              <a:t>A page file is created on your hard drive which acts as a temporary storage box.</a:t>
            </a:r>
            <a:endParaRPr/>
          </a:p>
          <a:p>
            <a:pPr indent="-184150" lvl="1" marL="520700" rtl="0" algn="l">
              <a:lnSpc>
                <a:spcPct val="115000"/>
              </a:lnSpc>
              <a:spcBef>
                <a:spcPts val="300"/>
              </a:spcBef>
              <a:spcAft>
                <a:spcPts val="0"/>
              </a:spcAft>
              <a:buClr>
                <a:srgbClr val="7F7F7F"/>
              </a:buClr>
              <a:buSzPct val="100000"/>
              <a:buChar char="•"/>
            </a:pPr>
            <a:r>
              <a:rPr lang="en-GB"/>
              <a:t>Whichever program is least used (A, B or C) is swapped out of RAM and into the page file.</a:t>
            </a:r>
            <a:endParaRPr/>
          </a:p>
          <a:p>
            <a:pPr indent="-184150" lvl="1" marL="520700" rtl="0" algn="l">
              <a:lnSpc>
                <a:spcPct val="115000"/>
              </a:lnSpc>
              <a:spcBef>
                <a:spcPts val="300"/>
              </a:spcBef>
              <a:spcAft>
                <a:spcPts val="0"/>
              </a:spcAft>
              <a:buClr>
                <a:srgbClr val="7F7F7F"/>
              </a:buClr>
              <a:buSzPct val="100000"/>
              <a:buChar char="•"/>
            </a:pPr>
            <a:r>
              <a:rPr lang="en-GB"/>
              <a:t>In this case let’s assume this is B, so B is removed from RAM and into the page file.</a:t>
            </a:r>
            <a:endParaRPr/>
          </a:p>
          <a:p>
            <a:pPr indent="-184150" lvl="1" marL="520700" rtl="0" algn="l">
              <a:lnSpc>
                <a:spcPct val="115000"/>
              </a:lnSpc>
              <a:spcBef>
                <a:spcPts val="300"/>
              </a:spcBef>
              <a:spcAft>
                <a:spcPts val="0"/>
              </a:spcAft>
              <a:buClr>
                <a:srgbClr val="7F7F7F"/>
              </a:buClr>
              <a:buSzPct val="100000"/>
              <a:buChar char="•"/>
            </a:pPr>
            <a:r>
              <a:rPr lang="en-GB"/>
              <a:t>Then program D runs and takes up its space in RAM.</a:t>
            </a:r>
            <a:endParaRPr/>
          </a:p>
          <a:p>
            <a:pPr indent="-181927" lvl="0" marL="177800" rtl="0" algn="l">
              <a:lnSpc>
                <a:spcPct val="115000"/>
              </a:lnSpc>
              <a:spcBef>
                <a:spcPts val="400"/>
              </a:spcBef>
              <a:spcAft>
                <a:spcPts val="0"/>
              </a:spcAft>
              <a:buClr>
                <a:srgbClr val="7F7F7F"/>
              </a:buClr>
              <a:buSzPct val="100000"/>
              <a:buChar char="•"/>
            </a:pPr>
            <a:r>
              <a:rPr lang="en-GB"/>
              <a:t>If you later click on B, it cannot run from the page file.</a:t>
            </a:r>
            <a:endParaRPr/>
          </a:p>
          <a:p>
            <a:pPr indent="-184150" lvl="1" marL="520700" rtl="0" algn="l">
              <a:lnSpc>
                <a:spcPct val="115000"/>
              </a:lnSpc>
              <a:spcBef>
                <a:spcPts val="300"/>
              </a:spcBef>
              <a:spcAft>
                <a:spcPts val="0"/>
              </a:spcAft>
              <a:buClr>
                <a:srgbClr val="7F7F7F"/>
              </a:buClr>
              <a:buSzPct val="100000"/>
              <a:buChar char="•"/>
            </a:pPr>
            <a:r>
              <a:rPr lang="en-GB"/>
              <a:t>Again a less-used program in RAM needs to swap over to the page file.</a:t>
            </a:r>
            <a:endParaRPr/>
          </a:p>
          <a:p>
            <a:pPr indent="-184150" lvl="1" marL="520700" rtl="0" algn="l">
              <a:lnSpc>
                <a:spcPct val="115000"/>
              </a:lnSpc>
              <a:spcBef>
                <a:spcPts val="300"/>
              </a:spcBef>
              <a:spcAft>
                <a:spcPts val="0"/>
              </a:spcAft>
              <a:buClr>
                <a:srgbClr val="7F7F7F"/>
              </a:buClr>
              <a:buSzPct val="100000"/>
              <a:buChar char="•"/>
            </a:pPr>
            <a:r>
              <a:rPr lang="en-GB"/>
              <a:t>Once that is done, program B can be swapped back into RAM to be used.</a:t>
            </a:r>
            <a:endParaRPr/>
          </a:p>
          <a:p>
            <a:pPr indent="0" lvl="0" marL="0" rtl="0" algn="l">
              <a:lnSpc>
                <a:spcPct val="115000"/>
              </a:lnSpc>
              <a:spcBef>
                <a:spcPts val="400"/>
              </a:spcBef>
              <a:spcAft>
                <a:spcPts val="0"/>
              </a:spcAft>
              <a:buClr>
                <a:srgbClr val="7F7F7F"/>
              </a:buClr>
              <a:buSzPct val="100000"/>
              <a:buNone/>
            </a:pPr>
            <a:r>
              <a:t/>
            </a:r>
            <a:endParaRPr/>
          </a:p>
          <a:p>
            <a:pPr indent="-181927" lvl="0" marL="177800" rtl="0" algn="l">
              <a:lnSpc>
                <a:spcPct val="115000"/>
              </a:lnSpc>
              <a:spcBef>
                <a:spcPts val="400"/>
              </a:spcBef>
              <a:spcAft>
                <a:spcPts val="0"/>
              </a:spcAft>
              <a:buClr>
                <a:srgbClr val="7F7F7F"/>
              </a:buClr>
              <a:buSzPct val="100000"/>
              <a:buChar char="•"/>
            </a:pPr>
            <a:r>
              <a:rPr lang="en-GB" u="sng"/>
              <a:t>Note:</a:t>
            </a:r>
            <a:r>
              <a:rPr lang="en-GB"/>
              <a:t> </a:t>
            </a:r>
            <a:endParaRPr/>
          </a:p>
          <a:p>
            <a:pPr indent="-184150" lvl="1" marL="520700" rtl="0" algn="l">
              <a:lnSpc>
                <a:spcPct val="115000"/>
              </a:lnSpc>
              <a:spcBef>
                <a:spcPts val="300"/>
              </a:spcBef>
              <a:spcAft>
                <a:spcPts val="0"/>
              </a:spcAft>
              <a:buClr>
                <a:srgbClr val="7F7F7F"/>
              </a:buClr>
              <a:buSzPct val="100000"/>
              <a:buChar char="•"/>
            </a:pPr>
            <a:r>
              <a:rPr lang="en-GB"/>
              <a:t>This swapping is invisible to the user, but takes time (and Windows will slow down).</a:t>
            </a:r>
            <a:endParaRPr/>
          </a:p>
          <a:p>
            <a:pPr indent="-184150" lvl="1" marL="520700" rtl="0" algn="l">
              <a:lnSpc>
                <a:spcPct val="115000"/>
              </a:lnSpc>
              <a:spcBef>
                <a:spcPts val="300"/>
              </a:spcBef>
              <a:spcAft>
                <a:spcPts val="0"/>
              </a:spcAft>
              <a:buClr>
                <a:srgbClr val="7F7F7F"/>
              </a:buClr>
              <a:buSzPct val="100000"/>
              <a:buChar char="•"/>
            </a:pPr>
            <a:r>
              <a:rPr lang="en-GB"/>
              <a:t>If page file is accessed too frequently, user may notice the hard drive LED going crazy.</a:t>
            </a:r>
            <a:endParaRPr/>
          </a:p>
          <a:p>
            <a:pPr indent="-184150" lvl="1" marL="520700" rtl="0" algn="l">
              <a:lnSpc>
                <a:spcPct val="115000"/>
              </a:lnSpc>
              <a:spcBef>
                <a:spcPts val="300"/>
              </a:spcBef>
              <a:spcAft>
                <a:spcPts val="0"/>
              </a:spcAft>
              <a:buClr>
                <a:srgbClr val="7F7F7F"/>
              </a:buClr>
              <a:buSzPct val="100000"/>
              <a:buChar char="•"/>
            </a:pPr>
            <a:r>
              <a:rPr lang="en-GB"/>
              <a:t>This is called “</a:t>
            </a:r>
            <a:r>
              <a:rPr lang="en-GB">
                <a:solidFill>
                  <a:srgbClr val="0055A4"/>
                </a:solidFill>
              </a:rPr>
              <a:t>disk thrashing</a:t>
            </a:r>
            <a:r>
              <a:rPr lang="en-GB"/>
              <a:t>” and indicates the computer would benefit from more 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Cache Memory</a:t>
            </a:r>
            <a:endParaRPr/>
          </a:p>
        </p:txBody>
      </p:sp>
      <p:sp>
        <p:nvSpPr>
          <p:cNvPr id="220" name="Google Shape;220;p3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lnSpcReduction="20000"/>
          </a:bodyPr>
          <a:lstStyle/>
          <a:p>
            <a:pPr indent="-196850" lvl="0" marL="177800" rtl="0" algn="l">
              <a:lnSpc>
                <a:spcPct val="90000"/>
              </a:lnSpc>
              <a:spcBef>
                <a:spcPts val="0"/>
              </a:spcBef>
              <a:spcAft>
                <a:spcPts val="0"/>
              </a:spcAft>
              <a:buClr>
                <a:srgbClr val="7F7F7F"/>
              </a:buClr>
              <a:buSzPts val="2300"/>
              <a:buChar char="•"/>
            </a:pPr>
            <a:r>
              <a:rPr lang="en-GB"/>
              <a:t>Static RAM is used as cache memory to store the most recently used data and instructions.</a:t>
            </a:r>
            <a:endParaRPr/>
          </a:p>
          <a:p>
            <a:pPr indent="-190500" lvl="1" marL="520700" rtl="0" algn="l">
              <a:lnSpc>
                <a:spcPct val="90000"/>
              </a:lnSpc>
              <a:spcBef>
                <a:spcPts val="500"/>
              </a:spcBef>
              <a:spcAft>
                <a:spcPts val="0"/>
              </a:spcAft>
              <a:buClr>
                <a:srgbClr val="7F7F7F"/>
              </a:buClr>
              <a:buSzPts val="2000"/>
              <a:buChar char="•"/>
            </a:pPr>
            <a:r>
              <a:rPr lang="en-GB"/>
              <a:t>In this way it increases computer performance.</a:t>
            </a:r>
            <a:endParaRPr/>
          </a:p>
          <a:p>
            <a:pPr indent="-190500" lvl="1" marL="520700" rtl="0" algn="l">
              <a:lnSpc>
                <a:spcPct val="90000"/>
              </a:lnSpc>
              <a:spcBef>
                <a:spcPts val="500"/>
              </a:spcBef>
              <a:spcAft>
                <a:spcPts val="0"/>
              </a:spcAft>
              <a:buClr>
                <a:srgbClr val="7F7F7F"/>
              </a:buClr>
              <a:buSzPts val="2000"/>
              <a:buChar char="•"/>
            </a:pPr>
            <a:r>
              <a:rPr lang="en-GB"/>
              <a:t>SRAM provides faster access than retrieving data from slower DRAM or main memory. </a:t>
            </a:r>
            <a:endParaRPr/>
          </a:p>
          <a:p>
            <a:pPr indent="0" lvl="0" marL="0" rtl="0" algn="l">
              <a:lnSpc>
                <a:spcPct val="90000"/>
              </a:lnSpc>
              <a:spcBef>
                <a:spcPts val="600"/>
              </a:spcBef>
              <a:spcAft>
                <a:spcPts val="0"/>
              </a:spcAft>
              <a:buClr>
                <a:srgbClr val="7F7F7F"/>
              </a:buClr>
              <a:buSzPts val="2300"/>
              <a:buNone/>
            </a:pPr>
            <a:r>
              <a:t/>
            </a:r>
            <a:endParaRPr/>
          </a:p>
          <a:p>
            <a:pPr indent="-196850" lvl="0" marL="177800" rtl="0" algn="l">
              <a:lnSpc>
                <a:spcPct val="90000"/>
              </a:lnSpc>
              <a:spcBef>
                <a:spcPts val="600"/>
              </a:spcBef>
              <a:spcAft>
                <a:spcPts val="0"/>
              </a:spcAft>
              <a:buClr>
                <a:srgbClr val="7F7F7F"/>
              </a:buClr>
              <a:buSzPts val="2300"/>
              <a:buChar char="•"/>
            </a:pPr>
            <a:r>
              <a:rPr lang="en-GB"/>
              <a:t>Three common types of cache memory:</a:t>
            </a:r>
            <a:endParaRPr/>
          </a:p>
          <a:p>
            <a:pPr indent="-190500" lvl="1" marL="520700" rtl="0" algn="l">
              <a:lnSpc>
                <a:spcPct val="90000"/>
              </a:lnSpc>
              <a:spcBef>
                <a:spcPts val="500"/>
              </a:spcBef>
              <a:spcAft>
                <a:spcPts val="0"/>
              </a:spcAft>
              <a:buClr>
                <a:srgbClr val="7F7F7F"/>
              </a:buClr>
              <a:buSzPts val="2000"/>
              <a:buChar char="•"/>
            </a:pPr>
            <a:r>
              <a:rPr lang="en-GB"/>
              <a:t>L1 cache: internal cache, integrated into CPU</a:t>
            </a:r>
            <a:endParaRPr/>
          </a:p>
          <a:p>
            <a:pPr indent="-190500" lvl="1" marL="520700" rtl="0" algn="l">
              <a:lnSpc>
                <a:spcPct val="90000"/>
              </a:lnSpc>
              <a:spcBef>
                <a:spcPts val="500"/>
              </a:spcBef>
              <a:spcAft>
                <a:spcPts val="0"/>
              </a:spcAft>
              <a:buClr>
                <a:srgbClr val="7F7F7F"/>
              </a:buClr>
              <a:buSzPts val="2000"/>
              <a:buChar char="•"/>
            </a:pPr>
            <a:r>
              <a:rPr lang="en-GB"/>
              <a:t>L2 cache: external cache, originally mounted on motherboard, now integrated into CPU.</a:t>
            </a:r>
            <a:endParaRPr/>
          </a:p>
          <a:p>
            <a:pPr indent="-190500" lvl="1" marL="520700" rtl="0" algn="l">
              <a:lnSpc>
                <a:spcPct val="90000"/>
              </a:lnSpc>
              <a:spcBef>
                <a:spcPts val="500"/>
              </a:spcBef>
              <a:spcAft>
                <a:spcPts val="0"/>
              </a:spcAft>
              <a:buClr>
                <a:srgbClr val="7F7F7F"/>
              </a:buClr>
              <a:buSzPts val="2000"/>
              <a:buChar char="•"/>
            </a:pPr>
            <a:r>
              <a:rPr lang="en-GB"/>
              <a:t>L3 cache: used on some high end workstations and server CPUs.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457200" y="1"/>
            <a:ext cx="8058300" cy="921300"/>
          </a:xfrm>
          <a:prstGeom prst="rect">
            <a:avLst/>
          </a:prstGeom>
          <a:noFill/>
          <a:ln>
            <a:noFill/>
          </a:ln>
        </p:spPr>
        <p:txBody>
          <a:bodyPr anchorCtr="0" anchor="b" bIns="34275" lIns="68575" spcFirstLastPara="1" rIns="68575" wrap="square" tIns="34275">
            <a:normAutofit/>
          </a:bodyPr>
          <a:lstStyle/>
          <a:p>
            <a:pPr indent="0" lvl="0" marL="0" rtl="0" algn="l">
              <a:spcBef>
                <a:spcPts val="0"/>
              </a:spcBef>
              <a:spcAft>
                <a:spcPts val="0"/>
              </a:spcAft>
              <a:buClr>
                <a:schemeClr val="lt1"/>
              </a:buClr>
              <a:buSzPts val="2700"/>
              <a:buFont typeface="Quattrocento Sans"/>
              <a:buNone/>
            </a:pPr>
            <a:r>
              <a:rPr lang="en-GB"/>
              <a:t>Cache Memory (cont.)</a:t>
            </a:r>
            <a:endParaRPr/>
          </a:p>
        </p:txBody>
      </p:sp>
      <p:pic>
        <p:nvPicPr>
          <p:cNvPr id="226" name="Google Shape;226;p37"/>
          <p:cNvPicPr preferRelativeResize="0"/>
          <p:nvPr>
            <p:ph idx="1" type="body"/>
          </p:nvPr>
        </p:nvPicPr>
        <p:blipFill rotWithShape="1">
          <a:blip r:embed="rId3">
            <a:alphaModFix/>
          </a:blip>
          <a:srcRect b="60747" l="0" r="0" t="0"/>
          <a:stretch/>
        </p:blipFill>
        <p:spPr>
          <a:xfrm>
            <a:off x="1326356" y="1865829"/>
            <a:ext cx="6626100" cy="232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