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ZagJ/1oFysbY0kD9eeO1bsfKN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01500-F884-4995-B98B-389EF3FBA417}">
  <a:tblStyle styleId="{7A101500-F884-4995-B98B-389EF3FBA41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31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" name="Google Shape;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" name="Google Shape;54;p24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2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" name="Google Shape;8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Computer Hardware: </a:t>
            </a:r>
            <a:br>
              <a:rPr lang="en-US"/>
            </a:br>
            <a:r>
              <a:rPr lang="en-US"/>
              <a:t>BIOS, CMOS &amp; UEFI</a:t>
            </a:r>
            <a:endParaRPr/>
          </a:p>
        </p:txBody>
      </p:sp>
      <p:sp>
        <p:nvSpPr>
          <p:cNvPr id="131" name="Google Shape;131;p1"/>
          <p:cNvSpPr txBox="1"/>
          <p:nvPr>
            <p:ph idx="1" type="subTitle"/>
          </p:nvPr>
        </p:nvSpPr>
        <p:spPr>
          <a:xfrm>
            <a:off x="838200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Settings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After the computer is turned off, it needs to maintain certain settings such 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Date and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Boot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Certain hardware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Many important custom settings can only be configured in the BIOS.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These settings are stored on another chip on the motherboard (CMOS)</a:t>
            </a:r>
            <a:endParaRPr/>
          </a:p>
        </p:txBody>
      </p:sp>
      <p:pic>
        <p:nvPicPr>
          <p:cNvPr descr="enter BIOS" id="186" name="Google Shape;186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073351"/>
            <a:ext cx="5181600" cy="38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CMOS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separate memory chip called CMOS (complementary metal-oxide semiconductor) that stores the information that describes specific device parameters.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also acts as a clock to store the current date and time. 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is the semiconductor technology used in the transistors.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Made of silicon and germanium which conduct electricity but only under certain controllable conditions (semiconductor).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Use almost no power when not needed but can become very hot when in use. </a:t>
            </a:r>
            <a:br>
              <a:rPr lang="en-US"/>
            </a:br>
            <a:r>
              <a:rPr lang="en-US"/>
              <a:t>(This limits their speed significantly.)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is usually powered by a coin-sized CR2032 cell battery, referred to as the CMOS battery.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Most CMOS batteries will last the lifetime of a motherboard, up to 10 years in most cases, but will sometimes need to be replaced.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Incorrect or slow system date and time or loss of BIOS settings are signs of a dead or dying CMOS battery.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CMOS (cont.)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000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Initially the CMOS was a separate chip on the motherboard.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Nowadays it is almost always built into the Southbridge.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information stored in CMOS is vital for the computer to function.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Every computer ships with a program that allows you to access and modify CMOS data.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can be accessed at computer boot by pressing a special key (depends on the manufacturer)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Usually it would be F1, F2, F10, F12, Del or a key combination -- again, it will be different for every manufacturer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Common CMOS Options</a:t>
            </a:r>
            <a:endParaRPr/>
          </a:p>
        </p:txBody>
      </p:sp>
      <p:graphicFrame>
        <p:nvGraphicFramePr>
          <p:cNvPr id="204" name="Google Shape;204;p13"/>
          <p:cNvGraphicFramePr/>
          <p:nvPr/>
        </p:nvGraphicFramePr>
        <p:xfrm>
          <a:off x="838200" y="1825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{7A101500-F884-4995-B98B-389EF3FBA417}</a:tableStyleId>
              </a:tblPr>
              <a:tblGrid>
                <a:gridCol w="2383175"/>
                <a:gridCol w="8132425"/>
              </a:tblGrid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System date/time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 the system date and time.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Boot sequence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The order that BIOS will try to load the operating system.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Plug and play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 standard for auto-detecting connected devices. 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Mouse / keyboard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Settings to enable number lock, auto-detect the mouse, etc.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Drive configuration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Configure hard drives, CD-ROM and floppy drives.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Security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 a password for accessing the computer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90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Power management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Select whether to use power management, as well as the amount of time for standby and suspend.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Limitations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779476" y="1674623"/>
            <a:ext cx="11107723" cy="48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BIOS was the only firmware service of its kind for a long time. </a:t>
            </a:r>
            <a:br>
              <a:rPr lang="en-US"/>
            </a:br>
            <a:r>
              <a:rPr lang="en-US"/>
              <a:t>(Early MS Dos computers in 1980 had BIOS.)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BIOS had several limitations: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Each motherboard manufacturer had to produce their own BIOS.</a:t>
            </a:r>
            <a:br>
              <a:rPr lang="en-US"/>
            </a:br>
            <a:r>
              <a:rPr lang="en-US"/>
              <a:t>(customised to at particular set of hardware components).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Must run in 16-bit processor mode and only has 1 MB of space to execute in.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Has trouble initializing multiple hardware devices at once, which leads to a slower boot process when initializing all the hardware interfaces and devices on a modern computers.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Can only boot from drives of 2.1 TB or less.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Can only support keyboard access. </a:t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Replacement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Intel developed the </a:t>
            </a:r>
            <a:r>
              <a:rPr lang="en-US">
                <a:solidFill>
                  <a:srgbClr val="0055A4"/>
                </a:solidFill>
              </a:rPr>
              <a:t>Extensible Framework Interface </a:t>
            </a:r>
            <a:r>
              <a:rPr lang="en-US"/>
              <a:t>(EFI) - </a:t>
            </a:r>
            <a:br>
              <a:rPr lang="en-US"/>
            </a:br>
            <a:r>
              <a:rPr lang="en-US"/>
              <a:t>an open system of standards for developing firmware for hardware components.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Without the entire framework needing to be architecture specific.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This grew into </a:t>
            </a:r>
            <a:r>
              <a:rPr lang="en-US">
                <a:solidFill>
                  <a:srgbClr val="0055A4"/>
                </a:solidFill>
              </a:rPr>
              <a:t>UEFI</a:t>
            </a:r>
            <a:r>
              <a:rPr lang="en-US"/>
              <a:t> (Unified Extensible Framework Interface), which is maintained by a group of technology companies including Apple, Microsoft, IBM and Intel.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UEFI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609599" y="1825625"/>
            <a:ext cx="62526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is a customizable framework which does not require a separate program (boot loader) to launch the operating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Includes native support for HDDs larger than 2 terabytes.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has user-friendly graphical user interface that supports different colors and even animations with mouse support.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also has a built-in feature called secure boot.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Secure boot stops any digitally unsigned drivers from loading.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Helps to stop malicious software such as rootkits.</a:t>
            </a:r>
            <a:endParaRPr/>
          </a:p>
        </p:txBody>
      </p:sp>
      <p:pic>
        <p:nvPicPr>
          <p:cNvPr id="223" name="Google Shape;223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253" y="1825625"/>
            <a:ext cx="4901725" cy="23485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016250" y="4446182"/>
            <a:ext cx="50277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Support:</a:t>
            </a:r>
            <a:endParaRPr/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 8 and newer PCs use U</a:t>
            </a: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 instead o</a:t>
            </a: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BIOS.</a:t>
            </a:r>
            <a:endParaRPr/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Apple MAC has used UEFI for years.</a:t>
            </a:r>
            <a:endParaRPr b="0" i="0" sz="1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Linux doesn’t have a dedicated hardware manufacturer, so Linux users have used whatever they want for years! Mostly UEFI but there are some alternatives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To Access UEFI Settings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2887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Windows 10 &amp; 8:</a:t>
            </a:r>
            <a:endParaRPr/>
          </a:p>
          <a:p>
            <a:pPr indent="-240982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Hold down Shift when restarting.</a:t>
            </a:r>
            <a:endParaRPr/>
          </a:p>
          <a:p>
            <a:pPr indent="-240982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Settings → Update and Security → </a:t>
            </a:r>
            <a:br>
              <a:rPr lang="en-US"/>
            </a:br>
            <a:r>
              <a:rPr lang="en-US"/>
              <a:t>Recovery → Advanced Startup.</a:t>
            </a:r>
            <a:endParaRPr/>
          </a:p>
          <a:p>
            <a:pPr indent="-2428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command prompt, type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0055A4"/>
              </a:buClr>
              <a:buSzPts val="3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	shutdown.exe /r /o</a:t>
            </a:r>
            <a:endParaRPr/>
          </a:p>
          <a:p>
            <a:pPr indent="-2428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Click “UEFI Firmware Settings” to</a:t>
            </a:r>
            <a:br>
              <a:rPr lang="en-US"/>
            </a:br>
            <a:r>
              <a:rPr lang="en-US"/>
              <a:t>access firmware options (like BIOS).</a:t>
            </a:r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824" y="1862806"/>
            <a:ext cx="2824483" cy="186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318" y="4063291"/>
            <a:ext cx="4142418" cy="24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BIOS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CMOS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UEFI</a:t>
            </a:r>
            <a:endParaRPr/>
          </a:p>
          <a:p>
            <a:pPr indent="-381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do we have so far..</a:t>
            </a:r>
            <a:endParaRPr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00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Computers consist of different hardware components: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Keyboards and mice for input.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Monitors, sound cards and printers for output.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Permanent storage devices to store programs and data.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These hardware components can store/manipulate information represented by “on” and “off” states (binary, logic circuits)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CPU communicates with all devices connected to the computer. 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Chipsets allow all communication to happen. </a:t>
            </a:r>
            <a:endParaRPr/>
          </a:p>
          <a:p>
            <a:pPr indent="-209550" lvl="2" marL="1143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Using Northbridge and Southbridge and the bus.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CPU needs some program(s) loaded into memory that teaches (informs) it about a particular device so that it knows how to communicate with it. This program is known as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ts val="3000"/>
              <a:buNone/>
            </a:pPr>
            <a:r>
              <a:rPr lang="en-US">
                <a:solidFill>
                  <a:srgbClr val="0055A4"/>
                </a:solidFill>
              </a:rPr>
              <a:t>Basic Input/output Services (BIOS)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These programs that are dedicated to enabling the CPU to communicate with different hardware components.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Known as </a:t>
            </a:r>
            <a:r>
              <a:rPr lang="en-US">
                <a:solidFill>
                  <a:srgbClr val="0055A4"/>
                </a:solidFill>
              </a:rPr>
              <a:t>services</a:t>
            </a:r>
            <a:r>
              <a:rPr lang="en-US"/>
              <a:t> or </a:t>
            </a:r>
            <a:r>
              <a:rPr lang="en-US">
                <a:solidFill>
                  <a:srgbClr val="0055A4"/>
                </a:solidFill>
              </a:rPr>
              <a:t>device drivers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(cont.)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code to communicate with the most important hardware (keyboard, monitor, mass storage drives, optical drives, USB ports and RAM) is stored on the motherboard on a special device called a read-only memory (ROM) chip.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Remember: ROM chips are non-volatile (the information is not erased when the computer is switched off).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Modern motherboards use flash ROM whose contents can be changed through a process called “flashing the ROM”.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(cont.)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838199" y="1825624"/>
            <a:ext cx="11107723" cy="4608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0002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Every motherboard has a flash ROM chip called the “system ROM chip” containing code that enables the CPU to talk to the basic hardware of your PC. 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200025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These services are collectively called the </a:t>
            </a:r>
            <a:r>
              <a:rPr lang="en-US">
                <a:solidFill>
                  <a:srgbClr val="0055A4"/>
                </a:solidFill>
              </a:rPr>
              <a:t>“System BIOS”</a:t>
            </a:r>
            <a:r>
              <a:rPr lang="en-US"/>
              <a:t>. </a:t>
            </a:r>
            <a:endParaRPr/>
          </a:p>
          <a:p>
            <a:pPr indent="-203834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system BIOS supports all the hardware that never changes (e.g. keyboard controller, PC speaker that beeps at you) by storing the BIOS for these devices.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u="sng"/>
          </a:p>
          <a:p>
            <a:pPr indent="-200025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Note:</a:t>
            </a:r>
            <a:r>
              <a:rPr lang="en-US"/>
              <a:t> programs stored on ROM chips are referred to as </a:t>
            </a:r>
            <a:r>
              <a:rPr b="1" lang="en-US"/>
              <a:t>firmware</a:t>
            </a:r>
            <a:r>
              <a:rPr lang="en-US"/>
              <a:t>.</a:t>
            </a:r>
            <a:endParaRPr/>
          </a:p>
          <a:p>
            <a:pPr indent="-191452" lvl="1" marL="6858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Firmware: the software that directly controls computer hardware, below the level of the Operating System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 What is System BIOS?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summary, BIOS: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Basic Input/Output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Known as system BIOS, ROM BIOS, or PC BIOS.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Firmware embedded on a non-volatile chip on the computer's motherboard.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Pre-installed on the motherboard by the manufacturer.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does BIOS work?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Computer starts up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loads into memory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wakes up the computer’s hardware components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performs a Power-On-Self-Test (POST) to make sure that all connected hardware components are working properly.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looks for a boot loader on the storage device to initialize the installed operating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Power-On-Self-Test (POST)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 computer passes the POST, the internal speaker will make a short single beep indicating that the computer has passed the test and is booting up normally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there are no beeps or multiple beeps, this indicated that the computer has failed POST.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There is an error and further troubleshooting is required to find out what is the problem.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computer will generate a beep code to help you pinpoint the problem. 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Examples: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Three long beeps could indicate a keyboard error.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continuous short beep could indicate a problem with a RAM module.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Always refer to the motherboard manufacturers’ documentation to examine a list of beep codes and what they indicate to be able to pinpoint  the problem and correct it</a:t>
            </a:r>
            <a:endParaRPr/>
          </a:p>
          <a:p>
            <a:pPr indent="-166687" lvl="1" marL="6858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Every computer and manufacturer will have a different standard for what each beep code means.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