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Quattrocento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9" roundtripDataSignature="AMtx7mjO06+WwfaZWdBIbuZO3PpwNLfv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40EDBE-35D3-452C-9848-3256E9FEAF26}">
  <a:tblStyle styleId="{AE40EDBE-35D3-452C-9848-3256E9FEAF26}"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QuattrocentoSans-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QuattrocentoSans-italic.fntdata"/><Relationship Id="rId12" Type="http://schemas.openxmlformats.org/officeDocument/2006/relationships/slide" Target="slides/slide6.xml"/><Relationship Id="rId56" Type="http://schemas.openxmlformats.org/officeDocument/2006/relationships/font" Target="fonts/QuattrocentoSans-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Quattrocento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423" name="Google Shape;42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50"/>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5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0"/>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50"/>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50"/>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5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6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8" name="Google Shape;98;p6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9" name="Google Shape;99;p6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61"/>
          <p:cNvSpPr/>
          <p:nvPr>
            <p:ph idx="2" type="pic"/>
          </p:nvPr>
        </p:nvSpPr>
        <p:spPr>
          <a:xfrm>
            <a:off x="5183188" y="987427"/>
            <a:ext cx="6172200" cy="4873625"/>
          </a:xfrm>
          <a:prstGeom prst="rect">
            <a:avLst/>
          </a:prstGeom>
          <a:noFill/>
          <a:ln>
            <a:noFill/>
          </a:ln>
        </p:spPr>
      </p:sp>
      <p:sp>
        <p:nvSpPr>
          <p:cNvPr id="105" name="Google Shape;105;p6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6" name="Google Shape;106;p6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6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6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3" name="Google Shape;113;p6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7" name="Google Shape;117;p6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6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0" name="Google Shape;120;p6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6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22" name="Google Shape;122;p6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6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5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5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5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5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5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5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6" name="Google Shape;46;p5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 name="Google Shape;49;p5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1" name="Google Shape;51;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2" name="Google Shape;52;p5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5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5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5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5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60" name="Google Shape;60;p5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56"/>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56"/>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6"/>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5" name="Google Shape;65;p5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56"/>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9" name="Google Shape;69;p56"/>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5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57"/>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7"/>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5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1" name="Google Shape;81;p58"/>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8"/>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3" name="Google Shape;83;p58"/>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4" name="Google Shape;84;p58"/>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5" name="Google Shape;85;p58"/>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6" name="Google Shape;86;p5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5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hyperlink" Target="http://www.youtube.com/watch?v=lnedOWfPKT0" TargetMode="External"/><Relationship Id="rId4" Type="http://schemas.openxmlformats.org/officeDocument/2006/relationships/image" Target="../media/image25.jpg"/><Relationship Id="rId5" Type="http://schemas.openxmlformats.org/officeDocument/2006/relationships/hyperlink" Target="http://www.youtube.com/watch?v=lnedOWfPKT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Operating System Installation </a:t>
            </a:r>
            <a:br>
              <a:rPr lang="en-US"/>
            </a:br>
            <a:r>
              <a:rPr lang="en-US"/>
              <a:t>MS Windows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While OS Installation</a:t>
            </a:r>
            <a:endParaRPr/>
          </a:p>
        </p:txBody>
      </p:sp>
      <p:sp>
        <p:nvSpPr>
          <p:cNvPr id="184" name="Google Shape;18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Set a system / administrator password.</a:t>
            </a:r>
            <a:endParaRPr/>
          </a:p>
          <a:p>
            <a:pPr indent="-228600" lvl="1" marL="685800" rtl="0" algn="l">
              <a:lnSpc>
                <a:spcPct val="90000"/>
              </a:lnSpc>
              <a:spcBef>
                <a:spcPts val="780"/>
              </a:spcBef>
              <a:spcAft>
                <a:spcPts val="0"/>
              </a:spcAft>
              <a:buClr>
                <a:srgbClr val="7F7F7F"/>
              </a:buClr>
              <a:buSzPts val="2600"/>
              <a:buChar char="•"/>
            </a:pPr>
            <a:r>
              <a:rPr lang="en-US"/>
              <a:t>It is important to set a password for the default (or administrator) account while installation.</a:t>
            </a:r>
            <a:endParaRPr/>
          </a:p>
          <a:p>
            <a:pPr indent="-228600" lvl="1" marL="685800" rtl="0" algn="l">
              <a:lnSpc>
                <a:spcPct val="90000"/>
              </a:lnSpc>
              <a:spcBef>
                <a:spcPts val="780"/>
              </a:spcBef>
              <a:spcAft>
                <a:spcPts val="0"/>
              </a:spcAft>
              <a:buClr>
                <a:srgbClr val="7F7F7F"/>
              </a:buClr>
              <a:buSzPts val="2600"/>
              <a:buChar char="•"/>
            </a:pPr>
            <a:r>
              <a:rPr lang="en-US"/>
              <a:t>A password will insure illegal or unwanted access to the computer will take place.</a:t>
            </a:r>
            <a:endParaRPr/>
          </a:p>
          <a:p>
            <a:pPr indent="-228600" lvl="1" marL="685800" rtl="0" algn="l">
              <a:lnSpc>
                <a:spcPct val="90000"/>
              </a:lnSpc>
              <a:spcBef>
                <a:spcPts val="780"/>
              </a:spcBef>
              <a:spcAft>
                <a:spcPts val="0"/>
              </a:spcAft>
              <a:buClr>
                <a:srgbClr val="7F7F7F"/>
              </a:buClr>
              <a:buSzPts val="2600"/>
              <a:buChar char="•"/>
            </a:pPr>
            <a:r>
              <a:rPr lang="en-US"/>
              <a:t>Having a password will prevent viruses running over the network to access the computer.</a:t>
            </a:r>
            <a:endParaRPr/>
          </a:p>
          <a:p>
            <a:pPr indent="-228600" lvl="1" marL="685800" rtl="0" algn="l">
              <a:lnSpc>
                <a:spcPct val="90000"/>
              </a:lnSpc>
              <a:spcBef>
                <a:spcPts val="780"/>
              </a:spcBef>
              <a:spcAft>
                <a:spcPts val="0"/>
              </a:spcAft>
              <a:buClr>
                <a:srgbClr val="7F7F7F"/>
              </a:buClr>
              <a:buSzPts val="2600"/>
              <a:buChar char="•"/>
            </a:pPr>
            <a:r>
              <a:rPr lang="en-US"/>
              <a:t>The password should not be easy to guess.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After OS Installation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After OS Installation – What is next?</a:t>
            </a:r>
            <a:endParaRPr/>
          </a:p>
        </p:txBody>
      </p:sp>
      <p:sp>
        <p:nvSpPr>
          <p:cNvPr id="195" name="Google Shape;19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What should be done after finishing an OS installation?</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Install \ Update Device Drivers (if needed)</a:t>
            </a:r>
            <a:endParaRPr/>
          </a:p>
          <a:p>
            <a:pPr indent="-228600" lvl="2" marL="1143000" rtl="0" algn="l">
              <a:lnSpc>
                <a:spcPct val="90000"/>
              </a:lnSpc>
              <a:spcBef>
                <a:spcPts val="600"/>
              </a:spcBef>
              <a:spcAft>
                <a:spcPts val="0"/>
              </a:spcAft>
              <a:buClr>
                <a:srgbClr val="7F7F7F"/>
              </a:buClr>
              <a:buSzPts val="2000"/>
              <a:buChar char="•"/>
            </a:pPr>
            <a:r>
              <a:rPr lang="en-US"/>
              <a:t>Network cards driver: to be able to connect to the network/internet.</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Update computer operational information:</a:t>
            </a:r>
            <a:endParaRPr/>
          </a:p>
          <a:p>
            <a:pPr indent="-228600" lvl="2" marL="1143000" rtl="0" algn="l">
              <a:lnSpc>
                <a:spcPct val="90000"/>
              </a:lnSpc>
              <a:spcBef>
                <a:spcPts val="600"/>
              </a:spcBef>
              <a:spcAft>
                <a:spcPts val="0"/>
              </a:spcAft>
              <a:buClr>
                <a:srgbClr val="7F7F7F"/>
              </a:buClr>
              <a:buSzPts val="2000"/>
              <a:buChar char="•"/>
            </a:pPr>
            <a:r>
              <a:rPr lang="en-US"/>
              <a:t>Set the correct Date, Time and time zone.</a:t>
            </a:r>
            <a:endParaRPr/>
          </a:p>
          <a:p>
            <a:pPr indent="-228600" lvl="2" marL="1143000" rtl="0" algn="l">
              <a:lnSpc>
                <a:spcPct val="90000"/>
              </a:lnSpc>
              <a:spcBef>
                <a:spcPts val="600"/>
              </a:spcBef>
              <a:spcAft>
                <a:spcPts val="0"/>
              </a:spcAft>
              <a:buClr>
                <a:srgbClr val="7F7F7F"/>
              </a:buClr>
              <a:buSzPts val="2000"/>
              <a:buChar char="•"/>
            </a:pPr>
            <a:r>
              <a:rPr lang="en-US"/>
              <a:t>Provide a proper name for the computer.</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Security:</a:t>
            </a:r>
            <a:endParaRPr/>
          </a:p>
          <a:p>
            <a:pPr indent="-228600" lvl="2" marL="1143000" rtl="0" algn="l">
              <a:lnSpc>
                <a:spcPct val="90000"/>
              </a:lnSpc>
              <a:spcBef>
                <a:spcPts val="600"/>
              </a:spcBef>
              <a:spcAft>
                <a:spcPts val="0"/>
              </a:spcAft>
              <a:buClr>
                <a:srgbClr val="7F7F7F"/>
              </a:buClr>
              <a:buSzPts val="2000"/>
              <a:buChar char="•"/>
            </a:pPr>
            <a:r>
              <a:rPr lang="en-US"/>
              <a:t>Install security software: Antivirus</a:t>
            </a:r>
            <a:endParaRPr/>
          </a:p>
          <a:p>
            <a:pPr indent="-228600" lvl="2" marL="1143000" rtl="0" algn="l">
              <a:lnSpc>
                <a:spcPct val="90000"/>
              </a:lnSpc>
              <a:spcBef>
                <a:spcPts val="600"/>
              </a:spcBef>
              <a:spcAft>
                <a:spcPts val="0"/>
              </a:spcAft>
              <a:buClr>
                <a:srgbClr val="7F7F7F"/>
              </a:buClr>
              <a:buSzPts val="2000"/>
              <a:buChar char="•"/>
            </a:pPr>
            <a:r>
              <a:rPr lang="en-US"/>
              <a:t>Update OS: install patches, service packs.</a:t>
            </a:r>
            <a:endParaRPr/>
          </a:p>
          <a:p>
            <a:pPr indent="-228600" lvl="2" marL="1143000" rtl="0" algn="l">
              <a:lnSpc>
                <a:spcPct val="90000"/>
              </a:lnSpc>
              <a:spcBef>
                <a:spcPts val="600"/>
              </a:spcBef>
              <a:spcAft>
                <a:spcPts val="0"/>
              </a:spcAft>
              <a:buClr>
                <a:srgbClr val="7F7F7F"/>
              </a:buClr>
              <a:buSzPts val="2000"/>
              <a:buChar char="•"/>
            </a:pPr>
            <a:r>
              <a:rPr lang="en-US"/>
              <a:t>Setup firewall.</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Install required software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Device Manager</a:t>
            </a:r>
            <a:endParaRPr/>
          </a:p>
        </p:txBody>
      </p:sp>
      <p:sp>
        <p:nvSpPr>
          <p:cNvPr id="201" name="Google Shape;20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55A4"/>
              </a:buClr>
              <a:buSzPts val="3000"/>
              <a:buChar char="•"/>
            </a:pPr>
            <a:r>
              <a:rPr lang="en-US">
                <a:solidFill>
                  <a:srgbClr val="0055A4"/>
                </a:solidFill>
              </a:rPr>
              <a:t>Driver</a:t>
            </a:r>
            <a:r>
              <a:rPr lang="en-US"/>
              <a:t>: A driver is a software package that enables the OS to communicate with a specific hardware device.</a:t>
            </a:r>
            <a:endParaRPr/>
          </a:p>
          <a:p>
            <a:pPr indent="-228600" lvl="1" marL="685800" rtl="0" algn="l">
              <a:lnSpc>
                <a:spcPct val="90000"/>
              </a:lnSpc>
              <a:spcBef>
                <a:spcPts val="780"/>
              </a:spcBef>
              <a:spcAft>
                <a:spcPts val="0"/>
              </a:spcAft>
              <a:buClr>
                <a:srgbClr val="7F7F7F"/>
              </a:buClr>
              <a:buSzPts val="2600"/>
              <a:buChar char="•"/>
            </a:pPr>
            <a:r>
              <a:rPr lang="en-US"/>
              <a:t>Typically an .exe file installed by an .inf file.</a:t>
            </a:r>
            <a:endParaRPr/>
          </a:p>
          <a:p>
            <a:pPr indent="-228600" lvl="1" marL="685800" rtl="0" algn="l">
              <a:lnSpc>
                <a:spcPct val="90000"/>
              </a:lnSpc>
              <a:spcBef>
                <a:spcPts val="780"/>
              </a:spcBef>
              <a:spcAft>
                <a:spcPts val="0"/>
              </a:spcAft>
              <a:buClr>
                <a:srgbClr val="7F7F7F"/>
              </a:buClr>
              <a:buSzPts val="2600"/>
              <a:buChar char="•"/>
            </a:pPr>
            <a:r>
              <a:rPr lang="en-US"/>
              <a:t>If the device is Plug and Play (PnP), the driver should install automatically by the OS.</a:t>
            </a:r>
            <a:endParaRPr/>
          </a:p>
          <a:p>
            <a:pPr indent="-228600" lvl="2" marL="1143000" rtl="0" algn="l">
              <a:lnSpc>
                <a:spcPct val="90000"/>
              </a:lnSpc>
              <a:spcBef>
                <a:spcPts val="600"/>
              </a:spcBef>
              <a:spcAft>
                <a:spcPts val="0"/>
              </a:spcAft>
              <a:buClr>
                <a:srgbClr val="7F7F7F"/>
              </a:buClr>
              <a:buSzPts val="2000"/>
              <a:buChar char="•"/>
            </a:pPr>
            <a:r>
              <a:rPr lang="en-US"/>
              <a:t>Updated drivers or replacement drivers might need to be installed. </a:t>
            </a:r>
            <a:endParaRPr/>
          </a:p>
          <a:p>
            <a:pPr indent="-228600" lvl="1" marL="685800" rtl="0" algn="l">
              <a:lnSpc>
                <a:spcPct val="90000"/>
              </a:lnSpc>
              <a:spcBef>
                <a:spcPts val="780"/>
              </a:spcBef>
              <a:spcAft>
                <a:spcPts val="0"/>
              </a:spcAft>
              <a:buClr>
                <a:srgbClr val="7F7F7F"/>
              </a:buClr>
              <a:buSzPts val="2600"/>
              <a:buChar char="•"/>
            </a:pPr>
            <a:r>
              <a:rPr lang="en-US"/>
              <a:t>If the driver does not install automatically, you need to install it manually. </a:t>
            </a:r>
            <a:endParaRPr/>
          </a:p>
          <a:p>
            <a:pPr indent="-228600" lvl="2" marL="1143000" rtl="0" algn="l">
              <a:lnSpc>
                <a:spcPct val="90000"/>
              </a:lnSpc>
              <a:spcBef>
                <a:spcPts val="600"/>
              </a:spcBef>
              <a:spcAft>
                <a:spcPts val="0"/>
              </a:spcAft>
              <a:buClr>
                <a:srgbClr val="7F7F7F"/>
              </a:buClr>
              <a:buSzPts val="2000"/>
              <a:buChar char="•"/>
            </a:pPr>
            <a:r>
              <a:rPr lang="en-US"/>
              <a:t>From manufacturer website or media available with the hardware component.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Managing Devices And Drivers</a:t>
            </a:r>
            <a:endParaRPr/>
          </a:p>
        </p:txBody>
      </p:sp>
      <p:sp>
        <p:nvSpPr>
          <p:cNvPr id="207" name="Google Shape;20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A </a:t>
            </a:r>
            <a:r>
              <a:rPr lang="en-US">
                <a:solidFill>
                  <a:srgbClr val="0055A4"/>
                </a:solidFill>
              </a:rPr>
              <a:t>Device Manager</a:t>
            </a:r>
            <a:r>
              <a:rPr lang="en-US"/>
              <a:t> provides the following functionality:</a:t>
            </a:r>
            <a:endParaRPr/>
          </a:p>
          <a:p>
            <a:pPr indent="-228600" lvl="1" marL="685800" rtl="0" algn="l">
              <a:lnSpc>
                <a:spcPct val="90000"/>
              </a:lnSpc>
              <a:spcBef>
                <a:spcPts val="722"/>
              </a:spcBef>
              <a:spcAft>
                <a:spcPts val="0"/>
              </a:spcAft>
              <a:buClr>
                <a:srgbClr val="7F7F7F"/>
              </a:buClr>
              <a:buSzPct val="100000"/>
              <a:buChar char="•"/>
            </a:pPr>
            <a:r>
              <a:rPr lang="en-US"/>
              <a:t>Identify the drivers that are installed.</a:t>
            </a:r>
            <a:endParaRPr/>
          </a:p>
          <a:p>
            <a:pPr indent="-228600" lvl="1" marL="685800" rtl="0" algn="l">
              <a:lnSpc>
                <a:spcPct val="90000"/>
              </a:lnSpc>
              <a:spcBef>
                <a:spcPts val="722"/>
              </a:spcBef>
              <a:spcAft>
                <a:spcPts val="0"/>
              </a:spcAft>
              <a:buClr>
                <a:srgbClr val="7F7F7F"/>
              </a:buClr>
              <a:buSzPct val="100000"/>
              <a:buChar char="•"/>
            </a:pPr>
            <a:r>
              <a:rPr lang="en-US"/>
              <a:t>Determine whether a piece of hardware and its driver are working.</a:t>
            </a:r>
            <a:endParaRPr/>
          </a:p>
          <a:p>
            <a:pPr indent="-228600" lvl="1" marL="685800" rtl="0" algn="l">
              <a:lnSpc>
                <a:spcPct val="90000"/>
              </a:lnSpc>
              <a:spcBef>
                <a:spcPts val="722"/>
              </a:spcBef>
              <a:spcAft>
                <a:spcPts val="0"/>
              </a:spcAft>
              <a:buClr>
                <a:srgbClr val="7F7F7F"/>
              </a:buClr>
              <a:buSzPct val="100000"/>
              <a:buChar char="•"/>
            </a:pPr>
            <a:r>
              <a:rPr lang="en-US"/>
              <a:t>View devices by type, connection or resources.</a:t>
            </a:r>
            <a:endParaRPr/>
          </a:p>
          <a:p>
            <a:pPr indent="-228600" lvl="1" marL="685800" rtl="0" algn="l">
              <a:lnSpc>
                <a:spcPct val="90000"/>
              </a:lnSpc>
              <a:spcBef>
                <a:spcPts val="722"/>
              </a:spcBef>
              <a:spcAft>
                <a:spcPts val="0"/>
              </a:spcAft>
              <a:buClr>
                <a:srgbClr val="7F7F7F"/>
              </a:buClr>
              <a:buSzPct val="100000"/>
              <a:buChar char="•"/>
            </a:pPr>
            <a:r>
              <a:rPr lang="en-US"/>
              <a:t>Enable, disable and uninstall devices.</a:t>
            </a:r>
            <a:endParaRPr/>
          </a:p>
          <a:p>
            <a:pPr indent="-228600" lvl="1" marL="685800" rtl="0" algn="l">
              <a:lnSpc>
                <a:spcPct val="90000"/>
              </a:lnSpc>
              <a:spcBef>
                <a:spcPts val="722"/>
              </a:spcBef>
              <a:spcAft>
                <a:spcPts val="0"/>
              </a:spcAft>
              <a:buClr>
                <a:srgbClr val="7F7F7F"/>
              </a:buClr>
              <a:buSzPct val="100000"/>
              <a:buChar char="•"/>
            </a:pPr>
            <a:r>
              <a:rPr lang="en-US"/>
              <a:t>Change hardware configuration settings.</a:t>
            </a:r>
            <a:endParaRPr/>
          </a:p>
          <a:p>
            <a:pPr indent="-228600" lvl="1" marL="685800" rtl="0" algn="l">
              <a:lnSpc>
                <a:spcPct val="90000"/>
              </a:lnSpc>
              <a:spcBef>
                <a:spcPts val="722"/>
              </a:spcBef>
              <a:spcAft>
                <a:spcPts val="0"/>
              </a:spcAft>
              <a:buClr>
                <a:srgbClr val="7F7F7F"/>
              </a:buClr>
              <a:buSzPct val="100000"/>
              <a:buChar char="•"/>
            </a:pPr>
            <a:r>
              <a:rPr lang="en-US"/>
              <a:t>Install updated drivers.</a:t>
            </a:r>
            <a:endParaRPr/>
          </a:p>
          <a:p>
            <a:pPr indent="-228600" lvl="1" marL="685800" rtl="0" algn="l">
              <a:lnSpc>
                <a:spcPct val="90000"/>
              </a:lnSpc>
              <a:spcBef>
                <a:spcPts val="722"/>
              </a:spcBef>
              <a:spcAft>
                <a:spcPts val="0"/>
              </a:spcAft>
              <a:buClr>
                <a:srgbClr val="7F7F7F"/>
              </a:buClr>
              <a:buSzPct val="100000"/>
              <a:buChar char="•"/>
            </a:pPr>
            <a:r>
              <a:rPr lang="en-US"/>
              <a:t>Roll back to the previous version of a driver.</a:t>
            </a:r>
            <a:endParaRPr/>
          </a:p>
          <a:p>
            <a:pPr indent="-228600" lvl="1" marL="685800" rtl="0" algn="l">
              <a:lnSpc>
                <a:spcPct val="90000"/>
              </a:lnSpc>
              <a:spcBef>
                <a:spcPts val="722"/>
              </a:spcBef>
              <a:spcAft>
                <a:spcPts val="0"/>
              </a:spcAft>
              <a:buClr>
                <a:srgbClr val="7F7F7F"/>
              </a:buClr>
              <a:buSzPct val="100000"/>
              <a:buChar char="•"/>
            </a:pPr>
            <a:r>
              <a:rPr lang="en-US"/>
              <a:t>Change advanced settings/properties of a device,</a:t>
            </a:r>
            <a:endParaRPr/>
          </a:p>
          <a:p>
            <a:pPr indent="-228600" lvl="1" marL="685800" rtl="0" algn="l">
              <a:lnSpc>
                <a:spcPct val="90000"/>
              </a:lnSpc>
              <a:spcBef>
                <a:spcPts val="722"/>
              </a:spcBef>
              <a:spcAft>
                <a:spcPts val="0"/>
              </a:spcAft>
              <a:buClr>
                <a:srgbClr val="7F7F7F"/>
              </a:buClr>
              <a:buSzPct val="100000"/>
              <a:buChar char="•"/>
            </a:pPr>
            <a:r>
              <a:rPr lang="en-US"/>
              <a:t>Show hidden devices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HW Devices Properties – Driver Tab</a:t>
            </a:r>
            <a:endParaRPr/>
          </a:p>
        </p:txBody>
      </p:sp>
      <p:pic>
        <p:nvPicPr>
          <p:cNvPr id="213" name="Google Shape;213;p15"/>
          <p:cNvPicPr preferRelativeResize="0"/>
          <p:nvPr/>
        </p:nvPicPr>
        <p:blipFill rotWithShape="1">
          <a:blip r:embed="rId3">
            <a:alphaModFix/>
          </a:blip>
          <a:srcRect b="0" l="0" r="0" t="0"/>
          <a:stretch/>
        </p:blipFill>
        <p:spPr>
          <a:xfrm>
            <a:off x="295922" y="1385150"/>
            <a:ext cx="6728323" cy="5232288"/>
          </a:xfrm>
          <a:prstGeom prst="rect">
            <a:avLst/>
          </a:prstGeom>
          <a:noFill/>
          <a:ln>
            <a:noFill/>
          </a:ln>
        </p:spPr>
      </p:pic>
      <p:pic>
        <p:nvPicPr>
          <p:cNvPr id="214" name="Google Shape;214;p15"/>
          <p:cNvPicPr preferRelativeResize="0"/>
          <p:nvPr/>
        </p:nvPicPr>
        <p:blipFill rotWithShape="1">
          <a:blip r:embed="rId4">
            <a:alphaModFix/>
          </a:blip>
          <a:srcRect b="0" l="0" r="0" t="0"/>
          <a:stretch/>
        </p:blipFill>
        <p:spPr>
          <a:xfrm>
            <a:off x="4763663" y="1999801"/>
            <a:ext cx="3810000" cy="433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Device Manager: Undetected Device</a:t>
            </a:r>
            <a:endParaRPr/>
          </a:p>
        </p:txBody>
      </p:sp>
      <p:pic>
        <p:nvPicPr>
          <p:cNvPr id="220" name="Google Shape;220;p16"/>
          <p:cNvPicPr preferRelativeResize="0"/>
          <p:nvPr/>
        </p:nvPicPr>
        <p:blipFill rotWithShape="1">
          <a:blip r:embed="rId3">
            <a:alphaModFix/>
          </a:blip>
          <a:srcRect b="0" l="0" r="25075" t="0"/>
          <a:stretch/>
        </p:blipFill>
        <p:spPr>
          <a:xfrm>
            <a:off x="213174" y="1401233"/>
            <a:ext cx="5123943" cy="5318226"/>
          </a:xfrm>
          <a:prstGeom prst="rect">
            <a:avLst/>
          </a:prstGeom>
          <a:noFill/>
          <a:ln>
            <a:noFill/>
          </a:ln>
        </p:spPr>
      </p:pic>
      <p:sp>
        <p:nvSpPr>
          <p:cNvPr id="221" name="Google Shape;221;p16"/>
          <p:cNvSpPr/>
          <p:nvPr/>
        </p:nvSpPr>
        <p:spPr>
          <a:xfrm>
            <a:off x="2808936" y="2655500"/>
            <a:ext cx="2831977" cy="1228436"/>
          </a:xfrm>
          <a:prstGeom prst="wedgeRoundRectCallout">
            <a:avLst>
              <a:gd fmla="val -99203" name="adj1"/>
              <a:gd fmla="val 188246" name="adj2"/>
              <a:gd fmla="val 16667" name="adj3"/>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Quattrocento Sans"/>
                <a:ea typeface="Quattrocento Sans"/>
                <a:cs typeface="Quattrocento Sans"/>
                <a:sym typeface="Quattrocento Sans"/>
              </a:rPr>
              <a:t>Driver not detected for device.</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Notice the warning sign. </a:t>
            </a:r>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pic>
        <p:nvPicPr>
          <p:cNvPr descr="Image result for warning sign" id="222" name="Google Shape;222;p16"/>
          <p:cNvPicPr preferRelativeResize="0"/>
          <p:nvPr/>
        </p:nvPicPr>
        <p:blipFill rotWithShape="1">
          <a:blip r:embed="rId4">
            <a:alphaModFix/>
          </a:blip>
          <a:srcRect b="0" l="0" r="0" t="0"/>
          <a:stretch/>
        </p:blipFill>
        <p:spPr>
          <a:xfrm>
            <a:off x="5036994" y="3202989"/>
            <a:ext cx="452021" cy="452021"/>
          </a:xfrm>
          <a:prstGeom prst="rect">
            <a:avLst/>
          </a:prstGeom>
          <a:noFill/>
          <a:ln>
            <a:noFill/>
          </a:ln>
          <a:effectLst>
            <a:outerShdw blurRad="292100" rotWithShape="0" algn="tl" dir="2700000" dist="139700">
              <a:srgbClr val="333333">
                <a:alpha val="64705"/>
              </a:srgbClr>
            </a:outerShdw>
          </a:effectLst>
        </p:spPr>
      </p:pic>
      <p:pic>
        <p:nvPicPr>
          <p:cNvPr id="223" name="Google Shape;223;p16"/>
          <p:cNvPicPr preferRelativeResize="0"/>
          <p:nvPr/>
        </p:nvPicPr>
        <p:blipFill rotWithShape="1">
          <a:blip r:embed="rId5">
            <a:alphaModFix/>
          </a:blip>
          <a:srcRect b="0" l="0" r="0" t="0"/>
          <a:stretch/>
        </p:blipFill>
        <p:spPr>
          <a:xfrm>
            <a:off x="4600066" y="4060346"/>
            <a:ext cx="4181475" cy="2114550"/>
          </a:xfrm>
          <a:prstGeom prst="rect">
            <a:avLst/>
          </a:prstGeom>
          <a:noFill/>
          <a:ln>
            <a:noFill/>
          </a:ln>
        </p:spPr>
      </p:pic>
      <p:sp>
        <p:nvSpPr>
          <p:cNvPr id="224" name="Google Shape;224;p16"/>
          <p:cNvSpPr txBox="1"/>
          <p:nvPr>
            <p:ph idx="1" type="body"/>
          </p:nvPr>
        </p:nvSpPr>
        <p:spPr>
          <a:xfrm>
            <a:off x="6551090" y="1823558"/>
            <a:ext cx="52628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000"/>
              <a:buChar char="•"/>
            </a:pPr>
            <a:r>
              <a:rPr lang="en-US" sz="2000"/>
              <a:t>Devices that are not detected, a driver need to be installed manually using the </a:t>
            </a:r>
            <a:r>
              <a:rPr lang="en-US" sz="2000">
                <a:solidFill>
                  <a:srgbClr val="0055A4"/>
                </a:solidFill>
              </a:rPr>
              <a:t>Update Driver</a:t>
            </a:r>
            <a:r>
              <a:rPr lang="en-US" sz="2000"/>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Importance of Correct Computer Date &amp; Time</a:t>
            </a:r>
            <a:endParaRPr/>
          </a:p>
        </p:txBody>
      </p:sp>
      <p:sp>
        <p:nvSpPr>
          <p:cNvPr id="230" name="Google Shape;23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Keeping the correct time on your computer is essential, especially when using it as a business computer. </a:t>
            </a:r>
            <a:endParaRPr/>
          </a:p>
          <a:p>
            <a:pPr indent="-228600" lvl="0" marL="228600" rtl="0" algn="l">
              <a:lnSpc>
                <a:spcPct val="90000"/>
              </a:lnSpc>
              <a:spcBef>
                <a:spcPts val="900"/>
              </a:spcBef>
              <a:spcAft>
                <a:spcPts val="0"/>
              </a:spcAft>
              <a:buClr>
                <a:srgbClr val="7F7F7F"/>
              </a:buClr>
              <a:buSzPts val="3000"/>
              <a:buChar char="•"/>
            </a:pPr>
            <a:r>
              <a:rPr lang="en-US"/>
              <a:t>The computer keeps its own date and time internally and uses it on files, documents, and reminders. </a:t>
            </a:r>
            <a:endParaRPr/>
          </a:p>
          <a:p>
            <a:pPr indent="-228600" lvl="1" marL="685800" rtl="0" algn="l">
              <a:lnSpc>
                <a:spcPct val="90000"/>
              </a:lnSpc>
              <a:spcBef>
                <a:spcPts val="780"/>
              </a:spcBef>
              <a:spcAft>
                <a:spcPts val="0"/>
              </a:spcAft>
              <a:buClr>
                <a:srgbClr val="7F7F7F"/>
              </a:buClr>
              <a:buSzPts val="2600"/>
              <a:buChar char="•"/>
            </a:pPr>
            <a:r>
              <a:rPr lang="en-US"/>
              <a:t>If the date and time are not set correctly, bad dates become a flood of erroneous information, leading to lost files, missed appointments and poor recordkeeping.</a:t>
            </a:r>
            <a:endParaRPr/>
          </a:p>
          <a:p>
            <a:pPr indent="-228600" lvl="1" marL="685800" rtl="0" algn="l">
              <a:lnSpc>
                <a:spcPct val="90000"/>
              </a:lnSpc>
              <a:spcBef>
                <a:spcPts val="780"/>
              </a:spcBef>
              <a:spcAft>
                <a:spcPts val="0"/>
              </a:spcAft>
              <a:buClr>
                <a:srgbClr val="7F7F7F"/>
              </a:buClr>
              <a:buSzPts val="2600"/>
              <a:buChar char="•"/>
            </a:pPr>
            <a:r>
              <a:rPr lang="en-US"/>
              <a:t>Network problem might occur:</a:t>
            </a:r>
            <a:endParaRPr/>
          </a:p>
          <a:p>
            <a:pPr indent="-228600" lvl="2" marL="1143000" rtl="0" algn="l">
              <a:lnSpc>
                <a:spcPct val="90000"/>
              </a:lnSpc>
              <a:spcBef>
                <a:spcPts val="600"/>
              </a:spcBef>
              <a:spcAft>
                <a:spcPts val="0"/>
              </a:spcAft>
              <a:buClr>
                <a:srgbClr val="7F7F7F"/>
              </a:buClr>
              <a:buSzPts val="2000"/>
              <a:buChar char="•"/>
            </a:pPr>
            <a:r>
              <a:rPr lang="en-US"/>
              <a:t>Not able to join / access a network.</a:t>
            </a:r>
            <a:endParaRPr/>
          </a:p>
          <a:p>
            <a:pPr indent="-228600" lvl="2" marL="1143000" rtl="0" algn="l">
              <a:lnSpc>
                <a:spcPct val="90000"/>
              </a:lnSpc>
              <a:spcBef>
                <a:spcPts val="600"/>
              </a:spcBef>
              <a:spcAft>
                <a:spcPts val="0"/>
              </a:spcAft>
              <a:buClr>
                <a:srgbClr val="7F7F7F"/>
              </a:buClr>
              <a:buSzPts val="2000"/>
              <a:buChar char="•"/>
            </a:pPr>
            <a:r>
              <a:rPr lang="en-US"/>
              <a:t>Not able to sync files on shared resource.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After OS Installation: Choosing a proper PC Name</a:t>
            </a:r>
            <a:endParaRPr/>
          </a:p>
        </p:txBody>
      </p:sp>
      <p:sp>
        <p:nvSpPr>
          <p:cNvPr id="236" name="Google Shape;23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The computer name is an important piece of information that will you as a support employee to identify this specific PC.</a:t>
            </a:r>
            <a:endParaRPr/>
          </a:p>
          <a:p>
            <a:pPr indent="-228600" lvl="0" marL="228600" rtl="0" algn="l">
              <a:lnSpc>
                <a:spcPct val="90000"/>
              </a:lnSpc>
              <a:spcBef>
                <a:spcPts val="833"/>
              </a:spcBef>
              <a:spcAft>
                <a:spcPts val="0"/>
              </a:spcAft>
              <a:buClr>
                <a:srgbClr val="7F7F7F"/>
              </a:buClr>
              <a:buSzPct val="100000"/>
              <a:buChar char="•"/>
            </a:pPr>
            <a:r>
              <a:rPr lang="en-US"/>
              <a:t>The computer name will be used in logs as an identifier.</a:t>
            </a:r>
            <a:endParaRPr/>
          </a:p>
          <a:p>
            <a:pPr indent="-228600" lvl="1" marL="685800" rtl="0" algn="l">
              <a:lnSpc>
                <a:spcPct val="90000"/>
              </a:lnSpc>
              <a:spcBef>
                <a:spcPts val="722"/>
              </a:spcBef>
              <a:spcAft>
                <a:spcPts val="0"/>
              </a:spcAft>
              <a:buClr>
                <a:srgbClr val="7F7F7F"/>
              </a:buClr>
              <a:buSzPct val="100000"/>
              <a:buChar char="•"/>
            </a:pPr>
            <a:r>
              <a:rPr lang="en-US"/>
              <a:t>Very useful when troubleshooting network problems.</a:t>
            </a:r>
            <a:endParaRPr/>
          </a:p>
          <a:p>
            <a:pPr indent="-228600" lvl="0" marL="228600" rtl="0" algn="l">
              <a:lnSpc>
                <a:spcPct val="90000"/>
              </a:lnSpc>
              <a:spcBef>
                <a:spcPts val="833"/>
              </a:spcBef>
              <a:spcAft>
                <a:spcPts val="0"/>
              </a:spcAft>
              <a:buClr>
                <a:srgbClr val="7F7F7F"/>
              </a:buClr>
              <a:buSzPct val="100000"/>
              <a:buChar char="•"/>
            </a:pPr>
            <a:r>
              <a:rPr lang="en-US"/>
              <a:t>What is a good name for a PC?</a:t>
            </a:r>
            <a:endParaRPr/>
          </a:p>
          <a:p>
            <a:pPr indent="-228600" lvl="1" marL="685800" rtl="0" algn="l">
              <a:lnSpc>
                <a:spcPct val="90000"/>
              </a:lnSpc>
              <a:spcBef>
                <a:spcPts val="722"/>
              </a:spcBef>
              <a:spcAft>
                <a:spcPts val="0"/>
              </a:spcAft>
              <a:buClr>
                <a:srgbClr val="7F7F7F"/>
              </a:buClr>
              <a:buSzPct val="100000"/>
              <a:buChar char="•"/>
            </a:pPr>
            <a:r>
              <a:rPr lang="en-US"/>
              <a:t>Personal PC (assigned to a specific person): use the user’s name with an identifier.</a:t>
            </a:r>
            <a:endParaRPr/>
          </a:p>
          <a:p>
            <a:pPr indent="-228600" lvl="2" marL="1143000" rtl="0" algn="l">
              <a:lnSpc>
                <a:spcPct val="90000"/>
              </a:lnSpc>
              <a:spcBef>
                <a:spcPts val="555"/>
              </a:spcBef>
              <a:spcAft>
                <a:spcPts val="0"/>
              </a:spcAft>
              <a:buClr>
                <a:srgbClr val="7F7F7F"/>
              </a:buClr>
              <a:buSzPct val="100000"/>
              <a:buChar char="•"/>
            </a:pPr>
            <a:r>
              <a:rPr lang="en-US"/>
              <a:t>Example: User: Barry Allen – Works in the forensics lab, PC Name: BAllen-Lab</a:t>
            </a:r>
            <a:endParaRPr/>
          </a:p>
          <a:p>
            <a:pPr indent="-228600" lvl="1" marL="685800" rtl="0" algn="l">
              <a:lnSpc>
                <a:spcPct val="90000"/>
              </a:lnSpc>
              <a:spcBef>
                <a:spcPts val="722"/>
              </a:spcBef>
              <a:spcAft>
                <a:spcPts val="0"/>
              </a:spcAft>
              <a:buClr>
                <a:srgbClr val="7F7F7F"/>
              </a:buClr>
              <a:buSzPct val="100000"/>
              <a:buChar char="•"/>
            </a:pPr>
            <a:r>
              <a:rPr lang="en-US"/>
              <a:t>Public PC: used by a group user: use a name to identify the location.</a:t>
            </a:r>
            <a:endParaRPr/>
          </a:p>
          <a:p>
            <a:pPr indent="-228600" lvl="2" marL="1143000" rtl="0" algn="l">
              <a:lnSpc>
                <a:spcPct val="90000"/>
              </a:lnSpc>
              <a:spcBef>
                <a:spcPts val="555"/>
              </a:spcBef>
              <a:spcAft>
                <a:spcPts val="0"/>
              </a:spcAft>
              <a:buClr>
                <a:srgbClr val="7F7F7F"/>
              </a:buClr>
              <a:buSzPct val="100000"/>
              <a:buChar char="•"/>
            </a:pPr>
            <a:r>
              <a:rPr lang="en-US"/>
              <a:t>Example: PC used to search the library book, PC Name: Library-search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Domain vs Workgroup</a:t>
            </a:r>
            <a:endParaRPr/>
          </a:p>
        </p:txBody>
      </p:sp>
      <p:sp>
        <p:nvSpPr>
          <p:cNvPr id="242" name="Google Shape;242;p19"/>
          <p:cNvSpPr txBox="1"/>
          <p:nvPr>
            <p:ph idx="1" type="body"/>
          </p:nvPr>
        </p:nvSpPr>
        <p:spPr>
          <a:xfrm>
            <a:off x="838199" y="1825625"/>
            <a:ext cx="10909663"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rgbClr val="7F7F7F"/>
              </a:buClr>
              <a:buSzPct val="100000"/>
              <a:buChar char="•"/>
            </a:pPr>
            <a:r>
              <a:rPr lang="en-US" sz="2000"/>
              <a:t>Workgroup (Default setting in Windows OS)</a:t>
            </a:r>
            <a:endParaRPr/>
          </a:p>
          <a:p>
            <a:pPr indent="-228600" lvl="1" marL="685800" rtl="0" algn="l">
              <a:lnSpc>
                <a:spcPct val="120000"/>
              </a:lnSpc>
              <a:spcBef>
                <a:spcPts val="500"/>
              </a:spcBef>
              <a:spcAft>
                <a:spcPts val="0"/>
              </a:spcAft>
              <a:buClr>
                <a:srgbClr val="7F7F7F"/>
              </a:buClr>
              <a:buSzPct val="100000"/>
              <a:buChar char="•"/>
            </a:pPr>
            <a:r>
              <a:rPr lang="en-US" sz="1800"/>
              <a:t>All computers are peers; no computer has control over another computer.</a:t>
            </a:r>
            <a:endParaRPr/>
          </a:p>
          <a:p>
            <a:pPr indent="-228600" lvl="1" marL="685800" rtl="0" algn="l">
              <a:lnSpc>
                <a:spcPct val="120000"/>
              </a:lnSpc>
              <a:spcBef>
                <a:spcPts val="500"/>
              </a:spcBef>
              <a:spcAft>
                <a:spcPts val="0"/>
              </a:spcAft>
              <a:buClr>
                <a:srgbClr val="7F7F7F"/>
              </a:buClr>
              <a:buSzPct val="100000"/>
              <a:buChar char="•"/>
            </a:pPr>
            <a:r>
              <a:rPr lang="en-US" sz="1800"/>
              <a:t>Each computer has a set of local user accounts. To log on to any computer in the workgroup, you must have an account on that computer.</a:t>
            </a:r>
            <a:endParaRPr/>
          </a:p>
          <a:p>
            <a:pPr indent="-228600" lvl="1" marL="685800" rtl="0" algn="l">
              <a:lnSpc>
                <a:spcPct val="120000"/>
              </a:lnSpc>
              <a:spcBef>
                <a:spcPts val="500"/>
              </a:spcBef>
              <a:spcAft>
                <a:spcPts val="0"/>
              </a:spcAft>
              <a:buClr>
                <a:srgbClr val="7F7F7F"/>
              </a:buClr>
              <a:buSzPct val="100000"/>
              <a:buChar char="•"/>
            </a:pPr>
            <a:r>
              <a:rPr lang="en-US" sz="1800"/>
              <a:t>Typically a workgroup has less than twenty computers.</a:t>
            </a:r>
            <a:endParaRPr/>
          </a:p>
          <a:p>
            <a:pPr indent="-228600" lvl="1" marL="685800" rtl="0" algn="l">
              <a:lnSpc>
                <a:spcPct val="120000"/>
              </a:lnSpc>
              <a:spcBef>
                <a:spcPts val="500"/>
              </a:spcBef>
              <a:spcAft>
                <a:spcPts val="0"/>
              </a:spcAft>
              <a:buClr>
                <a:srgbClr val="7F7F7F"/>
              </a:buClr>
              <a:buSzPct val="100000"/>
              <a:buChar char="•"/>
            </a:pPr>
            <a:r>
              <a:rPr lang="en-US" sz="1800"/>
              <a:t>A workgroup is not protected by a password.</a:t>
            </a:r>
            <a:endParaRPr/>
          </a:p>
          <a:p>
            <a:pPr indent="-228600" lvl="1" marL="685800" rtl="0" algn="l">
              <a:lnSpc>
                <a:spcPct val="120000"/>
              </a:lnSpc>
              <a:spcBef>
                <a:spcPts val="500"/>
              </a:spcBef>
              <a:spcAft>
                <a:spcPts val="0"/>
              </a:spcAft>
              <a:buClr>
                <a:srgbClr val="7F7F7F"/>
              </a:buClr>
              <a:buSzPct val="100000"/>
              <a:buChar char="•"/>
            </a:pPr>
            <a:r>
              <a:rPr lang="en-US" sz="1800"/>
              <a:t>All computers must be on the same local network to access the other computers.</a:t>
            </a:r>
            <a:endParaRPr/>
          </a:p>
          <a:p>
            <a:pPr indent="-228600" lvl="0" marL="228600" rtl="0" algn="l">
              <a:lnSpc>
                <a:spcPct val="120000"/>
              </a:lnSpc>
              <a:spcBef>
                <a:spcPts val="555"/>
              </a:spcBef>
              <a:spcAft>
                <a:spcPts val="0"/>
              </a:spcAft>
              <a:buClr>
                <a:srgbClr val="7F7F7F"/>
              </a:buClr>
              <a:buSzPct val="100000"/>
              <a:buChar char="•"/>
            </a:pPr>
            <a:r>
              <a:rPr lang="en-US" sz="2000"/>
              <a:t>Domain</a:t>
            </a:r>
            <a:endParaRPr/>
          </a:p>
          <a:p>
            <a:pPr indent="-228600" lvl="1" marL="685800" rtl="0" algn="l">
              <a:lnSpc>
                <a:spcPct val="120000"/>
              </a:lnSpc>
              <a:spcBef>
                <a:spcPts val="500"/>
              </a:spcBef>
              <a:spcAft>
                <a:spcPts val="0"/>
              </a:spcAft>
              <a:buClr>
                <a:srgbClr val="7F7F7F"/>
              </a:buClr>
              <a:buSzPct val="100000"/>
              <a:buChar char="•"/>
            </a:pPr>
            <a:r>
              <a:rPr lang="en-US" sz="1800"/>
              <a:t>Contains at least one server: used to control security and permissions for all computers on the domain. </a:t>
            </a:r>
            <a:endParaRPr/>
          </a:p>
          <a:p>
            <a:pPr indent="-228600" lvl="1" marL="685800" rtl="0" algn="l">
              <a:lnSpc>
                <a:spcPct val="120000"/>
              </a:lnSpc>
              <a:spcBef>
                <a:spcPts val="500"/>
              </a:spcBef>
              <a:spcAft>
                <a:spcPts val="0"/>
              </a:spcAft>
              <a:buClr>
                <a:srgbClr val="7F7F7F"/>
              </a:buClr>
              <a:buSzPct val="100000"/>
              <a:buChar char="•"/>
            </a:pPr>
            <a:r>
              <a:rPr lang="en-US" sz="1800"/>
              <a:t>A user domain account allows a user to log on to any computer on the domain without needing an account on that computer.</a:t>
            </a:r>
            <a:endParaRPr/>
          </a:p>
          <a:p>
            <a:pPr indent="-228600" lvl="2" marL="1143000" rtl="0" algn="l">
              <a:lnSpc>
                <a:spcPct val="120000"/>
              </a:lnSpc>
              <a:spcBef>
                <a:spcPts val="389"/>
              </a:spcBef>
              <a:spcAft>
                <a:spcPts val="0"/>
              </a:spcAft>
              <a:buClr>
                <a:srgbClr val="7F7F7F"/>
              </a:buClr>
              <a:buSzPct val="100000"/>
              <a:buChar char="•"/>
            </a:pPr>
            <a:r>
              <a:rPr lang="en-US" sz="1400"/>
              <a:t>Domain users must provide a password or other credentials each time they access the domain.</a:t>
            </a:r>
            <a:endParaRPr/>
          </a:p>
          <a:p>
            <a:pPr indent="-111125" lvl="0" marL="228600" rtl="0" algn="l">
              <a:lnSpc>
                <a:spcPct val="120000"/>
              </a:lnSpc>
              <a:spcBef>
                <a:spcPts val="555"/>
              </a:spcBef>
              <a:spcAft>
                <a:spcPts val="0"/>
              </a:spcAft>
              <a:buClr>
                <a:srgbClr val="7F7F7F"/>
              </a:buClr>
              <a:buSzPct val="100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Installing MS Windows</a:t>
            </a:r>
            <a:endParaRPr/>
          </a:p>
          <a:p>
            <a:pPr indent="-228600" lvl="0" marL="228600" rtl="0" algn="l">
              <a:lnSpc>
                <a:spcPct val="80000"/>
              </a:lnSpc>
              <a:spcBef>
                <a:spcPts val="900"/>
              </a:spcBef>
              <a:spcAft>
                <a:spcPts val="0"/>
              </a:spcAft>
              <a:buClr>
                <a:srgbClr val="7F7F7F"/>
              </a:buClr>
              <a:buSzPts val="3000"/>
              <a:buChar char="•"/>
            </a:pPr>
            <a:r>
              <a:rPr lang="en-US"/>
              <a:t>OS Settings while Installation</a:t>
            </a:r>
            <a:endParaRPr/>
          </a:p>
          <a:p>
            <a:pPr indent="-228600" lvl="0" marL="228600" rtl="0" algn="l">
              <a:lnSpc>
                <a:spcPct val="80000"/>
              </a:lnSpc>
              <a:spcBef>
                <a:spcPts val="900"/>
              </a:spcBef>
              <a:spcAft>
                <a:spcPts val="0"/>
              </a:spcAft>
              <a:buClr>
                <a:srgbClr val="7F7F7F"/>
              </a:buClr>
              <a:buSzPts val="3000"/>
              <a:buChar char="•"/>
            </a:pPr>
            <a:r>
              <a:rPr lang="en-US"/>
              <a:t>After OS Installation</a:t>
            </a:r>
            <a:endParaRPr/>
          </a:p>
          <a:p>
            <a:pPr indent="-228600" lvl="0" marL="228600" rtl="0" algn="l">
              <a:lnSpc>
                <a:spcPct val="80000"/>
              </a:lnSpc>
              <a:spcBef>
                <a:spcPts val="900"/>
              </a:spcBef>
              <a:spcAft>
                <a:spcPts val="0"/>
              </a:spcAft>
              <a:buClr>
                <a:srgbClr val="7F7F7F"/>
              </a:buClr>
              <a:buSzPts val="3000"/>
              <a:buChar char="•"/>
            </a:pPr>
            <a:r>
              <a:rPr lang="en-US"/>
              <a:t>User Profiles</a:t>
            </a:r>
            <a:endParaRPr/>
          </a:p>
          <a:p>
            <a:pPr indent="-228600" lvl="0" marL="228600" rtl="0" algn="l">
              <a:lnSpc>
                <a:spcPct val="80000"/>
              </a:lnSpc>
              <a:spcBef>
                <a:spcPts val="900"/>
              </a:spcBef>
              <a:spcAft>
                <a:spcPts val="0"/>
              </a:spcAft>
              <a:buClr>
                <a:srgbClr val="7F7F7F"/>
              </a:buClr>
              <a:buSzPts val="3000"/>
              <a:buChar char="•"/>
            </a:pPr>
            <a:r>
              <a:rPr lang="en-US"/>
              <a:t>Windows Registry</a:t>
            </a:r>
            <a:endParaRPr/>
          </a:p>
          <a:p>
            <a:pPr indent="-228600" lvl="0" marL="228600" rtl="0" algn="l">
              <a:lnSpc>
                <a:spcPct val="80000"/>
              </a:lnSpc>
              <a:spcBef>
                <a:spcPts val="900"/>
              </a:spcBef>
              <a:spcAft>
                <a:spcPts val="0"/>
              </a:spcAft>
              <a:buClr>
                <a:srgbClr val="7F7F7F"/>
              </a:buClr>
              <a:buSzPts val="3000"/>
              <a:buChar char="•"/>
            </a:pPr>
            <a:r>
              <a:rPr lang="en-US"/>
              <a:t>OS Maintenance</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User Profiles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Profiles</a:t>
            </a:r>
            <a:endParaRPr/>
          </a:p>
        </p:txBody>
      </p:sp>
      <p:sp>
        <p:nvSpPr>
          <p:cNvPr id="253" name="Google Shape;253;p21"/>
          <p:cNvSpPr txBox="1"/>
          <p:nvPr>
            <p:ph idx="1" type="body"/>
          </p:nvPr>
        </p:nvSpPr>
        <p:spPr>
          <a:xfrm>
            <a:off x="838200" y="1825625"/>
            <a:ext cx="5402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user profile is created the first time a user logs into a computer. </a:t>
            </a:r>
            <a:endParaRPr/>
          </a:p>
          <a:p>
            <a:pPr indent="-228600" lvl="0" marL="228600" rtl="0" algn="l">
              <a:lnSpc>
                <a:spcPct val="90000"/>
              </a:lnSpc>
              <a:spcBef>
                <a:spcPts val="1600"/>
              </a:spcBef>
              <a:spcAft>
                <a:spcPts val="0"/>
              </a:spcAft>
              <a:buClr>
                <a:srgbClr val="7F7F7F"/>
              </a:buClr>
              <a:buSzPts val="3000"/>
              <a:buChar char="•"/>
            </a:pPr>
            <a:r>
              <a:rPr lang="en-US"/>
              <a:t>During subsequent logins, the system loads the user's profile and configures the computer environment according to the information stored in the user profile.</a:t>
            </a:r>
            <a:endParaRPr/>
          </a:p>
        </p:txBody>
      </p:sp>
      <p:pic>
        <p:nvPicPr>
          <p:cNvPr descr="Image result for windows 10 user profiles" id="254" name="Google Shape;254;p21"/>
          <p:cNvPicPr preferRelativeResize="0"/>
          <p:nvPr/>
        </p:nvPicPr>
        <p:blipFill rotWithShape="1">
          <a:blip r:embed="rId3">
            <a:alphaModFix/>
          </a:blip>
          <a:srcRect b="0" l="0" r="0" t="9277"/>
          <a:stretch/>
        </p:blipFill>
        <p:spPr>
          <a:xfrm>
            <a:off x="7377344" y="1112666"/>
            <a:ext cx="3487350" cy="2558341"/>
          </a:xfrm>
          <a:prstGeom prst="rect">
            <a:avLst/>
          </a:prstGeom>
          <a:noFill/>
          <a:ln>
            <a:noFill/>
          </a:ln>
        </p:spPr>
      </p:pic>
      <p:pic>
        <p:nvPicPr>
          <p:cNvPr id="255" name="Google Shape;255;p21"/>
          <p:cNvPicPr preferRelativeResize="0"/>
          <p:nvPr/>
        </p:nvPicPr>
        <p:blipFill rotWithShape="1">
          <a:blip r:embed="rId4">
            <a:alphaModFix/>
          </a:blip>
          <a:srcRect b="0" l="0" r="0" t="0"/>
          <a:stretch/>
        </p:blipFill>
        <p:spPr>
          <a:xfrm>
            <a:off x="6385172" y="3788963"/>
            <a:ext cx="5360541" cy="28496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Adding a Second User Profile</a:t>
            </a:r>
            <a:endParaRPr/>
          </a:p>
        </p:txBody>
      </p:sp>
      <p:sp>
        <p:nvSpPr>
          <p:cNvPr id="261" name="Google Shape;26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Start 🡪 Control Panel</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User Accounts 🡪 Manage Other Account</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Add a user account</a:t>
            </a:r>
            <a:endParaRPr/>
          </a:p>
          <a:p>
            <a:pPr indent="-228600" lvl="1" marL="685800" rtl="0" algn="l">
              <a:lnSpc>
                <a:spcPct val="90000"/>
              </a:lnSpc>
              <a:spcBef>
                <a:spcPts val="780"/>
              </a:spcBef>
              <a:spcAft>
                <a:spcPts val="0"/>
              </a:spcAft>
              <a:buClr>
                <a:srgbClr val="7F7F7F"/>
              </a:buClr>
              <a:buSzPts val="2600"/>
              <a:buChar char="•"/>
            </a:pPr>
            <a:r>
              <a:rPr lang="en-US"/>
              <a:t>Using Microsoft Account</a:t>
            </a:r>
            <a:endParaRPr/>
          </a:p>
          <a:p>
            <a:pPr indent="-228600" lvl="1" marL="685800" rtl="0" algn="l">
              <a:lnSpc>
                <a:spcPct val="90000"/>
              </a:lnSpc>
              <a:spcBef>
                <a:spcPts val="780"/>
              </a:spcBef>
              <a:spcAft>
                <a:spcPts val="0"/>
              </a:spcAft>
              <a:buClr>
                <a:srgbClr val="7F7F7F"/>
              </a:buClr>
              <a:buSzPts val="2600"/>
              <a:buChar char="•"/>
            </a:pPr>
            <a:r>
              <a:rPr lang="en-US"/>
              <a:t>Without a Microsoft Account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Adding a Second User Profile</a:t>
            </a:r>
            <a:endParaRPr/>
          </a:p>
        </p:txBody>
      </p:sp>
      <p:pic>
        <p:nvPicPr>
          <p:cNvPr id="267" name="Google Shape;267;p23"/>
          <p:cNvPicPr preferRelativeResize="0"/>
          <p:nvPr/>
        </p:nvPicPr>
        <p:blipFill rotWithShape="1">
          <a:blip r:embed="rId3">
            <a:alphaModFix/>
          </a:blip>
          <a:srcRect b="0" l="0" r="0" t="0"/>
          <a:stretch/>
        </p:blipFill>
        <p:spPr>
          <a:xfrm>
            <a:off x="310393" y="1453272"/>
            <a:ext cx="4834386" cy="2724445"/>
          </a:xfrm>
          <a:prstGeom prst="rect">
            <a:avLst/>
          </a:prstGeom>
          <a:noFill/>
          <a:ln>
            <a:noFill/>
          </a:ln>
        </p:spPr>
      </p:pic>
      <p:pic>
        <p:nvPicPr>
          <p:cNvPr id="268" name="Google Shape;268;p23"/>
          <p:cNvPicPr preferRelativeResize="0"/>
          <p:nvPr/>
        </p:nvPicPr>
        <p:blipFill rotWithShape="1">
          <a:blip r:embed="rId4">
            <a:alphaModFix/>
          </a:blip>
          <a:srcRect b="0" l="0" r="0" t="0"/>
          <a:stretch/>
        </p:blipFill>
        <p:spPr>
          <a:xfrm>
            <a:off x="609600" y="3333011"/>
            <a:ext cx="5220792" cy="2942206"/>
          </a:xfrm>
          <a:prstGeom prst="rect">
            <a:avLst/>
          </a:prstGeom>
          <a:noFill/>
          <a:ln>
            <a:noFill/>
          </a:ln>
        </p:spPr>
      </p:pic>
      <p:pic>
        <p:nvPicPr>
          <p:cNvPr id="269" name="Google Shape;269;p23"/>
          <p:cNvPicPr preferRelativeResize="0"/>
          <p:nvPr/>
        </p:nvPicPr>
        <p:blipFill rotWithShape="1">
          <a:blip r:embed="rId5">
            <a:alphaModFix/>
          </a:blip>
          <a:srcRect b="0" l="0" r="0" t="0"/>
          <a:stretch/>
        </p:blipFill>
        <p:spPr>
          <a:xfrm>
            <a:off x="5374025" y="1502026"/>
            <a:ext cx="3683637" cy="3661969"/>
          </a:xfrm>
          <a:prstGeom prst="rect">
            <a:avLst/>
          </a:prstGeom>
          <a:noFill/>
          <a:ln>
            <a:noFill/>
          </a:ln>
        </p:spPr>
      </p:pic>
      <p:pic>
        <p:nvPicPr>
          <p:cNvPr id="270" name="Google Shape;270;p23"/>
          <p:cNvPicPr preferRelativeResize="0"/>
          <p:nvPr/>
        </p:nvPicPr>
        <p:blipFill rotWithShape="1">
          <a:blip r:embed="rId6">
            <a:alphaModFix/>
          </a:blip>
          <a:srcRect b="0" l="0" r="0" t="0"/>
          <a:stretch/>
        </p:blipFill>
        <p:spPr>
          <a:xfrm>
            <a:off x="7712251" y="2883628"/>
            <a:ext cx="3683637" cy="36619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Changing the Local Profile Language</a:t>
            </a:r>
            <a:endParaRPr/>
          </a:p>
        </p:txBody>
      </p:sp>
      <p:sp>
        <p:nvSpPr>
          <p:cNvPr id="276" name="Google Shape;276;p24"/>
          <p:cNvSpPr txBox="1"/>
          <p:nvPr>
            <p:ph idx="1" type="body"/>
          </p:nvPr>
        </p:nvSpPr>
        <p:spPr>
          <a:xfrm>
            <a:off x="838199" y="1825625"/>
            <a:ext cx="1107416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Login to second account.</a:t>
            </a:r>
            <a:endParaRPr/>
          </a:p>
          <a:p>
            <a:pPr indent="-228600" lvl="0" marL="228600" rtl="0" algn="l">
              <a:lnSpc>
                <a:spcPct val="90000"/>
              </a:lnSpc>
              <a:spcBef>
                <a:spcPts val="840"/>
              </a:spcBef>
              <a:spcAft>
                <a:spcPts val="0"/>
              </a:spcAft>
              <a:buClr>
                <a:srgbClr val="7F7F7F"/>
              </a:buClr>
              <a:buSzPts val="2800"/>
              <a:buChar char="•"/>
            </a:pPr>
            <a:r>
              <a:rPr lang="en-US" sz="2800"/>
              <a:t>Type settings in the search area on the task bar and select </a:t>
            </a:r>
            <a:r>
              <a:rPr lang="en-US" sz="2800">
                <a:solidFill>
                  <a:srgbClr val="0055A4"/>
                </a:solidFill>
              </a:rPr>
              <a:t>Settings</a:t>
            </a:r>
            <a:r>
              <a:rPr b="1" lang="en-US" sz="2800"/>
              <a:t>.</a:t>
            </a:r>
            <a:endParaRPr sz="2800"/>
          </a:p>
          <a:p>
            <a:pPr indent="-228600" lvl="0" marL="228600" rtl="0" algn="l">
              <a:lnSpc>
                <a:spcPct val="90000"/>
              </a:lnSpc>
              <a:spcBef>
                <a:spcPts val="840"/>
              </a:spcBef>
              <a:spcAft>
                <a:spcPts val="0"/>
              </a:spcAft>
              <a:buClr>
                <a:srgbClr val="7F7F7F"/>
              </a:buClr>
              <a:buSzPts val="2800"/>
              <a:buChar char="•"/>
            </a:pPr>
            <a:r>
              <a:rPr lang="en-US" sz="2800"/>
              <a:t>Select </a:t>
            </a:r>
            <a:r>
              <a:rPr lang="en-US" sz="2800">
                <a:solidFill>
                  <a:srgbClr val="0055A4"/>
                </a:solidFill>
              </a:rPr>
              <a:t>Time and language</a:t>
            </a:r>
            <a:r>
              <a:rPr lang="en-US" sz="2800"/>
              <a:t>.</a:t>
            </a:r>
            <a:endParaRPr/>
          </a:p>
          <a:p>
            <a:pPr indent="-228600" lvl="0" marL="228600" rtl="0" algn="l">
              <a:lnSpc>
                <a:spcPct val="90000"/>
              </a:lnSpc>
              <a:spcBef>
                <a:spcPts val="840"/>
              </a:spcBef>
              <a:spcAft>
                <a:spcPts val="0"/>
              </a:spcAft>
              <a:buClr>
                <a:srgbClr val="7F7F7F"/>
              </a:buClr>
              <a:buSzPts val="2800"/>
              <a:buChar char="•"/>
            </a:pPr>
            <a:r>
              <a:rPr lang="en-US" sz="2800"/>
              <a:t>Select </a:t>
            </a:r>
            <a:r>
              <a:rPr lang="en-US" sz="2800">
                <a:solidFill>
                  <a:srgbClr val="0055A4"/>
                </a:solidFill>
              </a:rPr>
              <a:t>Region and Language</a:t>
            </a:r>
            <a:r>
              <a:rPr lang="en-US" sz="2800"/>
              <a:t> from the left panel.</a:t>
            </a:r>
            <a:endParaRPr/>
          </a:p>
          <a:p>
            <a:pPr indent="-228600" lvl="0" marL="228600" rtl="0" algn="l">
              <a:lnSpc>
                <a:spcPct val="90000"/>
              </a:lnSpc>
              <a:spcBef>
                <a:spcPts val="840"/>
              </a:spcBef>
              <a:spcAft>
                <a:spcPts val="0"/>
              </a:spcAft>
              <a:buClr>
                <a:srgbClr val="7F7F7F"/>
              </a:buClr>
              <a:buSzPts val="2800"/>
              <a:buChar char="•"/>
            </a:pPr>
            <a:r>
              <a:rPr lang="en-US" sz="2800"/>
              <a:t>Click on </a:t>
            </a:r>
            <a:r>
              <a:rPr lang="en-US" sz="2800">
                <a:solidFill>
                  <a:srgbClr val="0055A4"/>
                </a:solidFill>
              </a:rPr>
              <a:t>Add language</a:t>
            </a:r>
            <a:r>
              <a:rPr lang="en-US" sz="2800"/>
              <a:t>.</a:t>
            </a:r>
            <a:endParaRPr/>
          </a:p>
          <a:p>
            <a:pPr indent="-228600" lvl="0" marL="228600" rtl="0" algn="l">
              <a:lnSpc>
                <a:spcPct val="90000"/>
              </a:lnSpc>
              <a:spcBef>
                <a:spcPts val="840"/>
              </a:spcBef>
              <a:spcAft>
                <a:spcPts val="0"/>
              </a:spcAft>
              <a:buClr>
                <a:srgbClr val="7F7F7F"/>
              </a:buClr>
              <a:buSzPts val="2800"/>
              <a:buChar char="•"/>
            </a:pPr>
            <a:r>
              <a:rPr lang="en-US" sz="2800"/>
              <a:t>Add desired language from the given list (French Canada).</a:t>
            </a:r>
            <a:endParaRPr/>
          </a:p>
          <a:p>
            <a:pPr indent="-228600" lvl="0" marL="228600" rtl="0" algn="l">
              <a:lnSpc>
                <a:spcPct val="90000"/>
              </a:lnSpc>
              <a:spcBef>
                <a:spcPts val="840"/>
              </a:spcBef>
              <a:spcAft>
                <a:spcPts val="0"/>
              </a:spcAft>
              <a:buClr>
                <a:srgbClr val="7F7F7F"/>
              </a:buClr>
              <a:buSzPts val="2800"/>
              <a:buChar char="•"/>
            </a:pPr>
            <a:r>
              <a:rPr lang="en-US" sz="2800"/>
              <a:t>Click on the </a:t>
            </a:r>
            <a:r>
              <a:rPr lang="en-US" sz="2800">
                <a:solidFill>
                  <a:srgbClr val="0055A4"/>
                </a:solidFill>
              </a:rPr>
              <a:t>French</a:t>
            </a:r>
            <a:r>
              <a:rPr b="1" lang="en-US" sz="2800"/>
              <a:t> </a:t>
            </a:r>
            <a:r>
              <a:rPr lang="en-US" sz="2800"/>
              <a:t>language and click on </a:t>
            </a:r>
            <a:r>
              <a:rPr lang="en-US" sz="2800">
                <a:solidFill>
                  <a:srgbClr val="0055A4"/>
                </a:solidFill>
              </a:rPr>
              <a:t>Set as Default</a:t>
            </a:r>
            <a:r>
              <a:rPr lang="en-US" sz="2800"/>
              <a:t> button.</a:t>
            </a:r>
            <a:endParaRPr/>
          </a:p>
          <a:p>
            <a:pPr indent="-50800" lvl="0" marL="228600" rtl="0" algn="l">
              <a:lnSpc>
                <a:spcPct val="90000"/>
              </a:lnSpc>
              <a:spcBef>
                <a:spcPts val="840"/>
              </a:spcBef>
              <a:spcAft>
                <a:spcPts val="0"/>
              </a:spcAft>
              <a:buClr>
                <a:srgbClr val="7F7F7F"/>
              </a:buClr>
              <a:buSzPts val="2800"/>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Handling User Profiles</a:t>
            </a:r>
            <a:endParaRPr/>
          </a:p>
        </p:txBody>
      </p:sp>
      <p:sp>
        <p:nvSpPr>
          <p:cNvPr id="282" name="Google Shape;28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user profile consists of the following:</a:t>
            </a:r>
            <a:endParaRPr/>
          </a:p>
          <a:p>
            <a:pPr indent="-228600" lvl="1" marL="685800" rtl="0" algn="l">
              <a:lnSpc>
                <a:spcPct val="90000"/>
              </a:lnSpc>
              <a:spcBef>
                <a:spcPts val="780"/>
              </a:spcBef>
              <a:spcAft>
                <a:spcPts val="0"/>
              </a:spcAft>
              <a:buClr>
                <a:srgbClr val="7F7F7F"/>
              </a:buClr>
              <a:buSzPts val="2600"/>
              <a:buChar char="•"/>
            </a:pPr>
            <a:r>
              <a:rPr lang="en-US"/>
              <a:t>Registry hive loaded by the system when the user logs in. </a:t>
            </a:r>
            <a:r>
              <a:rPr lang="en-US">
                <a:solidFill>
                  <a:srgbClr val="0055A4"/>
                </a:solidFill>
              </a:rPr>
              <a:t>HKEY_CURRENT_USER </a:t>
            </a:r>
            <a:r>
              <a:rPr lang="en-US"/>
              <a:t>key stores user preferences and configuration.</a:t>
            </a:r>
            <a:endParaRPr/>
          </a:p>
          <a:p>
            <a:pPr indent="-228600" lvl="1" marL="685800" rtl="0" algn="l">
              <a:lnSpc>
                <a:spcPct val="90000"/>
              </a:lnSpc>
              <a:spcBef>
                <a:spcPts val="780"/>
              </a:spcBef>
              <a:spcAft>
                <a:spcPts val="0"/>
              </a:spcAft>
              <a:buClr>
                <a:srgbClr val="7F7F7F"/>
              </a:buClr>
              <a:buSzPts val="2600"/>
              <a:buChar char="•"/>
            </a:pPr>
            <a:r>
              <a:rPr lang="en-US"/>
              <a:t>A set of folders stored in the file system. </a:t>
            </a:r>
            <a:endParaRPr/>
          </a:p>
          <a:p>
            <a:pPr indent="-228600" lvl="1" marL="685800" rtl="0" algn="l">
              <a:lnSpc>
                <a:spcPct val="90000"/>
              </a:lnSpc>
              <a:spcBef>
                <a:spcPts val="780"/>
              </a:spcBef>
              <a:spcAft>
                <a:spcPts val="0"/>
              </a:spcAft>
              <a:buClr>
                <a:srgbClr val="7F7F7F"/>
              </a:buClr>
              <a:buSzPts val="2600"/>
              <a:buChar char="•"/>
            </a:pPr>
            <a:r>
              <a:rPr lang="en-US"/>
              <a:t>Containers for applications and other system components to populate with sub-folders and user-specific data such as documents and config files.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Profiles</a:t>
            </a:r>
            <a:endParaRPr/>
          </a:p>
        </p:txBody>
      </p:sp>
      <p:sp>
        <p:nvSpPr>
          <p:cNvPr id="288" name="Google Shape;288;p26"/>
          <p:cNvSpPr txBox="1"/>
          <p:nvPr>
            <p:ph idx="1" type="body"/>
          </p:nvPr>
        </p:nvSpPr>
        <p:spPr>
          <a:xfrm>
            <a:off x="838200" y="1825624"/>
            <a:ext cx="10515600" cy="473497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rgbClr val="7F7F7F"/>
              </a:buClr>
              <a:buSzPct val="100000"/>
              <a:buChar char="•"/>
            </a:pPr>
            <a:r>
              <a:rPr lang="en-US"/>
              <a:t>Local Profile</a:t>
            </a:r>
            <a:endParaRPr/>
          </a:p>
          <a:p>
            <a:pPr indent="-228600" lvl="1" marL="685800" rtl="0" algn="l">
              <a:lnSpc>
                <a:spcPct val="120000"/>
              </a:lnSpc>
              <a:spcBef>
                <a:spcPts val="663"/>
              </a:spcBef>
              <a:spcAft>
                <a:spcPts val="0"/>
              </a:spcAft>
              <a:buClr>
                <a:srgbClr val="7F7F7F"/>
              </a:buClr>
              <a:buSzPct val="100000"/>
              <a:buChar char="•"/>
            </a:pPr>
            <a:r>
              <a:rPr lang="en-US"/>
              <a:t>A local user profile is created the first time a user logs onto a computer. </a:t>
            </a:r>
            <a:endParaRPr/>
          </a:p>
          <a:p>
            <a:pPr indent="-228600" lvl="1" marL="685800" rtl="0" algn="l">
              <a:lnSpc>
                <a:spcPct val="120000"/>
              </a:lnSpc>
              <a:spcBef>
                <a:spcPts val="663"/>
              </a:spcBef>
              <a:spcAft>
                <a:spcPts val="0"/>
              </a:spcAft>
              <a:buClr>
                <a:srgbClr val="7F7F7F"/>
              </a:buClr>
              <a:buSzPct val="100000"/>
              <a:buChar char="•"/>
            </a:pPr>
            <a:r>
              <a:rPr lang="en-US"/>
              <a:t>This is stored on the computer's hard drive. </a:t>
            </a:r>
            <a:endParaRPr/>
          </a:p>
          <a:p>
            <a:pPr indent="-228600" lvl="1" marL="685800" rtl="0" algn="l">
              <a:lnSpc>
                <a:spcPct val="120000"/>
              </a:lnSpc>
              <a:spcBef>
                <a:spcPts val="663"/>
              </a:spcBef>
              <a:spcAft>
                <a:spcPts val="0"/>
              </a:spcAft>
              <a:buClr>
                <a:srgbClr val="7F7F7F"/>
              </a:buClr>
              <a:buSzPct val="100000"/>
              <a:buChar char="•"/>
            </a:pPr>
            <a:r>
              <a:rPr lang="en-US"/>
              <a:t>Changes are specific to user and computer on which the changes are made.</a:t>
            </a:r>
            <a:endParaRPr/>
          </a:p>
          <a:p>
            <a:pPr indent="-228600" lvl="0" marL="228600" rtl="0" algn="l">
              <a:lnSpc>
                <a:spcPct val="120000"/>
              </a:lnSpc>
              <a:spcBef>
                <a:spcPts val="765"/>
              </a:spcBef>
              <a:spcAft>
                <a:spcPts val="0"/>
              </a:spcAft>
              <a:buClr>
                <a:srgbClr val="7F7F7F"/>
              </a:buClr>
              <a:buSzPct val="100000"/>
              <a:buChar char="•"/>
            </a:pPr>
            <a:r>
              <a:rPr lang="en-US"/>
              <a:t>Roaming Profile</a:t>
            </a:r>
            <a:endParaRPr/>
          </a:p>
          <a:p>
            <a:pPr indent="-228600" lvl="1" marL="685800" rtl="0" algn="l">
              <a:lnSpc>
                <a:spcPct val="120000"/>
              </a:lnSpc>
              <a:spcBef>
                <a:spcPts val="663"/>
              </a:spcBef>
              <a:spcAft>
                <a:spcPts val="0"/>
              </a:spcAft>
              <a:buClr>
                <a:srgbClr val="7F7F7F"/>
              </a:buClr>
              <a:buSzPct val="100000"/>
              <a:buChar char="•"/>
            </a:pPr>
            <a:r>
              <a:rPr lang="en-US"/>
              <a:t>A copy of the local profile that is copied to and stored on a shared server. </a:t>
            </a:r>
            <a:endParaRPr/>
          </a:p>
          <a:p>
            <a:pPr indent="-228600" lvl="1" marL="685800" rtl="0" algn="l">
              <a:lnSpc>
                <a:spcPct val="120000"/>
              </a:lnSpc>
              <a:spcBef>
                <a:spcPts val="663"/>
              </a:spcBef>
              <a:spcAft>
                <a:spcPts val="0"/>
              </a:spcAft>
              <a:buClr>
                <a:srgbClr val="7F7F7F"/>
              </a:buClr>
              <a:buSzPct val="100000"/>
              <a:buChar char="•"/>
            </a:pPr>
            <a:r>
              <a:rPr lang="en-US"/>
              <a:t>This is downloaded to any computer within the network that the user logs into.</a:t>
            </a:r>
            <a:endParaRPr/>
          </a:p>
          <a:p>
            <a:pPr indent="-228600" lvl="1" marL="685800" rtl="0" algn="l">
              <a:lnSpc>
                <a:spcPct val="120000"/>
              </a:lnSpc>
              <a:spcBef>
                <a:spcPts val="663"/>
              </a:spcBef>
              <a:spcAft>
                <a:spcPts val="0"/>
              </a:spcAft>
              <a:buClr>
                <a:srgbClr val="7F7F7F"/>
              </a:buClr>
              <a:buSzPct val="100000"/>
              <a:buChar char="•"/>
            </a:pPr>
            <a:r>
              <a:rPr lang="en-US"/>
              <a:t>Changes to a roaming profile are saved to the server when the user logs off.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Profiles (2)</a:t>
            </a:r>
            <a:endParaRPr/>
          </a:p>
        </p:txBody>
      </p:sp>
      <p:sp>
        <p:nvSpPr>
          <p:cNvPr id="294" name="Google Shape;29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rgbClr val="7F7F7F"/>
              </a:buClr>
              <a:buSzPct val="100000"/>
              <a:buChar char="•"/>
            </a:pPr>
            <a:r>
              <a:rPr lang="en-US"/>
              <a:t>Mandatory Profile</a:t>
            </a:r>
            <a:endParaRPr/>
          </a:p>
          <a:p>
            <a:pPr indent="-228600" lvl="1" marL="685800" rtl="0" algn="l">
              <a:lnSpc>
                <a:spcPct val="120000"/>
              </a:lnSpc>
              <a:spcBef>
                <a:spcPts val="663"/>
              </a:spcBef>
              <a:spcAft>
                <a:spcPts val="0"/>
              </a:spcAft>
              <a:buClr>
                <a:srgbClr val="7F7F7F"/>
              </a:buClr>
              <a:buSzPct val="100000"/>
              <a:buChar char="•"/>
            </a:pPr>
            <a:r>
              <a:rPr lang="en-US"/>
              <a:t>Administrators can create mandatory user profiles with settings for users. </a:t>
            </a:r>
            <a:endParaRPr/>
          </a:p>
          <a:p>
            <a:pPr indent="-228600" lvl="1" marL="685800" rtl="0" algn="l">
              <a:lnSpc>
                <a:spcPct val="120000"/>
              </a:lnSpc>
              <a:spcBef>
                <a:spcPts val="663"/>
              </a:spcBef>
              <a:spcAft>
                <a:spcPts val="0"/>
              </a:spcAft>
              <a:buClr>
                <a:srgbClr val="7F7F7F"/>
              </a:buClr>
              <a:buSzPct val="100000"/>
              <a:buChar char="•"/>
            </a:pPr>
            <a:r>
              <a:rPr lang="en-US"/>
              <a:t>These settings can only be changed by the administrator. </a:t>
            </a:r>
            <a:endParaRPr/>
          </a:p>
          <a:p>
            <a:pPr indent="-228600" lvl="1" marL="685800" rtl="0" algn="l">
              <a:lnSpc>
                <a:spcPct val="120000"/>
              </a:lnSpc>
              <a:spcBef>
                <a:spcPts val="663"/>
              </a:spcBef>
              <a:spcAft>
                <a:spcPts val="0"/>
              </a:spcAft>
              <a:buClr>
                <a:srgbClr val="7F7F7F"/>
              </a:buClr>
              <a:buSzPct val="100000"/>
              <a:buChar char="•"/>
            </a:pPr>
            <a:r>
              <a:rPr lang="en-US"/>
              <a:t>Any changes made to the profile by the user are lost once the user logs off.</a:t>
            </a:r>
            <a:endParaRPr/>
          </a:p>
          <a:p>
            <a:pPr indent="-228600" lvl="0" marL="228600" rtl="0" algn="l">
              <a:lnSpc>
                <a:spcPct val="120000"/>
              </a:lnSpc>
              <a:spcBef>
                <a:spcPts val="765"/>
              </a:spcBef>
              <a:spcAft>
                <a:spcPts val="0"/>
              </a:spcAft>
              <a:buClr>
                <a:srgbClr val="7F7F7F"/>
              </a:buClr>
              <a:buSzPct val="100000"/>
              <a:buChar char="•"/>
            </a:pPr>
            <a:r>
              <a:rPr lang="en-US"/>
              <a:t>Temporary Profile</a:t>
            </a:r>
            <a:endParaRPr/>
          </a:p>
          <a:p>
            <a:pPr indent="-228600" lvl="1" marL="685800" rtl="0" algn="l">
              <a:lnSpc>
                <a:spcPct val="120000"/>
              </a:lnSpc>
              <a:spcBef>
                <a:spcPts val="663"/>
              </a:spcBef>
              <a:spcAft>
                <a:spcPts val="0"/>
              </a:spcAft>
              <a:buClr>
                <a:srgbClr val="7F7F7F"/>
              </a:buClr>
              <a:buSzPct val="100000"/>
              <a:buChar char="•"/>
            </a:pPr>
            <a:r>
              <a:rPr lang="en-US"/>
              <a:t>A temporary profile is created if an error prevents user profile from loading. </a:t>
            </a:r>
            <a:endParaRPr/>
          </a:p>
          <a:p>
            <a:pPr indent="-228600" lvl="1" marL="685800" rtl="0" algn="l">
              <a:lnSpc>
                <a:spcPct val="120000"/>
              </a:lnSpc>
              <a:spcBef>
                <a:spcPts val="663"/>
              </a:spcBef>
              <a:spcAft>
                <a:spcPts val="0"/>
              </a:spcAft>
              <a:buClr>
                <a:srgbClr val="7F7F7F"/>
              </a:buClr>
              <a:buSzPct val="100000"/>
              <a:buChar char="•"/>
            </a:pPr>
            <a:r>
              <a:rPr lang="en-US"/>
              <a:t>These profiles are deleted automatically at the end of each session.</a:t>
            </a:r>
            <a:endParaRPr/>
          </a:p>
          <a:p>
            <a:pPr indent="-228600" lvl="1" marL="685800" rtl="0" algn="l">
              <a:lnSpc>
                <a:spcPct val="120000"/>
              </a:lnSpc>
              <a:spcBef>
                <a:spcPts val="663"/>
              </a:spcBef>
              <a:spcAft>
                <a:spcPts val="0"/>
              </a:spcAft>
              <a:buClr>
                <a:srgbClr val="7F7F7F"/>
              </a:buClr>
              <a:buSzPct val="100000"/>
              <a:buChar char="•"/>
            </a:pPr>
            <a:r>
              <a:rPr lang="en-US"/>
              <a:t>Any changes made to the profile by the user are lost once the user logs off.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Advantages Of User Profiles</a:t>
            </a:r>
            <a:endParaRPr/>
          </a:p>
        </p:txBody>
      </p:sp>
      <p:sp>
        <p:nvSpPr>
          <p:cNvPr id="300" name="Google Shape;30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rgbClr val="7F7F7F"/>
              </a:buClr>
              <a:buSzPct val="100000"/>
              <a:buChar char="•"/>
            </a:pPr>
            <a:r>
              <a:rPr lang="en-US"/>
              <a:t>When the user logs onto a computer, the system uses the same settings that were in use when the user last logged off.</a:t>
            </a:r>
            <a:endParaRPr/>
          </a:p>
          <a:p>
            <a:pPr indent="-228600" lvl="0" marL="228600" rtl="0" algn="l">
              <a:lnSpc>
                <a:spcPct val="120000"/>
              </a:lnSpc>
              <a:spcBef>
                <a:spcPts val="833"/>
              </a:spcBef>
              <a:spcAft>
                <a:spcPts val="0"/>
              </a:spcAft>
              <a:buClr>
                <a:srgbClr val="7F7F7F"/>
              </a:buClr>
              <a:buSzPct val="100000"/>
              <a:buChar char="•"/>
            </a:pPr>
            <a:r>
              <a:rPr lang="en-US"/>
              <a:t>When sharing a computer with other users, each user receives their own customized desktop after logging on.</a:t>
            </a:r>
            <a:endParaRPr/>
          </a:p>
          <a:p>
            <a:pPr indent="-228600" lvl="0" marL="228600" rtl="0" algn="l">
              <a:lnSpc>
                <a:spcPct val="120000"/>
              </a:lnSpc>
              <a:spcBef>
                <a:spcPts val="833"/>
              </a:spcBef>
              <a:spcAft>
                <a:spcPts val="0"/>
              </a:spcAft>
              <a:buClr>
                <a:srgbClr val="7F7F7F"/>
              </a:buClr>
              <a:buSzPct val="100000"/>
              <a:buChar char="•"/>
            </a:pPr>
            <a:r>
              <a:rPr lang="en-US"/>
              <a:t>Settings in the user profile are unique to each user and cannot be accessed by other users. </a:t>
            </a:r>
            <a:endParaRPr/>
          </a:p>
          <a:p>
            <a:pPr indent="-228600" lvl="0" marL="228600" rtl="0" algn="l">
              <a:lnSpc>
                <a:spcPct val="120000"/>
              </a:lnSpc>
              <a:spcBef>
                <a:spcPts val="833"/>
              </a:spcBef>
              <a:spcAft>
                <a:spcPts val="0"/>
              </a:spcAft>
              <a:buClr>
                <a:srgbClr val="7F7F7F"/>
              </a:buClr>
              <a:buSzPct val="100000"/>
              <a:buChar char="•"/>
            </a:pPr>
            <a:r>
              <a:rPr lang="en-US"/>
              <a:t>Changes made to one user's profile do not affect other users or their profiles.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Password Reset Disk</a:t>
            </a:r>
            <a:endParaRPr/>
          </a:p>
        </p:txBody>
      </p:sp>
      <p:sp>
        <p:nvSpPr>
          <p:cNvPr id="306" name="Google Shape;30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7F7F7F"/>
              </a:buClr>
              <a:buSzPts val="1800"/>
              <a:buChar char="●"/>
            </a:pPr>
            <a:r>
              <a:rPr lang="en-US"/>
              <a:t>Can only be created for a local user account </a:t>
            </a:r>
            <a:br>
              <a:rPr lang="en-US"/>
            </a:br>
            <a:r>
              <a:rPr lang="en-US"/>
              <a:t>(only needs to be done once).</a:t>
            </a:r>
            <a:endParaRPr/>
          </a:p>
          <a:p>
            <a:pPr indent="-228600" lvl="0" marL="457200" rtl="0" algn="l">
              <a:lnSpc>
                <a:spcPct val="90000"/>
              </a:lnSpc>
              <a:spcBef>
                <a:spcPts val="0"/>
              </a:spcBef>
              <a:spcAft>
                <a:spcPts val="0"/>
              </a:spcAft>
              <a:buClr>
                <a:srgbClr val="7F7F7F"/>
              </a:buClr>
              <a:buSzPts val="1800"/>
              <a:buNone/>
            </a:pPr>
            <a:r>
              <a:t/>
            </a:r>
            <a:endParaRPr/>
          </a:p>
          <a:p>
            <a:pPr indent="-342900" lvl="0" marL="457200" rtl="0" algn="l">
              <a:lnSpc>
                <a:spcPct val="90000"/>
              </a:lnSpc>
              <a:spcBef>
                <a:spcPts val="0"/>
              </a:spcBef>
              <a:spcAft>
                <a:spcPts val="0"/>
              </a:spcAft>
              <a:buClr>
                <a:srgbClr val="7F7F7F"/>
              </a:buClr>
              <a:buSzPts val="1800"/>
              <a:buChar char="●"/>
            </a:pPr>
            <a:r>
              <a:rPr lang="en-US"/>
              <a:t>Requires a USB flash drive or SD Card </a:t>
            </a:r>
            <a:br>
              <a:rPr lang="en-US"/>
            </a:br>
            <a:r>
              <a:rPr lang="en-US"/>
              <a:t>(you cannot use CD or DVD).</a:t>
            </a:r>
            <a:endParaRPr/>
          </a:p>
          <a:p>
            <a:pPr indent="-228600" lvl="0" marL="457200" rtl="0" algn="l">
              <a:lnSpc>
                <a:spcPct val="90000"/>
              </a:lnSpc>
              <a:spcBef>
                <a:spcPts val="0"/>
              </a:spcBef>
              <a:spcAft>
                <a:spcPts val="0"/>
              </a:spcAft>
              <a:buClr>
                <a:srgbClr val="7F7F7F"/>
              </a:buClr>
              <a:buSzPts val="1800"/>
              <a:buNone/>
            </a:pPr>
            <a:r>
              <a:t/>
            </a:r>
            <a:endParaRPr/>
          </a:p>
          <a:p>
            <a:pPr indent="-342900" lvl="0" marL="457200" rtl="0" algn="l">
              <a:lnSpc>
                <a:spcPct val="90000"/>
              </a:lnSpc>
              <a:spcBef>
                <a:spcPts val="0"/>
              </a:spcBef>
              <a:spcAft>
                <a:spcPts val="0"/>
              </a:spcAft>
              <a:buClr>
                <a:srgbClr val="7F7F7F"/>
              </a:buClr>
              <a:buSzPts val="1800"/>
              <a:buChar char="●"/>
            </a:pPr>
            <a:r>
              <a:rPr lang="en-US"/>
              <a:t>Control Panel 🡪 </a:t>
            </a:r>
            <a:br>
              <a:rPr lang="en-US"/>
            </a:br>
            <a:r>
              <a:rPr lang="en-US"/>
              <a:t>User Accounts 🡪 </a:t>
            </a:r>
            <a:br>
              <a:rPr lang="en-US"/>
            </a:br>
            <a:r>
              <a:rPr lang="en-US"/>
              <a:t>Create a password reset disk.</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07" name="Google Shape;307;p29"/>
          <p:cNvPicPr preferRelativeResize="0"/>
          <p:nvPr/>
        </p:nvPicPr>
        <p:blipFill rotWithShape="1">
          <a:blip r:embed="rId3">
            <a:alphaModFix/>
          </a:blip>
          <a:srcRect b="42539" l="0" r="26858" t="-1"/>
          <a:stretch/>
        </p:blipFill>
        <p:spPr>
          <a:xfrm>
            <a:off x="6813201" y="3871590"/>
            <a:ext cx="5207164" cy="23053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Installing MS Windows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Windows Registry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Windows Registry</a:t>
            </a:r>
            <a:endParaRPr/>
          </a:p>
        </p:txBody>
      </p:sp>
      <p:sp>
        <p:nvSpPr>
          <p:cNvPr id="318" name="Google Shape;31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Huge database that stores everything about the PC including information on all the hardware, network information, user preferences file types and practically everything you find in Windows.</a:t>
            </a:r>
            <a:endParaRPr/>
          </a:p>
          <a:p>
            <a:pPr indent="-228600" lvl="0" marL="228600" rtl="0" algn="l">
              <a:lnSpc>
                <a:spcPct val="110000"/>
              </a:lnSpc>
              <a:spcBef>
                <a:spcPts val="765"/>
              </a:spcBef>
              <a:spcAft>
                <a:spcPts val="0"/>
              </a:spcAft>
              <a:buClr>
                <a:srgbClr val="7F7F7F"/>
              </a:buClr>
              <a:buSzPct val="100000"/>
              <a:buChar char="•"/>
            </a:pPr>
            <a:r>
              <a:rPr lang="en-US"/>
              <a:t>Every version of Windows stores Registry files called hives in the </a:t>
            </a:r>
            <a:r>
              <a:rPr lang="en-US">
                <a:solidFill>
                  <a:srgbClr val="0055A4"/>
                </a:solidFill>
                <a:latin typeface="Courier New"/>
                <a:ea typeface="Courier New"/>
                <a:cs typeface="Courier New"/>
                <a:sym typeface="Courier New"/>
              </a:rPr>
              <a:t>\%SystemRoot%\System32\</a:t>
            </a:r>
            <a:r>
              <a:rPr lang="en-US"/>
              <a:t> config folder and each user account folder. </a:t>
            </a:r>
            <a:endParaRPr/>
          </a:p>
          <a:p>
            <a:pPr indent="-228600" lvl="0" marL="228600" rtl="0" algn="l">
              <a:lnSpc>
                <a:spcPct val="110000"/>
              </a:lnSpc>
              <a:spcBef>
                <a:spcPts val="765"/>
              </a:spcBef>
              <a:spcAft>
                <a:spcPts val="0"/>
              </a:spcAft>
              <a:buClr>
                <a:srgbClr val="7F7F7F"/>
              </a:buClr>
              <a:buSzPct val="100000"/>
              <a:buChar char="•"/>
            </a:pPr>
            <a:r>
              <a:rPr lang="en-US"/>
              <a:t>Computer technicians should:</a:t>
            </a:r>
            <a:endParaRPr/>
          </a:p>
          <a:p>
            <a:pPr indent="-228600" lvl="1" marL="685800" rtl="0" algn="l">
              <a:lnSpc>
                <a:spcPct val="110000"/>
              </a:lnSpc>
              <a:spcBef>
                <a:spcPts val="663"/>
              </a:spcBef>
              <a:spcAft>
                <a:spcPts val="0"/>
              </a:spcAft>
              <a:buClr>
                <a:srgbClr val="7F7F7F"/>
              </a:buClr>
              <a:buSzPct val="100000"/>
              <a:buChar char="•"/>
            </a:pPr>
            <a:r>
              <a:rPr lang="en-US"/>
              <a:t>Understand basic Registry components,</a:t>
            </a:r>
            <a:endParaRPr/>
          </a:p>
          <a:p>
            <a:pPr indent="-228600" lvl="1" marL="685800" rtl="0" algn="l">
              <a:lnSpc>
                <a:spcPct val="110000"/>
              </a:lnSpc>
              <a:spcBef>
                <a:spcPts val="663"/>
              </a:spcBef>
              <a:spcAft>
                <a:spcPts val="0"/>
              </a:spcAft>
              <a:buClr>
                <a:srgbClr val="7F7F7F"/>
              </a:buClr>
              <a:buSzPct val="100000"/>
              <a:buChar char="•"/>
            </a:pPr>
            <a:r>
              <a:rPr lang="en-US"/>
              <a:t>Know how to edit the Registry manually,</a:t>
            </a:r>
            <a:endParaRPr/>
          </a:p>
          <a:p>
            <a:pPr indent="-228600" lvl="1" marL="685800" rtl="0" algn="l">
              <a:lnSpc>
                <a:spcPct val="110000"/>
              </a:lnSpc>
              <a:spcBef>
                <a:spcPts val="663"/>
              </a:spcBef>
              <a:spcAft>
                <a:spcPts val="0"/>
              </a:spcAft>
              <a:buClr>
                <a:srgbClr val="7F7F7F"/>
              </a:buClr>
              <a:buSzPct val="100000"/>
              <a:buChar char="•"/>
            </a:pPr>
            <a:r>
              <a:rPr lang="en-US"/>
              <a:t>Know the best way to locate a particular setting.</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Accessing Registry</a:t>
            </a:r>
            <a:endParaRPr/>
          </a:p>
        </p:txBody>
      </p:sp>
      <p:sp>
        <p:nvSpPr>
          <p:cNvPr id="324" name="Google Shape;324;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To access the Registry, type “</a:t>
            </a:r>
            <a:r>
              <a:rPr lang="en-US">
                <a:solidFill>
                  <a:srgbClr val="0055A4"/>
                </a:solidFill>
              </a:rPr>
              <a:t>regedit</a:t>
            </a:r>
            <a:r>
              <a:rPr lang="en-US"/>
              <a:t>” in the </a:t>
            </a:r>
            <a:br>
              <a:rPr lang="en-US"/>
            </a:br>
            <a:r>
              <a:rPr lang="en-US"/>
              <a:t>Start 🡪 Search bar (or Spotlight).</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The Registry is organised in a tree structure similar to the folders in a file system. </a:t>
            </a:r>
            <a:endParaRPr/>
          </a:p>
          <a:p>
            <a:pPr indent="-228600" lvl="0" marL="228600" rtl="0" algn="l">
              <a:lnSpc>
                <a:spcPct val="90000"/>
              </a:lnSpc>
              <a:spcBef>
                <a:spcPts val="900"/>
              </a:spcBef>
              <a:spcAft>
                <a:spcPts val="0"/>
              </a:spcAft>
              <a:buClr>
                <a:srgbClr val="7F7F7F"/>
              </a:buClr>
              <a:buSzPts val="3000"/>
              <a:buChar char="•"/>
            </a:pPr>
            <a:r>
              <a:rPr lang="en-US"/>
              <a:t>It shows keys (or subkeys) on the left and values on the right.</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Five main subgroups or root keys</a:t>
            </a:r>
            <a:endParaRPr/>
          </a:p>
        </p:txBody>
      </p:sp>
      <p:graphicFrame>
        <p:nvGraphicFramePr>
          <p:cNvPr id="330" name="Google Shape;330;p33"/>
          <p:cNvGraphicFramePr/>
          <p:nvPr/>
        </p:nvGraphicFramePr>
        <p:xfrm>
          <a:off x="838200" y="1825625"/>
          <a:ext cx="3000000" cy="3000000"/>
        </p:xfrm>
        <a:graphic>
          <a:graphicData uri="http://schemas.openxmlformats.org/drawingml/2006/table">
            <a:tbl>
              <a:tblPr bandRow="1" firstRow="1">
                <a:noFill/>
                <a:tableStyleId>{AE40EDBE-35D3-452C-9848-3256E9FEAF26}</a:tableStyleId>
              </a:tblPr>
              <a:tblGrid>
                <a:gridCol w="2801650"/>
                <a:gridCol w="7713950"/>
              </a:tblGrid>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HKEY_CLASSES_ROOT</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Historically this root key defined the standard class objects used by Windows. Now this root key provides backwards compatibility for older applications.</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HKEY_CURRENT_USER</a:t>
                      </a:r>
                      <a:endParaRPr/>
                    </a:p>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HKEY_USERS</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These store personalized information for each user that has an account on the system such as desktop colours, screensavers and desktop contents.</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HKEY_LOCAL_MACHINE</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Contains all the data for a system’s non-user-specific configurations. This encompasses every device and every program in your computer.</a:t>
                      </a:r>
                      <a:endParaRPr/>
                    </a:p>
                  </a:txBody>
                  <a:tcPr marT="63500" marB="63500" marR="63500" marL="63500"/>
                </a:tc>
              </a:tr>
              <a:tr h="1026175">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HKEY_CURRENT_CONFIG</a:t>
                      </a:r>
                      <a:endParaRPr/>
                    </a:p>
                    <a:p>
                      <a:pPr indent="0" lvl="0" marL="0" marR="0" rtl="0" algn="l">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 </a:t>
                      </a:r>
                      <a:endParaRPr/>
                    </a:p>
                  </a:txBody>
                  <a:tcPr marT="63500" marB="63500" marR="63500" marL="63500"/>
                </a:tc>
                <a:tc>
                  <a:txBody>
                    <a:bodyPr/>
                    <a:lstStyle/>
                    <a:p>
                      <a:pPr indent="0" lvl="0" marL="0" marR="0" rtl="0" algn="just">
                        <a:lnSpc>
                          <a:spcPct val="115000"/>
                        </a:lnSpc>
                        <a:spcBef>
                          <a:spcPts val="0"/>
                        </a:spcBef>
                        <a:spcAft>
                          <a:spcPts val="0"/>
                        </a:spcAft>
                        <a:buNone/>
                      </a:pPr>
                      <a:r>
                        <a:rPr lang="en-US" sz="1800" u="none" cap="none" strike="noStrike">
                          <a:latin typeface="Quattrocento Sans"/>
                          <a:ea typeface="Quattrocento Sans"/>
                          <a:cs typeface="Quattrocento Sans"/>
                          <a:sym typeface="Quattrocento Sans"/>
                        </a:rPr>
                        <a:t>If the values in HKEY_LOCAL_MACHINE have more than one value, e.g. two different monitors, this root key defines which one is currently being used.</a:t>
                      </a:r>
                      <a:endParaRPr/>
                    </a:p>
                  </a:txBody>
                  <a:tcPr marT="63500" marB="63500" marR="63500" marL="635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sp>
        <p:nvSpPr>
          <p:cNvPr id="336" name="Google Shape;33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When you use the Registry Editor to access the Registry, you risk breaking things. </a:t>
            </a:r>
            <a:endParaRPr/>
          </a:p>
          <a:p>
            <a:pPr indent="-228600" lvl="0" marL="228600" rtl="0" algn="l">
              <a:lnSpc>
                <a:spcPct val="90000"/>
              </a:lnSpc>
              <a:spcBef>
                <a:spcPts val="900"/>
              </a:spcBef>
              <a:spcAft>
                <a:spcPts val="0"/>
              </a:spcAft>
              <a:buClr>
                <a:srgbClr val="7F7F7F"/>
              </a:buClr>
              <a:buSzPts val="3000"/>
              <a:buChar char="•"/>
            </a:pPr>
            <a:r>
              <a:rPr lang="en-US"/>
              <a:t>Applications might not start, utilities may not work, or your computer may not boot. </a:t>
            </a:r>
            <a:endParaRPr/>
          </a:p>
          <a:p>
            <a:pPr indent="-228600" lvl="0" marL="228600" rtl="0" algn="l">
              <a:lnSpc>
                <a:spcPct val="90000"/>
              </a:lnSpc>
              <a:spcBef>
                <a:spcPts val="900"/>
              </a:spcBef>
              <a:spcAft>
                <a:spcPts val="0"/>
              </a:spcAft>
              <a:buClr>
                <a:srgbClr val="7F7F7F"/>
              </a:buClr>
              <a:buSzPts val="3000"/>
              <a:buChar char="•"/>
            </a:pPr>
            <a:r>
              <a:rPr lang="en-US"/>
              <a:t>Always make a backup of the Registry (preferably into a thumb drive) before you change anything. After you make the change, reboot the system to see if it had the desired effect. If not, restore the old Registry settings from your backup.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pic>
        <p:nvPicPr>
          <p:cNvPr id="342" name="Google Shape;342;p35"/>
          <p:cNvPicPr preferRelativeResize="0"/>
          <p:nvPr>
            <p:ph idx="1" type="body"/>
          </p:nvPr>
        </p:nvPicPr>
        <p:blipFill rotWithShape="1">
          <a:blip r:embed="rId3">
            <a:alphaModFix/>
          </a:blip>
          <a:srcRect b="0" l="0" r="0" t="0"/>
          <a:stretch/>
        </p:blipFill>
        <p:spPr>
          <a:xfrm>
            <a:off x="3067050" y="2382044"/>
            <a:ext cx="6057900" cy="3238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Registry Editor</a:t>
            </a:r>
            <a:endParaRPr/>
          </a:p>
        </p:txBody>
      </p:sp>
      <p:sp>
        <p:nvSpPr>
          <p:cNvPr id="348" name="Google Shape;348;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To save a copy of the Registry,</a:t>
            </a:r>
            <a:endParaRPr/>
          </a:p>
          <a:p>
            <a:pPr indent="-228600" lvl="1" marL="685800" rtl="0" algn="l">
              <a:lnSpc>
                <a:spcPct val="90000"/>
              </a:lnSpc>
              <a:spcBef>
                <a:spcPts val="540"/>
              </a:spcBef>
              <a:spcAft>
                <a:spcPts val="0"/>
              </a:spcAft>
              <a:buClr>
                <a:srgbClr val="7F7F7F"/>
              </a:buClr>
              <a:buSzPts val="1800"/>
              <a:buChar char="•"/>
            </a:pPr>
            <a:r>
              <a:rPr lang="en-US"/>
              <a:t>Export the full registry or a single key or subkey (with all subkeys and values under it) using File → Export.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Saved with the extension .reg</a:t>
            </a:r>
            <a:endParaRPr/>
          </a:p>
          <a:p>
            <a:pPr indent="0" lvl="0" marL="0" rtl="0" algn="l">
              <a:lnSpc>
                <a:spcPct val="90000"/>
              </a:lnSpc>
              <a:spcBef>
                <a:spcPts val="660"/>
              </a:spcBef>
              <a:spcAft>
                <a:spcPts val="0"/>
              </a:spcAft>
              <a:buClr>
                <a:srgbClr val="7F7F7F"/>
              </a:buClr>
              <a:buSzPts val="2200"/>
              <a:buNone/>
            </a:pPr>
            <a:r>
              <a:rPr lang="en-US"/>
              <a:t> </a:t>
            </a:r>
            <a:endParaRPr/>
          </a:p>
          <a:p>
            <a:pPr indent="-228600" lvl="0" marL="228600" rtl="0" algn="l">
              <a:lnSpc>
                <a:spcPct val="90000"/>
              </a:lnSpc>
              <a:spcBef>
                <a:spcPts val="660"/>
              </a:spcBef>
              <a:spcAft>
                <a:spcPts val="0"/>
              </a:spcAft>
              <a:buClr>
                <a:srgbClr val="7F7F7F"/>
              </a:buClr>
              <a:buSzPts val="2200"/>
              <a:buChar char="•"/>
            </a:pPr>
            <a:r>
              <a:rPr lang="en-US"/>
              <a:t>To restore a set of backed up registry keys,</a:t>
            </a:r>
            <a:endParaRPr/>
          </a:p>
          <a:p>
            <a:pPr indent="-228600" lvl="1" marL="685800" rtl="0" algn="l">
              <a:lnSpc>
                <a:spcPct val="90000"/>
              </a:lnSpc>
              <a:spcBef>
                <a:spcPts val="540"/>
              </a:spcBef>
              <a:spcAft>
                <a:spcPts val="0"/>
              </a:spcAft>
              <a:buClr>
                <a:srgbClr val="7F7F7F"/>
              </a:buClr>
              <a:buSzPts val="1800"/>
              <a:buChar char="•"/>
            </a:pPr>
            <a:r>
              <a:rPr lang="en-US"/>
              <a:t>Use File → Import or right-click on the icon and select Merge.</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349" name="Google Shape;349;p36"/>
          <p:cNvPicPr preferRelativeResize="0"/>
          <p:nvPr>
            <p:ph idx="1" type="body"/>
          </p:nvPr>
        </p:nvPicPr>
        <p:blipFill rotWithShape="1">
          <a:blip r:embed="rId3">
            <a:alphaModFix/>
          </a:blip>
          <a:srcRect b="0" l="0" r="0" t="0"/>
          <a:stretch/>
        </p:blipFill>
        <p:spPr>
          <a:xfrm>
            <a:off x="2062162" y="2763044"/>
            <a:ext cx="2733675" cy="2476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OS Maintenance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Preventative Maintenance Tasks</a:t>
            </a:r>
            <a:endParaRPr/>
          </a:p>
        </p:txBody>
      </p:sp>
      <p:sp>
        <p:nvSpPr>
          <p:cNvPr id="360" name="Google Shape;36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cleanup.</a:t>
            </a:r>
            <a:br>
              <a:rPr lang="en-US"/>
            </a:br>
            <a:endParaRPr/>
          </a:p>
          <a:p>
            <a:pPr indent="-228600" lvl="0" marL="228600" rtl="0" algn="l">
              <a:lnSpc>
                <a:spcPct val="90000"/>
              </a:lnSpc>
              <a:spcBef>
                <a:spcPts val="900"/>
              </a:spcBef>
              <a:spcAft>
                <a:spcPts val="0"/>
              </a:spcAft>
              <a:buClr>
                <a:srgbClr val="7F7F7F"/>
              </a:buClr>
              <a:buSzPts val="3000"/>
              <a:buChar char="•"/>
            </a:pPr>
            <a:r>
              <a:rPr lang="en-US"/>
              <a:t>Disk defragmentation.</a:t>
            </a:r>
            <a:br>
              <a:rPr lang="en-US"/>
            </a:br>
            <a:endParaRPr/>
          </a:p>
          <a:p>
            <a:pPr indent="-228600" lvl="0" marL="228600" rtl="0" algn="l">
              <a:lnSpc>
                <a:spcPct val="90000"/>
              </a:lnSpc>
              <a:spcBef>
                <a:spcPts val="900"/>
              </a:spcBef>
              <a:spcAft>
                <a:spcPts val="0"/>
              </a:spcAft>
              <a:buClr>
                <a:srgbClr val="7F7F7F"/>
              </a:buClr>
              <a:buSzPts val="3000"/>
              <a:buChar char="•"/>
            </a:pPr>
            <a:r>
              <a:rPr lang="en-US"/>
              <a:t>Hard drive error checking.</a:t>
            </a:r>
            <a:br>
              <a:rPr lang="en-US"/>
            </a:br>
            <a:endParaRPr/>
          </a:p>
          <a:p>
            <a:pPr indent="-228600" lvl="0" marL="228600" rtl="0" algn="l">
              <a:lnSpc>
                <a:spcPct val="90000"/>
              </a:lnSpc>
              <a:spcBef>
                <a:spcPts val="900"/>
              </a:spcBef>
              <a:spcAft>
                <a:spcPts val="0"/>
              </a:spcAft>
              <a:buClr>
                <a:srgbClr val="7F7F7F"/>
              </a:buClr>
              <a:buSzPts val="3000"/>
              <a:buChar char="•"/>
            </a:pPr>
            <a:r>
              <a:rPr lang="en-US"/>
              <a:t>Updates to OS (e.g. service packs) and applications.</a:t>
            </a:r>
            <a:br>
              <a:rPr lang="en-US"/>
            </a:br>
            <a:endParaRPr/>
          </a:p>
          <a:p>
            <a:pPr indent="-228600" lvl="0" marL="228600" rtl="0" algn="l">
              <a:lnSpc>
                <a:spcPct val="90000"/>
              </a:lnSpc>
              <a:spcBef>
                <a:spcPts val="900"/>
              </a:spcBef>
              <a:spcAft>
                <a:spcPts val="0"/>
              </a:spcAft>
              <a:buClr>
                <a:srgbClr val="7F7F7F"/>
              </a:buClr>
              <a:buSzPts val="3000"/>
              <a:buChar char="•"/>
            </a:pPr>
            <a:r>
              <a:rPr lang="en-US"/>
              <a:t>Updates to antivirus and other protective software.</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Cleanup</a:t>
            </a:r>
            <a:endParaRPr/>
          </a:p>
        </p:txBody>
      </p:sp>
      <p:sp>
        <p:nvSpPr>
          <p:cNvPr id="366" name="Google Shape;36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Removes unneeded files</a:t>
            </a:r>
            <a:br>
              <a:rPr lang="en-US"/>
            </a:br>
            <a:r>
              <a:rPr lang="en-US"/>
              <a:t>e.g.</a:t>
            </a:r>
            <a:endParaRPr/>
          </a:p>
          <a:p>
            <a:pPr indent="-228600" lvl="1" marL="685800" rtl="0" algn="l">
              <a:lnSpc>
                <a:spcPct val="90000"/>
              </a:lnSpc>
              <a:spcBef>
                <a:spcPts val="780"/>
              </a:spcBef>
              <a:spcAft>
                <a:spcPts val="0"/>
              </a:spcAft>
              <a:buClr>
                <a:srgbClr val="7F7F7F"/>
              </a:buClr>
              <a:buSzPts val="2600"/>
              <a:buChar char="•"/>
            </a:pPr>
            <a:r>
              <a:rPr lang="en-US"/>
              <a:t>Temporary internet files</a:t>
            </a:r>
            <a:endParaRPr/>
          </a:p>
          <a:p>
            <a:pPr indent="-228600" lvl="1" marL="685800" rtl="0" algn="l">
              <a:lnSpc>
                <a:spcPct val="90000"/>
              </a:lnSpc>
              <a:spcBef>
                <a:spcPts val="780"/>
              </a:spcBef>
              <a:spcAft>
                <a:spcPts val="0"/>
              </a:spcAft>
              <a:buClr>
                <a:srgbClr val="7F7F7F"/>
              </a:buClr>
              <a:buSzPts val="2600"/>
              <a:buChar char="•"/>
            </a:pPr>
            <a:r>
              <a:rPr lang="en-US"/>
              <a:t>Files downloaded to install programs</a:t>
            </a:r>
            <a:endParaRPr/>
          </a:p>
          <a:p>
            <a:pPr indent="-228600" lvl="1" marL="685800" rtl="0" algn="l">
              <a:lnSpc>
                <a:spcPct val="90000"/>
              </a:lnSpc>
              <a:spcBef>
                <a:spcPts val="780"/>
              </a:spcBef>
              <a:spcAft>
                <a:spcPts val="0"/>
              </a:spcAft>
              <a:buClr>
                <a:srgbClr val="7F7F7F"/>
              </a:buClr>
              <a:buSzPts val="2600"/>
              <a:buChar char="•"/>
            </a:pPr>
            <a:r>
              <a:rPr lang="en-US"/>
              <a:t>Files in the recycle bin</a:t>
            </a:r>
            <a:endParaRPr/>
          </a:p>
          <a:p>
            <a:pPr indent="-228600" lvl="1" marL="685800" rtl="0" algn="l">
              <a:lnSpc>
                <a:spcPct val="90000"/>
              </a:lnSpc>
              <a:spcBef>
                <a:spcPts val="780"/>
              </a:spcBef>
              <a:spcAft>
                <a:spcPts val="0"/>
              </a:spcAft>
              <a:buClr>
                <a:srgbClr val="7F7F7F"/>
              </a:buClr>
              <a:buSzPts val="2600"/>
              <a:buChar char="•"/>
            </a:pPr>
            <a:r>
              <a:rPr lang="en-US"/>
              <a:t>Log files</a:t>
            </a:r>
            <a:endParaRPr/>
          </a:p>
          <a:p>
            <a:pPr indent="-228600" lvl="1" marL="685800" rtl="0" algn="l">
              <a:lnSpc>
                <a:spcPct val="90000"/>
              </a:lnSpc>
              <a:spcBef>
                <a:spcPts val="780"/>
              </a:spcBef>
              <a:spcAft>
                <a:spcPts val="0"/>
              </a:spcAft>
              <a:buClr>
                <a:srgbClr val="7F7F7F"/>
              </a:buClr>
              <a:buSzPts val="2600"/>
              <a:buChar char="•"/>
            </a:pPr>
            <a:r>
              <a:rPr lang="en-US"/>
              <a:t>Temporary files</a:t>
            </a:r>
            <a:endParaRPr/>
          </a:p>
          <a:p>
            <a:pPr indent="-228600" lvl="1" marL="685800" rtl="0" algn="l">
              <a:lnSpc>
                <a:spcPct val="90000"/>
              </a:lnSpc>
              <a:spcBef>
                <a:spcPts val="780"/>
              </a:spcBef>
              <a:spcAft>
                <a:spcPts val="0"/>
              </a:spcAft>
              <a:buClr>
                <a:srgbClr val="7F7F7F"/>
              </a:buClr>
              <a:buSzPts val="2600"/>
              <a:buChar char="•"/>
            </a:pPr>
            <a:r>
              <a:rPr lang="en-US"/>
              <a:t>Thumbnails</a:t>
            </a:r>
            <a:endParaRPr/>
          </a:p>
          <a:p>
            <a:pPr indent="-228600" lvl="0" marL="228600" rtl="0" algn="l">
              <a:lnSpc>
                <a:spcPct val="90000"/>
              </a:lnSpc>
              <a:spcBef>
                <a:spcPts val="900"/>
              </a:spcBef>
              <a:spcAft>
                <a:spcPts val="0"/>
              </a:spcAft>
              <a:buClr>
                <a:srgbClr val="7F7F7F"/>
              </a:buClr>
              <a:buSzPts val="3000"/>
              <a:buChar char="•"/>
            </a:pPr>
            <a:r>
              <a:rPr lang="en-US"/>
              <a:t>Admin can also clean up system files.</a:t>
            </a:r>
            <a:endParaRPr/>
          </a:p>
        </p:txBody>
      </p:sp>
      <p:pic>
        <p:nvPicPr>
          <p:cNvPr id="367" name="Google Shape;367;p39"/>
          <p:cNvPicPr preferRelativeResize="0"/>
          <p:nvPr/>
        </p:nvPicPr>
        <p:blipFill rotWithShape="1">
          <a:blip r:embed="rId3">
            <a:alphaModFix/>
          </a:blip>
          <a:srcRect b="0" l="0" r="0" t="0"/>
          <a:stretch/>
        </p:blipFill>
        <p:spPr>
          <a:xfrm>
            <a:off x="7692454" y="1839119"/>
            <a:ext cx="3571875" cy="432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Sources</a:t>
            </a:r>
            <a:endParaRPr/>
          </a:p>
        </p:txBody>
      </p:sp>
      <p:sp>
        <p:nvSpPr>
          <p:cNvPr id="149" name="Google Shape;14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DVD</a:t>
            </a:r>
            <a:br>
              <a:rPr lang="en-US"/>
            </a:br>
            <a:endParaRPr/>
          </a:p>
          <a:p>
            <a:pPr indent="-228600" lvl="0" marL="228600" rtl="0" algn="l">
              <a:lnSpc>
                <a:spcPct val="90000"/>
              </a:lnSpc>
              <a:spcBef>
                <a:spcPts val="900"/>
              </a:spcBef>
              <a:spcAft>
                <a:spcPts val="0"/>
              </a:spcAft>
              <a:buClr>
                <a:srgbClr val="7F7F7F"/>
              </a:buClr>
              <a:buSzPts val="3000"/>
              <a:buChar char="•"/>
            </a:pPr>
            <a:r>
              <a:rPr lang="en-US"/>
              <a:t>USB</a:t>
            </a:r>
            <a:br>
              <a:rPr lang="en-US"/>
            </a:br>
            <a:endParaRPr/>
          </a:p>
          <a:p>
            <a:pPr indent="-228600" lvl="0" marL="228600" rtl="0" algn="l">
              <a:lnSpc>
                <a:spcPct val="90000"/>
              </a:lnSpc>
              <a:spcBef>
                <a:spcPts val="900"/>
              </a:spcBef>
              <a:spcAft>
                <a:spcPts val="0"/>
              </a:spcAft>
              <a:buClr>
                <a:srgbClr val="7F7F7F"/>
              </a:buClr>
              <a:buSzPts val="3000"/>
              <a:buChar char="•"/>
            </a:pPr>
            <a:r>
              <a:rPr lang="en-US"/>
              <a:t>Network Share</a:t>
            </a:r>
            <a:br>
              <a:rPr lang="en-US"/>
            </a:br>
            <a:endParaRPr/>
          </a:p>
          <a:p>
            <a:pPr indent="-228600" lvl="0" marL="228600" rtl="0" algn="l">
              <a:lnSpc>
                <a:spcPct val="90000"/>
              </a:lnSpc>
              <a:spcBef>
                <a:spcPts val="900"/>
              </a:spcBef>
              <a:spcAft>
                <a:spcPts val="0"/>
              </a:spcAft>
              <a:buClr>
                <a:srgbClr val="7F7F7F"/>
              </a:buClr>
              <a:buSzPts val="3000"/>
              <a:buChar char="•"/>
            </a:pPr>
            <a:r>
              <a:rPr lang="en-US"/>
              <a:t>Windows Deployment Services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Defragmentation</a:t>
            </a:r>
            <a:endParaRPr/>
          </a:p>
        </p:txBody>
      </p:sp>
      <p:sp>
        <p:nvSpPr>
          <p:cNvPr id="373" name="Google Shape;37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If a storage device is fragmented, </a:t>
            </a:r>
            <a:br>
              <a:rPr lang="en-US"/>
            </a:br>
            <a:r>
              <a:rPr lang="en-US"/>
              <a:t>it can slow down your computer.</a:t>
            </a:r>
            <a:endParaRPr/>
          </a:p>
          <a:p>
            <a:pPr indent="-228600" lvl="0" marL="228600" rtl="0" algn="l">
              <a:lnSpc>
                <a:spcPct val="90000"/>
              </a:lnSpc>
              <a:spcBef>
                <a:spcPts val="900"/>
              </a:spcBef>
              <a:spcAft>
                <a:spcPts val="0"/>
              </a:spcAft>
              <a:buClr>
                <a:srgbClr val="7F7F7F"/>
              </a:buClr>
              <a:buSzPts val="3000"/>
              <a:buChar char="•"/>
            </a:pPr>
            <a:r>
              <a:rPr lang="en-US"/>
              <a:t>A disk can become fragmented</a:t>
            </a:r>
            <a:br>
              <a:rPr lang="en-US"/>
            </a:br>
            <a:r>
              <a:rPr lang="en-US"/>
              <a:t>very quickly if it is used heavily</a:t>
            </a:r>
            <a:br>
              <a:rPr lang="en-US"/>
            </a:br>
            <a:r>
              <a:rPr lang="en-US"/>
              <a:t>and data is written to it often.</a:t>
            </a:r>
            <a:endParaRPr/>
          </a:p>
          <a:p>
            <a:pPr indent="-228600" lvl="0" marL="228600" rtl="0" algn="l">
              <a:lnSpc>
                <a:spcPct val="90000"/>
              </a:lnSpc>
              <a:spcBef>
                <a:spcPts val="900"/>
              </a:spcBef>
              <a:spcAft>
                <a:spcPts val="0"/>
              </a:spcAft>
              <a:buClr>
                <a:srgbClr val="7F7F7F"/>
              </a:buClr>
              <a:buSzPts val="3000"/>
              <a:buChar char="•"/>
            </a:pPr>
            <a:r>
              <a:rPr lang="en-US"/>
              <a:t>Disk defragmenter typically runs </a:t>
            </a:r>
            <a:br>
              <a:rPr lang="en-US"/>
            </a:br>
            <a:r>
              <a:rPr lang="en-US"/>
              <a:t>on a schedule but you can </a:t>
            </a:r>
            <a:br>
              <a:rPr lang="en-US"/>
            </a:br>
            <a:r>
              <a:rPr lang="en-US"/>
              <a:t>analyze and defrag manually.</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74" name="Google Shape;374;p40"/>
          <p:cNvPicPr preferRelativeResize="0"/>
          <p:nvPr/>
        </p:nvPicPr>
        <p:blipFill rotWithShape="1">
          <a:blip r:embed="rId3">
            <a:alphaModFix/>
          </a:blip>
          <a:srcRect b="0" l="0" r="0" t="0"/>
          <a:stretch/>
        </p:blipFill>
        <p:spPr>
          <a:xfrm>
            <a:off x="6908220" y="1993980"/>
            <a:ext cx="5047635" cy="401462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Hard Drive Error Checking</a:t>
            </a:r>
            <a:endParaRPr/>
          </a:p>
        </p:txBody>
      </p:sp>
      <p:sp>
        <p:nvSpPr>
          <p:cNvPr id="380" name="Google Shape;380;p41"/>
          <p:cNvSpPr txBox="1"/>
          <p:nvPr>
            <p:ph idx="1" type="body"/>
          </p:nvPr>
        </p:nvSpPr>
        <p:spPr>
          <a:xfrm>
            <a:off x="838200" y="1825625"/>
            <a:ext cx="559811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Disk Check tool in Windows can find and repair file system errors on:</a:t>
            </a:r>
            <a:endParaRPr/>
          </a:p>
          <a:p>
            <a:pPr indent="-228600" lvl="1" marL="685800" rtl="0" algn="l">
              <a:lnSpc>
                <a:spcPct val="90000"/>
              </a:lnSpc>
              <a:spcBef>
                <a:spcPts val="780"/>
              </a:spcBef>
              <a:spcAft>
                <a:spcPts val="0"/>
              </a:spcAft>
              <a:buClr>
                <a:srgbClr val="7F7F7F"/>
              </a:buClr>
              <a:buSzPts val="2600"/>
              <a:buChar char="•"/>
            </a:pPr>
            <a:r>
              <a:rPr lang="en-US"/>
              <a:t>Local hard drives.</a:t>
            </a:r>
            <a:endParaRPr/>
          </a:p>
          <a:p>
            <a:pPr indent="-228600" lvl="1" marL="685800" rtl="0" algn="l">
              <a:lnSpc>
                <a:spcPct val="90000"/>
              </a:lnSpc>
              <a:spcBef>
                <a:spcPts val="780"/>
              </a:spcBef>
              <a:spcAft>
                <a:spcPts val="0"/>
              </a:spcAft>
              <a:buClr>
                <a:srgbClr val="7F7F7F"/>
              </a:buClr>
              <a:buSzPts val="2600"/>
              <a:buChar char="•"/>
            </a:pPr>
            <a:r>
              <a:rPr lang="en-US"/>
              <a:t>Removable media such as USB flash drives or memory cards.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381" name="Google Shape;381;p41"/>
          <p:cNvPicPr preferRelativeResize="0"/>
          <p:nvPr/>
        </p:nvPicPr>
        <p:blipFill rotWithShape="1">
          <a:blip r:embed="rId3">
            <a:alphaModFix/>
          </a:blip>
          <a:srcRect b="0" l="0" r="0" t="0"/>
          <a:stretch/>
        </p:blipFill>
        <p:spPr>
          <a:xfrm>
            <a:off x="6899301" y="1825625"/>
            <a:ext cx="4820833" cy="42081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Updates to OS and applications</a:t>
            </a:r>
            <a:endParaRPr/>
          </a:p>
        </p:txBody>
      </p:sp>
      <p:sp>
        <p:nvSpPr>
          <p:cNvPr id="387" name="Google Shape;38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A service pack is a collection of updates, fixes or enhancements to a software program, delivered in the form of a single installable package. They may introduce new features to an OS as well as bug fixes, security enhancements, etc.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It is common to have service packs issued within the first two years of release of a product, and they are usually numbered, e.g. SP1, SP2.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Note: Microsoft recommends that you never be more than two service packs behind.</a:t>
            </a:r>
            <a:endParaRPr/>
          </a:p>
          <a:p>
            <a:pPr indent="-80962" lvl="0" marL="228600" rtl="0" algn="l">
              <a:lnSpc>
                <a:spcPct val="120000"/>
              </a:lnSpc>
              <a:spcBef>
                <a:spcPts val="698"/>
              </a:spcBef>
              <a:spcAft>
                <a:spcPts val="0"/>
              </a:spcAft>
              <a:buClr>
                <a:srgbClr val="7F7F7F"/>
              </a:buClr>
              <a:buSzPct val="100000"/>
              <a:buNone/>
            </a:pPr>
            <a:r>
              <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Installing Service Packs</a:t>
            </a:r>
            <a:endParaRPr/>
          </a:p>
        </p:txBody>
      </p:sp>
      <p:sp>
        <p:nvSpPr>
          <p:cNvPr id="393" name="Google Shape;39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7F7F7F"/>
              </a:buClr>
              <a:buSzPct val="100000"/>
              <a:buChar char="•"/>
            </a:pPr>
            <a:r>
              <a:rPr lang="en-US"/>
              <a:t>Use a change control process. </a:t>
            </a:r>
            <a:endParaRPr/>
          </a:p>
          <a:p>
            <a:pPr indent="-228600" lvl="0" marL="228600" rtl="0" algn="l">
              <a:lnSpc>
                <a:spcPct val="90000"/>
              </a:lnSpc>
              <a:spcBef>
                <a:spcPts val="765"/>
              </a:spcBef>
              <a:spcAft>
                <a:spcPts val="0"/>
              </a:spcAft>
              <a:buClr>
                <a:srgbClr val="7F7F7F"/>
              </a:buClr>
              <a:buSzPct val="100000"/>
              <a:buChar char="•"/>
            </a:pPr>
            <a:r>
              <a:rPr lang="en-US"/>
              <a:t>Read all related documentation. </a:t>
            </a:r>
            <a:endParaRPr/>
          </a:p>
          <a:p>
            <a:pPr indent="-228600" lvl="0" marL="228600" rtl="0" algn="l">
              <a:lnSpc>
                <a:spcPct val="90000"/>
              </a:lnSpc>
              <a:spcBef>
                <a:spcPts val="765"/>
              </a:spcBef>
              <a:spcAft>
                <a:spcPts val="0"/>
              </a:spcAft>
              <a:buClr>
                <a:srgbClr val="7F7F7F"/>
              </a:buClr>
              <a:buSzPct val="100000"/>
              <a:buChar char="•"/>
            </a:pPr>
            <a:r>
              <a:rPr lang="en-US"/>
              <a:t>Is the update necessary? </a:t>
            </a:r>
            <a:endParaRPr/>
          </a:p>
          <a:p>
            <a:pPr indent="-228600" lvl="0" marL="228600" rtl="0" algn="l">
              <a:lnSpc>
                <a:spcPct val="90000"/>
              </a:lnSpc>
              <a:spcBef>
                <a:spcPts val="765"/>
              </a:spcBef>
              <a:spcAft>
                <a:spcPts val="0"/>
              </a:spcAft>
              <a:buClr>
                <a:srgbClr val="7F7F7F"/>
              </a:buClr>
              <a:buSzPct val="100000"/>
              <a:buChar char="•"/>
            </a:pPr>
            <a:r>
              <a:rPr lang="en-US"/>
              <a:t>Test in a non-production environment. </a:t>
            </a:r>
            <a:endParaRPr/>
          </a:p>
          <a:p>
            <a:pPr indent="-228600" lvl="0" marL="228600" rtl="0" algn="l">
              <a:lnSpc>
                <a:spcPct val="90000"/>
              </a:lnSpc>
              <a:spcBef>
                <a:spcPts val="765"/>
              </a:spcBef>
              <a:spcAft>
                <a:spcPts val="0"/>
              </a:spcAft>
              <a:buClr>
                <a:srgbClr val="7F7F7F"/>
              </a:buClr>
              <a:buSzPct val="100000"/>
              <a:buChar char="•"/>
            </a:pPr>
            <a:r>
              <a:rPr lang="en-US"/>
              <a:t>Plan to uninstall. </a:t>
            </a:r>
            <a:endParaRPr/>
          </a:p>
          <a:p>
            <a:pPr indent="-228600" lvl="0" marL="228600" rtl="0" algn="l">
              <a:lnSpc>
                <a:spcPct val="90000"/>
              </a:lnSpc>
              <a:spcBef>
                <a:spcPts val="765"/>
              </a:spcBef>
              <a:spcAft>
                <a:spcPts val="0"/>
              </a:spcAft>
              <a:buClr>
                <a:srgbClr val="7F7F7F"/>
              </a:buClr>
              <a:buSzPct val="100000"/>
              <a:buChar char="•"/>
            </a:pPr>
            <a:r>
              <a:rPr lang="en-US"/>
              <a:t>Maintain consistency across servers. </a:t>
            </a:r>
            <a:endParaRPr/>
          </a:p>
          <a:p>
            <a:pPr indent="-228600" lvl="0" marL="228600" rtl="0" algn="l">
              <a:lnSpc>
                <a:spcPct val="90000"/>
              </a:lnSpc>
              <a:spcBef>
                <a:spcPts val="765"/>
              </a:spcBef>
              <a:spcAft>
                <a:spcPts val="0"/>
              </a:spcAft>
              <a:buClr>
                <a:srgbClr val="7F7F7F"/>
              </a:buClr>
              <a:buSzPct val="100000"/>
              <a:buChar char="•"/>
            </a:pPr>
            <a:r>
              <a:rPr lang="en-US"/>
              <a:t>Schedule downtime accordingly.</a:t>
            </a:r>
            <a:endParaRPr/>
          </a:p>
          <a:p>
            <a:pPr indent="-228600" lvl="0" marL="228600" rtl="0" algn="l">
              <a:lnSpc>
                <a:spcPct val="90000"/>
              </a:lnSpc>
              <a:spcBef>
                <a:spcPts val="765"/>
              </a:spcBef>
              <a:spcAft>
                <a:spcPts val="0"/>
              </a:spcAft>
              <a:buClr>
                <a:srgbClr val="7F7F7F"/>
              </a:buClr>
              <a:buSzPct val="100000"/>
              <a:buChar char="•"/>
            </a:pPr>
            <a:r>
              <a:rPr lang="en-US"/>
              <a:t>Always have a backout plan.</a:t>
            </a:r>
            <a:endParaRPr/>
          </a:p>
          <a:p>
            <a:pPr indent="-228600" lvl="0" marL="228600" rtl="0" algn="l">
              <a:lnSpc>
                <a:spcPct val="90000"/>
              </a:lnSpc>
              <a:spcBef>
                <a:spcPts val="765"/>
              </a:spcBef>
              <a:spcAft>
                <a:spcPts val="0"/>
              </a:spcAft>
              <a:buClr>
                <a:srgbClr val="7F7F7F"/>
              </a:buClr>
              <a:buSzPct val="100000"/>
              <a:buChar char="•"/>
            </a:pPr>
            <a:r>
              <a:rPr lang="en-US"/>
              <a:t>Advise support staff in advance.</a:t>
            </a:r>
            <a:endParaRPr/>
          </a:p>
          <a:p>
            <a:pPr indent="-228600" lvl="0" marL="228600" rtl="0" algn="l">
              <a:lnSpc>
                <a:spcPct val="90000"/>
              </a:lnSpc>
              <a:spcBef>
                <a:spcPts val="765"/>
              </a:spcBef>
              <a:spcAft>
                <a:spcPts val="0"/>
              </a:spcAft>
              <a:buClr>
                <a:srgbClr val="7F7F7F"/>
              </a:buClr>
              <a:buSzPct val="100000"/>
              <a:buChar char="•"/>
            </a:pPr>
            <a:r>
              <a:rPr lang="en-US"/>
              <a:t>Target non-critical servers first.</a:t>
            </a: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Updates to antivirus and other protective software</a:t>
            </a:r>
            <a:endParaRPr/>
          </a:p>
          <a:p>
            <a:pPr indent="0" lvl="0" marL="0" rtl="0" algn="l">
              <a:spcBef>
                <a:spcPts val="0"/>
              </a:spcBef>
              <a:spcAft>
                <a:spcPts val="0"/>
              </a:spcAft>
              <a:buClr>
                <a:schemeClr val="lt1"/>
              </a:buClr>
              <a:buSzPts val="3600"/>
              <a:buFont typeface="Quattrocento Sans"/>
              <a:buNone/>
            </a:pPr>
            <a:r>
              <a:t/>
            </a:r>
            <a:endParaRPr/>
          </a:p>
        </p:txBody>
      </p:sp>
      <p:sp>
        <p:nvSpPr>
          <p:cNvPr id="399" name="Google Shape;399;p44"/>
          <p:cNvSpPr txBox="1"/>
          <p:nvPr>
            <p:ph idx="1" type="body"/>
          </p:nvPr>
        </p:nvSpPr>
        <p:spPr>
          <a:xfrm>
            <a:off x="838200" y="1825625"/>
            <a:ext cx="456830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Antivirus software must be updated regularly to stay effective against new viruses. </a:t>
            </a:r>
            <a:endParaRPr/>
          </a:p>
          <a:p>
            <a:pPr indent="-228600" lvl="0" marL="228600" rtl="0" algn="l">
              <a:lnSpc>
                <a:spcPct val="90000"/>
              </a:lnSpc>
              <a:spcBef>
                <a:spcPts val="900"/>
              </a:spcBef>
              <a:spcAft>
                <a:spcPts val="0"/>
              </a:spcAft>
              <a:buClr>
                <a:srgbClr val="7F7F7F"/>
              </a:buClr>
              <a:buSzPts val="3000"/>
              <a:buChar char="•"/>
            </a:pPr>
            <a:r>
              <a:rPr lang="en-US"/>
              <a:t>This can be handled automatically by the software or manually by the user.</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400" name="Google Shape;400;p44"/>
          <p:cNvPicPr preferRelativeResize="0"/>
          <p:nvPr/>
        </p:nvPicPr>
        <p:blipFill rotWithShape="1">
          <a:blip r:embed="rId3">
            <a:alphaModFix/>
          </a:blip>
          <a:srcRect b="0" l="0" r="0" t="0"/>
          <a:stretch/>
        </p:blipFill>
        <p:spPr>
          <a:xfrm>
            <a:off x="5767754" y="1719093"/>
            <a:ext cx="6125133" cy="3028667"/>
          </a:xfrm>
          <a:prstGeom prst="rect">
            <a:avLst/>
          </a:prstGeom>
          <a:noFill/>
          <a:ln>
            <a:noFill/>
          </a:ln>
        </p:spPr>
      </p:pic>
      <p:pic>
        <p:nvPicPr>
          <p:cNvPr id="401" name="Google Shape;401;p44"/>
          <p:cNvPicPr preferRelativeResize="0"/>
          <p:nvPr/>
        </p:nvPicPr>
        <p:blipFill rotWithShape="1">
          <a:blip r:embed="rId4">
            <a:alphaModFix/>
          </a:blip>
          <a:srcRect b="0" l="0" r="0" t="0"/>
          <a:stretch/>
        </p:blipFill>
        <p:spPr>
          <a:xfrm>
            <a:off x="5641372" y="4844661"/>
            <a:ext cx="6377901" cy="112758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45"/>
          <p:cNvPicPr preferRelativeResize="0"/>
          <p:nvPr/>
        </p:nvPicPr>
        <p:blipFill rotWithShape="1">
          <a:blip r:embed="rId3">
            <a:alphaModFix/>
          </a:blip>
          <a:srcRect b="0" l="0" r="0" t="0"/>
          <a:stretch/>
        </p:blipFill>
        <p:spPr>
          <a:xfrm>
            <a:off x="1758934" y="361951"/>
            <a:ext cx="8674100" cy="6134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46"/>
          <p:cNvPicPr preferRelativeResize="0"/>
          <p:nvPr/>
        </p:nvPicPr>
        <p:blipFill rotWithShape="1">
          <a:blip r:embed="rId3">
            <a:alphaModFix/>
          </a:blip>
          <a:srcRect b="0" l="0" r="0" t="0"/>
          <a:stretch/>
        </p:blipFill>
        <p:spPr>
          <a:xfrm>
            <a:off x="473285" y="344318"/>
            <a:ext cx="8572500" cy="2908300"/>
          </a:xfrm>
          <a:prstGeom prst="rect">
            <a:avLst/>
          </a:prstGeom>
          <a:noFill/>
          <a:ln>
            <a:noFill/>
          </a:ln>
        </p:spPr>
      </p:pic>
      <p:pic>
        <p:nvPicPr>
          <p:cNvPr id="412" name="Google Shape;412;p46"/>
          <p:cNvPicPr preferRelativeResize="0"/>
          <p:nvPr/>
        </p:nvPicPr>
        <p:blipFill rotWithShape="1">
          <a:blip r:embed="rId4">
            <a:alphaModFix/>
          </a:blip>
          <a:srcRect b="0" l="0" r="0" t="0"/>
          <a:stretch/>
        </p:blipFill>
        <p:spPr>
          <a:xfrm>
            <a:off x="8267097" y="3491431"/>
            <a:ext cx="3020667" cy="1968100"/>
          </a:xfrm>
          <a:prstGeom prst="rect">
            <a:avLst/>
          </a:prstGeom>
          <a:noFill/>
          <a:ln>
            <a:noFill/>
          </a:ln>
        </p:spPr>
      </p:pic>
      <p:pic>
        <p:nvPicPr>
          <p:cNvPr id="413" name="Google Shape;413;p46"/>
          <p:cNvPicPr preferRelativeResize="0"/>
          <p:nvPr/>
        </p:nvPicPr>
        <p:blipFill rotWithShape="1">
          <a:blip r:embed="rId5">
            <a:alphaModFix/>
          </a:blip>
          <a:srcRect b="0" l="0" r="0" t="0"/>
          <a:stretch/>
        </p:blipFill>
        <p:spPr>
          <a:xfrm>
            <a:off x="1049597" y="4519398"/>
            <a:ext cx="7002099" cy="1680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descr="A 10-minute video reportage about Mikko Hypponen's trip to Lahore, Pakistan, to find the authors of the first PC virus &quot;Brain&quot;. This is the first time Amjad Farooq Alvi and Basit Farooq Alvi have given a video interview about the virus, which spread around the world via floppy disks in 1986." id="418" name="Google Shape;418;p47" title="Brain: Searching for the first PC virus in Pakistan">
            <a:hlinkClick r:id="rId3"/>
          </p:cNvPr>
          <p:cNvPicPr preferRelativeResize="0"/>
          <p:nvPr/>
        </p:nvPicPr>
        <p:blipFill rotWithShape="1">
          <a:blip r:embed="rId4">
            <a:alphaModFix/>
          </a:blip>
          <a:srcRect b="0" l="0" r="0" t="0"/>
          <a:stretch/>
        </p:blipFill>
        <p:spPr>
          <a:xfrm>
            <a:off x="1524000" y="188926"/>
            <a:ext cx="9144000" cy="6858000"/>
          </a:xfrm>
          <a:prstGeom prst="rect">
            <a:avLst/>
          </a:prstGeom>
          <a:noFill/>
          <a:ln>
            <a:noFill/>
          </a:ln>
        </p:spPr>
      </p:pic>
      <p:pic>
        <p:nvPicPr>
          <p:cNvPr descr="A 10-minute video reportage about Mikko Hypponen's trip to Lahore, Pakistan, to find the authors of the first PC virus &quot;Brain&quot;. This is the first time Amjad Farooq Alvi and Basit Farooq Alvi have given a video interview about the virus, which spread around the world via floppy disks in 1986." id="419" name="Google Shape;419;p47" title="Brain: Searching for the first PC virus in Pakistan">
            <a:hlinkClick r:id="rId5"/>
          </p:cNvPr>
          <p:cNvPicPr preferRelativeResize="0"/>
          <p:nvPr/>
        </p:nvPicPr>
        <p:blipFill rotWithShape="1">
          <a:blip r:embed="rId4">
            <a:alphaModFix/>
          </a:blip>
          <a:srcRect b="0" l="0" r="0" t="0"/>
          <a:stretch/>
        </p:blipFill>
        <p:spPr>
          <a:xfrm>
            <a:off x="1524000" y="212780"/>
            <a:ext cx="9144000" cy="6858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Network Share</a:t>
            </a:r>
            <a:endParaRPr/>
          </a:p>
        </p:txBody>
      </p:sp>
      <p:sp>
        <p:nvSpPr>
          <p:cNvPr id="155" name="Google Shape;15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Boot the client computer into the Windows Preinstallation Environment (Windows PE) which is a minimally features OS that allows you to access diagnostic and maintenance tools as well as access network drives. </a:t>
            </a:r>
            <a:endParaRPr/>
          </a:p>
          <a:p>
            <a:pPr indent="-228600" lvl="0" marL="228600" rtl="0" algn="l">
              <a:lnSpc>
                <a:spcPct val="90000"/>
              </a:lnSpc>
              <a:spcBef>
                <a:spcPts val="900"/>
              </a:spcBef>
              <a:spcAft>
                <a:spcPts val="0"/>
              </a:spcAft>
              <a:buClr>
                <a:srgbClr val="7F7F7F"/>
              </a:buClr>
              <a:buSzPts val="3000"/>
              <a:buChar char="•"/>
            </a:pPr>
            <a:r>
              <a:rPr lang="en-US"/>
              <a:t>Once you connect to the network share that hosts the Windows installation files, you can start the installation normally. </a:t>
            </a:r>
            <a:endParaRPr/>
          </a:p>
          <a:p>
            <a:pPr indent="-228600" lvl="0" marL="228600" rtl="0" algn="l">
              <a:lnSpc>
                <a:spcPct val="90000"/>
              </a:lnSpc>
              <a:spcBef>
                <a:spcPts val="900"/>
              </a:spcBef>
              <a:spcAft>
                <a:spcPts val="0"/>
              </a:spcAft>
              <a:buClr>
                <a:srgbClr val="7F7F7F"/>
              </a:buClr>
              <a:buSzPts val="3000"/>
              <a:buChar char="•"/>
            </a:pPr>
            <a:r>
              <a:rPr lang="en-US"/>
              <a:t>Generally slower than installation from DVD-ROM or USB.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Windows Deployment Services (WDS)</a:t>
            </a:r>
            <a:endParaRPr/>
          </a:p>
        </p:txBody>
      </p:sp>
      <p:sp>
        <p:nvSpPr>
          <p:cNvPr id="161" name="Google Shape;16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This is a role available for Windows Server 2008 which allows for automatic deployment of operating system images to computers with PXE-compliant network adapters. </a:t>
            </a:r>
            <a:endParaRPr/>
          </a:p>
          <a:p>
            <a:pPr indent="-228600" lvl="0" marL="228600" rtl="0" algn="l">
              <a:lnSpc>
                <a:spcPct val="120000"/>
              </a:lnSpc>
              <a:spcBef>
                <a:spcPts val="698"/>
              </a:spcBef>
              <a:spcAft>
                <a:spcPts val="0"/>
              </a:spcAft>
              <a:buClr>
                <a:srgbClr val="7F7F7F"/>
              </a:buClr>
              <a:buSzPct val="100000"/>
              <a:buChar char="•"/>
            </a:pPr>
            <a:r>
              <a:rPr lang="en-US"/>
              <a:t>The WDS transmits the operating system to all computers configured to receive it and starts installation.</a:t>
            </a:r>
            <a:endParaRPr/>
          </a:p>
          <a:p>
            <a:pPr indent="-228600" lvl="0" marL="228600" rtl="0" algn="l">
              <a:lnSpc>
                <a:spcPct val="120000"/>
              </a:lnSpc>
              <a:spcBef>
                <a:spcPts val="698"/>
              </a:spcBef>
              <a:spcAft>
                <a:spcPts val="0"/>
              </a:spcAft>
              <a:buClr>
                <a:srgbClr val="7F7F7F"/>
              </a:buClr>
              <a:buSzPct val="100000"/>
              <a:buChar char="•"/>
            </a:pPr>
            <a:r>
              <a:rPr lang="en-US"/>
              <a:t>PXE = Pre-Boot Execution Environment, component of Intel’s WfM specification which allows a workstation to boot from a server. </a:t>
            </a:r>
            <a:endParaRPr/>
          </a:p>
          <a:p>
            <a:pPr indent="-228600" lvl="1" marL="685800" rtl="0" algn="l">
              <a:lnSpc>
                <a:spcPct val="120000"/>
              </a:lnSpc>
              <a:spcBef>
                <a:spcPts val="605"/>
              </a:spcBef>
              <a:spcAft>
                <a:spcPts val="0"/>
              </a:spcAft>
              <a:buClr>
                <a:srgbClr val="7F7F7F"/>
              </a:buClr>
              <a:buSzPct val="100000"/>
              <a:buChar char="•"/>
            </a:pPr>
            <a:r>
              <a:rPr lang="en-US"/>
              <a:t>A PXE-enabled workstation connects its NIC to the LAN via a jumper which keeps the workstation connected to the network even when the power is off. To be considered “compliant”, the PXE must be supported by the NIC and the BIOS.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Types</a:t>
            </a:r>
            <a:endParaRPr/>
          </a:p>
        </p:txBody>
      </p:sp>
      <p:sp>
        <p:nvSpPr>
          <p:cNvPr id="167" name="Google Shape;16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Standard Installation</a:t>
            </a:r>
            <a:endParaRPr/>
          </a:p>
          <a:p>
            <a:pPr indent="-228600" lvl="1" marL="685800" rtl="0" algn="l">
              <a:lnSpc>
                <a:spcPct val="90000"/>
              </a:lnSpc>
              <a:spcBef>
                <a:spcPts val="722"/>
              </a:spcBef>
              <a:spcAft>
                <a:spcPts val="0"/>
              </a:spcAft>
              <a:buClr>
                <a:srgbClr val="7F7F7F"/>
              </a:buClr>
              <a:buSzPct val="100000"/>
              <a:buChar char="•"/>
            </a:pPr>
            <a:r>
              <a:rPr lang="en-US"/>
              <a:t>Administrator sitting at the machine answers a series of questions. </a:t>
            </a:r>
            <a:endParaRPr/>
          </a:p>
          <a:p>
            <a:pPr indent="-228600" lvl="1" marL="685800" rtl="0" algn="l">
              <a:lnSpc>
                <a:spcPct val="90000"/>
              </a:lnSpc>
              <a:spcBef>
                <a:spcPts val="722"/>
              </a:spcBef>
              <a:spcAft>
                <a:spcPts val="0"/>
              </a:spcAft>
              <a:buClr>
                <a:srgbClr val="7F7F7F"/>
              </a:buClr>
              <a:buSzPct val="100000"/>
              <a:buChar char="•"/>
            </a:pPr>
            <a:r>
              <a:rPr lang="en-US"/>
              <a:t>Suitable for a small number of computers.</a:t>
            </a:r>
            <a:endParaRPr/>
          </a:p>
          <a:p>
            <a:pPr indent="-228600" lvl="0" marL="228600" rtl="0" algn="l">
              <a:lnSpc>
                <a:spcPct val="90000"/>
              </a:lnSpc>
              <a:spcBef>
                <a:spcPts val="833"/>
              </a:spcBef>
              <a:spcAft>
                <a:spcPts val="0"/>
              </a:spcAft>
              <a:buClr>
                <a:srgbClr val="7F7F7F"/>
              </a:buClr>
              <a:buSzPct val="100000"/>
              <a:buChar char="•"/>
            </a:pPr>
            <a:r>
              <a:rPr lang="en-US"/>
              <a:t>Unattended Installation</a:t>
            </a:r>
            <a:endParaRPr/>
          </a:p>
          <a:p>
            <a:pPr indent="-228600" lvl="1" marL="685800" rtl="0" algn="l">
              <a:lnSpc>
                <a:spcPct val="90000"/>
              </a:lnSpc>
              <a:spcBef>
                <a:spcPts val="722"/>
              </a:spcBef>
              <a:spcAft>
                <a:spcPts val="0"/>
              </a:spcAft>
              <a:buClr>
                <a:srgbClr val="7F7F7F"/>
              </a:buClr>
              <a:buSzPct val="100000"/>
              <a:buChar char="•"/>
            </a:pPr>
            <a:r>
              <a:rPr lang="en-US"/>
              <a:t>Uses an installation file called  </a:t>
            </a:r>
            <a:r>
              <a:rPr lang="en-US">
                <a:solidFill>
                  <a:srgbClr val="0055A4"/>
                </a:solidFill>
              </a:rPr>
              <a:t>Autounattend.xml</a:t>
            </a:r>
            <a:r>
              <a:rPr lang="en-US"/>
              <a:t> which stores the answers.</a:t>
            </a:r>
            <a:endParaRPr/>
          </a:p>
          <a:p>
            <a:pPr indent="-228600" lvl="1" marL="685800" rtl="0" algn="l">
              <a:lnSpc>
                <a:spcPct val="90000"/>
              </a:lnSpc>
              <a:spcBef>
                <a:spcPts val="722"/>
              </a:spcBef>
              <a:spcAft>
                <a:spcPts val="0"/>
              </a:spcAft>
              <a:buClr>
                <a:srgbClr val="7F7F7F"/>
              </a:buClr>
              <a:buSzPct val="100000"/>
              <a:buChar char="•"/>
            </a:pPr>
            <a:r>
              <a:rPr lang="en-US"/>
              <a:t>Windows will check for USB devices with this file in its root directory.</a:t>
            </a:r>
            <a:endParaRPr/>
          </a:p>
          <a:p>
            <a:pPr indent="-228600" lvl="1" marL="685800" rtl="0" algn="l">
              <a:lnSpc>
                <a:spcPct val="90000"/>
              </a:lnSpc>
              <a:spcBef>
                <a:spcPts val="722"/>
              </a:spcBef>
              <a:spcAft>
                <a:spcPts val="0"/>
              </a:spcAft>
              <a:buClr>
                <a:srgbClr val="7F7F7F"/>
              </a:buClr>
              <a:buSzPct val="100000"/>
              <a:buChar char="•"/>
            </a:pPr>
            <a:r>
              <a:rPr lang="en-US"/>
              <a:t>Suitable for large number of computers.</a:t>
            </a:r>
            <a:endParaRPr/>
          </a:p>
          <a:p>
            <a:pPr indent="-228600" lvl="1" marL="685800" rtl="0" algn="l">
              <a:lnSpc>
                <a:spcPct val="90000"/>
              </a:lnSpc>
              <a:spcBef>
                <a:spcPts val="722"/>
              </a:spcBef>
              <a:spcAft>
                <a:spcPts val="0"/>
              </a:spcAft>
              <a:buClr>
                <a:srgbClr val="7F7F7F"/>
              </a:buClr>
              <a:buSzPct val="100000"/>
              <a:buChar char="•"/>
            </a:pPr>
            <a:r>
              <a:rPr lang="en-US"/>
              <a:t>Details: </a:t>
            </a:r>
            <a:r>
              <a:rPr lang="en-US" sz="1500"/>
              <a:t>https://docs.microsoft.com/en-us/windows-hardware/manufacture/desktop/automate-windows-setup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OS Settings while Installation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While Installing OS</a:t>
            </a:r>
            <a:endParaRPr/>
          </a:p>
        </p:txBody>
      </p:sp>
      <p:sp>
        <p:nvSpPr>
          <p:cNvPr id="178" name="Google Shape;17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Why is it important to provide the proper settings during installation?</a:t>
            </a:r>
            <a:br>
              <a:rPr lang="en-US"/>
            </a:br>
            <a:r>
              <a:rPr lang="en-US"/>
              <a:t>You can always go to settings and change them later.</a:t>
            </a:r>
            <a:endParaRPr/>
          </a:p>
          <a:p>
            <a:pPr indent="-228600" lvl="1" marL="685800" rtl="0" algn="l">
              <a:lnSpc>
                <a:spcPct val="90000"/>
              </a:lnSpc>
              <a:spcBef>
                <a:spcPts val="780"/>
              </a:spcBef>
              <a:spcAft>
                <a:spcPts val="0"/>
              </a:spcAft>
              <a:buClr>
                <a:srgbClr val="7F7F7F"/>
              </a:buClr>
              <a:buSzPts val="2600"/>
              <a:buChar char="•"/>
            </a:pPr>
            <a:r>
              <a:rPr lang="en-US"/>
              <a:t>Providing the correct settings will make sure the computer runs smoothly without interruptions or downtime.</a:t>
            </a:r>
            <a:endParaRPr/>
          </a:p>
          <a:p>
            <a:pPr indent="-228600" lvl="1" marL="685800" rtl="0" algn="l">
              <a:lnSpc>
                <a:spcPct val="90000"/>
              </a:lnSpc>
              <a:spcBef>
                <a:spcPts val="780"/>
              </a:spcBef>
              <a:spcAft>
                <a:spcPts val="0"/>
              </a:spcAft>
              <a:buClr>
                <a:srgbClr val="7F7F7F"/>
              </a:buClr>
              <a:buSzPts val="2600"/>
              <a:buChar char="•"/>
            </a:pPr>
            <a:r>
              <a:rPr lang="en-US"/>
              <a:t>If the installed OS is used to create an image to be deployed on other computers, it will be important that the all the settings are in place and that none are missing.</a:t>
            </a:r>
            <a:endParaRPr/>
          </a:p>
          <a:p>
            <a:pPr indent="-228600" lvl="2" marL="1143000" rtl="0" algn="l">
              <a:lnSpc>
                <a:spcPct val="90000"/>
              </a:lnSpc>
              <a:spcBef>
                <a:spcPts val="600"/>
              </a:spcBef>
              <a:spcAft>
                <a:spcPts val="0"/>
              </a:spcAft>
              <a:buClr>
                <a:srgbClr val="7F7F7F"/>
              </a:buClr>
              <a:buSzPts val="2000"/>
              <a:buChar char="•"/>
            </a:pPr>
            <a:r>
              <a:rPr lang="en-US"/>
              <a:t>Otherwise, you will go to each computer with the deployed image and make the settings change.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