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Lst>
  <p:sldSz cy="6858000" cx="12192000"/>
  <p:notesSz cx="6858000" cy="9144000"/>
  <p:embeddedFontLst>
    <p:embeddedFont>
      <p:font typeface="Quattrocento Sans"/>
      <p:regular r:id="rId41"/>
      <p:bold r:id="rId42"/>
      <p:italic r:id="rId43"/>
      <p:boldItalic r:id="rId4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45" roundtripDataSignature="AMtx7miOOOuXkzbS4a48lhWGMVOkOCTYb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D11243F-58BD-4913-8DF1-D3E201B548B9}">
  <a:tblStyle styleId="{9D11243F-58BD-4913-8DF1-D3E201B548B9}" styleName="Table_0">
    <a:wholeTbl>
      <a:tcTxStyle b="off" i="off">
        <a:font>
          <a:latin typeface="Segoe UI"/>
          <a:ea typeface="Segoe UI"/>
          <a:cs typeface="Segoe UI"/>
        </a:font>
        <a:schemeClr val="dk1"/>
      </a:tcTxStyle>
      <a:tcStyle>
        <a:tcBdr>
          <a:left>
            <a:ln cap="flat" cmpd="sng" w="12700">
              <a:solidFill>
                <a:schemeClr val="dk1"/>
              </a:solidFill>
              <a:prstDash val="solid"/>
              <a:round/>
              <a:headEnd len="sm" w="sm" type="none"/>
              <a:tailEnd len="sm" w="sm" type="none"/>
            </a:ln>
          </a:left>
          <a:right>
            <a:ln cap="flat" cmpd="sng" w="12700">
              <a:solidFill>
                <a:schemeClr val="dk1"/>
              </a:solidFill>
              <a:prstDash val="solid"/>
              <a:round/>
              <a:headEnd len="sm" w="sm" type="none"/>
              <a:tailEnd len="sm" w="sm" type="none"/>
            </a:ln>
          </a:right>
          <a:top>
            <a:ln cap="flat" cmpd="sng" w="12700">
              <a:solidFill>
                <a:schemeClr val="dk1"/>
              </a:solidFill>
              <a:prstDash val="solid"/>
              <a:round/>
              <a:headEnd len="sm" w="sm" type="none"/>
              <a:tailEnd len="sm" w="sm" type="none"/>
            </a:ln>
          </a:top>
          <a:bottom>
            <a:ln cap="flat" cmpd="sng" w="12700">
              <a:solidFill>
                <a:schemeClr val="dk1"/>
              </a:solidFill>
              <a:prstDash val="solid"/>
              <a:round/>
              <a:headEnd len="sm" w="sm" type="none"/>
              <a:tailEnd len="sm" w="sm" type="none"/>
            </a:ln>
          </a:bottom>
          <a:insideH>
            <a:ln cap="flat" cmpd="sng" w="12700">
              <a:solidFill>
                <a:schemeClr val="dk1"/>
              </a:solidFill>
              <a:prstDash val="solid"/>
              <a:round/>
              <a:headEnd len="sm" w="sm" type="none"/>
              <a:tailEnd len="sm" w="sm" type="none"/>
            </a:ln>
          </a:insideH>
          <a:insideV>
            <a:ln cap="flat" cmpd="sng" w="12700">
              <a:solidFill>
                <a:schemeClr val="dk1"/>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font" Target="fonts/QuattrocentoSans-bold.fntdata"/><Relationship Id="rId41" Type="http://schemas.openxmlformats.org/officeDocument/2006/relationships/font" Target="fonts/QuattrocentoSans-regular.fntdata"/><Relationship Id="rId22" Type="http://schemas.openxmlformats.org/officeDocument/2006/relationships/slide" Target="slides/slide16.xml"/><Relationship Id="rId44" Type="http://schemas.openxmlformats.org/officeDocument/2006/relationships/font" Target="fonts/QuattrocentoSans-boldItalic.fntdata"/><Relationship Id="rId21" Type="http://schemas.openxmlformats.org/officeDocument/2006/relationships/slide" Target="slides/slide15.xml"/><Relationship Id="rId43" Type="http://schemas.openxmlformats.org/officeDocument/2006/relationships/font" Target="fonts/QuattrocentoSans-italic.fntdata"/><Relationship Id="rId24" Type="http://schemas.openxmlformats.org/officeDocument/2006/relationships/slide" Target="slides/slide18.xml"/><Relationship Id="rId23" Type="http://schemas.openxmlformats.org/officeDocument/2006/relationships/slide" Target="slides/slide17.xml"/><Relationship Id="rId45" Type="http://customschemas.google.com/relationships/presentationmetadata" Target="meta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8" name="Google Shape;128;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5" name="Google Shape;185;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0" name="Google Shape;190;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6" name="Google Shape;196;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2" name="Google Shape;202;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9" name="Google Shape;209;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5" name="Google Shape;215;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9" name="Google Shape;229;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6" name="Google Shape;236;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2" name="Google Shape;242;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9" name="Google Shape;249;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5" name="Google Shape;135;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6" name="Google Shape;256;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2" name="Google Shape;262;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0" name="Google Shape;270;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6" name="Google Shape;276;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2" name="Google Shape;282;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9" name="Google Shape;289;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6" name="Google Shape;296;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2" name="Google Shape;302;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8" name="Google Shape;308;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3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4" name="Google Shape;314;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1" name="Google Shape;141;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3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0" name="Google Shape;320;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6" name="Google Shape;326;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3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2" name="Google Shape;332;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8" name="Google Shape;338;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5" name="Google Shape;345;p3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In Slide Show mode, click the arrow to enter the PowerPoint Getting Started Center.</a:t>
            </a:r>
            <a:endParaRPr/>
          </a:p>
        </p:txBody>
      </p:sp>
      <p:sp>
        <p:nvSpPr>
          <p:cNvPr id="346" name="Google Shape;346;p3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7" name="Google Shape;147;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3" name="Google Shape;153;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6" name="Google Shape;166;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2" name="Google Shape;172;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 name="Google Shape;178;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565655"/>
        </a:solidFill>
      </p:bgPr>
    </p:bg>
    <p:spTree>
      <p:nvGrpSpPr>
        <p:cNvPr id="15" name="Shape 15"/>
        <p:cNvGrpSpPr/>
        <p:nvPr/>
      </p:nvGrpSpPr>
      <p:grpSpPr>
        <a:xfrm>
          <a:off x="0" y="0"/>
          <a:ext cx="0" cy="0"/>
          <a:chOff x="0" y="0"/>
          <a:chExt cx="0" cy="0"/>
        </a:xfrm>
      </p:grpSpPr>
      <p:sp>
        <p:nvSpPr>
          <p:cNvPr id="16" name="Google Shape;16;p37"/>
          <p:cNvSpPr/>
          <p:nvPr/>
        </p:nvSpPr>
        <p:spPr>
          <a:xfrm>
            <a:off x="0" y="0"/>
            <a:ext cx="12192000" cy="4866468"/>
          </a:xfrm>
          <a:prstGeom prst="rect">
            <a:avLst/>
          </a:prstGeom>
          <a:solidFill>
            <a:srgbClr val="D247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17" name="Google Shape;17;p37"/>
          <p:cNvSpPr txBox="1"/>
          <p:nvPr>
            <p:ph type="ctrTitle"/>
          </p:nvPr>
        </p:nvSpPr>
        <p:spPr>
          <a:xfrm>
            <a:off x="838200" y="2061006"/>
            <a:ext cx="10515600" cy="23876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5400"/>
              <a:buFont typeface="Quattrocento Sans"/>
              <a:buNone/>
              <a:defRPr sz="54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37"/>
          <p:cNvSpPr txBox="1"/>
          <p:nvPr>
            <p:ph idx="1" type="subTitle"/>
          </p:nvPr>
        </p:nvSpPr>
        <p:spPr>
          <a:xfrm>
            <a:off x="838202" y="5110609"/>
            <a:ext cx="10515598" cy="1137793"/>
          </a:xfrm>
          <a:prstGeom prst="rect">
            <a:avLst/>
          </a:prstGeom>
          <a:noFill/>
          <a:ln>
            <a:noFill/>
          </a:ln>
        </p:spPr>
        <p:txBody>
          <a:bodyPr anchorCtr="0" anchor="t" bIns="45700" lIns="91425" spcFirstLastPara="1" rIns="91425" wrap="square" tIns="45700">
            <a:normAutofit/>
          </a:bodyPr>
          <a:lstStyle>
            <a:lvl1pPr lvl="0" algn="r">
              <a:lnSpc>
                <a:spcPct val="150000"/>
              </a:lnSpc>
              <a:spcBef>
                <a:spcPts val="600"/>
              </a:spcBef>
              <a:spcAft>
                <a:spcPts val="0"/>
              </a:spcAft>
              <a:buClr>
                <a:schemeClr val="lt1"/>
              </a:buClr>
              <a:buSzPts val="2800"/>
              <a:buNone/>
              <a:defRPr sz="2800">
                <a:solidFill>
                  <a:schemeClr val="lt1"/>
                </a:solidFill>
                <a:latin typeface="Quattrocento Sans"/>
                <a:ea typeface="Quattrocento Sans"/>
                <a:cs typeface="Quattrocento Sans"/>
                <a:sym typeface="Quattrocento Sans"/>
              </a:defRPr>
            </a:lvl1pPr>
            <a:lvl2pPr lvl="1" algn="ctr">
              <a:lnSpc>
                <a:spcPct val="90000"/>
              </a:lnSpc>
              <a:spcBef>
                <a:spcPts val="600"/>
              </a:spcBef>
              <a:spcAft>
                <a:spcPts val="0"/>
              </a:spcAft>
              <a:buClr>
                <a:schemeClr val="dk1"/>
              </a:buClr>
              <a:buSzPts val="2000"/>
              <a:buNone/>
              <a:defRPr sz="2000"/>
            </a:lvl2pPr>
            <a:lvl3pPr lvl="2" algn="ctr">
              <a:lnSpc>
                <a:spcPct val="90000"/>
              </a:lnSpc>
              <a:spcBef>
                <a:spcPts val="540"/>
              </a:spcBef>
              <a:spcAft>
                <a:spcPts val="0"/>
              </a:spcAft>
              <a:buClr>
                <a:schemeClr val="dk1"/>
              </a:buClr>
              <a:buSzPts val="1800"/>
              <a:buNone/>
              <a:defRPr sz="1800"/>
            </a:lvl3pPr>
            <a:lvl4pPr lvl="3" algn="ctr">
              <a:lnSpc>
                <a:spcPct val="90000"/>
              </a:lnSpc>
              <a:spcBef>
                <a:spcPts val="480"/>
              </a:spcBef>
              <a:spcAft>
                <a:spcPts val="0"/>
              </a:spcAft>
              <a:buClr>
                <a:schemeClr val="dk1"/>
              </a:buClr>
              <a:buSzPts val="1600"/>
              <a:buNone/>
              <a:defRPr sz="1600"/>
            </a:lvl4pPr>
            <a:lvl5pPr lvl="4" algn="ctr">
              <a:lnSpc>
                <a:spcPct val="90000"/>
              </a:lnSpc>
              <a:spcBef>
                <a:spcPts val="480"/>
              </a:spcBef>
              <a:spcAft>
                <a:spcPts val="0"/>
              </a:spcAft>
              <a:buClr>
                <a:schemeClr val="dk1"/>
              </a:buClr>
              <a:buSzPts val="1600"/>
              <a:buNone/>
              <a:defRPr sz="1600"/>
            </a:lvl5pPr>
            <a:lvl6pPr lvl="5" algn="ctr">
              <a:lnSpc>
                <a:spcPct val="90000"/>
              </a:lnSpc>
              <a:spcBef>
                <a:spcPts val="480"/>
              </a:spcBef>
              <a:spcAft>
                <a:spcPts val="0"/>
              </a:spcAft>
              <a:buClr>
                <a:schemeClr val="dk1"/>
              </a:buClr>
              <a:buSzPts val="1600"/>
              <a:buNone/>
              <a:defRPr sz="1600"/>
            </a:lvl6pPr>
            <a:lvl7pPr lvl="6" algn="ctr">
              <a:lnSpc>
                <a:spcPct val="90000"/>
              </a:lnSpc>
              <a:spcBef>
                <a:spcPts val="480"/>
              </a:spcBef>
              <a:spcAft>
                <a:spcPts val="0"/>
              </a:spcAft>
              <a:buClr>
                <a:schemeClr val="dk1"/>
              </a:buClr>
              <a:buSzPts val="1600"/>
              <a:buNone/>
              <a:defRPr sz="1600"/>
            </a:lvl7pPr>
            <a:lvl8pPr lvl="7" algn="ctr">
              <a:lnSpc>
                <a:spcPct val="90000"/>
              </a:lnSpc>
              <a:spcBef>
                <a:spcPts val="480"/>
              </a:spcBef>
              <a:spcAft>
                <a:spcPts val="0"/>
              </a:spcAft>
              <a:buClr>
                <a:schemeClr val="dk1"/>
              </a:buClr>
              <a:buSzPts val="1600"/>
              <a:buNone/>
              <a:defRPr sz="1600"/>
            </a:lvl8pPr>
            <a:lvl9pPr lvl="8" algn="ctr">
              <a:lnSpc>
                <a:spcPct val="90000"/>
              </a:lnSpc>
              <a:spcBef>
                <a:spcPts val="480"/>
              </a:spcBef>
              <a:spcAft>
                <a:spcPts val="0"/>
              </a:spcAft>
              <a:buClr>
                <a:schemeClr val="dk1"/>
              </a:buClr>
              <a:buSzPts val="1600"/>
              <a:buNone/>
              <a:defRPr sz="1600"/>
            </a:lvl9pPr>
          </a:lstStyle>
          <a:p/>
        </p:txBody>
      </p:sp>
      <p:sp>
        <p:nvSpPr>
          <p:cNvPr id="19" name="Google Shape;19;p37"/>
          <p:cNvSpPr txBox="1"/>
          <p:nvPr>
            <p:ph idx="10" type="dt"/>
          </p:nvPr>
        </p:nvSpPr>
        <p:spPr>
          <a:xfrm>
            <a:off x="838200" y="6356352"/>
            <a:ext cx="3276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7"/>
          <p:cNvSpPr txBox="1"/>
          <p:nvPr>
            <p:ph idx="11" type="ftr"/>
          </p:nvPr>
        </p:nvSpPr>
        <p:spPr>
          <a:xfrm>
            <a:off x="4648200" y="6356352"/>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37"/>
          <p:cNvSpPr txBox="1"/>
          <p:nvPr>
            <p:ph idx="12" type="sldNum"/>
          </p:nvPr>
        </p:nvSpPr>
        <p:spPr>
          <a:xfrm>
            <a:off x="8077200" y="6356352"/>
            <a:ext cx="3276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chemeClr val="lt1"/>
                </a:solidFill>
                <a:latin typeface="Quattrocento Sans"/>
                <a:ea typeface="Quattrocento Sans"/>
                <a:cs typeface="Quattrocento Sans"/>
                <a:sym typeface="Quattrocento Sans"/>
              </a:defRPr>
            </a:lvl1pPr>
            <a:lvl2pPr indent="0" lvl="1" marL="0" algn="r">
              <a:spcBef>
                <a:spcPts val="0"/>
              </a:spcBef>
              <a:buNone/>
              <a:defRPr b="0" i="0" sz="1200" u="none" cap="none" strike="noStrike">
                <a:solidFill>
                  <a:schemeClr val="lt1"/>
                </a:solidFill>
                <a:latin typeface="Quattrocento Sans"/>
                <a:ea typeface="Quattrocento Sans"/>
                <a:cs typeface="Quattrocento Sans"/>
                <a:sym typeface="Quattrocento Sans"/>
              </a:defRPr>
            </a:lvl2pPr>
            <a:lvl3pPr indent="0" lvl="2" marL="0" algn="r">
              <a:spcBef>
                <a:spcPts val="0"/>
              </a:spcBef>
              <a:buNone/>
              <a:defRPr b="0" i="0" sz="1200" u="none" cap="none" strike="noStrike">
                <a:solidFill>
                  <a:schemeClr val="lt1"/>
                </a:solidFill>
                <a:latin typeface="Quattrocento Sans"/>
                <a:ea typeface="Quattrocento Sans"/>
                <a:cs typeface="Quattrocento Sans"/>
                <a:sym typeface="Quattrocento Sans"/>
              </a:defRPr>
            </a:lvl3pPr>
            <a:lvl4pPr indent="0" lvl="3" marL="0" algn="r">
              <a:spcBef>
                <a:spcPts val="0"/>
              </a:spcBef>
              <a:buNone/>
              <a:defRPr b="0" i="0" sz="1200" u="none" cap="none" strike="noStrike">
                <a:solidFill>
                  <a:schemeClr val="lt1"/>
                </a:solidFill>
                <a:latin typeface="Quattrocento Sans"/>
                <a:ea typeface="Quattrocento Sans"/>
                <a:cs typeface="Quattrocento Sans"/>
                <a:sym typeface="Quattrocento Sans"/>
              </a:defRPr>
            </a:lvl4pPr>
            <a:lvl5pPr indent="0" lvl="4" marL="0" algn="r">
              <a:spcBef>
                <a:spcPts val="0"/>
              </a:spcBef>
              <a:buNone/>
              <a:defRPr b="0" i="0" sz="1200" u="none" cap="none" strike="noStrike">
                <a:solidFill>
                  <a:schemeClr val="lt1"/>
                </a:solidFill>
                <a:latin typeface="Quattrocento Sans"/>
                <a:ea typeface="Quattrocento Sans"/>
                <a:cs typeface="Quattrocento Sans"/>
                <a:sym typeface="Quattrocento Sans"/>
              </a:defRPr>
            </a:lvl5pPr>
            <a:lvl6pPr indent="0" lvl="5" marL="0" algn="r">
              <a:spcBef>
                <a:spcPts val="0"/>
              </a:spcBef>
              <a:buNone/>
              <a:defRPr b="0" i="0" sz="1200" u="none" cap="none" strike="noStrike">
                <a:solidFill>
                  <a:schemeClr val="lt1"/>
                </a:solidFill>
                <a:latin typeface="Quattrocento Sans"/>
                <a:ea typeface="Quattrocento Sans"/>
                <a:cs typeface="Quattrocento Sans"/>
                <a:sym typeface="Quattrocento Sans"/>
              </a:defRPr>
            </a:lvl6pPr>
            <a:lvl7pPr indent="0" lvl="6" marL="0" algn="r">
              <a:spcBef>
                <a:spcPts val="0"/>
              </a:spcBef>
              <a:buNone/>
              <a:defRPr b="0" i="0" sz="1200" u="none" cap="none" strike="noStrike">
                <a:solidFill>
                  <a:schemeClr val="lt1"/>
                </a:solidFill>
                <a:latin typeface="Quattrocento Sans"/>
                <a:ea typeface="Quattrocento Sans"/>
                <a:cs typeface="Quattrocento Sans"/>
                <a:sym typeface="Quattrocento Sans"/>
              </a:defRPr>
            </a:lvl7pPr>
            <a:lvl8pPr indent="0" lvl="7" marL="0" algn="r">
              <a:spcBef>
                <a:spcPts val="0"/>
              </a:spcBef>
              <a:buNone/>
              <a:defRPr b="0" i="0" sz="1200" u="none" cap="none" strike="noStrike">
                <a:solidFill>
                  <a:schemeClr val="lt1"/>
                </a:solidFill>
                <a:latin typeface="Quattrocento Sans"/>
                <a:ea typeface="Quattrocento Sans"/>
                <a:cs typeface="Quattrocento Sans"/>
                <a:sym typeface="Quattrocento Sans"/>
              </a:defRPr>
            </a:lvl8pPr>
            <a:lvl9pPr indent="0" lvl="8" marL="0" algn="r">
              <a:spcBef>
                <a:spcPts val="0"/>
              </a:spcBef>
              <a:buNone/>
              <a:defRPr b="0" i="0" sz="1200" u="none" cap="none" strike="noStrike">
                <a:solidFill>
                  <a:schemeClr val="lt1"/>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US"/>
              <a:t>‹#›</a:t>
            </a:fld>
            <a:endParaRPr/>
          </a:p>
        </p:txBody>
      </p:sp>
      <p:sp>
        <p:nvSpPr>
          <p:cNvPr id="22" name="Google Shape;22;p37"/>
          <p:cNvSpPr/>
          <p:nvPr/>
        </p:nvSpPr>
        <p:spPr>
          <a:xfrm>
            <a:off x="0" y="0"/>
            <a:ext cx="12192000" cy="4866468"/>
          </a:xfrm>
          <a:prstGeom prst="rect">
            <a:avLst/>
          </a:prstGeom>
          <a:solidFill>
            <a:srgbClr val="0055A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pic>
        <p:nvPicPr>
          <p:cNvPr id="23" name="Google Shape;23;p37"/>
          <p:cNvPicPr preferRelativeResize="0"/>
          <p:nvPr/>
        </p:nvPicPr>
        <p:blipFill rotWithShape="1">
          <a:blip r:embed="rId2">
            <a:alphaModFix/>
          </a:blip>
          <a:srcRect b="0" l="0" r="0" t="0"/>
          <a:stretch/>
        </p:blipFill>
        <p:spPr>
          <a:xfrm>
            <a:off x="390525" y="315939"/>
            <a:ext cx="4686300" cy="92392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1" name="Shape 91"/>
        <p:cNvGrpSpPr/>
        <p:nvPr/>
      </p:nvGrpSpPr>
      <p:grpSpPr>
        <a:xfrm>
          <a:off x="0" y="0"/>
          <a:ext cx="0" cy="0"/>
          <a:chOff x="0" y="0"/>
          <a:chExt cx="0" cy="0"/>
        </a:xfrm>
      </p:grpSpPr>
      <p:sp>
        <p:nvSpPr>
          <p:cNvPr id="92" name="Google Shape;92;p46"/>
          <p:cNvSpPr txBox="1"/>
          <p:nvPr>
            <p:ph idx="10" type="dt"/>
          </p:nvPr>
        </p:nvSpPr>
        <p:spPr>
          <a:xfrm>
            <a:off x="838200" y="6356352"/>
            <a:ext cx="3276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46"/>
          <p:cNvSpPr txBox="1"/>
          <p:nvPr>
            <p:ph idx="11" type="ftr"/>
          </p:nvPr>
        </p:nvSpPr>
        <p:spPr>
          <a:xfrm>
            <a:off x="4648200" y="6356352"/>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46"/>
          <p:cNvSpPr txBox="1"/>
          <p:nvPr>
            <p:ph idx="12" type="sldNum"/>
          </p:nvPr>
        </p:nvSpPr>
        <p:spPr>
          <a:xfrm>
            <a:off x="8077200" y="6356352"/>
            <a:ext cx="3276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5" name="Shape 95"/>
        <p:cNvGrpSpPr/>
        <p:nvPr/>
      </p:nvGrpSpPr>
      <p:grpSpPr>
        <a:xfrm>
          <a:off x="0" y="0"/>
          <a:ext cx="0" cy="0"/>
          <a:chOff x="0" y="0"/>
          <a:chExt cx="0" cy="0"/>
        </a:xfrm>
      </p:grpSpPr>
      <p:sp>
        <p:nvSpPr>
          <p:cNvPr id="96" name="Google Shape;96;p4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3200"/>
              <a:buFont typeface="Quattrocento San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7" name="Google Shape;97;p47"/>
          <p:cNvSpPr txBox="1"/>
          <p:nvPr>
            <p:ph idx="1" type="body"/>
          </p:nvPr>
        </p:nvSpPr>
        <p:spPr>
          <a:xfrm>
            <a:off x="5183188" y="987427"/>
            <a:ext cx="6172200" cy="4873625"/>
          </a:xfrm>
          <a:prstGeom prst="rect">
            <a:avLst/>
          </a:prstGeom>
          <a:noFill/>
          <a:ln>
            <a:noFill/>
          </a:ln>
        </p:spPr>
        <p:txBody>
          <a:bodyPr anchorCtr="0" anchor="t" bIns="45700" lIns="91425" spcFirstLastPara="1" rIns="91425" wrap="square" tIns="45700">
            <a:normAutofit/>
          </a:bodyPr>
          <a:lstStyle>
            <a:lvl1pPr indent="-330200" lvl="0" marL="457200" algn="l">
              <a:lnSpc>
                <a:spcPct val="90000"/>
              </a:lnSpc>
              <a:spcBef>
                <a:spcPts val="480"/>
              </a:spcBef>
              <a:spcAft>
                <a:spcPts val="0"/>
              </a:spcAft>
              <a:buClr>
                <a:srgbClr val="7F7F7F"/>
              </a:buClr>
              <a:buSzPts val="1600"/>
              <a:buChar char="•"/>
              <a:defRPr sz="1600">
                <a:solidFill>
                  <a:srgbClr val="7F7F7F"/>
                </a:solidFill>
              </a:defRPr>
            </a:lvl1pPr>
            <a:lvl2pPr indent="-317500" lvl="1" marL="914400" algn="l">
              <a:lnSpc>
                <a:spcPct val="90000"/>
              </a:lnSpc>
              <a:spcBef>
                <a:spcPts val="420"/>
              </a:spcBef>
              <a:spcAft>
                <a:spcPts val="0"/>
              </a:spcAft>
              <a:buClr>
                <a:srgbClr val="7F7F7F"/>
              </a:buClr>
              <a:buSzPts val="1400"/>
              <a:buChar char="•"/>
              <a:defRPr sz="1400">
                <a:solidFill>
                  <a:srgbClr val="7F7F7F"/>
                </a:solidFill>
              </a:defRPr>
            </a:lvl2pPr>
            <a:lvl3pPr indent="-304800" lvl="2" marL="1371600" algn="l">
              <a:lnSpc>
                <a:spcPct val="90000"/>
              </a:lnSpc>
              <a:spcBef>
                <a:spcPts val="360"/>
              </a:spcBef>
              <a:spcAft>
                <a:spcPts val="0"/>
              </a:spcAft>
              <a:buClr>
                <a:srgbClr val="7F7F7F"/>
              </a:buClr>
              <a:buSzPts val="1200"/>
              <a:buChar char="•"/>
              <a:defRPr sz="1200">
                <a:solidFill>
                  <a:srgbClr val="7F7F7F"/>
                </a:solidFill>
              </a:defRPr>
            </a:lvl3pPr>
            <a:lvl4pPr indent="-298450" lvl="3" marL="1828800" algn="l">
              <a:lnSpc>
                <a:spcPct val="90000"/>
              </a:lnSpc>
              <a:spcBef>
                <a:spcPts val="330"/>
              </a:spcBef>
              <a:spcAft>
                <a:spcPts val="0"/>
              </a:spcAft>
              <a:buClr>
                <a:srgbClr val="7F7F7F"/>
              </a:buClr>
              <a:buSzPts val="1100"/>
              <a:buChar char="•"/>
              <a:defRPr sz="1100">
                <a:solidFill>
                  <a:srgbClr val="7F7F7F"/>
                </a:solidFill>
              </a:defRPr>
            </a:lvl4pPr>
            <a:lvl5pPr indent="-298450" lvl="4" marL="2286000" algn="l">
              <a:lnSpc>
                <a:spcPct val="90000"/>
              </a:lnSpc>
              <a:spcBef>
                <a:spcPts val="330"/>
              </a:spcBef>
              <a:spcAft>
                <a:spcPts val="0"/>
              </a:spcAft>
              <a:buClr>
                <a:srgbClr val="7F7F7F"/>
              </a:buClr>
              <a:buSzPts val="1100"/>
              <a:buChar char="•"/>
              <a:defRPr sz="1100">
                <a:solidFill>
                  <a:srgbClr val="7F7F7F"/>
                </a:solidFill>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
        <p:nvSpPr>
          <p:cNvPr id="98" name="Google Shape;98;p47"/>
          <p:cNvSpPr txBox="1"/>
          <p:nvPr>
            <p:ph idx="2" type="body"/>
          </p:nvPr>
        </p:nvSpPr>
        <p:spPr>
          <a:xfrm>
            <a:off x="839788" y="2101850"/>
            <a:ext cx="3932237" cy="37592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480"/>
              </a:spcBef>
              <a:spcAft>
                <a:spcPts val="0"/>
              </a:spcAft>
              <a:buClr>
                <a:schemeClr val="dk1"/>
              </a:buClr>
              <a:buSzPts val="1600"/>
              <a:buNone/>
              <a:defRPr sz="1600"/>
            </a:lvl1pPr>
            <a:lvl2pPr indent="-228600" lvl="1" marL="914400" algn="l">
              <a:lnSpc>
                <a:spcPct val="90000"/>
              </a:lnSpc>
              <a:spcBef>
                <a:spcPts val="420"/>
              </a:spcBef>
              <a:spcAft>
                <a:spcPts val="0"/>
              </a:spcAft>
              <a:buClr>
                <a:schemeClr val="dk1"/>
              </a:buClr>
              <a:buSzPts val="1400"/>
              <a:buNone/>
              <a:defRPr sz="1400"/>
            </a:lvl2pPr>
            <a:lvl3pPr indent="-228600" lvl="2" marL="1371600" algn="l">
              <a:lnSpc>
                <a:spcPct val="90000"/>
              </a:lnSpc>
              <a:spcBef>
                <a:spcPts val="360"/>
              </a:spcBef>
              <a:spcAft>
                <a:spcPts val="0"/>
              </a:spcAft>
              <a:buClr>
                <a:schemeClr val="dk1"/>
              </a:buClr>
              <a:buSzPts val="1200"/>
              <a:buNone/>
              <a:defRPr sz="1200"/>
            </a:lvl3pPr>
            <a:lvl4pPr indent="-228600" lvl="3" marL="1828800" algn="l">
              <a:lnSpc>
                <a:spcPct val="90000"/>
              </a:lnSpc>
              <a:spcBef>
                <a:spcPts val="300"/>
              </a:spcBef>
              <a:spcAft>
                <a:spcPts val="0"/>
              </a:spcAft>
              <a:buClr>
                <a:schemeClr val="dk1"/>
              </a:buClr>
              <a:buSzPts val="1000"/>
              <a:buNone/>
              <a:defRPr sz="1000"/>
            </a:lvl4pPr>
            <a:lvl5pPr indent="-228600" lvl="4" marL="2286000" algn="l">
              <a:lnSpc>
                <a:spcPct val="90000"/>
              </a:lnSpc>
              <a:spcBef>
                <a:spcPts val="300"/>
              </a:spcBef>
              <a:spcAft>
                <a:spcPts val="0"/>
              </a:spcAft>
              <a:buClr>
                <a:schemeClr val="dk1"/>
              </a:buClr>
              <a:buSzPts val="1000"/>
              <a:buNone/>
              <a:defRPr sz="1000"/>
            </a:lvl5pPr>
            <a:lvl6pPr indent="-228600" lvl="5" marL="2743200" algn="l">
              <a:lnSpc>
                <a:spcPct val="90000"/>
              </a:lnSpc>
              <a:spcBef>
                <a:spcPts val="300"/>
              </a:spcBef>
              <a:spcAft>
                <a:spcPts val="0"/>
              </a:spcAft>
              <a:buClr>
                <a:schemeClr val="dk1"/>
              </a:buClr>
              <a:buSzPts val="1000"/>
              <a:buNone/>
              <a:defRPr sz="1000"/>
            </a:lvl6pPr>
            <a:lvl7pPr indent="-228600" lvl="6" marL="3200400" algn="l">
              <a:lnSpc>
                <a:spcPct val="90000"/>
              </a:lnSpc>
              <a:spcBef>
                <a:spcPts val="300"/>
              </a:spcBef>
              <a:spcAft>
                <a:spcPts val="0"/>
              </a:spcAft>
              <a:buClr>
                <a:schemeClr val="dk1"/>
              </a:buClr>
              <a:buSzPts val="1000"/>
              <a:buNone/>
              <a:defRPr sz="1000"/>
            </a:lvl7pPr>
            <a:lvl8pPr indent="-228600" lvl="7" marL="3657600" algn="l">
              <a:lnSpc>
                <a:spcPct val="90000"/>
              </a:lnSpc>
              <a:spcBef>
                <a:spcPts val="300"/>
              </a:spcBef>
              <a:spcAft>
                <a:spcPts val="0"/>
              </a:spcAft>
              <a:buClr>
                <a:schemeClr val="dk1"/>
              </a:buClr>
              <a:buSzPts val="1000"/>
              <a:buNone/>
              <a:defRPr sz="1000"/>
            </a:lvl8pPr>
            <a:lvl9pPr indent="-228600" lvl="8" marL="4114800" algn="l">
              <a:lnSpc>
                <a:spcPct val="90000"/>
              </a:lnSpc>
              <a:spcBef>
                <a:spcPts val="300"/>
              </a:spcBef>
              <a:spcAft>
                <a:spcPts val="0"/>
              </a:spcAft>
              <a:buClr>
                <a:schemeClr val="dk1"/>
              </a:buClr>
              <a:buSzPts val="1000"/>
              <a:buNone/>
              <a:defRPr sz="1000"/>
            </a:lvl9pPr>
          </a:lstStyle>
          <a:p/>
        </p:txBody>
      </p:sp>
      <p:sp>
        <p:nvSpPr>
          <p:cNvPr id="99" name="Google Shape;99;p47"/>
          <p:cNvSpPr txBox="1"/>
          <p:nvPr>
            <p:ph idx="10" type="dt"/>
          </p:nvPr>
        </p:nvSpPr>
        <p:spPr>
          <a:xfrm>
            <a:off x="838200" y="6356352"/>
            <a:ext cx="3276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47"/>
          <p:cNvSpPr txBox="1"/>
          <p:nvPr>
            <p:ph idx="11" type="ftr"/>
          </p:nvPr>
        </p:nvSpPr>
        <p:spPr>
          <a:xfrm>
            <a:off x="4648200" y="6356352"/>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47"/>
          <p:cNvSpPr txBox="1"/>
          <p:nvPr>
            <p:ph idx="12" type="sldNum"/>
          </p:nvPr>
        </p:nvSpPr>
        <p:spPr>
          <a:xfrm>
            <a:off x="8077200" y="6356352"/>
            <a:ext cx="3276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2" name="Shape 102"/>
        <p:cNvGrpSpPr/>
        <p:nvPr/>
      </p:nvGrpSpPr>
      <p:grpSpPr>
        <a:xfrm>
          <a:off x="0" y="0"/>
          <a:ext cx="0" cy="0"/>
          <a:chOff x="0" y="0"/>
          <a:chExt cx="0" cy="0"/>
        </a:xfrm>
      </p:grpSpPr>
      <p:sp>
        <p:nvSpPr>
          <p:cNvPr id="103" name="Google Shape;103;p4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3200"/>
              <a:buFont typeface="Quattrocento San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4" name="Google Shape;104;p48"/>
          <p:cNvSpPr/>
          <p:nvPr>
            <p:ph idx="2" type="pic"/>
          </p:nvPr>
        </p:nvSpPr>
        <p:spPr>
          <a:xfrm>
            <a:off x="5183188" y="987427"/>
            <a:ext cx="6172200" cy="4873625"/>
          </a:xfrm>
          <a:prstGeom prst="rect">
            <a:avLst/>
          </a:prstGeom>
          <a:noFill/>
          <a:ln>
            <a:noFill/>
          </a:ln>
        </p:spPr>
      </p:sp>
      <p:sp>
        <p:nvSpPr>
          <p:cNvPr id="105" name="Google Shape;105;p48"/>
          <p:cNvSpPr txBox="1"/>
          <p:nvPr>
            <p:ph idx="1" type="body"/>
          </p:nvPr>
        </p:nvSpPr>
        <p:spPr>
          <a:xfrm>
            <a:off x="839788" y="2101850"/>
            <a:ext cx="3932237" cy="37592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480"/>
              </a:spcBef>
              <a:spcAft>
                <a:spcPts val="0"/>
              </a:spcAft>
              <a:buClr>
                <a:schemeClr val="dk1"/>
              </a:buClr>
              <a:buSzPts val="1600"/>
              <a:buNone/>
              <a:defRPr sz="1600"/>
            </a:lvl1pPr>
            <a:lvl2pPr indent="-228600" lvl="1" marL="914400" algn="l">
              <a:lnSpc>
                <a:spcPct val="90000"/>
              </a:lnSpc>
              <a:spcBef>
                <a:spcPts val="420"/>
              </a:spcBef>
              <a:spcAft>
                <a:spcPts val="0"/>
              </a:spcAft>
              <a:buClr>
                <a:schemeClr val="dk1"/>
              </a:buClr>
              <a:buSzPts val="1400"/>
              <a:buNone/>
              <a:defRPr sz="1400"/>
            </a:lvl2pPr>
            <a:lvl3pPr indent="-228600" lvl="2" marL="1371600" algn="l">
              <a:lnSpc>
                <a:spcPct val="90000"/>
              </a:lnSpc>
              <a:spcBef>
                <a:spcPts val="360"/>
              </a:spcBef>
              <a:spcAft>
                <a:spcPts val="0"/>
              </a:spcAft>
              <a:buClr>
                <a:schemeClr val="dk1"/>
              </a:buClr>
              <a:buSzPts val="1200"/>
              <a:buNone/>
              <a:defRPr sz="1200"/>
            </a:lvl3pPr>
            <a:lvl4pPr indent="-228600" lvl="3" marL="1828800" algn="l">
              <a:lnSpc>
                <a:spcPct val="90000"/>
              </a:lnSpc>
              <a:spcBef>
                <a:spcPts val="300"/>
              </a:spcBef>
              <a:spcAft>
                <a:spcPts val="0"/>
              </a:spcAft>
              <a:buClr>
                <a:schemeClr val="dk1"/>
              </a:buClr>
              <a:buSzPts val="1000"/>
              <a:buNone/>
              <a:defRPr sz="1000"/>
            </a:lvl4pPr>
            <a:lvl5pPr indent="-228600" lvl="4" marL="2286000" algn="l">
              <a:lnSpc>
                <a:spcPct val="90000"/>
              </a:lnSpc>
              <a:spcBef>
                <a:spcPts val="300"/>
              </a:spcBef>
              <a:spcAft>
                <a:spcPts val="0"/>
              </a:spcAft>
              <a:buClr>
                <a:schemeClr val="dk1"/>
              </a:buClr>
              <a:buSzPts val="1000"/>
              <a:buNone/>
              <a:defRPr sz="1000"/>
            </a:lvl5pPr>
            <a:lvl6pPr indent="-228600" lvl="5" marL="2743200" algn="l">
              <a:lnSpc>
                <a:spcPct val="90000"/>
              </a:lnSpc>
              <a:spcBef>
                <a:spcPts val="300"/>
              </a:spcBef>
              <a:spcAft>
                <a:spcPts val="0"/>
              </a:spcAft>
              <a:buClr>
                <a:schemeClr val="dk1"/>
              </a:buClr>
              <a:buSzPts val="1000"/>
              <a:buNone/>
              <a:defRPr sz="1000"/>
            </a:lvl6pPr>
            <a:lvl7pPr indent="-228600" lvl="6" marL="3200400" algn="l">
              <a:lnSpc>
                <a:spcPct val="90000"/>
              </a:lnSpc>
              <a:spcBef>
                <a:spcPts val="300"/>
              </a:spcBef>
              <a:spcAft>
                <a:spcPts val="0"/>
              </a:spcAft>
              <a:buClr>
                <a:schemeClr val="dk1"/>
              </a:buClr>
              <a:buSzPts val="1000"/>
              <a:buNone/>
              <a:defRPr sz="1000"/>
            </a:lvl7pPr>
            <a:lvl8pPr indent="-228600" lvl="7" marL="3657600" algn="l">
              <a:lnSpc>
                <a:spcPct val="90000"/>
              </a:lnSpc>
              <a:spcBef>
                <a:spcPts val="300"/>
              </a:spcBef>
              <a:spcAft>
                <a:spcPts val="0"/>
              </a:spcAft>
              <a:buClr>
                <a:schemeClr val="dk1"/>
              </a:buClr>
              <a:buSzPts val="1000"/>
              <a:buNone/>
              <a:defRPr sz="1000"/>
            </a:lvl8pPr>
            <a:lvl9pPr indent="-228600" lvl="8" marL="4114800" algn="l">
              <a:lnSpc>
                <a:spcPct val="90000"/>
              </a:lnSpc>
              <a:spcBef>
                <a:spcPts val="300"/>
              </a:spcBef>
              <a:spcAft>
                <a:spcPts val="0"/>
              </a:spcAft>
              <a:buClr>
                <a:schemeClr val="dk1"/>
              </a:buClr>
              <a:buSzPts val="1000"/>
              <a:buNone/>
              <a:defRPr sz="1000"/>
            </a:lvl9pPr>
          </a:lstStyle>
          <a:p/>
        </p:txBody>
      </p:sp>
      <p:sp>
        <p:nvSpPr>
          <p:cNvPr id="106" name="Google Shape;106;p48"/>
          <p:cNvSpPr txBox="1"/>
          <p:nvPr>
            <p:ph idx="10" type="dt"/>
          </p:nvPr>
        </p:nvSpPr>
        <p:spPr>
          <a:xfrm>
            <a:off x="838200" y="6356352"/>
            <a:ext cx="3276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48"/>
          <p:cNvSpPr txBox="1"/>
          <p:nvPr>
            <p:ph idx="11" type="ftr"/>
          </p:nvPr>
        </p:nvSpPr>
        <p:spPr>
          <a:xfrm>
            <a:off x="4648200" y="6356352"/>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48"/>
          <p:cNvSpPr txBox="1"/>
          <p:nvPr>
            <p:ph idx="12" type="sldNum"/>
          </p:nvPr>
        </p:nvSpPr>
        <p:spPr>
          <a:xfrm>
            <a:off x="8077200" y="6356352"/>
            <a:ext cx="3276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09" name="Shape 109"/>
        <p:cNvGrpSpPr/>
        <p:nvPr/>
      </p:nvGrpSpPr>
      <p:grpSpPr>
        <a:xfrm>
          <a:off x="0" y="0"/>
          <a:ext cx="0" cy="0"/>
          <a:chOff x="0" y="0"/>
          <a:chExt cx="0" cy="0"/>
        </a:xfrm>
      </p:grpSpPr>
      <p:sp>
        <p:nvSpPr>
          <p:cNvPr id="110" name="Google Shape;110;p49"/>
          <p:cNvSpPr/>
          <p:nvPr/>
        </p:nvSpPr>
        <p:spPr>
          <a:xfrm>
            <a:off x="0" y="0"/>
            <a:ext cx="12192000" cy="1332854"/>
          </a:xfrm>
          <a:prstGeom prst="rect">
            <a:avLst/>
          </a:prstGeom>
          <a:solidFill>
            <a:srgbClr val="D247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111" name="Google Shape;111;p49"/>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3600"/>
              <a:buFont typeface="Quattrocento Sans"/>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2" name="Google Shape;112;p49"/>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540"/>
              </a:spcBef>
              <a:spcAft>
                <a:spcPts val="0"/>
              </a:spcAft>
              <a:buClr>
                <a:schemeClr val="dk1"/>
              </a:buClr>
              <a:buSzPts val="1800"/>
              <a:buChar char="•"/>
              <a:defRPr/>
            </a:lvl1pPr>
            <a:lvl2pPr indent="-342900" lvl="1" marL="914400" algn="l">
              <a:lnSpc>
                <a:spcPct val="90000"/>
              </a:lnSpc>
              <a:spcBef>
                <a:spcPts val="540"/>
              </a:spcBef>
              <a:spcAft>
                <a:spcPts val="0"/>
              </a:spcAft>
              <a:buClr>
                <a:schemeClr val="dk1"/>
              </a:buClr>
              <a:buSzPts val="1800"/>
              <a:buChar char="•"/>
              <a:defRPr/>
            </a:lvl2pPr>
            <a:lvl3pPr indent="-342900" lvl="2" marL="1371600" algn="l">
              <a:lnSpc>
                <a:spcPct val="90000"/>
              </a:lnSpc>
              <a:spcBef>
                <a:spcPts val="540"/>
              </a:spcBef>
              <a:spcAft>
                <a:spcPts val="0"/>
              </a:spcAft>
              <a:buClr>
                <a:schemeClr val="dk1"/>
              </a:buClr>
              <a:buSzPts val="1800"/>
              <a:buChar char="•"/>
              <a:defRPr/>
            </a:lvl3pPr>
            <a:lvl4pPr indent="-342900" lvl="3" marL="1828800" algn="l">
              <a:lnSpc>
                <a:spcPct val="90000"/>
              </a:lnSpc>
              <a:spcBef>
                <a:spcPts val="540"/>
              </a:spcBef>
              <a:spcAft>
                <a:spcPts val="0"/>
              </a:spcAft>
              <a:buClr>
                <a:schemeClr val="dk1"/>
              </a:buClr>
              <a:buSzPts val="1800"/>
              <a:buChar char="•"/>
              <a:defRPr/>
            </a:lvl4pPr>
            <a:lvl5pPr indent="-342900" lvl="4" marL="2286000" algn="l">
              <a:lnSpc>
                <a:spcPct val="90000"/>
              </a:lnSpc>
              <a:spcBef>
                <a:spcPts val="540"/>
              </a:spcBef>
              <a:spcAft>
                <a:spcPts val="0"/>
              </a:spcAft>
              <a:buClr>
                <a:schemeClr val="dk1"/>
              </a:buClr>
              <a:buSzPts val="1800"/>
              <a:buChar char="•"/>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
        <p:nvSpPr>
          <p:cNvPr id="113" name="Google Shape;113;p49"/>
          <p:cNvSpPr txBox="1"/>
          <p:nvPr>
            <p:ph idx="10" type="dt"/>
          </p:nvPr>
        </p:nvSpPr>
        <p:spPr>
          <a:xfrm>
            <a:off x="838200" y="6356352"/>
            <a:ext cx="3276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49"/>
          <p:cNvSpPr txBox="1"/>
          <p:nvPr>
            <p:ph idx="11" type="ftr"/>
          </p:nvPr>
        </p:nvSpPr>
        <p:spPr>
          <a:xfrm>
            <a:off x="4648200" y="6356352"/>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5" name="Google Shape;115;p49"/>
          <p:cNvSpPr txBox="1"/>
          <p:nvPr>
            <p:ph idx="12" type="sldNum"/>
          </p:nvPr>
        </p:nvSpPr>
        <p:spPr>
          <a:xfrm>
            <a:off x="8077200" y="6356352"/>
            <a:ext cx="3276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16" name="Google Shape;116;p49"/>
          <p:cNvSpPr/>
          <p:nvPr/>
        </p:nvSpPr>
        <p:spPr>
          <a:xfrm>
            <a:off x="0" y="0"/>
            <a:ext cx="12192000" cy="1332854"/>
          </a:xfrm>
          <a:prstGeom prst="rect">
            <a:avLst/>
          </a:prstGeom>
          <a:solidFill>
            <a:srgbClr val="0055A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pic>
        <p:nvPicPr>
          <p:cNvPr id="117" name="Google Shape;117;p49"/>
          <p:cNvPicPr preferRelativeResize="0"/>
          <p:nvPr/>
        </p:nvPicPr>
        <p:blipFill rotWithShape="1">
          <a:blip r:embed="rId2">
            <a:alphaModFix/>
          </a:blip>
          <a:srcRect b="0" l="0" r="0" t="0"/>
          <a:stretch/>
        </p:blipFill>
        <p:spPr>
          <a:xfrm>
            <a:off x="9729385" y="165006"/>
            <a:ext cx="2228850" cy="439428"/>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18" name="Shape 118"/>
        <p:cNvGrpSpPr/>
        <p:nvPr/>
      </p:nvGrpSpPr>
      <p:grpSpPr>
        <a:xfrm>
          <a:off x="0" y="0"/>
          <a:ext cx="0" cy="0"/>
          <a:chOff x="0" y="0"/>
          <a:chExt cx="0" cy="0"/>
        </a:xfrm>
      </p:grpSpPr>
      <p:sp>
        <p:nvSpPr>
          <p:cNvPr id="119" name="Google Shape;119;p50"/>
          <p:cNvSpPr/>
          <p:nvPr/>
        </p:nvSpPr>
        <p:spPr>
          <a:xfrm>
            <a:off x="10095346" y="0"/>
            <a:ext cx="2096655" cy="6858000"/>
          </a:xfrm>
          <a:prstGeom prst="rect">
            <a:avLst/>
          </a:prstGeom>
          <a:solidFill>
            <a:srgbClr val="D247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120" name="Google Shape;120;p50"/>
          <p:cNvSpPr txBox="1"/>
          <p:nvPr>
            <p:ph type="title"/>
          </p:nvPr>
        </p:nvSpPr>
        <p:spPr>
          <a:xfrm rot="5400000">
            <a:off x="8219282" y="2361262"/>
            <a:ext cx="5811838" cy="1819564"/>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3600"/>
              <a:buFont typeface="Quattrocento Sans"/>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1" name="Google Shape;121;p50"/>
          <p:cNvSpPr txBox="1"/>
          <p:nvPr>
            <p:ph idx="1" type="body"/>
          </p:nvPr>
        </p:nvSpPr>
        <p:spPr>
          <a:xfrm rot="5400000">
            <a:off x="1799432"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540"/>
              </a:spcBef>
              <a:spcAft>
                <a:spcPts val="0"/>
              </a:spcAft>
              <a:buClr>
                <a:schemeClr val="dk1"/>
              </a:buClr>
              <a:buSzPts val="1800"/>
              <a:buChar char="•"/>
              <a:defRPr/>
            </a:lvl1pPr>
            <a:lvl2pPr indent="-342900" lvl="1" marL="914400" algn="l">
              <a:lnSpc>
                <a:spcPct val="90000"/>
              </a:lnSpc>
              <a:spcBef>
                <a:spcPts val="540"/>
              </a:spcBef>
              <a:spcAft>
                <a:spcPts val="0"/>
              </a:spcAft>
              <a:buClr>
                <a:schemeClr val="dk1"/>
              </a:buClr>
              <a:buSzPts val="1800"/>
              <a:buChar char="•"/>
              <a:defRPr/>
            </a:lvl2pPr>
            <a:lvl3pPr indent="-342900" lvl="2" marL="1371600" algn="l">
              <a:lnSpc>
                <a:spcPct val="90000"/>
              </a:lnSpc>
              <a:spcBef>
                <a:spcPts val="540"/>
              </a:spcBef>
              <a:spcAft>
                <a:spcPts val="0"/>
              </a:spcAft>
              <a:buClr>
                <a:schemeClr val="dk1"/>
              </a:buClr>
              <a:buSzPts val="1800"/>
              <a:buChar char="•"/>
              <a:defRPr/>
            </a:lvl3pPr>
            <a:lvl4pPr indent="-342900" lvl="3" marL="1828800" algn="l">
              <a:lnSpc>
                <a:spcPct val="90000"/>
              </a:lnSpc>
              <a:spcBef>
                <a:spcPts val="540"/>
              </a:spcBef>
              <a:spcAft>
                <a:spcPts val="0"/>
              </a:spcAft>
              <a:buClr>
                <a:schemeClr val="dk1"/>
              </a:buClr>
              <a:buSzPts val="1800"/>
              <a:buChar char="•"/>
              <a:defRPr/>
            </a:lvl4pPr>
            <a:lvl5pPr indent="-342900" lvl="4" marL="2286000" algn="l">
              <a:lnSpc>
                <a:spcPct val="90000"/>
              </a:lnSpc>
              <a:spcBef>
                <a:spcPts val="540"/>
              </a:spcBef>
              <a:spcAft>
                <a:spcPts val="0"/>
              </a:spcAft>
              <a:buClr>
                <a:schemeClr val="dk1"/>
              </a:buClr>
              <a:buSzPts val="1800"/>
              <a:buChar char="•"/>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
        <p:nvSpPr>
          <p:cNvPr id="122" name="Google Shape;122;p50"/>
          <p:cNvSpPr txBox="1"/>
          <p:nvPr>
            <p:ph idx="10" type="dt"/>
          </p:nvPr>
        </p:nvSpPr>
        <p:spPr>
          <a:xfrm>
            <a:off x="838200" y="6356352"/>
            <a:ext cx="3276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50"/>
          <p:cNvSpPr txBox="1"/>
          <p:nvPr>
            <p:ph idx="11" type="ftr"/>
          </p:nvPr>
        </p:nvSpPr>
        <p:spPr>
          <a:xfrm>
            <a:off x="4648200" y="6356352"/>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50"/>
          <p:cNvSpPr txBox="1"/>
          <p:nvPr>
            <p:ph idx="12" type="sldNum"/>
          </p:nvPr>
        </p:nvSpPr>
        <p:spPr>
          <a:xfrm>
            <a:off x="8077200" y="6356352"/>
            <a:ext cx="3276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25" name="Google Shape;125;p50"/>
          <p:cNvSpPr/>
          <p:nvPr/>
        </p:nvSpPr>
        <p:spPr>
          <a:xfrm>
            <a:off x="10095346" y="0"/>
            <a:ext cx="2096655" cy="6858000"/>
          </a:xfrm>
          <a:prstGeom prst="rect">
            <a:avLst/>
          </a:prstGeom>
          <a:solidFill>
            <a:srgbClr val="0055A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wo Content">
  <p:cSld name="1_Two Content">
    <p:spTree>
      <p:nvGrpSpPr>
        <p:cNvPr id="24" name="Shape 24"/>
        <p:cNvGrpSpPr/>
        <p:nvPr/>
      </p:nvGrpSpPr>
      <p:grpSpPr>
        <a:xfrm>
          <a:off x="0" y="0"/>
          <a:ext cx="0" cy="0"/>
          <a:chOff x="0" y="0"/>
          <a:chExt cx="0" cy="0"/>
        </a:xfrm>
      </p:grpSpPr>
      <p:sp>
        <p:nvSpPr>
          <p:cNvPr id="25" name="Google Shape;25;p38"/>
          <p:cNvSpPr/>
          <p:nvPr/>
        </p:nvSpPr>
        <p:spPr>
          <a:xfrm>
            <a:off x="0" y="0"/>
            <a:ext cx="12192000" cy="1332854"/>
          </a:xfrm>
          <a:prstGeom prst="rect">
            <a:avLst/>
          </a:prstGeom>
          <a:solidFill>
            <a:srgbClr val="D247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sp>
        <p:nvSpPr>
          <p:cNvPr id="26" name="Google Shape;26;p38"/>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3600"/>
              <a:buFont typeface="Quattrocento Sans"/>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3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19100" lvl="0" marL="457200" algn="l">
              <a:lnSpc>
                <a:spcPct val="90000"/>
              </a:lnSpc>
              <a:spcBef>
                <a:spcPts val="900"/>
              </a:spcBef>
              <a:spcAft>
                <a:spcPts val="0"/>
              </a:spcAft>
              <a:buClr>
                <a:srgbClr val="7F7F7F"/>
              </a:buClr>
              <a:buSzPts val="3000"/>
              <a:buChar char="•"/>
              <a:defRPr sz="3000">
                <a:solidFill>
                  <a:srgbClr val="7F7F7F"/>
                </a:solidFill>
              </a:defRPr>
            </a:lvl1pPr>
            <a:lvl2pPr indent="-393700" lvl="1" marL="914400" algn="l">
              <a:lnSpc>
                <a:spcPct val="90000"/>
              </a:lnSpc>
              <a:spcBef>
                <a:spcPts val="780"/>
              </a:spcBef>
              <a:spcAft>
                <a:spcPts val="0"/>
              </a:spcAft>
              <a:buClr>
                <a:srgbClr val="7F7F7F"/>
              </a:buClr>
              <a:buSzPts val="2600"/>
              <a:buChar char="•"/>
              <a:defRPr sz="2600">
                <a:solidFill>
                  <a:srgbClr val="7F7F7F"/>
                </a:solidFill>
              </a:defRPr>
            </a:lvl2pPr>
            <a:lvl3pPr indent="-355600" lvl="2" marL="1371600" algn="l">
              <a:lnSpc>
                <a:spcPct val="90000"/>
              </a:lnSpc>
              <a:spcBef>
                <a:spcPts val="600"/>
              </a:spcBef>
              <a:spcAft>
                <a:spcPts val="0"/>
              </a:spcAft>
              <a:buClr>
                <a:srgbClr val="7F7F7F"/>
              </a:buClr>
              <a:buSzPts val="2000"/>
              <a:buChar char="•"/>
              <a:defRPr sz="2000">
                <a:solidFill>
                  <a:srgbClr val="7F7F7F"/>
                </a:solidFill>
              </a:defRPr>
            </a:lvl3pPr>
            <a:lvl4pPr indent="-342900" lvl="3" marL="1828800" algn="l">
              <a:lnSpc>
                <a:spcPct val="90000"/>
              </a:lnSpc>
              <a:spcBef>
                <a:spcPts val="540"/>
              </a:spcBef>
              <a:spcAft>
                <a:spcPts val="0"/>
              </a:spcAft>
              <a:buClr>
                <a:srgbClr val="7F7F7F"/>
              </a:buClr>
              <a:buSzPts val="1800"/>
              <a:buChar char="•"/>
              <a:defRPr sz="1800">
                <a:solidFill>
                  <a:srgbClr val="7F7F7F"/>
                </a:solidFill>
              </a:defRPr>
            </a:lvl4pPr>
            <a:lvl5pPr indent="-304800" lvl="4" marL="2286000" algn="l">
              <a:lnSpc>
                <a:spcPct val="90000"/>
              </a:lnSpc>
              <a:spcBef>
                <a:spcPts val="360"/>
              </a:spcBef>
              <a:spcAft>
                <a:spcPts val="0"/>
              </a:spcAft>
              <a:buClr>
                <a:srgbClr val="7F7F7F"/>
              </a:buClr>
              <a:buSzPts val="1200"/>
              <a:buChar char="•"/>
              <a:defRPr sz="1200">
                <a:solidFill>
                  <a:srgbClr val="7F7F7F"/>
                </a:solidFill>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
        <p:nvSpPr>
          <p:cNvPr id="28" name="Google Shape;28;p38"/>
          <p:cNvSpPr txBox="1"/>
          <p:nvPr>
            <p:ph idx="10" type="dt"/>
          </p:nvPr>
        </p:nvSpPr>
        <p:spPr>
          <a:xfrm>
            <a:off x="838200" y="6356352"/>
            <a:ext cx="3276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38"/>
          <p:cNvSpPr txBox="1"/>
          <p:nvPr>
            <p:ph idx="11" type="ftr"/>
          </p:nvPr>
        </p:nvSpPr>
        <p:spPr>
          <a:xfrm>
            <a:off x="4648200" y="6356352"/>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38"/>
          <p:cNvSpPr txBox="1"/>
          <p:nvPr>
            <p:ph idx="12" type="sldNum"/>
          </p:nvPr>
        </p:nvSpPr>
        <p:spPr>
          <a:xfrm>
            <a:off x="8077200" y="6356352"/>
            <a:ext cx="3276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31" name="Google Shape;31;p38"/>
          <p:cNvSpPr/>
          <p:nvPr/>
        </p:nvSpPr>
        <p:spPr>
          <a:xfrm>
            <a:off x="0" y="0"/>
            <a:ext cx="12192000" cy="1332854"/>
          </a:xfrm>
          <a:prstGeom prst="rect">
            <a:avLst/>
          </a:prstGeom>
          <a:solidFill>
            <a:srgbClr val="0055A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Quattrocento Sans"/>
              <a:ea typeface="Quattrocento Sans"/>
              <a:cs typeface="Quattrocento Sans"/>
              <a:sym typeface="Quattrocento Sans"/>
            </a:endParaRPr>
          </a:p>
        </p:txBody>
      </p:sp>
      <p:pic>
        <p:nvPicPr>
          <p:cNvPr id="32" name="Google Shape;32;p38"/>
          <p:cNvPicPr preferRelativeResize="0"/>
          <p:nvPr/>
        </p:nvPicPr>
        <p:blipFill rotWithShape="1">
          <a:blip r:embed="rId2">
            <a:alphaModFix/>
          </a:blip>
          <a:srcRect b="0" l="0" r="0" t="0"/>
          <a:stretch/>
        </p:blipFill>
        <p:spPr>
          <a:xfrm>
            <a:off x="9729385" y="165006"/>
            <a:ext cx="2228850" cy="439428"/>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Section Header">
  <p:cSld name="1_Section Header">
    <p:spTree>
      <p:nvGrpSpPr>
        <p:cNvPr id="33" name="Shape 33"/>
        <p:cNvGrpSpPr/>
        <p:nvPr/>
      </p:nvGrpSpPr>
      <p:grpSpPr>
        <a:xfrm>
          <a:off x="0" y="0"/>
          <a:ext cx="0" cy="0"/>
          <a:chOff x="0" y="0"/>
          <a:chExt cx="0" cy="0"/>
        </a:xfrm>
      </p:grpSpPr>
      <p:sp>
        <p:nvSpPr>
          <p:cNvPr id="34" name="Google Shape;34;p39"/>
          <p:cNvSpPr/>
          <p:nvPr/>
        </p:nvSpPr>
        <p:spPr>
          <a:xfrm>
            <a:off x="0" y="1709738"/>
            <a:ext cx="12192000" cy="3575184"/>
          </a:xfrm>
          <a:prstGeom prst="rect">
            <a:avLst/>
          </a:prstGeom>
          <a:solidFill>
            <a:srgbClr val="0055A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35" name="Google Shape;35;p39"/>
          <p:cNvSpPr txBox="1"/>
          <p:nvPr>
            <p:ph type="title"/>
          </p:nvPr>
        </p:nvSpPr>
        <p:spPr>
          <a:xfrm>
            <a:off x="838201" y="2402238"/>
            <a:ext cx="10515599" cy="218722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1"/>
              </a:buClr>
              <a:buSzPts val="4800"/>
              <a:buFont typeface="Quattrocento Sans"/>
              <a:buNone/>
              <a:defRPr sz="48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39"/>
          <p:cNvSpPr txBox="1"/>
          <p:nvPr>
            <p:ph idx="10" type="dt"/>
          </p:nvPr>
        </p:nvSpPr>
        <p:spPr>
          <a:xfrm>
            <a:off x="838200" y="6356352"/>
            <a:ext cx="3276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39"/>
          <p:cNvSpPr txBox="1"/>
          <p:nvPr>
            <p:ph idx="11" type="ftr"/>
          </p:nvPr>
        </p:nvSpPr>
        <p:spPr>
          <a:xfrm>
            <a:off x="4648200" y="6356352"/>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39"/>
          <p:cNvSpPr txBox="1"/>
          <p:nvPr>
            <p:ph idx="12" type="sldNum"/>
          </p:nvPr>
        </p:nvSpPr>
        <p:spPr>
          <a:xfrm>
            <a:off x="8077200" y="6356352"/>
            <a:ext cx="3276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9" name="Shape 39"/>
        <p:cNvGrpSpPr/>
        <p:nvPr/>
      </p:nvGrpSpPr>
      <p:grpSpPr>
        <a:xfrm>
          <a:off x="0" y="0"/>
          <a:ext cx="0" cy="0"/>
          <a:chOff x="0" y="0"/>
          <a:chExt cx="0" cy="0"/>
        </a:xfrm>
      </p:grpSpPr>
      <p:sp>
        <p:nvSpPr>
          <p:cNvPr id="40" name="Google Shape;40;p40"/>
          <p:cNvSpPr/>
          <p:nvPr/>
        </p:nvSpPr>
        <p:spPr>
          <a:xfrm>
            <a:off x="0" y="0"/>
            <a:ext cx="12192000" cy="1332854"/>
          </a:xfrm>
          <a:prstGeom prst="rect">
            <a:avLst/>
          </a:prstGeom>
          <a:solidFill>
            <a:srgbClr val="D247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41" name="Google Shape;41;p40"/>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3600"/>
              <a:buFont typeface="Quattrocento Sans"/>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40"/>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68300" lvl="0" marL="457200" algn="l">
              <a:lnSpc>
                <a:spcPct val="90000"/>
              </a:lnSpc>
              <a:spcBef>
                <a:spcPts val="660"/>
              </a:spcBef>
              <a:spcAft>
                <a:spcPts val="0"/>
              </a:spcAft>
              <a:buClr>
                <a:srgbClr val="7F7F7F"/>
              </a:buClr>
              <a:buSzPts val="2200"/>
              <a:buChar char="•"/>
              <a:defRPr sz="2200">
                <a:solidFill>
                  <a:srgbClr val="7F7F7F"/>
                </a:solidFill>
              </a:defRPr>
            </a:lvl1pPr>
            <a:lvl2pPr indent="-342900" lvl="1" marL="914400" algn="l">
              <a:lnSpc>
                <a:spcPct val="90000"/>
              </a:lnSpc>
              <a:spcBef>
                <a:spcPts val="540"/>
              </a:spcBef>
              <a:spcAft>
                <a:spcPts val="0"/>
              </a:spcAft>
              <a:buClr>
                <a:srgbClr val="7F7F7F"/>
              </a:buClr>
              <a:buSzPts val="1800"/>
              <a:buChar char="•"/>
              <a:defRPr sz="1800">
                <a:solidFill>
                  <a:srgbClr val="7F7F7F"/>
                </a:solidFill>
              </a:defRPr>
            </a:lvl2pPr>
            <a:lvl3pPr indent="-330200" lvl="2" marL="1371600" algn="l">
              <a:lnSpc>
                <a:spcPct val="90000"/>
              </a:lnSpc>
              <a:spcBef>
                <a:spcPts val="480"/>
              </a:spcBef>
              <a:spcAft>
                <a:spcPts val="0"/>
              </a:spcAft>
              <a:buClr>
                <a:srgbClr val="7F7F7F"/>
              </a:buClr>
              <a:buSzPts val="1600"/>
              <a:buChar char="•"/>
              <a:defRPr sz="1600">
                <a:solidFill>
                  <a:srgbClr val="7F7F7F"/>
                </a:solidFill>
              </a:defRPr>
            </a:lvl3pPr>
            <a:lvl4pPr indent="-298450" lvl="3" marL="1828800" algn="l">
              <a:lnSpc>
                <a:spcPct val="90000"/>
              </a:lnSpc>
              <a:spcBef>
                <a:spcPts val="330"/>
              </a:spcBef>
              <a:spcAft>
                <a:spcPts val="0"/>
              </a:spcAft>
              <a:buClr>
                <a:srgbClr val="7F7F7F"/>
              </a:buClr>
              <a:buSzPts val="1100"/>
              <a:buChar char="•"/>
              <a:defRPr sz="1100">
                <a:solidFill>
                  <a:srgbClr val="7F7F7F"/>
                </a:solidFill>
              </a:defRPr>
            </a:lvl4pPr>
            <a:lvl5pPr indent="-298450" lvl="4" marL="2286000" algn="l">
              <a:lnSpc>
                <a:spcPct val="90000"/>
              </a:lnSpc>
              <a:spcBef>
                <a:spcPts val="330"/>
              </a:spcBef>
              <a:spcAft>
                <a:spcPts val="0"/>
              </a:spcAft>
              <a:buClr>
                <a:srgbClr val="7F7F7F"/>
              </a:buClr>
              <a:buSzPts val="1100"/>
              <a:buChar char="•"/>
              <a:defRPr sz="1100">
                <a:solidFill>
                  <a:srgbClr val="7F7F7F"/>
                </a:solidFill>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
        <p:nvSpPr>
          <p:cNvPr id="43" name="Google Shape;43;p40"/>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68300" lvl="0" marL="457200" algn="l">
              <a:lnSpc>
                <a:spcPct val="90000"/>
              </a:lnSpc>
              <a:spcBef>
                <a:spcPts val="660"/>
              </a:spcBef>
              <a:spcAft>
                <a:spcPts val="0"/>
              </a:spcAft>
              <a:buClr>
                <a:srgbClr val="7F7F7F"/>
              </a:buClr>
              <a:buSzPts val="2200"/>
              <a:buChar char="•"/>
              <a:defRPr sz="2200">
                <a:solidFill>
                  <a:srgbClr val="7F7F7F"/>
                </a:solidFill>
              </a:defRPr>
            </a:lvl1pPr>
            <a:lvl2pPr indent="-342900" lvl="1" marL="914400" algn="l">
              <a:lnSpc>
                <a:spcPct val="90000"/>
              </a:lnSpc>
              <a:spcBef>
                <a:spcPts val="540"/>
              </a:spcBef>
              <a:spcAft>
                <a:spcPts val="0"/>
              </a:spcAft>
              <a:buClr>
                <a:srgbClr val="7F7F7F"/>
              </a:buClr>
              <a:buSzPts val="1800"/>
              <a:buChar char="•"/>
              <a:defRPr sz="1800">
                <a:solidFill>
                  <a:srgbClr val="7F7F7F"/>
                </a:solidFill>
              </a:defRPr>
            </a:lvl2pPr>
            <a:lvl3pPr indent="-330200" lvl="2" marL="1371600" algn="l">
              <a:lnSpc>
                <a:spcPct val="90000"/>
              </a:lnSpc>
              <a:spcBef>
                <a:spcPts val="480"/>
              </a:spcBef>
              <a:spcAft>
                <a:spcPts val="0"/>
              </a:spcAft>
              <a:buClr>
                <a:srgbClr val="7F7F7F"/>
              </a:buClr>
              <a:buSzPts val="1600"/>
              <a:buChar char="•"/>
              <a:defRPr sz="1600">
                <a:solidFill>
                  <a:srgbClr val="7F7F7F"/>
                </a:solidFill>
              </a:defRPr>
            </a:lvl3pPr>
            <a:lvl4pPr indent="-298450" lvl="3" marL="1828800" algn="l">
              <a:lnSpc>
                <a:spcPct val="90000"/>
              </a:lnSpc>
              <a:spcBef>
                <a:spcPts val="330"/>
              </a:spcBef>
              <a:spcAft>
                <a:spcPts val="0"/>
              </a:spcAft>
              <a:buClr>
                <a:srgbClr val="7F7F7F"/>
              </a:buClr>
              <a:buSzPts val="1100"/>
              <a:buChar char="•"/>
              <a:defRPr sz="1100">
                <a:solidFill>
                  <a:srgbClr val="7F7F7F"/>
                </a:solidFill>
              </a:defRPr>
            </a:lvl4pPr>
            <a:lvl5pPr indent="-298450" lvl="4" marL="2286000" algn="l">
              <a:lnSpc>
                <a:spcPct val="90000"/>
              </a:lnSpc>
              <a:spcBef>
                <a:spcPts val="330"/>
              </a:spcBef>
              <a:spcAft>
                <a:spcPts val="0"/>
              </a:spcAft>
              <a:buClr>
                <a:srgbClr val="7F7F7F"/>
              </a:buClr>
              <a:buSzPts val="1100"/>
              <a:buChar char="•"/>
              <a:defRPr sz="1100">
                <a:solidFill>
                  <a:srgbClr val="7F7F7F"/>
                </a:solidFill>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
        <p:nvSpPr>
          <p:cNvPr id="44" name="Google Shape;44;p40"/>
          <p:cNvSpPr txBox="1"/>
          <p:nvPr>
            <p:ph idx="10" type="dt"/>
          </p:nvPr>
        </p:nvSpPr>
        <p:spPr>
          <a:xfrm>
            <a:off x="838200" y="6356352"/>
            <a:ext cx="3276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40"/>
          <p:cNvSpPr txBox="1"/>
          <p:nvPr>
            <p:ph idx="11" type="ftr"/>
          </p:nvPr>
        </p:nvSpPr>
        <p:spPr>
          <a:xfrm>
            <a:off x="4648200" y="6356352"/>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40"/>
          <p:cNvSpPr txBox="1"/>
          <p:nvPr>
            <p:ph idx="12" type="sldNum"/>
          </p:nvPr>
        </p:nvSpPr>
        <p:spPr>
          <a:xfrm>
            <a:off x="8077200" y="6356352"/>
            <a:ext cx="3276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47" name="Google Shape;47;p40"/>
          <p:cNvSpPr/>
          <p:nvPr/>
        </p:nvSpPr>
        <p:spPr>
          <a:xfrm>
            <a:off x="0" y="0"/>
            <a:ext cx="12192000" cy="1332854"/>
          </a:xfrm>
          <a:prstGeom prst="rect">
            <a:avLst/>
          </a:prstGeom>
          <a:solidFill>
            <a:srgbClr val="0055A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pic>
        <p:nvPicPr>
          <p:cNvPr id="48" name="Google Shape;48;p40"/>
          <p:cNvPicPr preferRelativeResize="0"/>
          <p:nvPr/>
        </p:nvPicPr>
        <p:blipFill rotWithShape="1">
          <a:blip r:embed="rId2">
            <a:alphaModFix/>
          </a:blip>
          <a:srcRect b="0" l="0" r="0" t="0"/>
          <a:stretch/>
        </p:blipFill>
        <p:spPr>
          <a:xfrm>
            <a:off x="9729385" y="165006"/>
            <a:ext cx="2228850" cy="439428"/>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41"/>
          <p:cNvSpPr/>
          <p:nvPr/>
        </p:nvSpPr>
        <p:spPr>
          <a:xfrm>
            <a:off x="0" y="0"/>
            <a:ext cx="12192000" cy="1332854"/>
          </a:xfrm>
          <a:prstGeom prst="rect">
            <a:avLst/>
          </a:prstGeom>
          <a:solidFill>
            <a:srgbClr val="D247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51" name="Google Shape;51;p41"/>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3600"/>
              <a:buFont typeface="Quattrocento Sans"/>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2" name="Google Shape;52;p41"/>
          <p:cNvSpPr txBox="1"/>
          <p:nvPr>
            <p:ph idx="10" type="dt"/>
          </p:nvPr>
        </p:nvSpPr>
        <p:spPr>
          <a:xfrm>
            <a:off x="838200" y="6356352"/>
            <a:ext cx="3276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41"/>
          <p:cNvSpPr txBox="1"/>
          <p:nvPr>
            <p:ph idx="11" type="ftr"/>
          </p:nvPr>
        </p:nvSpPr>
        <p:spPr>
          <a:xfrm>
            <a:off x="4648200" y="6356352"/>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41"/>
          <p:cNvSpPr txBox="1"/>
          <p:nvPr>
            <p:ph idx="12" type="sldNum"/>
          </p:nvPr>
        </p:nvSpPr>
        <p:spPr>
          <a:xfrm>
            <a:off x="8077200" y="6356352"/>
            <a:ext cx="3276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55" name="Google Shape;55;p41"/>
          <p:cNvSpPr/>
          <p:nvPr/>
        </p:nvSpPr>
        <p:spPr>
          <a:xfrm>
            <a:off x="0" y="0"/>
            <a:ext cx="12192000" cy="1332854"/>
          </a:xfrm>
          <a:prstGeom prst="rect">
            <a:avLst/>
          </a:prstGeom>
          <a:solidFill>
            <a:srgbClr val="0055A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pic>
        <p:nvPicPr>
          <p:cNvPr id="56" name="Google Shape;56;p41"/>
          <p:cNvPicPr preferRelativeResize="0"/>
          <p:nvPr/>
        </p:nvPicPr>
        <p:blipFill rotWithShape="1">
          <a:blip r:embed="rId2">
            <a:alphaModFix/>
          </a:blip>
          <a:srcRect b="0" l="0" r="0" t="0"/>
          <a:stretch/>
        </p:blipFill>
        <p:spPr>
          <a:xfrm>
            <a:off x="9729385" y="165006"/>
            <a:ext cx="2228850" cy="439428"/>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7" name="Shape 57"/>
        <p:cNvGrpSpPr/>
        <p:nvPr/>
      </p:nvGrpSpPr>
      <p:grpSpPr>
        <a:xfrm>
          <a:off x="0" y="0"/>
          <a:ext cx="0" cy="0"/>
          <a:chOff x="0" y="0"/>
          <a:chExt cx="0" cy="0"/>
        </a:xfrm>
      </p:grpSpPr>
      <p:sp>
        <p:nvSpPr>
          <p:cNvPr id="58" name="Google Shape;58;p42"/>
          <p:cNvSpPr txBox="1"/>
          <p:nvPr>
            <p:ph type="title"/>
          </p:nvPr>
        </p:nvSpPr>
        <p:spPr>
          <a:xfrm>
            <a:off x="415600" y="593367"/>
            <a:ext cx="11360800" cy="763600"/>
          </a:xfrm>
          <a:prstGeom prst="rect">
            <a:avLst/>
          </a:prstGeom>
          <a:noFill/>
          <a:ln>
            <a:noFill/>
          </a:ln>
        </p:spPr>
        <p:txBody>
          <a:bodyPr anchorCtr="0" anchor="t" bIns="91425" lIns="91425" spcFirstLastPara="1" rIns="91425" wrap="square" tIns="91425">
            <a:normAutofit/>
          </a:bodyPr>
          <a:lstStyle>
            <a:lvl1pPr lvl="0" algn="l">
              <a:spcBef>
                <a:spcPts val="0"/>
              </a:spcBef>
              <a:spcAft>
                <a:spcPts val="0"/>
              </a:spcAft>
              <a:buClr>
                <a:schemeClr val="dk1"/>
              </a:buClr>
              <a:buSzPts val="2800"/>
              <a:buFont typeface="Quattrocento Sans"/>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59" name="Google Shape;59;p42"/>
          <p:cNvSpPr txBox="1"/>
          <p:nvPr>
            <p:ph idx="1" type="body"/>
          </p:nvPr>
        </p:nvSpPr>
        <p:spPr>
          <a:xfrm>
            <a:off x="415600" y="1536633"/>
            <a:ext cx="11360800" cy="4555200"/>
          </a:xfrm>
          <a:prstGeom prst="rect">
            <a:avLst/>
          </a:prstGeom>
          <a:noFill/>
          <a:ln>
            <a:noFill/>
          </a:ln>
        </p:spPr>
        <p:txBody>
          <a:bodyPr anchorCtr="0" anchor="t" bIns="91425" lIns="91425" spcFirstLastPara="1" rIns="91425" wrap="square" tIns="91425">
            <a:normAutofit/>
          </a:bodyPr>
          <a:lstStyle>
            <a:lvl1pPr indent="-342900" lvl="0" marL="457200" algn="l">
              <a:lnSpc>
                <a:spcPct val="90000"/>
              </a:lnSpc>
              <a:spcBef>
                <a:spcPts val="0"/>
              </a:spcBef>
              <a:spcAft>
                <a:spcPts val="0"/>
              </a:spcAft>
              <a:buClr>
                <a:schemeClr val="dk1"/>
              </a:buClr>
              <a:buSzPts val="1800"/>
              <a:buChar char="●"/>
              <a:defRPr/>
            </a:lvl1pPr>
            <a:lvl2pPr indent="-317500" lvl="1" marL="914400" algn="l">
              <a:lnSpc>
                <a:spcPct val="90000"/>
              </a:lnSpc>
              <a:spcBef>
                <a:spcPts val="2133"/>
              </a:spcBef>
              <a:spcAft>
                <a:spcPts val="0"/>
              </a:spcAft>
              <a:buClr>
                <a:schemeClr val="dk1"/>
              </a:buClr>
              <a:buSzPts val="1400"/>
              <a:buChar char="○"/>
              <a:defRPr/>
            </a:lvl2pPr>
            <a:lvl3pPr indent="-317500" lvl="2" marL="1371600" algn="l">
              <a:lnSpc>
                <a:spcPct val="90000"/>
              </a:lnSpc>
              <a:spcBef>
                <a:spcPts val="2133"/>
              </a:spcBef>
              <a:spcAft>
                <a:spcPts val="0"/>
              </a:spcAft>
              <a:buClr>
                <a:schemeClr val="dk1"/>
              </a:buClr>
              <a:buSzPts val="1400"/>
              <a:buChar char="■"/>
              <a:defRPr/>
            </a:lvl3pPr>
            <a:lvl4pPr indent="-317500" lvl="3" marL="1828800" algn="l">
              <a:lnSpc>
                <a:spcPct val="90000"/>
              </a:lnSpc>
              <a:spcBef>
                <a:spcPts val="2133"/>
              </a:spcBef>
              <a:spcAft>
                <a:spcPts val="0"/>
              </a:spcAft>
              <a:buClr>
                <a:schemeClr val="dk1"/>
              </a:buClr>
              <a:buSzPts val="1400"/>
              <a:buChar char="●"/>
              <a:defRPr/>
            </a:lvl4pPr>
            <a:lvl5pPr indent="-317500" lvl="4" marL="2286000" algn="l">
              <a:lnSpc>
                <a:spcPct val="90000"/>
              </a:lnSpc>
              <a:spcBef>
                <a:spcPts val="2133"/>
              </a:spcBef>
              <a:spcAft>
                <a:spcPts val="0"/>
              </a:spcAft>
              <a:buClr>
                <a:schemeClr val="dk1"/>
              </a:buClr>
              <a:buSzPts val="1400"/>
              <a:buChar char="○"/>
              <a:defRPr/>
            </a:lvl5pPr>
            <a:lvl6pPr indent="-317500" lvl="5" marL="2743200" algn="l">
              <a:lnSpc>
                <a:spcPct val="90000"/>
              </a:lnSpc>
              <a:spcBef>
                <a:spcPts val="2133"/>
              </a:spcBef>
              <a:spcAft>
                <a:spcPts val="0"/>
              </a:spcAft>
              <a:buClr>
                <a:schemeClr val="dk1"/>
              </a:buClr>
              <a:buSzPts val="1400"/>
              <a:buChar char="■"/>
              <a:defRPr/>
            </a:lvl6pPr>
            <a:lvl7pPr indent="-317500" lvl="6" marL="3200400" algn="l">
              <a:lnSpc>
                <a:spcPct val="90000"/>
              </a:lnSpc>
              <a:spcBef>
                <a:spcPts val="2133"/>
              </a:spcBef>
              <a:spcAft>
                <a:spcPts val="0"/>
              </a:spcAft>
              <a:buClr>
                <a:schemeClr val="dk1"/>
              </a:buClr>
              <a:buSzPts val="1400"/>
              <a:buChar char="●"/>
              <a:defRPr/>
            </a:lvl7pPr>
            <a:lvl8pPr indent="-317500" lvl="7" marL="3657600" algn="l">
              <a:lnSpc>
                <a:spcPct val="90000"/>
              </a:lnSpc>
              <a:spcBef>
                <a:spcPts val="2133"/>
              </a:spcBef>
              <a:spcAft>
                <a:spcPts val="0"/>
              </a:spcAft>
              <a:buClr>
                <a:schemeClr val="dk1"/>
              </a:buClr>
              <a:buSzPts val="1400"/>
              <a:buChar char="○"/>
              <a:defRPr/>
            </a:lvl8pPr>
            <a:lvl9pPr indent="-317500" lvl="8" marL="4114800" algn="l">
              <a:lnSpc>
                <a:spcPct val="90000"/>
              </a:lnSpc>
              <a:spcBef>
                <a:spcPts val="2133"/>
              </a:spcBef>
              <a:spcAft>
                <a:spcPts val="2133"/>
              </a:spcAft>
              <a:buClr>
                <a:schemeClr val="dk1"/>
              </a:buClr>
              <a:buSzPts val="1400"/>
              <a:buChar char="■"/>
              <a:defRPr/>
            </a:lvl9pPr>
          </a:lstStyle>
          <a:p/>
        </p:txBody>
      </p:sp>
      <p:sp>
        <p:nvSpPr>
          <p:cNvPr id="60" name="Google Shape;60;p42"/>
          <p:cNvSpPr txBox="1"/>
          <p:nvPr>
            <p:ph idx="12" type="sldNum"/>
          </p:nvPr>
        </p:nvSpPr>
        <p:spPr>
          <a:xfrm>
            <a:off x="11296611" y="6217623"/>
            <a:ext cx="731600" cy="524800"/>
          </a:xfrm>
          <a:prstGeom prst="rect">
            <a:avLst/>
          </a:prstGeom>
          <a:noFill/>
          <a:ln>
            <a:noFill/>
          </a:ln>
        </p:spPr>
        <p:txBody>
          <a:bodyPr anchorCtr="0" anchor="ctr" bIns="91425" lIns="91425" spcFirstLastPara="1" rIns="91425" wrap="square" tIns="91425">
            <a:noAutofit/>
          </a:bodyPr>
          <a:lstStyle>
            <a:lvl1pPr indent="0" lvl="0" marL="0" algn="r">
              <a:buClr>
                <a:srgbClr val="888888"/>
              </a:buClr>
              <a:buSzPts val="1200"/>
              <a:buFont typeface="Quattrocento Sans"/>
              <a:buNone/>
              <a:defRPr sz="1200">
                <a:solidFill>
                  <a:srgbClr val="888888"/>
                </a:solidFill>
                <a:latin typeface="Quattrocento Sans"/>
                <a:ea typeface="Quattrocento Sans"/>
                <a:cs typeface="Quattrocento Sans"/>
                <a:sym typeface="Quattrocento Sans"/>
              </a:defRPr>
            </a:lvl1pPr>
            <a:lvl2pPr indent="0" lvl="1" marL="0" algn="r">
              <a:buClr>
                <a:srgbClr val="888888"/>
              </a:buClr>
              <a:buSzPts val="1200"/>
              <a:buFont typeface="Quattrocento Sans"/>
              <a:buNone/>
              <a:defRPr sz="1200">
                <a:solidFill>
                  <a:srgbClr val="888888"/>
                </a:solidFill>
                <a:latin typeface="Quattrocento Sans"/>
                <a:ea typeface="Quattrocento Sans"/>
                <a:cs typeface="Quattrocento Sans"/>
                <a:sym typeface="Quattrocento Sans"/>
              </a:defRPr>
            </a:lvl2pPr>
            <a:lvl3pPr indent="0" lvl="2" marL="0" algn="r">
              <a:buClr>
                <a:srgbClr val="888888"/>
              </a:buClr>
              <a:buSzPts val="1200"/>
              <a:buFont typeface="Quattrocento Sans"/>
              <a:buNone/>
              <a:defRPr sz="1200">
                <a:solidFill>
                  <a:srgbClr val="888888"/>
                </a:solidFill>
                <a:latin typeface="Quattrocento Sans"/>
                <a:ea typeface="Quattrocento Sans"/>
                <a:cs typeface="Quattrocento Sans"/>
                <a:sym typeface="Quattrocento Sans"/>
              </a:defRPr>
            </a:lvl3pPr>
            <a:lvl4pPr indent="0" lvl="3" marL="0" algn="r">
              <a:buClr>
                <a:srgbClr val="888888"/>
              </a:buClr>
              <a:buSzPts val="1200"/>
              <a:buFont typeface="Quattrocento Sans"/>
              <a:buNone/>
              <a:defRPr sz="1200">
                <a:solidFill>
                  <a:srgbClr val="888888"/>
                </a:solidFill>
                <a:latin typeface="Quattrocento Sans"/>
                <a:ea typeface="Quattrocento Sans"/>
                <a:cs typeface="Quattrocento Sans"/>
                <a:sym typeface="Quattrocento Sans"/>
              </a:defRPr>
            </a:lvl4pPr>
            <a:lvl5pPr indent="0" lvl="4" marL="0" algn="r">
              <a:buClr>
                <a:srgbClr val="888888"/>
              </a:buClr>
              <a:buSzPts val="1200"/>
              <a:buFont typeface="Quattrocento Sans"/>
              <a:buNone/>
              <a:defRPr sz="1200">
                <a:solidFill>
                  <a:srgbClr val="888888"/>
                </a:solidFill>
                <a:latin typeface="Quattrocento Sans"/>
                <a:ea typeface="Quattrocento Sans"/>
                <a:cs typeface="Quattrocento Sans"/>
                <a:sym typeface="Quattrocento Sans"/>
              </a:defRPr>
            </a:lvl5pPr>
            <a:lvl6pPr indent="0" lvl="5" marL="0" algn="r">
              <a:buClr>
                <a:srgbClr val="888888"/>
              </a:buClr>
              <a:buSzPts val="1200"/>
              <a:buFont typeface="Quattrocento Sans"/>
              <a:buNone/>
              <a:defRPr sz="1200">
                <a:solidFill>
                  <a:srgbClr val="888888"/>
                </a:solidFill>
                <a:latin typeface="Quattrocento Sans"/>
                <a:ea typeface="Quattrocento Sans"/>
                <a:cs typeface="Quattrocento Sans"/>
                <a:sym typeface="Quattrocento Sans"/>
              </a:defRPr>
            </a:lvl6pPr>
            <a:lvl7pPr indent="0" lvl="6" marL="0" algn="r">
              <a:buClr>
                <a:srgbClr val="888888"/>
              </a:buClr>
              <a:buSzPts val="1200"/>
              <a:buFont typeface="Quattrocento Sans"/>
              <a:buNone/>
              <a:defRPr sz="1200">
                <a:solidFill>
                  <a:srgbClr val="888888"/>
                </a:solidFill>
                <a:latin typeface="Quattrocento Sans"/>
                <a:ea typeface="Quattrocento Sans"/>
                <a:cs typeface="Quattrocento Sans"/>
                <a:sym typeface="Quattrocento Sans"/>
              </a:defRPr>
            </a:lvl7pPr>
            <a:lvl8pPr indent="0" lvl="7" marL="0" algn="r">
              <a:buClr>
                <a:srgbClr val="888888"/>
              </a:buClr>
              <a:buSzPts val="1200"/>
              <a:buFont typeface="Quattrocento Sans"/>
              <a:buNone/>
              <a:defRPr sz="1200">
                <a:solidFill>
                  <a:srgbClr val="888888"/>
                </a:solidFill>
                <a:latin typeface="Quattrocento Sans"/>
                <a:ea typeface="Quattrocento Sans"/>
                <a:cs typeface="Quattrocento Sans"/>
                <a:sym typeface="Quattrocento Sans"/>
              </a:defRPr>
            </a:lvl8pPr>
            <a:lvl9pPr indent="0" lvl="8" marL="0" algn="r">
              <a:buClr>
                <a:srgbClr val="888888"/>
              </a:buClr>
              <a:buSzPts val="1200"/>
              <a:buFont typeface="Quattrocento Sans"/>
              <a:buNone/>
              <a:defRPr sz="1200">
                <a:solidFill>
                  <a:srgbClr val="888888"/>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1" name="Shape 61"/>
        <p:cNvGrpSpPr/>
        <p:nvPr/>
      </p:nvGrpSpPr>
      <p:grpSpPr>
        <a:xfrm>
          <a:off x="0" y="0"/>
          <a:ext cx="0" cy="0"/>
          <a:chOff x="0" y="0"/>
          <a:chExt cx="0" cy="0"/>
        </a:xfrm>
      </p:grpSpPr>
      <p:sp>
        <p:nvSpPr>
          <p:cNvPr id="62" name="Google Shape;62;p43"/>
          <p:cNvSpPr/>
          <p:nvPr/>
        </p:nvSpPr>
        <p:spPr>
          <a:xfrm>
            <a:off x="5656882" y="1709738"/>
            <a:ext cx="6535119" cy="3575184"/>
          </a:xfrm>
          <a:prstGeom prst="rect">
            <a:avLst/>
          </a:prstGeom>
          <a:solidFill>
            <a:srgbClr val="D247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63" name="Google Shape;63;p43"/>
          <p:cNvSpPr txBox="1"/>
          <p:nvPr>
            <p:ph type="title"/>
          </p:nvPr>
        </p:nvSpPr>
        <p:spPr>
          <a:xfrm>
            <a:off x="838201" y="2402238"/>
            <a:ext cx="4508715" cy="2187227"/>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rgbClr val="0055A4"/>
              </a:buClr>
              <a:buSzPts val="4800"/>
              <a:buFont typeface="Quattrocento Sans"/>
              <a:buNone/>
              <a:defRPr sz="4800">
                <a:solidFill>
                  <a:srgbClr val="0055A4"/>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43"/>
          <p:cNvSpPr txBox="1"/>
          <p:nvPr>
            <p:ph idx="1" type="body"/>
          </p:nvPr>
        </p:nvSpPr>
        <p:spPr>
          <a:xfrm>
            <a:off x="6323308" y="2402237"/>
            <a:ext cx="5269424" cy="2187226"/>
          </a:xfrm>
          <a:prstGeom prst="rect">
            <a:avLst/>
          </a:prstGeom>
          <a:noFill/>
          <a:ln>
            <a:noFill/>
          </a:ln>
        </p:spPr>
        <p:txBody>
          <a:bodyPr anchorCtr="0" anchor="ctr" bIns="45700" lIns="91425" spcFirstLastPara="1" rIns="91425" wrap="square" tIns="45700">
            <a:normAutofit/>
          </a:bodyPr>
          <a:lstStyle>
            <a:lvl1pPr indent="-228600" lvl="0" marL="457200" algn="l">
              <a:lnSpc>
                <a:spcPct val="150000"/>
              </a:lnSpc>
              <a:spcBef>
                <a:spcPts val="840"/>
              </a:spcBef>
              <a:spcAft>
                <a:spcPts val="0"/>
              </a:spcAft>
              <a:buClr>
                <a:schemeClr val="lt1"/>
              </a:buClr>
              <a:buSzPts val="2800"/>
              <a:buNone/>
              <a:defRPr sz="2800">
                <a:solidFill>
                  <a:schemeClr val="lt1"/>
                </a:solidFill>
                <a:latin typeface="Quattrocento Sans"/>
                <a:ea typeface="Quattrocento Sans"/>
                <a:cs typeface="Quattrocento Sans"/>
                <a:sym typeface="Quattrocento Sans"/>
              </a:defRPr>
            </a:lvl1pPr>
            <a:lvl2pPr indent="-228600" lvl="1" marL="914400" algn="l">
              <a:lnSpc>
                <a:spcPct val="90000"/>
              </a:lnSpc>
              <a:spcBef>
                <a:spcPts val="600"/>
              </a:spcBef>
              <a:spcAft>
                <a:spcPts val="0"/>
              </a:spcAft>
              <a:buClr>
                <a:schemeClr val="dk1"/>
              </a:buClr>
              <a:buSzPts val="2000"/>
              <a:buNone/>
              <a:defRPr sz="2000"/>
            </a:lvl2pPr>
            <a:lvl3pPr indent="-228600" lvl="2" marL="1371600" algn="l">
              <a:lnSpc>
                <a:spcPct val="90000"/>
              </a:lnSpc>
              <a:spcBef>
                <a:spcPts val="540"/>
              </a:spcBef>
              <a:spcAft>
                <a:spcPts val="0"/>
              </a:spcAft>
              <a:buClr>
                <a:schemeClr val="dk1"/>
              </a:buClr>
              <a:buSzPts val="1800"/>
              <a:buNone/>
              <a:defRPr sz="1800"/>
            </a:lvl3pPr>
            <a:lvl4pPr indent="-228600" lvl="3" marL="1828800" algn="l">
              <a:lnSpc>
                <a:spcPct val="90000"/>
              </a:lnSpc>
              <a:spcBef>
                <a:spcPts val="480"/>
              </a:spcBef>
              <a:spcAft>
                <a:spcPts val="0"/>
              </a:spcAft>
              <a:buClr>
                <a:schemeClr val="dk1"/>
              </a:buClr>
              <a:buSzPts val="1600"/>
              <a:buNone/>
              <a:defRPr sz="1600"/>
            </a:lvl4pPr>
            <a:lvl5pPr indent="-228600" lvl="4" marL="2286000" algn="l">
              <a:lnSpc>
                <a:spcPct val="90000"/>
              </a:lnSpc>
              <a:spcBef>
                <a:spcPts val="480"/>
              </a:spcBef>
              <a:spcAft>
                <a:spcPts val="0"/>
              </a:spcAft>
              <a:buClr>
                <a:schemeClr val="dk1"/>
              </a:buClr>
              <a:buSzPts val="1600"/>
              <a:buNone/>
              <a:defRPr sz="1600"/>
            </a:lvl5pPr>
            <a:lvl6pPr indent="-228600" lvl="5" marL="2743200" algn="l">
              <a:lnSpc>
                <a:spcPct val="90000"/>
              </a:lnSpc>
              <a:spcBef>
                <a:spcPts val="480"/>
              </a:spcBef>
              <a:spcAft>
                <a:spcPts val="0"/>
              </a:spcAft>
              <a:buClr>
                <a:schemeClr val="dk1"/>
              </a:buClr>
              <a:buSzPts val="1600"/>
              <a:buNone/>
              <a:defRPr sz="1600"/>
            </a:lvl6pPr>
            <a:lvl7pPr indent="-228600" lvl="6" marL="3200400" algn="l">
              <a:lnSpc>
                <a:spcPct val="90000"/>
              </a:lnSpc>
              <a:spcBef>
                <a:spcPts val="480"/>
              </a:spcBef>
              <a:spcAft>
                <a:spcPts val="0"/>
              </a:spcAft>
              <a:buClr>
                <a:schemeClr val="dk1"/>
              </a:buClr>
              <a:buSzPts val="1600"/>
              <a:buNone/>
              <a:defRPr sz="1600"/>
            </a:lvl7pPr>
            <a:lvl8pPr indent="-228600" lvl="7" marL="3657600" algn="l">
              <a:lnSpc>
                <a:spcPct val="90000"/>
              </a:lnSpc>
              <a:spcBef>
                <a:spcPts val="480"/>
              </a:spcBef>
              <a:spcAft>
                <a:spcPts val="0"/>
              </a:spcAft>
              <a:buClr>
                <a:schemeClr val="dk1"/>
              </a:buClr>
              <a:buSzPts val="1600"/>
              <a:buNone/>
              <a:defRPr sz="1600"/>
            </a:lvl8pPr>
            <a:lvl9pPr indent="-228600" lvl="8" marL="4114800" algn="l">
              <a:lnSpc>
                <a:spcPct val="90000"/>
              </a:lnSpc>
              <a:spcBef>
                <a:spcPts val="480"/>
              </a:spcBef>
              <a:spcAft>
                <a:spcPts val="0"/>
              </a:spcAft>
              <a:buClr>
                <a:schemeClr val="dk1"/>
              </a:buClr>
              <a:buSzPts val="1600"/>
              <a:buNone/>
              <a:defRPr sz="1600"/>
            </a:lvl9pPr>
          </a:lstStyle>
          <a:p/>
        </p:txBody>
      </p:sp>
      <p:sp>
        <p:nvSpPr>
          <p:cNvPr id="65" name="Google Shape;65;p43"/>
          <p:cNvSpPr txBox="1"/>
          <p:nvPr>
            <p:ph idx="10" type="dt"/>
          </p:nvPr>
        </p:nvSpPr>
        <p:spPr>
          <a:xfrm>
            <a:off x="838200" y="6356352"/>
            <a:ext cx="3276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43"/>
          <p:cNvSpPr txBox="1"/>
          <p:nvPr>
            <p:ph idx="11" type="ftr"/>
          </p:nvPr>
        </p:nvSpPr>
        <p:spPr>
          <a:xfrm>
            <a:off x="4648200" y="6356352"/>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43"/>
          <p:cNvSpPr txBox="1"/>
          <p:nvPr>
            <p:ph idx="12" type="sldNum"/>
          </p:nvPr>
        </p:nvSpPr>
        <p:spPr>
          <a:xfrm>
            <a:off x="8077200" y="6356352"/>
            <a:ext cx="3276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68" name="Google Shape;68;p43"/>
          <p:cNvSpPr/>
          <p:nvPr/>
        </p:nvSpPr>
        <p:spPr>
          <a:xfrm>
            <a:off x="5656882" y="1709738"/>
            <a:ext cx="6535119" cy="3575184"/>
          </a:xfrm>
          <a:prstGeom prst="rect">
            <a:avLst/>
          </a:prstGeom>
          <a:solidFill>
            <a:srgbClr val="0055A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pic>
        <p:nvPicPr>
          <p:cNvPr id="69" name="Google Shape;69;p43"/>
          <p:cNvPicPr preferRelativeResize="0"/>
          <p:nvPr/>
        </p:nvPicPr>
        <p:blipFill rotWithShape="1">
          <a:blip r:embed="rId2">
            <a:alphaModFix/>
          </a:blip>
          <a:srcRect b="0" l="0" r="0" t="0"/>
          <a:stretch/>
        </p:blipFill>
        <p:spPr>
          <a:xfrm>
            <a:off x="6787643" y="3074570"/>
            <a:ext cx="4273596" cy="842559"/>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70" name="Shape 70"/>
        <p:cNvGrpSpPr/>
        <p:nvPr/>
      </p:nvGrpSpPr>
      <p:grpSpPr>
        <a:xfrm>
          <a:off x="0" y="0"/>
          <a:ext cx="0" cy="0"/>
          <a:chOff x="0" y="0"/>
          <a:chExt cx="0" cy="0"/>
        </a:xfrm>
      </p:grpSpPr>
      <p:sp>
        <p:nvSpPr>
          <p:cNvPr id="71" name="Google Shape;71;p44"/>
          <p:cNvSpPr/>
          <p:nvPr/>
        </p:nvSpPr>
        <p:spPr>
          <a:xfrm>
            <a:off x="0" y="0"/>
            <a:ext cx="12192000" cy="1332854"/>
          </a:xfrm>
          <a:prstGeom prst="rect">
            <a:avLst/>
          </a:prstGeom>
          <a:solidFill>
            <a:srgbClr val="D247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72" name="Google Shape;72;p44"/>
          <p:cNvSpPr txBox="1"/>
          <p:nvPr>
            <p:ph type="title"/>
          </p:nvPr>
        </p:nvSpPr>
        <p:spPr>
          <a:xfrm>
            <a:off x="604434" y="0"/>
            <a:ext cx="10749367" cy="120886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3600"/>
              <a:buFont typeface="Quattrocento Sans"/>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44"/>
          <p:cNvSpPr txBox="1"/>
          <p:nvPr>
            <p:ph idx="1" type="body"/>
          </p:nvPr>
        </p:nvSpPr>
        <p:spPr>
          <a:xfrm>
            <a:off x="838201" y="1825625"/>
            <a:ext cx="4167753" cy="4351338"/>
          </a:xfrm>
          <a:prstGeom prst="rect">
            <a:avLst/>
          </a:prstGeom>
          <a:noFill/>
          <a:ln>
            <a:noFill/>
          </a:ln>
        </p:spPr>
        <p:txBody>
          <a:bodyPr anchorCtr="0" anchor="t" bIns="45700" lIns="91425" spcFirstLastPara="1" rIns="91425" wrap="square" tIns="45700">
            <a:normAutofit/>
          </a:bodyPr>
          <a:lstStyle>
            <a:lvl1pPr indent="-228600" lvl="0" marL="457200" algn="l">
              <a:lnSpc>
                <a:spcPct val="150000"/>
              </a:lnSpc>
              <a:spcBef>
                <a:spcPts val="660"/>
              </a:spcBef>
              <a:spcAft>
                <a:spcPts val="0"/>
              </a:spcAft>
              <a:buClr>
                <a:srgbClr val="7F7F7F"/>
              </a:buClr>
              <a:buSzPts val="2200"/>
              <a:buNone/>
              <a:defRPr sz="2200">
                <a:solidFill>
                  <a:srgbClr val="7F7F7F"/>
                </a:solidFill>
              </a:defRPr>
            </a:lvl1pPr>
            <a:lvl2pPr indent="-342900" lvl="1" marL="914400" algn="l">
              <a:lnSpc>
                <a:spcPct val="150000"/>
              </a:lnSpc>
              <a:spcBef>
                <a:spcPts val="1200"/>
              </a:spcBef>
              <a:spcAft>
                <a:spcPts val="0"/>
              </a:spcAft>
              <a:buClr>
                <a:srgbClr val="7F7F7F"/>
              </a:buClr>
              <a:buSzPts val="1800"/>
              <a:buChar char="•"/>
              <a:defRPr sz="1800">
                <a:solidFill>
                  <a:srgbClr val="7F7F7F"/>
                </a:solidFill>
              </a:defRPr>
            </a:lvl2pPr>
            <a:lvl3pPr indent="-304800" lvl="2" marL="1371600" algn="l">
              <a:lnSpc>
                <a:spcPct val="150000"/>
              </a:lnSpc>
              <a:spcBef>
                <a:spcPts val="1200"/>
              </a:spcBef>
              <a:spcAft>
                <a:spcPts val="0"/>
              </a:spcAft>
              <a:buClr>
                <a:srgbClr val="7F7F7F"/>
              </a:buClr>
              <a:buSzPts val="1200"/>
              <a:buChar char="•"/>
              <a:defRPr sz="1200">
                <a:solidFill>
                  <a:srgbClr val="7F7F7F"/>
                </a:solidFill>
              </a:defRPr>
            </a:lvl3pPr>
            <a:lvl4pPr indent="-298450" lvl="3" marL="1828800" algn="l">
              <a:lnSpc>
                <a:spcPct val="150000"/>
              </a:lnSpc>
              <a:spcBef>
                <a:spcPts val="1200"/>
              </a:spcBef>
              <a:spcAft>
                <a:spcPts val="0"/>
              </a:spcAft>
              <a:buClr>
                <a:srgbClr val="7F7F7F"/>
              </a:buClr>
              <a:buSzPts val="1100"/>
              <a:buChar char="•"/>
              <a:defRPr sz="1100">
                <a:solidFill>
                  <a:srgbClr val="7F7F7F"/>
                </a:solidFill>
              </a:defRPr>
            </a:lvl4pPr>
            <a:lvl5pPr indent="-298450" lvl="4" marL="2286000" algn="l">
              <a:lnSpc>
                <a:spcPct val="150000"/>
              </a:lnSpc>
              <a:spcBef>
                <a:spcPts val="1200"/>
              </a:spcBef>
              <a:spcAft>
                <a:spcPts val="0"/>
              </a:spcAft>
              <a:buClr>
                <a:srgbClr val="7F7F7F"/>
              </a:buClr>
              <a:buSzPts val="1100"/>
              <a:buChar char="•"/>
              <a:defRPr sz="1100">
                <a:solidFill>
                  <a:srgbClr val="7F7F7F"/>
                </a:solidFill>
              </a:defRPr>
            </a:lvl5pPr>
            <a:lvl6pPr indent="-342900" lvl="5" marL="2743200" algn="l">
              <a:lnSpc>
                <a:spcPct val="90000"/>
              </a:lnSpc>
              <a:spcBef>
                <a:spcPts val="120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
        <p:nvSpPr>
          <p:cNvPr id="74" name="Google Shape;74;p44"/>
          <p:cNvSpPr txBox="1"/>
          <p:nvPr>
            <p:ph idx="10" type="dt"/>
          </p:nvPr>
        </p:nvSpPr>
        <p:spPr>
          <a:xfrm>
            <a:off x="838200" y="6356352"/>
            <a:ext cx="3276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44"/>
          <p:cNvSpPr txBox="1"/>
          <p:nvPr>
            <p:ph idx="11" type="ftr"/>
          </p:nvPr>
        </p:nvSpPr>
        <p:spPr>
          <a:xfrm>
            <a:off x="4648200" y="6356352"/>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44"/>
          <p:cNvSpPr txBox="1"/>
          <p:nvPr>
            <p:ph idx="12" type="sldNum"/>
          </p:nvPr>
        </p:nvSpPr>
        <p:spPr>
          <a:xfrm>
            <a:off x="8077200" y="6356352"/>
            <a:ext cx="3276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77" name="Google Shape;77;p44"/>
          <p:cNvSpPr/>
          <p:nvPr/>
        </p:nvSpPr>
        <p:spPr>
          <a:xfrm>
            <a:off x="0" y="0"/>
            <a:ext cx="12192000" cy="1332854"/>
          </a:xfrm>
          <a:prstGeom prst="rect">
            <a:avLst/>
          </a:prstGeom>
          <a:solidFill>
            <a:srgbClr val="0055A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pic>
        <p:nvPicPr>
          <p:cNvPr id="78" name="Google Shape;78;p44"/>
          <p:cNvPicPr preferRelativeResize="0"/>
          <p:nvPr/>
        </p:nvPicPr>
        <p:blipFill rotWithShape="1">
          <a:blip r:embed="rId2">
            <a:alphaModFix/>
          </a:blip>
          <a:srcRect b="0" l="0" r="0" t="0"/>
          <a:stretch/>
        </p:blipFill>
        <p:spPr>
          <a:xfrm>
            <a:off x="9729385" y="165006"/>
            <a:ext cx="2228850" cy="439428"/>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79" name="Shape 79"/>
        <p:cNvGrpSpPr/>
        <p:nvPr/>
      </p:nvGrpSpPr>
      <p:grpSpPr>
        <a:xfrm>
          <a:off x="0" y="0"/>
          <a:ext cx="0" cy="0"/>
          <a:chOff x="0" y="0"/>
          <a:chExt cx="0" cy="0"/>
        </a:xfrm>
      </p:grpSpPr>
      <p:sp>
        <p:nvSpPr>
          <p:cNvPr id="80" name="Google Shape;80;p45"/>
          <p:cNvSpPr/>
          <p:nvPr/>
        </p:nvSpPr>
        <p:spPr>
          <a:xfrm>
            <a:off x="0" y="0"/>
            <a:ext cx="12192000" cy="1332854"/>
          </a:xfrm>
          <a:prstGeom prst="rect">
            <a:avLst/>
          </a:prstGeom>
          <a:solidFill>
            <a:srgbClr val="D247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sp>
        <p:nvSpPr>
          <p:cNvPr id="81" name="Google Shape;81;p45"/>
          <p:cNvSpPr txBox="1"/>
          <p:nvPr>
            <p:ph type="title"/>
          </p:nvPr>
        </p:nvSpPr>
        <p:spPr>
          <a:xfrm>
            <a:off x="609600" y="0"/>
            <a:ext cx="10737851" cy="122843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3600"/>
              <a:buFont typeface="Quattrocento Sans"/>
              <a:buNone/>
              <a:defRPr sz="3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45"/>
          <p:cNvSpPr txBox="1"/>
          <p:nvPr>
            <p:ph idx="1" type="body"/>
          </p:nvPr>
        </p:nvSpPr>
        <p:spPr>
          <a:xfrm>
            <a:off x="831851" y="1489075"/>
            <a:ext cx="5156200" cy="64135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720"/>
              </a:spcBef>
              <a:spcAft>
                <a:spcPts val="0"/>
              </a:spcAft>
              <a:buClr>
                <a:schemeClr val="dk1"/>
              </a:buClr>
              <a:buSzPts val="2400"/>
              <a:buNone/>
              <a:defRPr b="1" sz="2400"/>
            </a:lvl1pPr>
            <a:lvl2pPr indent="-228600" lvl="1" marL="914400" algn="l">
              <a:lnSpc>
                <a:spcPct val="90000"/>
              </a:lnSpc>
              <a:spcBef>
                <a:spcPts val="600"/>
              </a:spcBef>
              <a:spcAft>
                <a:spcPts val="0"/>
              </a:spcAft>
              <a:buClr>
                <a:schemeClr val="dk1"/>
              </a:buClr>
              <a:buSzPts val="2000"/>
              <a:buNone/>
              <a:defRPr b="1" sz="2000"/>
            </a:lvl2pPr>
            <a:lvl3pPr indent="-228600" lvl="2" marL="1371600" algn="l">
              <a:lnSpc>
                <a:spcPct val="90000"/>
              </a:lnSpc>
              <a:spcBef>
                <a:spcPts val="540"/>
              </a:spcBef>
              <a:spcAft>
                <a:spcPts val="0"/>
              </a:spcAft>
              <a:buClr>
                <a:schemeClr val="dk1"/>
              </a:buClr>
              <a:buSzPts val="1800"/>
              <a:buNone/>
              <a:defRPr b="1" sz="1800"/>
            </a:lvl3pPr>
            <a:lvl4pPr indent="-228600" lvl="3" marL="1828800" algn="l">
              <a:lnSpc>
                <a:spcPct val="90000"/>
              </a:lnSpc>
              <a:spcBef>
                <a:spcPts val="480"/>
              </a:spcBef>
              <a:spcAft>
                <a:spcPts val="0"/>
              </a:spcAft>
              <a:buClr>
                <a:schemeClr val="dk1"/>
              </a:buClr>
              <a:buSzPts val="1600"/>
              <a:buNone/>
              <a:defRPr b="1" sz="1600"/>
            </a:lvl4pPr>
            <a:lvl5pPr indent="-228600" lvl="4" marL="2286000" algn="l">
              <a:lnSpc>
                <a:spcPct val="90000"/>
              </a:lnSpc>
              <a:spcBef>
                <a:spcPts val="480"/>
              </a:spcBef>
              <a:spcAft>
                <a:spcPts val="0"/>
              </a:spcAft>
              <a:buClr>
                <a:schemeClr val="dk1"/>
              </a:buClr>
              <a:buSzPts val="1600"/>
              <a:buNone/>
              <a:defRPr b="1" sz="1600"/>
            </a:lvl5pPr>
            <a:lvl6pPr indent="-228600" lvl="5" marL="2743200" algn="l">
              <a:lnSpc>
                <a:spcPct val="90000"/>
              </a:lnSpc>
              <a:spcBef>
                <a:spcPts val="480"/>
              </a:spcBef>
              <a:spcAft>
                <a:spcPts val="0"/>
              </a:spcAft>
              <a:buClr>
                <a:schemeClr val="dk1"/>
              </a:buClr>
              <a:buSzPts val="1600"/>
              <a:buNone/>
              <a:defRPr b="1" sz="1600"/>
            </a:lvl6pPr>
            <a:lvl7pPr indent="-228600" lvl="6" marL="3200400" algn="l">
              <a:lnSpc>
                <a:spcPct val="90000"/>
              </a:lnSpc>
              <a:spcBef>
                <a:spcPts val="480"/>
              </a:spcBef>
              <a:spcAft>
                <a:spcPts val="0"/>
              </a:spcAft>
              <a:buClr>
                <a:schemeClr val="dk1"/>
              </a:buClr>
              <a:buSzPts val="1600"/>
              <a:buNone/>
              <a:defRPr b="1" sz="1600"/>
            </a:lvl7pPr>
            <a:lvl8pPr indent="-228600" lvl="7" marL="3657600" algn="l">
              <a:lnSpc>
                <a:spcPct val="90000"/>
              </a:lnSpc>
              <a:spcBef>
                <a:spcPts val="480"/>
              </a:spcBef>
              <a:spcAft>
                <a:spcPts val="0"/>
              </a:spcAft>
              <a:buClr>
                <a:schemeClr val="dk1"/>
              </a:buClr>
              <a:buSzPts val="1600"/>
              <a:buNone/>
              <a:defRPr b="1" sz="1600"/>
            </a:lvl8pPr>
            <a:lvl9pPr indent="-228600" lvl="8" marL="4114800" algn="l">
              <a:lnSpc>
                <a:spcPct val="90000"/>
              </a:lnSpc>
              <a:spcBef>
                <a:spcPts val="480"/>
              </a:spcBef>
              <a:spcAft>
                <a:spcPts val="0"/>
              </a:spcAft>
              <a:buClr>
                <a:schemeClr val="dk1"/>
              </a:buClr>
              <a:buSzPts val="1600"/>
              <a:buNone/>
              <a:defRPr b="1" sz="1600"/>
            </a:lvl9pPr>
          </a:lstStyle>
          <a:p/>
        </p:txBody>
      </p:sp>
      <p:sp>
        <p:nvSpPr>
          <p:cNvPr id="83" name="Google Shape;83;p45"/>
          <p:cNvSpPr txBox="1"/>
          <p:nvPr>
            <p:ph idx="2" type="body"/>
          </p:nvPr>
        </p:nvSpPr>
        <p:spPr>
          <a:xfrm>
            <a:off x="831851" y="2193927"/>
            <a:ext cx="5156200" cy="3978275"/>
          </a:xfrm>
          <a:prstGeom prst="rect">
            <a:avLst/>
          </a:prstGeom>
          <a:noFill/>
          <a:ln>
            <a:noFill/>
          </a:ln>
        </p:spPr>
        <p:txBody>
          <a:bodyPr anchorCtr="0" anchor="t" bIns="45700" lIns="91425" spcFirstLastPara="1" rIns="91425" wrap="square" tIns="45700">
            <a:normAutofit/>
          </a:bodyPr>
          <a:lstStyle>
            <a:lvl1pPr indent="-330200" lvl="0" marL="457200" algn="l">
              <a:lnSpc>
                <a:spcPct val="90000"/>
              </a:lnSpc>
              <a:spcBef>
                <a:spcPts val="480"/>
              </a:spcBef>
              <a:spcAft>
                <a:spcPts val="0"/>
              </a:spcAft>
              <a:buClr>
                <a:srgbClr val="7F7F7F"/>
              </a:buClr>
              <a:buSzPts val="1600"/>
              <a:buChar char="•"/>
              <a:defRPr sz="1600">
                <a:solidFill>
                  <a:srgbClr val="7F7F7F"/>
                </a:solidFill>
              </a:defRPr>
            </a:lvl1pPr>
            <a:lvl2pPr indent="-317500" lvl="1" marL="914400" algn="l">
              <a:lnSpc>
                <a:spcPct val="90000"/>
              </a:lnSpc>
              <a:spcBef>
                <a:spcPts val="420"/>
              </a:spcBef>
              <a:spcAft>
                <a:spcPts val="0"/>
              </a:spcAft>
              <a:buClr>
                <a:srgbClr val="7F7F7F"/>
              </a:buClr>
              <a:buSzPts val="1400"/>
              <a:buChar char="•"/>
              <a:defRPr sz="1400">
                <a:solidFill>
                  <a:srgbClr val="7F7F7F"/>
                </a:solidFill>
              </a:defRPr>
            </a:lvl2pPr>
            <a:lvl3pPr indent="-304800" lvl="2" marL="1371600" algn="l">
              <a:lnSpc>
                <a:spcPct val="90000"/>
              </a:lnSpc>
              <a:spcBef>
                <a:spcPts val="360"/>
              </a:spcBef>
              <a:spcAft>
                <a:spcPts val="0"/>
              </a:spcAft>
              <a:buClr>
                <a:srgbClr val="7F7F7F"/>
              </a:buClr>
              <a:buSzPts val="1200"/>
              <a:buChar char="•"/>
              <a:defRPr sz="1200">
                <a:solidFill>
                  <a:srgbClr val="7F7F7F"/>
                </a:solidFill>
              </a:defRPr>
            </a:lvl3pPr>
            <a:lvl4pPr indent="-298450" lvl="3" marL="1828800" algn="l">
              <a:lnSpc>
                <a:spcPct val="90000"/>
              </a:lnSpc>
              <a:spcBef>
                <a:spcPts val="330"/>
              </a:spcBef>
              <a:spcAft>
                <a:spcPts val="0"/>
              </a:spcAft>
              <a:buClr>
                <a:srgbClr val="7F7F7F"/>
              </a:buClr>
              <a:buSzPts val="1100"/>
              <a:buChar char="•"/>
              <a:defRPr sz="1100">
                <a:solidFill>
                  <a:srgbClr val="7F7F7F"/>
                </a:solidFill>
              </a:defRPr>
            </a:lvl4pPr>
            <a:lvl5pPr indent="-298450" lvl="4" marL="2286000" algn="l">
              <a:lnSpc>
                <a:spcPct val="90000"/>
              </a:lnSpc>
              <a:spcBef>
                <a:spcPts val="330"/>
              </a:spcBef>
              <a:spcAft>
                <a:spcPts val="0"/>
              </a:spcAft>
              <a:buClr>
                <a:srgbClr val="7F7F7F"/>
              </a:buClr>
              <a:buSzPts val="1100"/>
              <a:buChar char="•"/>
              <a:defRPr sz="1100">
                <a:solidFill>
                  <a:srgbClr val="7F7F7F"/>
                </a:solidFill>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
        <p:nvSpPr>
          <p:cNvPr id="84" name="Google Shape;84;p45"/>
          <p:cNvSpPr txBox="1"/>
          <p:nvPr>
            <p:ph idx="3" type="body"/>
          </p:nvPr>
        </p:nvSpPr>
        <p:spPr>
          <a:xfrm>
            <a:off x="6189664" y="1489075"/>
            <a:ext cx="5157787" cy="64135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720"/>
              </a:spcBef>
              <a:spcAft>
                <a:spcPts val="0"/>
              </a:spcAft>
              <a:buClr>
                <a:schemeClr val="dk1"/>
              </a:buClr>
              <a:buSzPts val="2400"/>
              <a:buNone/>
              <a:defRPr b="1" sz="2400"/>
            </a:lvl1pPr>
            <a:lvl2pPr indent="-228600" lvl="1" marL="914400" algn="l">
              <a:lnSpc>
                <a:spcPct val="90000"/>
              </a:lnSpc>
              <a:spcBef>
                <a:spcPts val="600"/>
              </a:spcBef>
              <a:spcAft>
                <a:spcPts val="0"/>
              </a:spcAft>
              <a:buClr>
                <a:schemeClr val="dk1"/>
              </a:buClr>
              <a:buSzPts val="2000"/>
              <a:buNone/>
              <a:defRPr b="1" sz="2000"/>
            </a:lvl2pPr>
            <a:lvl3pPr indent="-228600" lvl="2" marL="1371600" algn="l">
              <a:lnSpc>
                <a:spcPct val="90000"/>
              </a:lnSpc>
              <a:spcBef>
                <a:spcPts val="540"/>
              </a:spcBef>
              <a:spcAft>
                <a:spcPts val="0"/>
              </a:spcAft>
              <a:buClr>
                <a:schemeClr val="dk1"/>
              </a:buClr>
              <a:buSzPts val="1800"/>
              <a:buNone/>
              <a:defRPr b="1" sz="1800"/>
            </a:lvl3pPr>
            <a:lvl4pPr indent="-228600" lvl="3" marL="1828800" algn="l">
              <a:lnSpc>
                <a:spcPct val="90000"/>
              </a:lnSpc>
              <a:spcBef>
                <a:spcPts val="480"/>
              </a:spcBef>
              <a:spcAft>
                <a:spcPts val="0"/>
              </a:spcAft>
              <a:buClr>
                <a:schemeClr val="dk1"/>
              </a:buClr>
              <a:buSzPts val="1600"/>
              <a:buNone/>
              <a:defRPr b="1" sz="1600"/>
            </a:lvl4pPr>
            <a:lvl5pPr indent="-228600" lvl="4" marL="2286000" algn="l">
              <a:lnSpc>
                <a:spcPct val="90000"/>
              </a:lnSpc>
              <a:spcBef>
                <a:spcPts val="480"/>
              </a:spcBef>
              <a:spcAft>
                <a:spcPts val="0"/>
              </a:spcAft>
              <a:buClr>
                <a:schemeClr val="dk1"/>
              </a:buClr>
              <a:buSzPts val="1600"/>
              <a:buNone/>
              <a:defRPr b="1" sz="1600"/>
            </a:lvl5pPr>
            <a:lvl6pPr indent="-228600" lvl="5" marL="2743200" algn="l">
              <a:lnSpc>
                <a:spcPct val="90000"/>
              </a:lnSpc>
              <a:spcBef>
                <a:spcPts val="480"/>
              </a:spcBef>
              <a:spcAft>
                <a:spcPts val="0"/>
              </a:spcAft>
              <a:buClr>
                <a:schemeClr val="dk1"/>
              </a:buClr>
              <a:buSzPts val="1600"/>
              <a:buNone/>
              <a:defRPr b="1" sz="1600"/>
            </a:lvl6pPr>
            <a:lvl7pPr indent="-228600" lvl="6" marL="3200400" algn="l">
              <a:lnSpc>
                <a:spcPct val="90000"/>
              </a:lnSpc>
              <a:spcBef>
                <a:spcPts val="480"/>
              </a:spcBef>
              <a:spcAft>
                <a:spcPts val="0"/>
              </a:spcAft>
              <a:buClr>
                <a:schemeClr val="dk1"/>
              </a:buClr>
              <a:buSzPts val="1600"/>
              <a:buNone/>
              <a:defRPr b="1" sz="1600"/>
            </a:lvl7pPr>
            <a:lvl8pPr indent="-228600" lvl="7" marL="3657600" algn="l">
              <a:lnSpc>
                <a:spcPct val="90000"/>
              </a:lnSpc>
              <a:spcBef>
                <a:spcPts val="480"/>
              </a:spcBef>
              <a:spcAft>
                <a:spcPts val="0"/>
              </a:spcAft>
              <a:buClr>
                <a:schemeClr val="dk1"/>
              </a:buClr>
              <a:buSzPts val="1600"/>
              <a:buNone/>
              <a:defRPr b="1" sz="1600"/>
            </a:lvl8pPr>
            <a:lvl9pPr indent="-228600" lvl="8" marL="4114800" algn="l">
              <a:lnSpc>
                <a:spcPct val="90000"/>
              </a:lnSpc>
              <a:spcBef>
                <a:spcPts val="480"/>
              </a:spcBef>
              <a:spcAft>
                <a:spcPts val="0"/>
              </a:spcAft>
              <a:buClr>
                <a:schemeClr val="dk1"/>
              </a:buClr>
              <a:buSzPts val="1600"/>
              <a:buNone/>
              <a:defRPr b="1" sz="1600"/>
            </a:lvl9pPr>
          </a:lstStyle>
          <a:p/>
        </p:txBody>
      </p:sp>
      <p:sp>
        <p:nvSpPr>
          <p:cNvPr id="85" name="Google Shape;85;p45"/>
          <p:cNvSpPr txBox="1"/>
          <p:nvPr>
            <p:ph idx="4" type="body"/>
          </p:nvPr>
        </p:nvSpPr>
        <p:spPr>
          <a:xfrm>
            <a:off x="6189664" y="2193927"/>
            <a:ext cx="5157787" cy="3978275"/>
          </a:xfrm>
          <a:prstGeom prst="rect">
            <a:avLst/>
          </a:prstGeom>
          <a:noFill/>
          <a:ln>
            <a:noFill/>
          </a:ln>
        </p:spPr>
        <p:txBody>
          <a:bodyPr anchorCtr="0" anchor="t" bIns="45700" lIns="91425" spcFirstLastPara="1" rIns="91425" wrap="square" tIns="45700">
            <a:normAutofit/>
          </a:bodyPr>
          <a:lstStyle>
            <a:lvl1pPr indent="-330200" lvl="0" marL="457200" algn="l">
              <a:lnSpc>
                <a:spcPct val="90000"/>
              </a:lnSpc>
              <a:spcBef>
                <a:spcPts val="480"/>
              </a:spcBef>
              <a:spcAft>
                <a:spcPts val="0"/>
              </a:spcAft>
              <a:buClr>
                <a:srgbClr val="7F7F7F"/>
              </a:buClr>
              <a:buSzPts val="1600"/>
              <a:buChar char="•"/>
              <a:defRPr sz="1600">
                <a:solidFill>
                  <a:srgbClr val="7F7F7F"/>
                </a:solidFill>
              </a:defRPr>
            </a:lvl1pPr>
            <a:lvl2pPr indent="-317500" lvl="1" marL="914400" algn="l">
              <a:lnSpc>
                <a:spcPct val="90000"/>
              </a:lnSpc>
              <a:spcBef>
                <a:spcPts val="420"/>
              </a:spcBef>
              <a:spcAft>
                <a:spcPts val="0"/>
              </a:spcAft>
              <a:buClr>
                <a:srgbClr val="7F7F7F"/>
              </a:buClr>
              <a:buSzPts val="1400"/>
              <a:buChar char="•"/>
              <a:defRPr sz="1400">
                <a:solidFill>
                  <a:srgbClr val="7F7F7F"/>
                </a:solidFill>
              </a:defRPr>
            </a:lvl2pPr>
            <a:lvl3pPr indent="-304800" lvl="2" marL="1371600" algn="l">
              <a:lnSpc>
                <a:spcPct val="90000"/>
              </a:lnSpc>
              <a:spcBef>
                <a:spcPts val="360"/>
              </a:spcBef>
              <a:spcAft>
                <a:spcPts val="0"/>
              </a:spcAft>
              <a:buClr>
                <a:srgbClr val="7F7F7F"/>
              </a:buClr>
              <a:buSzPts val="1200"/>
              <a:buChar char="•"/>
              <a:defRPr sz="1200">
                <a:solidFill>
                  <a:srgbClr val="7F7F7F"/>
                </a:solidFill>
              </a:defRPr>
            </a:lvl3pPr>
            <a:lvl4pPr indent="-298450" lvl="3" marL="1828800" algn="l">
              <a:lnSpc>
                <a:spcPct val="90000"/>
              </a:lnSpc>
              <a:spcBef>
                <a:spcPts val="330"/>
              </a:spcBef>
              <a:spcAft>
                <a:spcPts val="0"/>
              </a:spcAft>
              <a:buClr>
                <a:srgbClr val="7F7F7F"/>
              </a:buClr>
              <a:buSzPts val="1100"/>
              <a:buChar char="•"/>
              <a:defRPr sz="1100">
                <a:solidFill>
                  <a:srgbClr val="7F7F7F"/>
                </a:solidFill>
              </a:defRPr>
            </a:lvl4pPr>
            <a:lvl5pPr indent="-298450" lvl="4" marL="2286000" algn="l">
              <a:lnSpc>
                <a:spcPct val="90000"/>
              </a:lnSpc>
              <a:spcBef>
                <a:spcPts val="330"/>
              </a:spcBef>
              <a:spcAft>
                <a:spcPts val="0"/>
              </a:spcAft>
              <a:buClr>
                <a:srgbClr val="7F7F7F"/>
              </a:buClr>
              <a:buSzPts val="1100"/>
              <a:buChar char="•"/>
              <a:defRPr sz="1100">
                <a:solidFill>
                  <a:srgbClr val="7F7F7F"/>
                </a:solidFill>
              </a:defRPr>
            </a:lvl5pPr>
            <a:lvl6pPr indent="-342900" lvl="5" marL="2743200" algn="l">
              <a:lnSpc>
                <a:spcPct val="90000"/>
              </a:lnSpc>
              <a:spcBef>
                <a:spcPts val="540"/>
              </a:spcBef>
              <a:spcAft>
                <a:spcPts val="0"/>
              </a:spcAft>
              <a:buClr>
                <a:schemeClr val="dk1"/>
              </a:buClr>
              <a:buSzPts val="1800"/>
              <a:buChar char="•"/>
              <a:defRPr/>
            </a:lvl6pPr>
            <a:lvl7pPr indent="-342900" lvl="6" marL="3200400" algn="l">
              <a:lnSpc>
                <a:spcPct val="90000"/>
              </a:lnSpc>
              <a:spcBef>
                <a:spcPts val="540"/>
              </a:spcBef>
              <a:spcAft>
                <a:spcPts val="0"/>
              </a:spcAft>
              <a:buClr>
                <a:schemeClr val="dk1"/>
              </a:buClr>
              <a:buSzPts val="1800"/>
              <a:buChar char="•"/>
              <a:defRPr/>
            </a:lvl7pPr>
            <a:lvl8pPr indent="-342900" lvl="7" marL="3657600" algn="l">
              <a:lnSpc>
                <a:spcPct val="90000"/>
              </a:lnSpc>
              <a:spcBef>
                <a:spcPts val="540"/>
              </a:spcBef>
              <a:spcAft>
                <a:spcPts val="0"/>
              </a:spcAft>
              <a:buClr>
                <a:schemeClr val="dk1"/>
              </a:buClr>
              <a:buSzPts val="1800"/>
              <a:buChar char="•"/>
              <a:defRPr/>
            </a:lvl8pPr>
            <a:lvl9pPr indent="-342900" lvl="8" marL="4114800" algn="l">
              <a:lnSpc>
                <a:spcPct val="90000"/>
              </a:lnSpc>
              <a:spcBef>
                <a:spcPts val="540"/>
              </a:spcBef>
              <a:spcAft>
                <a:spcPts val="0"/>
              </a:spcAft>
              <a:buClr>
                <a:schemeClr val="dk1"/>
              </a:buClr>
              <a:buSzPts val="1800"/>
              <a:buChar char="•"/>
              <a:defRPr/>
            </a:lvl9pPr>
          </a:lstStyle>
          <a:p/>
        </p:txBody>
      </p:sp>
      <p:sp>
        <p:nvSpPr>
          <p:cNvPr id="86" name="Google Shape;86;p45"/>
          <p:cNvSpPr txBox="1"/>
          <p:nvPr>
            <p:ph idx="10" type="dt"/>
          </p:nvPr>
        </p:nvSpPr>
        <p:spPr>
          <a:xfrm>
            <a:off x="838200" y="6356352"/>
            <a:ext cx="3276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45"/>
          <p:cNvSpPr txBox="1"/>
          <p:nvPr>
            <p:ph idx="11" type="ftr"/>
          </p:nvPr>
        </p:nvSpPr>
        <p:spPr>
          <a:xfrm>
            <a:off x="4648200" y="6356352"/>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45"/>
          <p:cNvSpPr txBox="1"/>
          <p:nvPr>
            <p:ph idx="12" type="sldNum"/>
          </p:nvPr>
        </p:nvSpPr>
        <p:spPr>
          <a:xfrm>
            <a:off x="8077200" y="6356352"/>
            <a:ext cx="3276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89" name="Google Shape;89;p45"/>
          <p:cNvSpPr/>
          <p:nvPr/>
        </p:nvSpPr>
        <p:spPr>
          <a:xfrm>
            <a:off x="0" y="0"/>
            <a:ext cx="12192000" cy="1332854"/>
          </a:xfrm>
          <a:prstGeom prst="rect">
            <a:avLst/>
          </a:prstGeom>
          <a:solidFill>
            <a:srgbClr val="0055A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Quattrocento Sans"/>
              <a:ea typeface="Quattrocento Sans"/>
              <a:cs typeface="Quattrocento Sans"/>
              <a:sym typeface="Quattrocento Sans"/>
            </a:endParaRPr>
          </a:p>
        </p:txBody>
      </p:sp>
      <p:pic>
        <p:nvPicPr>
          <p:cNvPr id="90" name="Google Shape;90;p45"/>
          <p:cNvPicPr preferRelativeResize="0"/>
          <p:nvPr/>
        </p:nvPicPr>
        <p:blipFill rotWithShape="1">
          <a:blip r:embed="rId2">
            <a:alphaModFix/>
          </a:blip>
          <a:srcRect b="0" l="0" r="0" t="0"/>
          <a:stretch/>
        </p:blipFill>
        <p:spPr>
          <a:xfrm>
            <a:off x="9729385" y="165006"/>
            <a:ext cx="2228850" cy="439428"/>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1.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36"/>
          <p:cNvSpPr txBox="1"/>
          <p:nvPr>
            <p:ph type="title"/>
          </p:nvPr>
        </p:nvSpPr>
        <p:spPr>
          <a:xfrm>
            <a:off x="838200" y="365127"/>
            <a:ext cx="10515600" cy="1325563"/>
          </a:xfrm>
          <a:prstGeom prst="rect">
            <a:avLst/>
          </a:prstGeom>
          <a:noFill/>
          <a:ln>
            <a:noFill/>
          </a:ln>
        </p:spPr>
        <p:txBody>
          <a:bodyPr anchorCtr="0" anchor="ctr" bIns="45700" lIns="91425" spcFirstLastPara="1" rIns="91425" wrap="square" tIns="45700">
            <a:normAutofit/>
          </a:bodyPr>
          <a:lstStyle>
            <a:lvl1pPr lvl="0" marR="0" rtl="0" algn="l">
              <a:spcBef>
                <a:spcPts val="0"/>
              </a:spcBef>
              <a:spcAft>
                <a:spcPts val="0"/>
              </a:spcAft>
              <a:buClr>
                <a:schemeClr val="dk1"/>
              </a:buClr>
              <a:buSzPts val="4500"/>
              <a:buFont typeface="Quattrocento Sans"/>
              <a:buNone/>
              <a:defRPr b="0" i="0" sz="4500" u="none" cap="none" strike="noStrike">
                <a:solidFill>
                  <a:schemeClr val="dk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3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840"/>
              </a:spcBef>
              <a:spcAft>
                <a:spcPts val="0"/>
              </a:spcAft>
              <a:buClr>
                <a:schemeClr val="dk1"/>
              </a:buClr>
              <a:buSzPts val="2800"/>
              <a:buFont typeface="Arial"/>
              <a:buChar char="•"/>
              <a:defRPr b="0" i="0" sz="2800" u="none" cap="none" strike="noStrike">
                <a:solidFill>
                  <a:schemeClr val="dk1"/>
                </a:solidFill>
                <a:latin typeface="Quattrocento Sans"/>
                <a:ea typeface="Quattrocento Sans"/>
                <a:cs typeface="Quattrocento Sans"/>
                <a:sym typeface="Quattrocento Sans"/>
              </a:defRPr>
            </a:lvl1pPr>
            <a:lvl2pPr indent="-381000" lvl="1" marL="914400" marR="0" rtl="0" algn="l">
              <a:lnSpc>
                <a:spcPct val="90000"/>
              </a:lnSpc>
              <a:spcBef>
                <a:spcPts val="720"/>
              </a:spcBef>
              <a:spcAft>
                <a:spcPts val="0"/>
              </a:spcAft>
              <a:buClr>
                <a:schemeClr val="dk1"/>
              </a:buClr>
              <a:buSzPts val="2400"/>
              <a:buFont typeface="Arial"/>
              <a:buChar char="•"/>
              <a:defRPr b="0" i="0" sz="2400" u="none" cap="none" strike="noStrike">
                <a:solidFill>
                  <a:schemeClr val="dk1"/>
                </a:solidFill>
                <a:latin typeface="Quattrocento Sans"/>
                <a:ea typeface="Quattrocento Sans"/>
                <a:cs typeface="Quattrocento Sans"/>
                <a:sym typeface="Quattrocento Sans"/>
              </a:defRPr>
            </a:lvl2pPr>
            <a:lvl3pPr indent="-355600" lvl="2" marL="1371600" marR="0" rtl="0" algn="l">
              <a:lnSpc>
                <a:spcPct val="90000"/>
              </a:lnSpc>
              <a:spcBef>
                <a:spcPts val="600"/>
              </a:spcBef>
              <a:spcAft>
                <a:spcPts val="0"/>
              </a:spcAft>
              <a:buClr>
                <a:schemeClr val="dk1"/>
              </a:buClr>
              <a:buSzPts val="2000"/>
              <a:buFont typeface="Arial"/>
              <a:buChar char="•"/>
              <a:defRPr b="0" i="0" sz="2000" u="none" cap="none" strike="noStrike">
                <a:solidFill>
                  <a:schemeClr val="dk1"/>
                </a:solidFill>
                <a:latin typeface="Quattrocento Sans"/>
                <a:ea typeface="Quattrocento Sans"/>
                <a:cs typeface="Quattrocento Sans"/>
                <a:sym typeface="Quattrocento Sans"/>
              </a:defRPr>
            </a:lvl3pPr>
            <a:lvl4pPr indent="-342900" lvl="3" marL="1828800" marR="0" rtl="0" algn="l">
              <a:lnSpc>
                <a:spcPct val="90000"/>
              </a:lnSpc>
              <a:spcBef>
                <a:spcPts val="54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4pPr>
            <a:lvl5pPr indent="-342900" lvl="4" marL="2286000" marR="0" rtl="0" algn="l">
              <a:lnSpc>
                <a:spcPct val="90000"/>
              </a:lnSpc>
              <a:spcBef>
                <a:spcPts val="54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5pPr>
            <a:lvl6pPr indent="-342900" lvl="5" marL="2743200" marR="0" rtl="0" algn="l">
              <a:lnSpc>
                <a:spcPct val="90000"/>
              </a:lnSpc>
              <a:spcBef>
                <a:spcPts val="54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6pPr>
            <a:lvl7pPr indent="-342900" lvl="6" marL="3200400" marR="0" rtl="0" algn="l">
              <a:lnSpc>
                <a:spcPct val="90000"/>
              </a:lnSpc>
              <a:spcBef>
                <a:spcPts val="54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7pPr>
            <a:lvl8pPr indent="-342900" lvl="7" marL="3657600" marR="0" rtl="0" algn="l">
              <a:lnSpc>
                <a:spcPct val="90000"/>
              </a:lnSpc>
              <a:spcBef>
                <a:spcPts val="54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8pPr>
            <a:lvl9pPr indent="-342900" lvl="8" marL="4114800" marR="0" rtl="0" algn="l">
              <a:lnSpc>
                <a:spcPct val="90000"/>
              </a:lnSpc>
              <a:spcBef>
                <a:spcPts val="540"/>
              </a:spcBef>
              <a:spcAft>
                <a:spcPts val="0"/>
              </a:spcAft>
              <a:buClr>
                <a:schemeClr val="dk1"/>
              </a:buClr>
              <a:buSzPts val="1800"/>
              <a:buFont typeface="Arial"/>
              <a:buChar char="•"/>
              <a:defRPr b="0" i="0" sz="1800" u="none" cap="none" strike="noStrike">
                <a:solidFill>
                  <a:schemeClr val="dk1"/>
                </a:solidFill>
                <a:latin typeface="Quattrocento Sans"/>
                <a:ea typeface="Quattrocento Sans"/>
                <a:cs typeface="Quattrocento Sans"/>
                <a:sym typeface="Quattrocento Sans"/>
              </a:defRPr>
            </a:lvl9pPr>
          </a:lstStyle>
          <a:p/>
        </p:txBody>
      </p:sp>
      <p:sp>
        <p:nvSpPr>
          <p:cNvPr id="12" name="Google Shape;12;p36"/>
          <p:cNvSpPr txBox="1"/>
          <p:nvPr>
            <p:ph idx="10" type="dt"/>
          </p:nvPr>
        </p:nvSpPr>
        <p:spPr>
          <a:xfrm>
            <a:off x="838200" y="6356352"/>
            <a:ext cx="3276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13" name="Google Shape;13;p36"/>
          <p:cNvSpPr txBox="1"/>
          <p:nvPr>
            <p:ph idx="11" type="ftr"/>
          </p:nvPr>
        </p:nvSpPr>
        <p:spPr>
          <a:xfrm>
            <a:off x="4648200" y="6356352"/>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Quattrocento Sans"/>
                <a:ea typeface="Quattrocento Sans"/>
                <a:cs typeface="Quattrocento Sans"/>
                <a:sym typeface="Quattrocento Sans"/>
              </a:defRPr>
            </a:lvl1pPr>
            <a:lvl2pPr lvl="1"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2pPr>
            <a:lvl3pPr lvl="2"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3pPr>
            <a:lvl4pPr lvl="3"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4pPr>
            <a:lvl5pPr lvl="4"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5pPr>
            <a:lvl6pPr lvl="5"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6pPr>
            <a:lvl7pPr lvl="6"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7pPr>
            <a:lvl8pPr lvl="7"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8pPr>
            <a:lvl9pPr lvl="8" marR="0" rtl="0" algn="l">
              <a:spcBef>
                <a:spcPts val="0"/>
              </a:spcBef>
              <a:spcAft>
                <a:spcPts val="0"/>
              </a:spcAft>
              <a:buSzPts val="1400"/>
              <a:buNone/>
              <a:defRPr b="0" i="0" sz="1800" u="none" cap="none" strike="noStrike">
                <a:solidFill>
                  <a:schemeClr val="dk1"/>
                </a:solidFill>
                <a:latin typeface="Quattrocento Sans"/>
                <a:ea typeface="Quattrocento Sans"/>
                <a:cs typeface="Quattrocento Sans"/>
                <a:sym typeface="Quattrocento Sans"/>
              </a:defRPr>
            </a:lvl9pPr>
          </a:lstStyle>
          <a:p/>
        </p:txBody>
      </p:sp>
      <p:sp>
        <p:nvSpPr>
          <p:cNvPr id="14" name="Google Shape;14;p36"/>
          <p:cNvSpPr txBox="1"/>
          <p:nvPr>
            <p:ph idx="12" type="sldNum"/>
          </p:nvPr>
        </p:nvSpPr>
        <p:spPr>
          <a:xfrm>
            <a:off x="8077200" y="6356352"/>
            <a:ext cx="3276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1pPr>
            <a:lvl2pPr indent="0" lvl="1"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2pPr>
            <a:lvl3pPr indent="0" lvl="2"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3pPr>
            <a:lvl4pPr indent="0" lvl="3"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4pPr>
            <a:lvl5pPr indent="0" lvl="4"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5pPr>
            <a:lvl6pPr indent="0" lvl="5"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6pPr>
            <a:lvl7pPr indent="0" lvl="6"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7pPr>
            <a:lvl8pPr indent="0" lvl="7"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8pPr>
            <a:lvl9pPr indent="0" lvl="8" marL="0" marR="0" rtl="0" algn="r">
              <a:spcBef>
                <a:spcPts val="0"/>
              </a:spcBef>
              <a:buNone/>
              <a:defRPr b="0" i="0" sz="1200" u="none" cap="none" strike="noStrike">
                <a:solidFill>
                  <a:srgbClr val="888888"/>
                </a:solidFill>
                <a:latin typeface="Quattrocento Sans"/>
                <a:ea typeface="Quattrocento Sans"/>
                <a:cs typeface="Quattrocento Sans"/>
                <a:sym typeface="Quattrocento San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8.png"/><Relationship Id="rId4" Type="http://schemas.openxmlformats.org/officeDocument/2006/relationships/hyperlink" Target="http://www.youtube.com/watch?v=rKgeW28BW1I" TargetMode="External"/><Relationship Id="rId5" Type="http://schemas.openxmlformats.org/officeDocument/2006/relationships/image" Target="../media/image18.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4.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hyperlink" Target="http://www.opensource.org/docs/osd" TargetMode="External"/><Relationship Id="rId4" Type="http://schemas.openxmlformats.org/officeDocument/2006/relationships/hyperlink" Target="http://en.wikipedia.org/wiki/Open_source_definition" TargetMode="External"/><Relationship Id="rId5"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6.png"/><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1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2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4.xml"/><Relationship Id="rId3" Type="http://schemas.openxmlformats.org/officeDocument/2006/relationships/hyperlink" Target="http://www.youtube.com/watch?v=a8fHgx9mE5U" TargetMode="External"/><Relationship Id="rId4" Type="http://schemas.openxmlformats.org/officeDocument/2006/relationships/image" Target="../media/image22.jpg"/><Relationship Id="rId5" Type="http://schemas.openxmlformats.org/officeDocument/2006/relationships/hyperlink" Target="http://www.youtube.com/watch?v=a8fHgx9mE5U" TargetMode="External"/><Relationship Id="rId6" Type="http://schemas.openxmlformats.org/officeDocument/2006/relationships/image" Target="../media/image20.jp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 Id="rId3" Type="http://schemas.openxmlformats.org/officeDocument/2006/relationships/hyperlink" Target="http://www.youtube.com/watch?v=lrcdhzr2qnk" TargetMode="External"/><Relationship Id="rId4" Type="http://schemas.openxmlformats.org/officeDocument/2006/relationships/image" Target="../media/image13.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1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s://tldrlegal.com/"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1.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
          <p:cNvSpPr txBox="1"/>
          <p:nvPr>
            <p:ph type="ctrTitle"/>
          </p:nvPr>
        </p:nvSpPr>
        <p:spPr>
          <a:xfrm>
            <a:off x="838200" y="2061006"/>
            <a:ext cx="10515600" cy="2387600"/>
          </a:xfrm>
          <a:prstGeom prst="rect">
            <a:avLst/>
          </a:prstGeom>
          <a:noFill/>
          <a:ln>
            <a:noFill/>
          </a:ln>
        </p:spPr>
        <p:txBody>
          <a:bodyPr anchorCtr="0" anchor="b" bIns="45700" lIns="91425" spcFirstLastPara="1" rIns="91425" wrap="square" tIns="45700">
            <a:normAutofit fontScale="90000"/>
          </a:bodyPr>
          <a:lstStyle/>
          <a:p>
            <a:pPr indent="0" lvl="0" marL="0" rtl="0" algn="l">
              <a:spcBef>
                <a:spcPts val="0"/>
              </a:spcBef>
              <a:spcAft>
                <a:spcPts val="0"/>
              </a:spcAft>
              <a:buClr>
                <a:schemeClr val="lt1"/>
              </a:buClr>
              <a:buSzPct val="100000"/>
              <a:buFont typeface="Quattrocento Sans"/>
              <a:buNone/>
            </a:pPr>
            <a:br>
              <a:rPr lang="en-US"/>
            </a:br>
            <a:r>
              <a:rPr lang="en-US"/>
              <a:t>Technical Support (420-1N6-AB)</a:t>
            </a:r>
            <a:br>
              <a:rPr lang="en-US"/>
            </a:br>
            <a:r>
              <a:rPr lang="en-US"/>
              <a:t>Software Licensing</a:t>
            </a:r>
            <a:endParaRPr/>
          </a:p>
        </p:txBody>
      </p:sp>
      <p:sp>
        <p:nvSpPr>
          <p:cNvPr id="132" name="Google Shape;132;p1"/>
          <p:cNvSpPr txBox="1"/>
          <p:nvPr>
            <p:ph idx="1" type="subTitle"/>
          </p:nvPr>
        </p:nvSpPr>
        <p:spPr>
          <a:xfrm>
            <a:off x="838202" y="5110609"/>
            <a:ext cx="11074877" cy="1376455"/>
          </a:xfrm>
          <a:prstGeom prst="rect">
            <a:avLst/>
          </a:prstGeom>
          <a:noFill/>
          <a:ln>
            <a:noFill/>
          </a:ln>
        </p:spPr>
        <p:txBody>
          <a:bodyPr anchorCtr="0" anchor="t" bIns="45700" lIns="91425" spcFirstLastPara="1" rIns="91425" wrap="square" tIns="45700">
            <a:normAutofit/>
          </a:bodyPr>
          <a:lstStyle/>
          <a:p>
            <a:pPr indent="0" lvl="0" marL="0" rtl="0" algn="r">
              <a:lnSpc>
                <a:spcPct val="150000"/>
              </a:lnSpc>
              <a:spcBef>
                <a:spcPts val="0"/>
              </a:spcBef>
              <a:spcAft>
                <a:spcPts val="0"/>
              </a:spcAft>
              <a:buClr>
                <a:schemeClr val="lt1"/>
              </a:buClr>
              <a:buSzPts val="2800"/>
              <a:buNone/>
            </a:pPr>
            <a:r>
              <a:rPr lang="en-US"/>
              <a:t>Fall 2021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10"/>
          <p:cNvSpPr txBox="1"/>
          <p:nvPr>
            <p:ph type="title"/>
          </p:nvPr>
        </p:nvSpPr>
        <p:spPr>
          <a:xfrm>
            <a:off x="838201" y="2402238"/>
            <a:ext cx="10515599" cy="218722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lt1"/>
              </a:buClr>
              <a:buSzPts val="4800"/>
              <a:buFont typeface="Quattrocento Sans"/>
              <a:buNone/>
            </a:pPr>
            <a:r>
              <a:rPr lang="en-US"/>
              <a:t>Advantages and Disadvantages of perpetual / subscription licensing?</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11"/>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Advantages / Disadvantages</a:t>
            </a:r>
            <a:endParaRPr/>
          </a:p>
        </p:txBody>
      </p:sp>
      <p:graphicFrame>
        <p:nvGraphicFramePr>
          <p:cNvPr id="193" name="Google Shape;193;p11"/>
          <p:cNvGraphicFramePr/>
          <p:nvPr/>
        </p:nvGraphicFramePr>
        <p:xfrm>
          <a:off x="838200" y="1825625"/>
          <a:ext cx="3000000" cy="3000000"/>
        </p:xfrm>
        <a:graphic>
          <a:graphicData uri="http://schemas.openxmlformats.org/drawingml/2006/table">
            <a:tbl>
              <a:tblPr bandRow="1" firstRow="1">
                <a:noFill/>
                <a:tableStyleId>{9D11243F-58BD-4913-8DF1-D3E201B548B9}</a:tableStyleId>
              </a:tblPr>
              <a:tblGrid>
                <a:gridCol w="5257800"/>
                <a:gridCol w="5257800"/>
              </a:tblGrid>
              <a:tr h="370850">
                <a:tc>
                  <a:txBody>
                    <a:bodyPr/>
                    <a:lstStyle/>
                    <a:p>
                      <a:pPr indent="0" lvl="0" marL="0" marR="0" rtl="0" algn="ctr">
                        <a:spcBef>
                          <a:spcPts val="0"/>
                        </a:spcBef>
                        <a:spcAft>
                          <a:spcPts val="0"/>
                        </a:spcAft>
                        <a:buNone/>
                      </a:pPr>
                      <a:r>
                        <a:rPr b="1" lang="en-US" sz="1800" u="none" cap="none" strike="noStrike">
                          <a:solidFill>
                            <a:srgbClr val="565655"/>
                          </a:solidFill>
                        </a:rPr>
                        <a:t>Perpetual License</a:t>
                      </a:r>
                      <a:endParaRPr/>
                    </a:p>
                  </a:txBody>
                  <a:tcPr marT="45725" marB="45725" marR="91450" marL="91450"/>
                </a:tc>
                <a:tc>
                  <a:txBody>
                    <a:bodyPr/>
                    <a:lstStyle/>
                    <a:p>
                      <a:pPr indent="0" lvl="0" marL="0" marR="0" rtl="0" algn="ctr">
                        <a:spcBef>
                          <a:spcPts val="0"/>
                        </a:spcBef>
                        <a:spcAft>
                          <a:spcPts val="0"/>
                        </a:spcAft>
                        <a:buNone/>
                      </a:pPr>
                      <a:r>
                        <a:rPr b="1" lang="en-US" sz="1800" u="none" cap="none" strike="noStrike">
                          <a:solidFill>
                            <a:srgbClr val="565655"/>
                          </a:solidFill>
                        </a:rPr>
                        <a:t>Subscription</a:t>
                      </a:r>
                      <a:endParaRPr/>
                    </a:p>
                  </a:txBody>
                  <a:tcPr marT="45725" marB="45725" marR="91450" marL="91450"/>
                </a:tc>
              </a:tr>
              <a:tr h="370850">
                <a:tc>
                  <a:txBody>
                    <a:bodyPr/>
                    <a:lstStyle/>
                    <a:p>
                      <a:pPr indent="0" lvl="0" marL="0" marR="0" rtl="0" algn="l">
                        <a:spcBef>
                          <a:spcPts val="0"/>
                        </a:spcBef>
                        <a:spcAft>
                          <a:spcPts val="0"/>
                        </a:spcAft>
                        <a:buNone/>
                      </a:pPr>
                      <a:r>
                        <a:rPr lang="en-US" sz="1800" u="none" cap="none" strike="noStrike">
                          <a:solidFill>
                            <a:srgbClr val="565655"/>
                          </a:solidFill>
                        </a:rPr>
                        <a:t>Has no expiry date.</a:t>
                      </a:r>
                      <a:br>
                        <a:rPr lang="en-US" sz="1800" u="none" cap="none" strike="noStrike">
                          <a:solidFill>
                            <a:srgbClr val="565655"/>
                          </a:solidFill>
                        </a:rPr>
                      </a:br>
                      <a:endParaRPr sz="1800">
                        <a:solidFill>
                          <a:srgbClr val="565655"/>
                        </a:solidFill>
                      </a:endParaRPr>
                    </a:p>
                  </a:txBody>
                  <a:tcPr marT="45725" marB="45725" marR="91450" marL="91450"/>
                </a:tc>
                <a:tc>
                  <a:txBody>
                    <a:bodyPr/>
                    <a:lstStyle/>
                    <a:p>
                      <a:pPr indent="0" lvl="0" marL="0" marR="0" rtl="0" algn="l">
                        <a:lnSpc>
                          <a:spcPct val="100000"/>
                        </a:lnSpc>
                        <a:spcBef>
                          <a:spcPts val="0"/>
                        </a:spcBef>
                        <a:spcAft>
                          <a:spcPts val="0"/>
                        </a:spcAft>
                        <a:buClr>
                          <a:srgbClr val="565655"/>
                        </a:buClr>
                        <a:buSzPts val="1800"/>
                        <a:buFont typeface="Quattrocento Sans"/>
                        <a:buNone/>
                      </a:pPr>
                      <a:r>
                        <a:rPr lang="en-US" sz="1800">
                          <a:solidFill>
                            <a:srgbClr val="565655"/>
                          </a:solidFill>
                        </a:rPr>
                        <a:t>Recurring payment (often 12 months).</a:t>
                      </a:r>
                      <a:br>
                        <a:rPr lang="en-US" sz="1800">
                          <a:solidFill>
                            <a:srgbClr val="565655"/>
                          </a:solidFill>
                        </a:rPr>
                      </a:br>
                      <a:endParaRPr sz="1800">
                        <a:solidFill>
                          <a:srgbClr val="565655"/>
                        </a:solidFill>
                      </a:endParaRPr>
                    </a:p>
                  </a:txBody>
                  <a:tcPr marT="45725" marB="45725" marR="91450" marL="91450"/>
                </a:tc>
              </a:tr>
              <a:tr h="370850">
                <a:tc>
                  <a:txBody>
                    <a:bodyPr/>
                    <a:lstStyle/>
                    <a:p>
                      <a:pPr indent="0" lvl="0" marL="0" marR="0" rtl="0" algn="l">
                        <a:lnSpc>
                          <a:spcPct val="100000"/>
                        </a:lnSpc>
                        <a:spcBef>
                          <a:spcPts val="0"/>
                        </a:spcBef>
                        <a:spcAft>
                          <a:spcPts val="0"/>
                        </a:spcAft>
                        <a:buClr>
                          <a:srgbClr val="565655"/>
                        </a:buClr>
                        <a:buSzPts val="1800"/>
                        <a:buFont typeface="Quattrocento Sans"/>
                        <a:buNone/>
                      </a:pPr>
                      <a:r>
                        <a:rPr lang="en-US" sz="1800">
                          <a:solidFill>
                            <a:srgbClr val="565655"/>
                          </a:solidFill>
                        </a:rPr>
                        <a:t>Usually doesn’t include support or updates.</a:t>
                      </a:r>
                      <a:br>
                        <a:rPr lang="en-US" sz="1800">
                          <a:solidFill>
                            <a:srgbClr val="565655"/>
                          </a:solidFill>
                        </a:rPr>
                      </a:br>
                      <a:endParaRPr sz="1800">
                        <a:solidFill>
                          <a:srgbClr val="565655"/>
                        </a:solidFill>
                      </a:endParaRPr>
                    </a:p>
                  </a:txBody>
                  <a:tcPr marT="45725" marB="45725" marR="91450" marL="91450"/>
                </a:tc>
                <a:tc>
                  <a:txBody>
                    <a:bodyPr/>
                    <a:lstStyle/>
                    <a:p>
                      <a:pPr indent="0" lvl="0" marL="0" marR="0" rtl="0" algn="l">
                        <a:spcBef>
                          <a:spcPts val="0"/>
                        </a:spcBef>
                        <a:spcAft>
                          <a:spcPts val="0"/>
                        </a:spcAft>
                        <a:buNone/>
                      </a:pPr>
                      <a:r>
                        <a:rPr lang="en-US" sz="1800">
                          <a:solidFill>
                            <a:srgbClr val="565655"/>
                          </a:solidFill>
                        </a:rPr>
                        <a:t>Often includes support, updates and upgrades.</a:t>
                      </a:r>
                      <a:br>
                        <a:rPr lang="en-US" sz="1800">
                          <a:solidFill>
                            <a:srgbClr val="565655"/>
                          </a:solidFill>
                        </a:rPr>
                      </a:br>
                      <a:endParaRPr sz="1800">
                        <a:solidFill>
                          <a:srgbClr val="565655"/>
                        </a:solidFill>
                      </a:endParaRPr>
                    </a:p>
                  </a:txBody>
                  <a:tcPr marT="45725" marB="45725" marR="91450" marL="91450"/>
                </a:tc>
              </a:tr>
              <a:tr h="370850">
                <a:tc>
                  <a:txBody>
                    <a:bodyPr/>
                    <a:lstStyle/>
                    <a:p>
                      <a:pPr indent="0" lvl="0" marL="0" marR="0" rtl="0" algn="l">
                        <a:lnSpc>
                          <a:spcPct val="100000"/>
                        </a:lnSpc>
                        <a:spcBef>
                          <a:spcPts val="0"/>
                        </a:spcBef>
                        <a:spcAft>
                          <a:spcPts val="0"/>
                        </a:spcAft>
                        <a:buClr>
                          <a:srgbClr val="565655"/>
                        </a:buClr>
                        <a:buSzPts val="1800"/>
                        <a:buFont typeface="Quattrocento Sans"/>
                        <a:buNone/>
                      </a:pPr>
                      <a:r>
                        <a:rPr lang="en-US" sz="1800">
                          <a:solidFill>
                            <a:srgbClr val="565655"/>
                          </a:solidFill>
                        </a:rPr>
                        <a:t>May be offset against a tax benefit.</a:t>
                      </a:r>
                      <a:endParaRPr/>
                    </a:p>
                    <a:p>
                      <a:pPr indent="0" lvl="0" marL="0" marR="0" rtl="0" algn="l">
                        <a:spcBef>
                          <a:spcPts val="0"/>
                        </a:spcBef>
                        <a:spcAft>
                          <a:spcPts val="0"/>
                        </a:spcAft>
                        <a:buNone/>
                      </a:pPr>
                      <a:r>
                        <a:t/>
                      </a:r>
                      <a:endParaRPr sz="1800">
                        <a:solidFill>
                          <a:srgbClr val="565655"/>
                        </a:solidFill>
                      </a:endParaRPr>
                    </a:p>
                  </a:txBody>
                  <a:tcPr marT="45725" marB="45725" marR="91450" marL="91450"/>
                </a:tc>
                <a:tc>
                  <a:txBody>
                    <a:bodyPr/>
                    <a:lstStyle/>
                    <a:p>
                      <a:pPr indent="0" lvl="0" marL="0" marR="0" rtl="0" algn="l">
                        <a:lnSpc>
                          <a:spcPct val="100000"/>
                        </a:lnSpc>
                        <a:spcBef>
                          <a:spcPts val="0"/>
                        </a:spcBef>
                        <a:spcAft>
                          <a:spcPts val="0"/>
                        </a:spcAft>
                        <a:buClr>
                          <a:srgbClr val="565655"/>
                        </a:buClr>
                        <a:buSzPts val="1800"/>
                        <a:buFont typeface="Quattrocento Sans"/>
                        <a:buNone/>
                      </a:pPr>
                      <a:r>
                        <a:rPr lang="en-US" sz="1800">
                          <a:solidFill>
                            <a:srgbClr val="565655"/>
                          </a:solidFill>
                        </a:rPr>
                        <a:t>Smaller payments are easier to handle.</a:t>
                      </a:r>
                      <a:endParaRPr/>
                    </a:p>
                    <a:p>
                      <a:pPr indent="0" lvl="0" marL="0" marR="0" rtl="0" algn="l">
                        <a:spcBef>
                          <a:spcPts val="0"/>
                        </a:spcBef>
                        <a:spcAft>
                          <a:spcPts val="0"/>
                        </a:spcAft>
                        <a:buNone/>
                      </a:pPr>
                      <a:r>
                        <a:t/>
                      </a:r>
                      <a:endParaRPr sz="1800">
                        <a:solidFill>
                          <a:srgbClr val="565655"/>
                        </a:solidFill>
                      </a:endParaRPr>
                    </a:p>
                  </a:txBody>
                  <a:tcPr marT="45725" marB="45725" marR="91450" marL="91450"/>
                </a:tc>
              </a:tr>
              <a:tr h="370850">
                <a:tc gridSpan="2">
                  <a:txBody>
                    <a:bodyPr/>
                    <a:lstStyle/>
                    <a:p>
                      <a:pPr indent="0" lvl="0" marL="0" marR="0" rtl="0" algn="l">
                        <a:lnSpc>
                          <a:spcPct val="100000"/>
                        </a:lnSpc>
                        <a:spcBef>
                          <a:spcPts val="0"/>
                        </a:spcBef>
                        <a:spcAft>
                          <a:spcPts val="0"/>
                        </a:spcAft>
                        <a:buClr>
                          <a:schemeClr val="dk1"/>
                        </a:buClr>
                        <a:buSzPts val="1800"/>
                        <a:buFont typeface="Quattrocento Sans"/>
                        <a:buNone/>
                      </a:pPr>
                      <a:r>
                        <a:t/>
                      </a:r>
                      <a:endParaRPr b="1" i="1" sz="1800" u="none">
                        <a:solidFill>
                          <a:srgbClr val="565655"/>
                        </a:solidFill>
                      </a:endParaRPr>
                    </a:p>
                    <a:p>
                      <a:pPr indent="0" lvl="0" marL="0" marR="0" rtl="0" algn="l">
                        <a:lnSpc>
                          <a:spcPct val="100000"/>
                        </a:lnSpc>
                        <a:spcBef>
                          <a:spcPts val="0"/>
                        </a:spcBef>
                        <a:spcAft>
                          <a:spcPts val="0"/>
                        </a:spcAft>
                        <a:buClr>
                          <a:srgbClr val="565655"/>
                        </a:buClr>
                        <a:buSzPts val="1800"/>
                        <a:buFont typeface="Quattrocento Sans"/>
                        <a:buNone/>
                      </a:pPr>
                      <a:r>
                        <a:rPr b="1" i="1" lang="en-US" sz="1800" u="none">
                          <a:solidFill>
                            <a:srgbClr val="565655"/>
                          </a:solidFill>
                        </a:rPr>
                        <a:t>Note: </a:t>
                      </a:r>
                      <a:br>
                        <a:rPr lang="en-US" sz="1800">
                          <a:solidFill>
                            <a:srgbClr val="565655"/>
                          </a:solidFill>
                        </a:rPr>
                      </a:br>
                      <a:r>
                        <a:rPr lang="en-US" sz="1800">
                          <a:solidFill>
                            <a:srgbClr val="565655"/>
                          </a:solidFill>
                        </a:rPr>
                        <a:t>Costs vary for each license type. The break-even point is often 3-4 years, where subscription starts to cost more than the purchase of a perpetual license would have cost. </a:t>
                      </a:r>
                      <a:endParaRPr/>
                    </a:p>
                    <a:p>
                      <a:pPr indent="0" lvl="0" marL="0" marR="0" rtl="0" algn="l">
                        <a:lnSpc>
                          <a:spcPct val="100000"/>
                        </a:lnSpc>
                        <a:spcBef>
                          <a:spcPts val="0"/>
                        </a:spcBef>
                        <a:spcAft>
                          <a:spcPts val="0"/>
                        </a:spcAft>
                        <a:buClr>
                          <a:srgbClr val="565655"/>
                        </a:buClr>
                        <a:buSzPts val="1800"/>
                        <a:buFont typeface="Quattrocento Sans"/>
                        <a:buNone/>
                      </a:pPr>
                      <a:r>
                        <a:rPr lang="en-US" sz="1800">
                          <a:solidFill>
                            <a:srgbClr val="565655"/>
                          </a:solidFill>
                        </a:rPr>
                        <a:t>Keep in mind that perpetual license might not include version updates of the software while  subscription licenses usually does.</a:t>
                      </a:r>
                      <a:endParaRPr/>
                    </a:p>
                    <a:p>
                      <a:pPr indent="0" lvl="0" marL="0" marR="0" rtl="0" algn="l">
                        <a:spcBef>
                          <a:spcPts val="0"/>
                        </a:spcBef>
                        <a:spcAft>
                          <a:spcPts val="0"/>
                        </a:spcAft>
                        <a:buNone/>
                      </a:pPr>
                      <a:r>
                        <a:t/>
                      </a:r>
                      <a:endParaRPr sz="1800">
                        <a:solidFill>
                          <a:srgbClr val="565655"/>
                        </a:solidFill>
                      </a:endParaRPr>
                    </a:p>
                  </a:txBody>
                  <a:tcPr marT="45725" marB="45725" marR="91450" marL="91450"/>
                </a:tc>
                <a:tc hMerge="1"/>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12"/>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Volume / Site Licenses</a:t>
            </a:r>
            <a:endParaRPr/>
          </a:p>
        </p:txBody>
      </p:sp>
      <p:sp>
        <p:nvSpPr>
          <p:cNvPr id="199" name="Google Shape;199;p1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110000"/>
              </a:lnSpc>
              <a:spcBef>
                <a:spcPts val="0"/>
              </a:spcBef>
              <a:spcAft>
                <a:spcPts val="0"/>
              </a:spcAft>
              <a:buClr>
                <a:srgbClr val="7F7F7F"/>
              </a:buClr>
              <a:buSzPts val="3000"/>
              <a:buChar char="•"/>
            </a:pPr>
            <a:r>
              <a:rPr lang="en-US"/>
              <a:t>Some software developers offer volume / site licenses.</a:t>
            </a:r>
            <a:endParaRPr/>
          </a:p>
          <a:p>
            <a:pPr indent="-228600" lvl="0" marL="228600" rtl="0" algn="l">
              <a:lnSpc>
                <a:spcPct val="110000"/>
              </a:lnSpc>
              <a:spcBef>
                <a:spcPts val="900"/>
              </a:spcBef>
              <a:spcAft>
                <a:spcPts val="0"/>
              </a:spcAft>
              <a:buClr>
                <a:srgbClr val="7F7F7F"/>
              </a:buClr>
              <a:buSzPts val="3000"/>
              <a:buChar char="•"/>
            </a:pPr>
            <a:r>
              <a:rPr lang="en-US"/>
              <a:t>These often depend on:</a:t>
            </a:r>
            <a:endParaRPr/>
          </a:p>
          <a:p>
            <a:pPr indent="-228600" lvl="1" marL="685800" rtl="0" algn="l">
              <a:lnSpc>
                <a:spcPct val="110000"/>
              </a:lnSpc>
              <a:spcBef>
                <a:spcPts val="780"/>
              </a:spcBef>
              <a:spcAft>
                <a:spcPts val="0"/>
              </a:spcAft>
              <a:buClr>
                <a:srgbClr val="7F7F7F"/>
              </a:buClr>
              <a:buSzPts val="2600"/>
              <a:buChar char="•"/>
            </a:pPr>
            <a:r>
              <a:rPr lang="en-US"/>
              <a:t>Size and type of the organization.</a:t>
            </a:r>
            <a:endParaRPr/>
          </a:p>
          <a:p>
            <a:pPr indent="-228600" lvl="1" marL="685800" rtl="0" algn="l">
              <a:lnSpc>
                <a:spcPct val="110000"/>
              </a:lnSpc>
              <a:spcBef>
                <a:spcPts val="780"/>
              </a:spcBef>
              <a:spcAft>
                <a:spcPts val="0"/>
              </a:spcAft>
              <a:buClr>
                <a:srgbClr val="7F7F7F"/>
              </a:buClr>
              <a:buSzPts val="2600"/>
              <a:buChar char="•"/>
            </a:pPr>
            <a:r>
              <a:rPr lang="en-US"/>
              <a:t>Products you want to use (and therefore license).</a:t>
            </a:r>
            <a:endParaRPr/>
          </a:p>
          <a:p>
            <a:pPr indent="-228600" lvl="1" marL="685800" rtl="0" algn="l">
              <a:lnSpc>
                <a:spcPct val="110000"/>
              </a:lnSpc>
              <a:spcBef>
                <a:spcPts val="780"/>
              </a:spcBef>
              <a:spcAft>
                <a:spcPts val="0"/>
              </a:spcAft>
              <a:buClr>
                <a:srgbClr val="7F7F7F"/>
              </a:buClr>
              <a:buSzPts val="2600"/>
              <a:buChar char="•"/>
            </a:pPr>
            <a:r>
              <a:rPr lang="en-US"/>
              <a:t>The way in which you want to use these products.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13"/>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Microsoft Volume Licensing Guide</a:t>
            </a:r>
            <a:endParaRPr/>
          </a:p>
        </p:txBody>
      </p:sp>
      <p:pic>
        <p:nvPicPr>
          <p:cNvPr id="205" name="Google Shape;205;p13"/>
          <p:cNvPicPr preferRelativeResize="0"/>
          <p:nvPr>
            <p:ph idx="1" type="body"/>
          </p:nvPr>
        </p:nvPicPr>
        <p:blipFill rotWithShape="1">
          <a:blip r:embed="rId3">
            <a:alphaModFix/>
          </a:blip>
          <a:srcRect b="0" l="0" r="48440" t="0"/>
          <a:stretch/>
        </p:blipFill>
        <p:spPr>
          <a:xfrm>
            <a:off x="838199" y="1825625"/>
            <a:ext cx="4204855" cy="4417460"/>
          </a:xfrm>
          <a:prstGeom prst="rect">
            <a:avLst/>
          </a:prstGeom>
          <a:noFill/>
          <a:ln>
            <a:noFill/>
          </a:ln>
        </p:spPr>
      </p:pic>
      <p:pic>
        <p:nvPicPr>
          <p:cNvPr descr="This video shows the basic concepts of Microsofts Open License program and options.  Take a few minutes to get a comprehensive look at why Open Value Subscription provides customers the greatest flexibility and options when it comes to buy Microsoft Software." id="206" name="Google Shape;206;p13" title="Microsoft License Program and Options">
            <a:hlinkClick r:id="rId4"/>
          </p:cNvPr>
          <p:cNvPicPr preferRelativeResize="0"/>
          <p:nvPr>
            <p:ph idx="2" type="body"/>
          </p:nvPr>
        </p:nvPicPr>
        <p:blipFill rotWithShape="1">
          <a:blip r:embed="rId5">
            <a:alphaModFix/>
          </a:blip>
          <a:srcRect b="0" l="0" r="0" t="0"/>
          <a:stretch/>
        </p:blipFill>
        <p:spPr>
          <a:xfrm>
            <a:off x="6477000" y="2286794"/>
            <a:ext cx="4572000" cy="3429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14"/>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Secondary Use</a:t>
            </a:r>
            <a:endParaRPr/>
          </a:p>
        </p:txBody>
      </p:sp>
      <p:sp>
        <p:nvSpPr>
          <p:cNvPr id="212" name="Google Shape;212;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77500" lnSpcReduction="20000"/>
          </a:bodyPr>
          <a:lstStyle/>
          <a:p>
            <a:pPr indent="-228600" lvl="0" marL="228600" rtl="0" algn="l">
              <a:lnSpc>
                <a:spcPct val="120000"/>
              </a:lnSpc>
              <a:spcBef>
                <a:spcPts val="0"/>
              </a:spcBef>
              <a:spcAft>
                <a:spcPts val="0"/>
              </a:spcAft>
              <a:buClr>
                <a:srgbClr val="0055A4"/>
              </a:buClr>
              <a:buSzPct val="100000"/>
              <a:buChar char="•"/>
            </a:pPr>
            <a:r>
              <a:rPr lang="en-US">
                <a:solidFill>
                  <a:srgbClr val="0055A4"/>
                </a:solidFill>
              </a:rPr>
              <a:t>Secondary</a:t>
            </a:r>
            <a:r>
              <a:rPr lang="en-US"/>
              <a:t> use rights allow the user to use software on two devices. </a:t>
            </a:r>
            <a:endParaRPr/>
          </a:p>
          <a:p>
            <a:pPr indent="-80962" lvl="0" marL="228600" rtl="0" algn="l">
              <a:lnSpc>
                <a:spcPct val="120000"/>
              </a:lnSpc>
              <a:spcBef>
                <a:spcPts val="698"/>
              </a:spcBef>
              <a:spcAft>
                <a:spcPts val="0"/>
              </a:spcAft>
              <a:buClr>
                <a:srgbClr val="7F7F7F"/>
              </a:buClr>
              <a:buSzPct val="100000"/>
              <a:buNone/>
            </a:pPr>
            <a:r>
              <a:t/>
            </a:r>
            <a:endParaRPr/>
          </a:p>
          <a:p>
            <a:pPr indent="-228600" lvl="0" marL="228600" rtl="0" algn="l">
              <a:lnSpc>
                <a:spcPct val="120000"/>
              </a:lnSpc>
              <a:spcBef>
                <a:spcPts val="698"/>
              </a:spcBef>
              <a:spcAft>
                <a:spcPts val="0"/>
              </a:spcAft>
              <a:buClr>
                <a:srgbClr val="7F7F7F"/>
              </a:buClr>
              <a:buSzPct val="100000"/>
              <a:buChar char="•"/>
            </a:pPr>
            <a:r>
              <a:rPr lang="en-US"/>
              <a:t>The secondary device may be:</a:t>
            </a:r>
            <a:endParaRPr/>
          </a:p>
          <a:p>
            <a:pPr indent="-228600" lvl="1" marL="685800" rtl="0" algn="l">
              <a:lnSpc>
                <a:spcPct val="120000"/>
              </a:lnSpc>
              <a:spcBef>
                <a:spcPts val="605"/>
              </a:spcBef>
              <a:spcAft>
                <a:spcPts val="0"/>
              </a:spcAft>
              <a:buClr>
                <a:srgbClr val="7F7F7F"/>
              </a:buClr>
              <a:buSzPct val="100000"/>
              <a:buChar char="•"/>
            </a:pPr>
            <a:r>
              <a:rPr lang="en-US"/>
              <a:t>A home PC ('Home-Use Rights’) </a:t>
            </a:r>
            <a:r>
              <a:rPr b="1" i="1" lang="en-US"/>
              <a:t>or</a:t>
            </a:r>
            <a:endParaRPr/>
          </a:p>
          <a:p>
            <a:pPr indent="-228600" lvl="1" marL="685800" rtl="0" algn="l">
              <a:lnSpc>
                <a:spcPct val="120000"/>
              </a:lnSpc>
              <a:spcBef>
                <a:spcPts val="605"/>
              </a:spcBef>
              <a:spcAft>
                <a:spcPts val="0"/>
              </a:spcAft>
              <a:buClr>
                <a:srgbClr val="7F7F7F"/>
              </a:buClr>
              <a:buSzPct val="100000"/>
              <a:buChar char="•"/>
            </a:pPr>
            <a:r>
              <a:rPr lang="en-US"/>
              <a:t>A laptop ('Portable-Use Rights’).</a:t>
            </a:r>
            <a:endParaRPr/>
          </a:p>
          <a:p>
            <a:pPr indent="-228600" lvl="1" marL="685800" rtl="0" algn="l">
              <a:lnSpc>
                <a:spcPct val="120000"/>
              </a:lnSpc>
              <a:spcBef>
                <a:spcPts val="605"/>
              </a:spcBef>
              <a:spcAft>
                <a:spcPts val="0"/>
              </a:spcAft>
              <a:buClr>
                <a:srgbClr val="7F7F7F"/>
              </a:buClr>
              <a:buSzPct val="100000"/>
              <a:buChar char="•"/>
            </a:pPr>
            <a:r>
              <a:rPr lang="en-US"/>
              <a:t>Some Microsoft applications allow secondary use rights, e.g. Microsoft Office.</a:t>
            </a:r>
            <a:endParaRPr/>
          </a:p>
          <a:p>
            <a:pPr indent="-80962" lvl="0" marL="228600" rtl="0" algn="l">
              <a:lnSpc>
                <a:spcPct val="120000"/>
              </a:lnSpc>
              <a:spcBef>
                <a:spcPts val="698"/>
              </a:spcBef>
              <a:spcAft>
                <a:spcPts val="0"/>
              </a:spcAft>
              <a:buClr>
                <a:srgbClr val="7F7F7F"/>
              </a:buClr>
              <a:buSzPct val="100000"/>
              <a:buNone/>
            </a:pPr>
            <a:r>
              <a:t/>
            </a:r>
            <a:endParaRPr/>
          </a:p>
          <a:p>
            <a:pPr indent="-228600" lvl="0" marL="228600" rtl="0" algn="l">
              <a:lnSpc>
                <a:spcPct val="120000"/>
              </a:lnSpc>
              <a:spcBef>
                <a:spcPts val="698"/>
              </a:spcBef>
              <a:spcAft>
                <a:spcPts val="0"/>
              </a:spcAft>
              <a:buClr>
                <a:srgbClr val="7F7F7F"/>
              </a:buClr>
              <a:buSzPct val="100000"/>
              <a:buChar char="•"/>
            </a:pPr>
            <a:r>
              <a:rPr lang="en-US"/>
              <a:t>Secondary use rights are also available for some developer tools. </a:t>
            </a:r>
            <a:endParaRPr/>
          </a:p>
          <a:p>
            <a:pPr indent="-228600" lvl="1" marL="685800" rtl="0" algn="l">
              <a:lnSpc>
                <a:spcPct val="120000"/>
              </a:lnSpc>
              <a:spcBef>
                <a:spcPts val="605"/>
              </a:spcBef>
              <a:spcAft>
                <a:spcPts val="0"/>
              </a:spcAft>
              <a:buClr>
                <a:srgbClr val="7F7F7F"/>
              </a:buClr>
              <a:buSzPct val="100000"/>
              <a:buChar char="•"/>
            </a:pPr>
            <a:r>
              <a:rPr lang="en-US"/>
              <a:t>For each license acquired, a single person may install copies on any number of computers, as long they are the only person who uses these copies.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6" name="Shape 216"/>
        <p:cNvGrpSpPr/>
        <p:nvPr/>
      </p:nvGrpSpPr>
      <p:grpSpPr>
        <a:xfrm>
          <a:off x="0" y="0"/>
          <a:ext cx="0" cy="0"/>
          <a:chOff x="0" y="0"/>
          <a:chExt cx="0" cy="0"/>
        </a:xfrm>
      </p:grpSpPr>
      <p:sp>
        <p:nvSpPr>
          <p:cNvPr id="217" name="Google Shape;217;p16"/>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sz="3600">
                <a:solidFill>
                  <a:schemeClr val="lt1"/>
                </a:solidFill>
              </a:rPr>
              <a:t>License Documentation</a:t>
            </a:r>
            <a:endParaRPr/>
          </a:p>
        </p:txBody>
      </p:sp>
      <p:grpSp>
        <p:nvGrpSpPr>
          <p:cNvPr id="218" name="Google Shape;218;p16"/>
          <p:cNvGrpSpPr/>
          <p:nvPr/>
        </p:nvGrpSpPr>
        <p:grpSpPr>
          <a:xfrm>
            <a:off x="2181000" y="2201293"/>
            <a:ext cx="7830000" cy="3600001"/>
            <a:chOff x="1342800" y="375668"/>
            <a:chExt cx="7830000" cy="3600001"/>
          </a:xfrm>
        </p:grpSpPr>
        <p:sp>
          <p:nvSpPr>
            <p:cNvPr id="219" name="Google Shape;219;p16"/>
            <p:cNvSpPr/>
            <p:nvPr/>
          </p:nvSpPr>
          <p:spPr>
            <a:xfrm>
              <a:off x="2044800" y="375668"/>
              <a:ext cx="2196000" cy="2196000"/>
            </a:xfrm>
            <a:prstGeom prst="ellipse">
              <a:avLst/>
            </a:prstGeom>
            <a:solidFill>
              <a:srgbClr val="CBD7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6"/>
            <p:cNvSpPr/>
            <p:nvPr/>
          </p:nvSpPr>
          <p:spPr>
            <a:xfrm>
              <a:off x="2512800" y="843669"/>
              <a:ext cx="1260000" cy="1260000"/>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6"/>
            <p:cNvSpPr/>
            <p:nvPr/>
          </p:nvSpPr>
          <p:spPr>
            <a:xfrm>
              <a:off x="1342800" y="3255669"/>
              <a:ext cx="3600000" cy="72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6"/>
            <p:cNvSpPr txBox="1"/>
            <p:nvPr/>
          </p:nvSpPr>
          <p:spPr>
            <a:xfrm>
              <a:off x="1342800" y="3255669"/>
              <a:ext cx="3600000" cy="720000"/>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rgbClr val="565655"/>
                </a:buClr>
                <a:buSzPts val="1500"/>
                <a:buFont typeface="Quattrocento Sans"/>
                <a:buNone/>
              </a:pPr>
              <a:r>
                <a:rPr lang="en-US" sz="1500" cap="none">
                  <a:solidFill>
                    <a:srgbClr val="565655"/>
                  </a:solidFill>
                  <a:latin typeface="Quattrocento Sans"/>
                  <a:ea typeface="Quattrocento Sans"/>
                  <a:cs typeface="Quattrocento Sans"/>
                  <a:sym typeface="Quattrocento Sans"/>
                </a:rPr>
                <a:t>KEEP DOCUMENTATION</a:t>
              </a:r>
              <a:endParaRPr/>
            </a:p>
          </p:txBody>
        </p:sp>
        <p:sp>
          <p:nvSpPr>
            <p:cNvPr id="223" name="Google Shape;223;p16"/>
            <p:cNvSpPr/>
            <p:nvPr/>
          </p:nvSpPr>
          <p:spPr>
            <a:xfrm>
              <a:off x="6274800" y="375668"/>
              <a:ext cx="2196000" cy="2196000"/>
            </a:xfrm>
            <a:prstGeom prst="ellipse">
              <a:avLst/>
            </a:prstGeom>
            <a:solidFill>
              <a:srgbClr val="CBD7E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6"/>
            <p:cNvSpPr/>
            <p:nvPr/>
          </p:nvSpPr>
          <p:spPr>
            <a:xfrm>
              <a:off x="6742800" y="843669"/>
              <a:ext cx="1260000" cy="1260000"/>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6"/>
            <p:cNvSpPr/>
            <p:nvPr/>
          </p:nvSpPr>
          <p:spPr>
            <a:xfrm>
              <a:off x="5572800" y="3255669"/>
              <a:ext cx="3600000" cy="72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6"/>
            <p:cNvSpPr txBox="1"/>
            <p:nvPr/>
          </p:nvSpPr>
          <p:spPr>
            <a:xfrm>
              <a:off x="5572800" y="3255669"/>
              <a:ext cx="3600000" cy="720000"/>
            </a:xfrm>
            <a:prstGeom prst="rect">
              <a:avLst/>
            </a:prstGeom>
            <a:noFill/>
            <a:ln>
              <a:noFill/>
            </a:ln>
          </p:spPr>
          <p:txBody>
            <a:bodyPr anchorCtr="0" anchor="t" bIns="0" lIns="0" spcFirstLastPara="1" rIns="0" wrap="square" tIns="0">
              <a:noAutofit/>
            </a:bodyPr>
            <a:lstStyle/>
            <a:p>
              <a:pPr indent="0" lvl="0" marL="0" marR="0" rtl="0" algn="ctr">
                <a:lnSpc>
                  <a:spcPct val="90000"/>
                </a:lnSpc>
                <a:spcBef>
                  <a:spcPts val="0"/>
                </a:spcBef>
                <a:spcAft>
                  <a:spcPts val="0"/>
                </a:spcAft>
                <a:buClr>
                  <a:srgbClr val="565655"/>
                </a:buClr>
                <a:buSzPts val="1500"/>
                <a:buFont typeface="Quattrocento Sans"/>
                <a:buNone/>
              </a:pPr>
              <a:r>
                <a:rPr lang="en-US" sz="1500" cap="none">
                  <a:solidFill>
                    <a:srgbClr val="565655"/>
                  </a:solidFill>
                  <a:latin typeface="Quattrocento Sans"/>
                  <a:ea typeface="Quattrocento Sans"/>
                  <a:cs typeface="Quattrocento Sans"/>
                  <a:sym typeface="Quattrocento Sans"/>
                </a:rPr>
                <a:t>ALWAYS KEEP A RECORD OF SOFTWARE PURCHASES, ACTIVATION KEYS, DATE OF LICENSE, ETC.</a:t>
              </a:r>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17"/>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sz="3600">
                <a:solidFill>
                  <a:schemeClr val="lt1"/>
                </a:solidFill>
              </a:rPr>
              <a:t>License Documentation: Tools</a:t>
            </a:r>
            <a:endParaRPr/>
          </a:p>
        </p:txBody>
      </p:sp>
      <p:pic>
        <p:nvPicPr>
          <p:cNvPr descr="My Atlassian account licenses page" id="232" name="Google Shape;232;p17"/>
          <p:cNvPicPr preferRelativeResize="0"/>
          <p:nvPr>
            <p:ph idx="1" type="body"/>
          </p:nvPr>
        </p:nvPicPr>
        <p:blipFill rotWithShape="1">
          <a:blip r:embed="rId3">
            <a:alphaModFix/>
          </a:blip>
          <a:srcRect b="0" l="0" r="0" t="0"/>
          <a:stretch/>
        </p:blipFill>
        <p:spPr>
          <a:xfrm>
            <a:off x="2130275" y="1695458"/>
            <a:ext cx="7931449" cy="4351338"/>
          </a:xfrm>
          <a:prstGeom prst="rect">
            <a:avLst/>
          </a:prstGeom>
          <a:noFill/>
          <a:ln>
            <a:noFill/>
          </a:ln>
          <a:effectLst>
            <a:outerShdw blurRad="292100" rotWithShape="0" algn="tl" dir="2700000" dist="139700">
              <a:srgbClr val="333333">
                <a:alpha val="64705"/>
              </a:srgbClr>
            </a:outerShdw>
          </a:effectLst>
        </p:spPr>
      </p:pic>
      <p:sp>
        <p:nvSpPr>
          <p:cNvPr id="233" name="Google Shape;233;p17"/>
          <p:cNvSpPr txBox="1"/>
          <p:nvPr/>
        </p:nvSpPr>
        <p:spPr>
          <a:xfrm>
            <a:off x="294970" y="6513818"/>
            <a:ext cx="10538691" cy="2462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000">
                <a:solidFill>
                  <a:schemeClr val="dk1"/>
                </a:solidFill>
                <a:latin typeface="Quattrocento Sans"/>
                <a:ea typeface="Quattrocento Sans"/>
                <a:cs typeface="Quattrocento Sans"/>
                <a:sym typeface="Quattrocento Sans"/>
              </a:rPr>
              <a:t>https://bigbrassband.com/git-integration-for-jira/documentation/managing-license-key.html</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18"/>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Installation and Activation</a:t>
            </a:r>
            <a:endParaRPr/>
          </a:p>
        </p:txBody>
      </p:sp>
      <p:sp>
        <p:nvSpPr>
          <p:cNvPr id="239" name="Google Shape;239;p1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70000" lnSpcReduction="20000"/>
          </a:bodyPr>
          <a:lstStyle/>
          <a:p>
            <a:pPr indent="-228600" lvl="0" marL="228600" rtl="0" algn="l">
              <a:lnSpc>
                <a:spcPct val="120000"/>
              </a:lnSpc>
              <a:spcBef>
                <a:spcPts val="0"/>
              </a:spcBef>
              <a:spcAft>
                <a:spcPts val="0"/>
              </a:spcAft>
              <a:buClr>
                <a:srgbClr val="7F7F7F"/>
              </a:buClr>
              <a:buSzPct val="100000"/>
              <a:buChar char="•"/>
            </a:pPr>
            <a:r>
              <a:rPr lang="en-US"/>
              <a:t>The process of software installation and activation depends on the product. Here are some key terminologies helpful to undergo the process.</a:t>
            </a:r>
            <a:endParaRPr/>
          </a:p>
          <a:p>
            <a:pPr indent="-228600" lvl="0" marL="228600" rtl="0" algn="l">
              <a:lnSpc>
                <a:spcPct val="120000"/>
              </a:lnSpc>
              <a:spcBef>
                <a:spcPts val="630"/>
              </a:spcBef>
              <a:spcAft>
                <a:spcPts val="0"/>
              </a:spcAft>
              <a:buClr>
                <a:srgbClr val="7F7F7F"/>
              </a:buClr>
              <a:buSzPct val="100000"/>
              <a:buChar char="•"/>
            </a:pPr>
            <a:r>
              <a:rPr lang="en-US"/>
              <a:t>License Key</a:t>
            </a:r>
            <a:endParaRPr/>
          </a:p>
          <a:p>
            <a:pPr indent="-228600" lvl="1" marL="685800" rtl="0" algn="l">
              <a:lnSpc>
                <a:spcPct val="120000"/>
              </a:lnSpc>
              <a:spcBef>
                <a:spcPts val="546"/>
              </a:spcBef>
              <a:spcAft>
                <a:spcPts val="0"/>
              </a:spcAft>
              <a:buClr>
                <a:srgbClr val="7F7F7F"/>
              </a:buClr>
              <a:buSzPct val="100000"/>
              <a:buChar char="•"/>
            </a:pPr>
            <a:r>
              <a:rPr lang="en-US"/>
              <a:t>Usually a long string of letters or numbers entered during the installation process. </a:t>
            </a:r>
            <a:endParaRPr/>
          </a:p>
          <a:p>
            <a:pPr indent="-228600" lvl="1" marL="685800" rtl="0" algn="l">
              <a:lnSpc>
                <a:spcPct val="120000"/>
              </a:lnSpc>
              <a:spcBef>
                <a:spcPts val="546"/>
              </a:spcBef>
              <a:spcAft>
                <a:spcPts val="0"/>
              </a:spcAft>
              <a:buClr>
                <a:srgbClr val="7F7F7F"/>
              </a:buClr>
              <a:buSzPct val="100000"/>
              <a:buChar char="•"/>
            </a:pPr>
            <a:r>
              <a:rPr lang="en-US"/>
              <a:t>Ensures that user complies with copyright restrictions and is authorized to use the software. </a:t>
            </a:r>
            <a:endParaRPr/>
          </a:p>
          <a:p>
            <a:pPr indent="-228600" lvl="0" marL="228600" rtl="0" algn="l">
              <a:lnSpc>
                <a:spcPct val="120000"/>
              </a:lnSpc>
              <a:spcBef>
                <a:spcPts val="630"/>
              </a:spcBef>
              <a:spcAft>
                <a:spcPts val="0"/>
              </a:spcAft>
              <a:buClr>
                <a:srgbClr val="7F7F7F"/>
              </a:buClr>
              <a:buSzPct val="100000"/>
              <a:buChar char="•"/>
            </a:pPr>
            <a:r>
              <a:rPr lang="en-US"/>
              <a:t>Activation</a:t>
            </a:r>
            <a:endParaRPr/>
          </a:p>
          <a:p>
            <a:pPr indent="-228600" lvl="1" marL="685800" rtl="0" algn="l">
              <a:lnSpc>
                <a:spcPct val="120000"/>
              </a:lnSpc>
              <a:spcBef>
                <a:spcPts val="546"/>
              </a:spcBef>
              <a:spcAft>
                <a:spcPts val="0"/>
              </a:spcAft>
              <a:buClr>
                <a:srgbClr val="7F7F7F"/>
              </a:buClr>
              <a:buSzPct val="100000"/>
              <a:buChar char="•"/>
            </a:pPr>
            <a:r>
              <a:rPr lang="en-US"/>
              <a:t>The process of entering your license key to enable the full set of features available.</a:t>
            </a:r>
            <a:endParaRPr/>
          </a:p>
          <a:p>
            <a:pPr indent="-228600" lvl="0" marL="228600" rtl="0" algn="l">
              <a:lnSpc>
                <a:spcPct val="120000"/>
              </a:lnSpc>
              <a:spcBef>
                <a:spcPts val="630"/>
              </a:spcBef>
              <a:spcAft>
                <a:spcPts val="0"/>
              </a:spcAft>
              <a:buClr>
                <a:srgbClr val="7F7F7F"/>
              </a:buClr>
              <a:buSzPct val="100000"/>
              <a:buChar char="•"/>
            </a:pPr>
            <a:r>
              <a:rPr lang="en-US"/>
              <a:t>Deactivation / Transfer</a:t>
            </a:r>
            <a:endParaRPr/>
          </a:p>
          <a:p>
            <a:pPr indent="-228600" lvl="1" marL="685800" rtl="0" algn="l">
              <a:lnSpc>
                <a:spcPct val="120000"/>
              </a:lnSpc>
              <a:spcBef>
                <a:spcPts val="546"/>
              </a:spcBef>
              <a:spcAft>
                <a:spcPts val="0"/>
              </a:spcAft>
              <a:buClr>
                <a:srgbClr val="7F7F7F"/>
              </a:buClr>
              <a:buSzPct val="100000"/>
              <a:buChar char="•"/>
            </a:pPr>
            <a:r>
              <a:rPr lang="en-US"/>
              <a:t>When you want to stop using software on one computer and start using it on another, you may need to deactivate the license on old computer before you transfer software to new computer.</a:t>
            </a:r>
            <a:endParaRPr/>
          </a:p>
          <a:p>
            <a:pPr indent="-95250" lvl="0" marL="228600" rtl="0" algn="l">
              <a:lnSpc>
                <a:spcPct val="120000"/>
              </a:lnSpc>
              <a:spcBef>
                <a:spcPts val="630"/>
              </a:spcBef>
              <a:spcAft>
                <a:spcPts val="0"/>
              </a:spcAft>
              <a:buClr>
                <a:srgbClr val="7F7F7F"/>
              </a:buClr>
              <a:buSzPct val="100000"/>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19"/>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Free Software</a:t>
            </a:r>
            <a:endParaRPr/>
          </a:p>
        </p:txBody>
      </p:sp>
      <p:sp>
        <p:nvSpPr>
          <p:cNvPr id="245" name="Google Shape;245;p1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77500" lnSpcReduction="20000"/>
          </a:bodyPr>
          <a:lstStyle/>
          <a:p>
            <a:pPr indent="-228600" lvl="0" marL="228600" rtl="0" algn="l">
              <a:lnSpc>
                <a:spcPct val="120000"/>
              </a:lnSpc>
              <a:spcBef>
                <a:spcPts val="0"/>
              </a:spcBef>
              <a:spcAft>
                <a:spcPts val="0"/>
              </a:spcAft>
              <a:buClr>
                <a:srgbClr val="7F7F7F"/>
              </a:buClr>
              <a:buSzPct val="100000"/>
              <a:buChar char="•"/>
            </a:pPr>
            <a:r>
              <a:rPr lang="en-US"/>
              <a:t>Software that respects users' freedom and community. </a:t>
            </a:r>
            <a:endParaRPr/>
          </a:p>
          <a:p>
            <a:pPr indent="0" lvl="0" marL="0" rtl="0" algn="ctr">
              <a:lnSpc>
                <a:spcPct val="120000"/>
              </a:lnSpc>
              <a:spcBef>
                <a:spcPts val="698"/>
              </a:spcBef>
              <a:spcAft>
                <a:spcPts val="0"/>
              </a:spcAft>
              <a:buClr>
                <a:srgbClr val="0055A4"/>
              </a:buClr>
              <a:buSzPct val="100000"/>
              <a:buNone/>
            </a:pPr>
            <a:r>
              <a:rPr i="1" lang="en-US">
                <a:solidFill>
                  <a:srgbClr val="0055A4"/>
                </a:solidFill>
              </a:rPr>
              <a:t>Freedom to run, copy, distribute, study, change and improve the software. </a:t>
            </a:r>
            <a:endParaRPr/>
          </a:p>
          <a:p>
            <a:pPr indent="-80962" lvl="0" marL="228600" rtl="0" algn="l">
              <a:lnSpc>
                <a:spcPct val="120000"/>
              </a:lnSpc>
              <a:spcBef>
                <a:spcPts val="698"/>
              </a:spcBef>
              <a:spcAft>
                <a:spcPts val="0"/>
              </a:spcAft>
              <a:buClr>
                <a:srgbClr val="7F7F7F"/>
              </a:buClr>
              <a:buSzPct val="100000"/>
              <a:buNone/>
            </a:pPr>
            <a:r>
              <a:t/>
            </a:r>
            <a:endParaRPr/>
          </a:p>
          <a:p>
            <a:pPr indent="-228600" lvl="0" marL="228600" rtl="0" algn="l">
              <a:lnSpc>
                <a:spcPct val="120000"/>
              </a:lnSpc>
              <a:spcBef>
                <a:spcPts val="698"/>
              </a:spcBef>
              <a:spcAft>
                <a:spcPts val="0"/>
              </a:spcAft>
              <a:buClr>
                <a:srgbClr val="7F7F7F"/>
              </a:buClr>
              <a:buSzPct val="100000"/>
              <a:buChar char="•"/>
            </a:pPr>
            <a:r>
              <a:rPr lang="en-US"/>
              <a:t>A program is “free software” if its users have the four essential freedoms:</a:t>
            </a:r>
            <a:endParaRPr/>
          </a:p>
          <a:p>
            <a:pPr indent="-228600" lvl="1" marL="685800" rtl="0" algn="l">
              <a:lnSpc>
                <a:spcPct val="120000"/>
              </a:lnSpc>
              <a:spcBef>
                <a:spcPts val="605"/>
              </a:spcBef>
              <a:spcAft>
                <a:spcPts val="0"/>
              </a:spcAft>
              <a:buClr>
                <a:srgbClr val="7F7F7F"/>
              </a:buClr>
              <a:buSzPct val="100000"/>
              <a:buChar char="•"/>
            </a:pPr>
            <a:r>
              <a:rPr lang="en-US"/>
              <a:t>The freedom to </a:t>
            </a:r>
            <a:r>
              <a:rPr lang="en-US">
                <a:solidFill>
                  <a:srgbClr val="0055A4"/>
                </a:solidFill>
              </a:rPr>
              <a:t>run</a:t>
            </a:r>
            <a:r>
              <a:rPr lang="en-US"/>
              <a:t> the program as you wish, for any purpose.</a:t>
            </a:r>
            <a:endParaRPr/>
          </a:p>
          <a:p>
            <a:pPr indent="-228600" lvl="1" marL="685800" rtl="0" algn="l">
              <a:lnSpc>
                <a:spcPct val="120000"/>
              </a:lnSpc>
              <a:spcBef>
                <a:spcPts val="605"/>
              </a:spcBef>
              <a:spcAft>
                <a:spcPts val="0"/>
              </a:spcAft>
              <a:buClr>
                <a:srgbClr val="7F7F7F"/>
              </a:buClr>
              <a:buSzPct val="100000"/>
              <a:buChar char="•"/>
            </a:pPr>
            <a:r>
              <a:rPr lang="en-US"/>
              <a:t>The freedom to </a:t>
            </a:r>
            <a:r>
              <a:rPr lang="en-US">
                <a:solidFill>
                  <a:srgbClr val="0055A4"/>
                </a:solidFill>
              </a:rPr>
              <a:t>study</a:t>
            </a:r>
            <a:r>
              <a:rPr lang="en-US"/>
              <a:t> how the program works and change it.</a:t>
            </a:r>
            <a:endParaRPr/>
          </a:p>
          <a:p>
            <a:pPr indent="-228600" lvl="1" marL="685800" rtl="0" algn="l">
              <a:lnSpc>
                <a:spcPct val="120000"/>
              </a:lnSpc>
              <a:spcBef>
                <a:spcPts val="605"/>
              </a:spcBef>
              <a:spcAft>
                <a:spcPts val="0"/>
              </a:spcAft>
              <a:buClr>
                <a:srgbClr val="7F7F7F"/>
              </a:buClr>
              <a:buSzPct val="100000"/>
              <a:buChar char="•"/>
            </a:pPr>
            <a:r>
              <a:rPr lang="en-US"/>
              <a:t>The freedom to </a:t>
            </a:r>
            <a:r>
              <a:rPr lang="en-US">
                <a:solidFill>
                  <a:srgbClr val="0055A4"/>
                </a:solidFill>
              </a:rPr>
              <a:t>redistribute</a:t>
            </a:r>
            <a:r>
              <a:rPr lang="en-US"/>
              <a:t> copies so you can help your neighbor.</a:t>
            </a:r>
            <a:endParaRPr/>
          </a:p>
          <a:p>
            <a:pPr indent="-228600" lvl="1" marL="685800" rtl="0" algn="l">
              <a:lnSpc>
                <a:spcPct val="120000"/>
              </a:lnSpc>
              <a:spcBef>
                <a:spcPts val="605"/>
              </a:spcBef>
              <a:spcAft>
                <a:spcPts val="0"/>
              </a:spcAft>
              <a:buClr>
                <a:srgbClr val="7F7F7F"/>
              </a:buClr>
              <a:buSzPct val="100000"/>
              <a:buChar char="•"/>
            </a:pPr>
            <a:r>
              <a:rPr lang="en-US"/>
              <a:t>The freedom to </a:t>
            </a:r>
            <a:r>
              <a:rPr lang="en-US">
                <a:solidFill>
                  <a:srgbClr val="0055A4"/>
                </a:solidFill>
              </a:rPr>
              <a:t>distribute</a:t>
            </a:r>
            <a:r>
              <a:rPr lang="en-US"/>
              <a:t> copies of your modified versions to others. </a:t>
            </a:r>
            <a:endParaRPr/>
          </a:p>
        </p:txBody>
      </p:sp>
      <p:pic>
        <p:nvPicPr>
          <p:cNvPr id="246" name="Google Shape;246;p19"/>
          <p:cNvPicPr preferRelativeResize="0"/>
          <p:nvPr/>
        </p:nvPicPr>
        <p:blipFill rotWithShape="1">
          <a:blip r:embed="rId3">
            <a:alphaModFix/>
          </a:blip>
          <a:srcRect b="0" l="0" r="0" t="0"/>
          <a:stretch/>
        </p:blipFill>
        <p:spPr>
          <a:xfrm>
            <a:off x="6686025" y="5776222"/>
            <a:ext cx="4959759" cy="801482"/>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20"/>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Open-Source Software</a:t>
            </a:r>
            <a:endParaRPr/>
          </a:p>
        </p:txBody>
      </p:sp>
      <p:sp>
        <p:nvSpPr>
          <p:cNvPr id="252" name="Google Shape;252;p2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85000" lnSpcReduction="20000"/>
          </a:bodyPr>
          <a:lstStyle/>
          <a:p>
            <a:pPr indent="-228600" lvl="0" marL="228600" rtl="0" algn="l">
              <a:lnSpc>
                <a:spcPct val="110000"/>
              </a:lnSpc>
              <a:spcBef>
                <a:spcPts val="0"/>
              </a:spcBef>
              <a:spcAft>
                <a:spcPts val="0"/>
              </a:spcAft>
              <a:buClr>
                <a:srgbClr val="7F7F7F"/>
              </a:buClr>
              <a:buSzPct val="100000"/>
              <a:buChar char="•"/>
            </a:pPr>
            <a:r>
              <a:rPr lang="en-US"/>
              <a:t>In 1998, part of the free software community splintered off </a:t>
            </a:r>
            <a:br>
              <a:rPr lang="en-US"/>
            </a:br>
            <a:r>
              <a:rPr lang="en-US"/>
              <a:t>and began campaigning in the name of “open-source”. </a:t>
            </a:r>
            <a:endParaRPr/>
          </a:p>
          <a:p>
            <a:pPr indent="-228600" lvl="0" marL="228600" rtl="0" algn="l">
              <a:lnSpc>
                <a:spcPct val="110000"/>
              </a:lnSpc>
              <a:spcBef>
                <a:spcPts val="765"/>
              </a:spcBef>
              <a:spcAft>
                <a:spcPts val="0"/>
              </a:spcAft>
              <a:buClr>
                <a:srgbClr val="7F7F7F"/>
              </a:buClr>
              <a:buSzPct val="100000"/>
              <a:buChar char="•"/>
            </a:pPr>
            <a:r>
              <a:rPr lang="en-US"/>
              <a:t>Originally proposed to avoid misunderstanding of the word “free” but later become associated with philosophical views different to those of the free software movement. The emphasis was changed from freedom to security, cost savings, transparency and other pragmatic (practical) benefits.</a:t>
            </a:r>
            <a:endParaRPr/>
          </a:p>
          <a:p>
            <a:pPr indent="-228600" lvl="0" marL="228600" rtl="0" algn="l">
              <a:lnSpc>
                <a:spcPct val="110000"/>
              </a:lnSpc>
              <a:spcBef>
                <a:spcPts val="765"/>
              </a:spcBef>
              <a:spcAft>
                <a:spcPts val="0"/>
              </a:spcAft>
              <a:buClr>
                <a:srgbClr val="7F7F7F"/>
              </a:buClr>
              <a:buSzPct val="100000"/>
              <a:buChar char="•"/>
            </a:pPr>
            <a:r>
              <a:rPr lang="en-US"/>
              <a:t>The OSI's </a:t>
            </a:r>
            <a:r>
              <a:rPr lang="en-US" u="sng">
                <a:solidFill>
                  <a:schemeClr val="hlink"/>
                </a:solidFill>
                <a:hlinkClick r:id="rId3"/>
              </a:rPr>
              <a:t>Open Source Definition</a:t>
            </a:r>
            <a:r>
              <a:rPr lang="en-US"/>
              <a:t> is </a:t>
            </a:r>
            <a:r>
              <a:rPr lang="en-US" u="sng">
                <a:solidFill>
                  <a:schemeClr val="hlink"/>
                </a:solidFill>
                <a:hlinkClick r:id="rId4"/>
              </a:rPr>
              <a:t>based directly</a:t>
            </a:r>
            <a:r>
              <a:rPr lang="en-US"/>
              <a:t> on the Debian Free Software Guidelines.  Software that is considered “</a:t>
            </a:r>
            <a:r>
              <a:rPr lang="en-US">
                <a:solidFill>
                  <a:srgbClr val="0055A4"/>
                </a:solidFill>
              </a:rPr>
              <a:t>free</a:t>
            </a:r>
            <a:r>
              <a:rPr lang="en-US"/>
              <a:t>” is almost exactly the same as the actual category of software that is considered “</a:t>
            </a:r>
            <a:r>
              <a:rPr lang="en-US">
                <a:solidFill>
                  <a:srgbClr val="0055A4"/>
                </a:solidFill>
              </a:rPr>
              <a:t>open source</a:t>
            </a:r>
            <a:r>
              <a:rPr lang="en-US"/>
              <a:t>”.</a:t>
            </a:r>
            <a:endParaRPr/>
          </a:p>
          <a:p>
            <a:pPr indent="-66675" lvl="0" marL="228600" rtl="0" algn="l">
              <a:lnSpc>
                <a:spcPct val="110000"/>
              </a:lnSpc>
              <a:spcBef>
                <a:spcPts val="765"/>
              </a:spcBef>
              <a:spcAft>
                <a:spcPts val="0"/>
              </a:spcAft>
              <a:buClr>
                <a:srgbClr val="7F7F7F"/>
              </a:buClr>
              <a:buSzPct val="100000"/>
              <a:buNone/>
            </a:pPr>
            <a:r>
              <a:t/>
            </a:r>
            <a:endParaRPr/>
          </a:p>
        </p:txBody>
      </p:sp>
      <p:pic>
        <p:nvPicPr>
          <p:cNvPr id="253" name="Google Shape;253;p20"/>
          <p:cNvPicPr preferRelativeResize="0"/>
          <p:nvPr/>
        </p:nvPicPr>
        <p:blipFill rotWithShape="1">
          <a:blip r:embed="rId5">
            <a:alphaModFix/>
          </a:blip>
          <a:srcRect b="0" l="0" r="0" t="0"/>
          <a:stretch/>
        </p:blipFill>
        <p:spPr>
          <a:xfrm>
            <a:off x="10410738" y="1332527"/>
            <a:ext cx="1508863" cy="133944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What is a Software License?</a:t>
            </a:r>
            <a:endParaRPr/>
          </a:p>
        </p:txBody>
      </p:sp>
      <p:sp>
        <p:nvSpPr>
          <p:cNvPr id="138" name="Google Shape;138;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77500" lnSpcReduction="10000"/>
          </a:bodyPr>
          <a:lstStyle/>
          <a:p>
            <a:pPr indent="-214312" lvl="0" marL="228600" rtl="0" algn="l">
              <a:lnSpc>
                <a:spcPct val="120000"/>
              </a:lnSpc>
              <a:spcBef>
                <a:spcPts val="0"/>
              </a:spcBef>
              <a:spcAft>
                <a:spcPts val="0"/>
              </a:spcAft>
              <a:buClr>
                <a:srgbClr val="7F7F7F"/>
              </a:buClr>
              <a:buSzPct val="100000"/>
              <a:buChar char="•"/>
            </a:pPr>
            <a:r>
              <a:rPr lang="en-US"/>
              <a:t>An agreement between you and the owner of a software program that allows you to do certain things that would otherwise be an infringement of copyright law.</a:t>
            </a:r>
            <a:endParaRPr/>
          </a:p>
          <a:p>
            <a:pPr indent="-214312" lvl="0" marL="228600" rtl="0" algn="l">
              <a:lnSpc>
                <a:spcPct val="120000"/>
              </a:lnSpc>
              <a:spcBef>
                <a:spcPts val="765"/>
              </a:spcBef>
              <a:spcAft>
                <a:spcPts val="0"/>
              </a:spcAft>
              <a:buClr>
                <a:srgbClr val="7F7F7F"/>
              </a:buClr>
              <a:buSzPct val="100000"/>
              <a:buChar char="•"/>
            </a:pPr>
            <a:r>
              <a:rPr lang="en-US"/>
              <a:t>Usually answers questions such as:</a:t>
            </a:r>
            <a:endParaRPr/>
          </a:p>
          <a:p>
            <a:pPr indent="-216217" lvl="1" marL="685800" rtl="0" algn="l">
              <a:lnSpc>
                <a:spcPct val="120000"/>
              </a:lnSpc>
              <a:spcBef>
                <a:spcPts val="663"/>
              </a:spcBef>
              <a:spcAft>
                <a:spcPts val="0"/>
              </a:spcAft>
              <a:buClr>
                <a:srgbClr val="7F7F7F"/>
              </a:buClr>
              <a:buSzPct val="100000"/>
              <a:buChar char="•"/>
            </a:pPr>
            <a:r>
              <a:rPr lang="en-US"/>
              <a:t>Where and how often can you install the program?</a:t>
            </a:r>
            <a:endParaRPr/>
          </a:p>
          <a:p>
            <a:pPr indent="-216217" lvl="1" marL="685800" rtl="0" algn="l">
              <a:lnSpc>
                <a:spcPct val="120000"/>
              </a:lnSpc>
              <a:spcBef>
                <a:spcPts val="663"/>
              </a:spcBef>
              <a:spcAft>
                <a:spcPts val="0"/>
              </a:spcAft>
              <a:buClr>
                <a:srgbClr val="7F7F7F"/>
              </a:buClr>
              <a:buSzPct val="100000"/>
              <a:buChar char="•"/>
            </a:pPr>
            <a:r>
              <a:rPr lang="en-US"/>
              <a:t>Can you copy, modify or redistribute it?</a:t>
            </a:r>
            <a:endParaRPr/>
          </a:p>
          <a:p>
            <a:pPr indent="-216217" lvl="1" marL="685800" rtl="0" algn="l">
              <a:lnSpc>
                <a:spcPct val="120000"/>
              </a:lnSpc>
              <a:spcBef>
                <a:spcPts val="663"/>
              </a:spcBef>
              <a:spcAft>
                <a:spcPts val="0"/>
              </a:spcAft>
              <a:buClr>
                <a:srgbClr val="7F7F7F"/>
              </a:buClr>
              <a:buSzPct val="100000"/>
              <a:buChar char="•"/>
            </a:pPr>
            <a:r>
              <a:rPr lang="en-US"/>
              <a:t>Can you look at the underlying source code?</a:t>
            </a:r>
            <a:endParaRPr/>
          </a:p>
          <a:p>
            <a:pPr indent="-214312" lvl="0" marL="228600" rtl="0" algn="l">
              <a:lnSpc>
                <a:spcPct val="120000"/>
              </a:lnSpc>
              <a:spcBef>
                <a:spcPts val="765"/>
              </a:spcBef>
              <a:spcAft>
                <a:spcPts val="0"/>
              </a:spcAft>
              <a:buClr>
                <a:srgbClr val="7F7F7F"/>
              </a:buClr>
              <a:buSzPct val="100000"/>
              <a:buChar char="•"/>
            </a:pPr>
            <a:r>
              <a:rPr i="1" lang="en-US"/>
              <a:t>Note:</a:t>
            </a:r>
            <a:r>
              <a:rPr lang="en-US"/>
              <a:t> The </a:t>
            </a:r>
            <a:r>
              <a:rPr b="1" lang="en-US"/>
              <a:t>price</a:t>
            </a:r>
            <a:r>
              <a:rPr lang="en-US"/>
              <a:t> of the software and any licensing fees are not usually associated with the software license</a:t>
            </a:r>
            <a:endParaRPr/>
          </a:p>
          <a:p>
            <a:pPr indent="-66675" lvl="0" marL="228600" rtl="0" algn="l">
              <a:lnSpc>
                <a:spcPct val="120000"/>
              </a:lnSpc>
              <a:spcBef>
                <a:spcPts val="765"/>
              </a:spcBef>
              <a:spcAft>
                <a:spcPts val="0"/>
              </a:spcAft>
              <a:buClr>
                <a:srgbClr val="7F7F7F"/>
              </a:buClr>
              <a:buSzPct val="10000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21"/>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Open Source Definition</a:t>
            </a:r>
            <a:endParaRPr/>
          </a:p>
        </p:txBody>
      </p:sp>
      <p:sp>
        <p:nvSpPr>
          <p:cNvPr id="259" name="Google Shape;259;p2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70000" lnSpcReduction="20000"/>
          </a:bodyPr>
          <a:lstStyle/>
          <a:p>
            <a:pPr indent="0" lvl="0" marL="0" rtl="0" algn="l">
              <a:lnSpc>
                <a:spcPct val="120000"/>
              </a:lnSpc>
              <a:spcBef>
                <a:spcPts val="0"/>
              </a:spcBef>
              <a:spcAft>
                <a:spcPts val="0"/>
              </a:spcAft>
              <a:buClr>
                <a:srgbClr val="7F7F7F"/>
              </a:buClr>
              <a:buSzPct val="100000"/>
              <a:buNone/>
            </a:pPr>
            <a:r>
              <a:rPr lang="en-US"/>
              <a:t>Open source does not only mean access to the source code. </a:t>
            </a:r>
            <a:br>
              <a:rPr lang="en-US"/>
            </a:br>
            <a:r>
              <a:rPr lang="en-US"/>
              <a:t>Distribution terms of open-source software must comply with the following criteria:</a:t>
            </a:r>
            <a:endParaRPr/>
          </a:p>
          <a:p>
            <a:pPr indent="-228600" lvl="0" marL="228600" rtl="0" algn="l">
              <a:lnSpc>
                <a:spcPct val="120000"/>
              </a:lnSpc>
              <a:spcBef>
                <a:spcPts val="630"/>
              </a:spcBef>
              <a:spcAft>
                <a:spcPts val="0"/>
              </a:spcAft>
              <a:buClr>
                <a:srgbClr val="7F7F7F"/>
              </a:buClr>
              <a:buSzPct val="100000"/>
              <a:buChar char="•"/>
            </a:pPr>
            <a:r>
              <a:rPr lang="en-US"/>
              <a:t>Free Redistribution.</a:t>
            </a:r>
            <a:endParaRPr/>
          </a:p>
          <a:p>
            <a:pPr indent="-228600" lvl="0" marL="228600" rtl="0" algn="l">
              <a:lnSpc>
                <a:spcPct val="120000"/>
              </a:lnSpc>
              <a:spcBef>
                <a:spcPts val="630"/>
              </a:spcBef>
              <a:spcAft>
                <a:spcPts val="0"/>
              </a:spcAft>
              <a:buClr>
                <a:srgbClr val="7F7F7F"/>
              </a:buClr>
              <a:buSzPct val="100000"/>
              <a:buChar char="•"/>
            </a:pPr>
            <a:r>
              <a:rPr lang="en-US"/>
              <a:t>Source Code.</a:t>
            </a:r>
            <a:endParaRPr/>
          </a:p>
          <a:p>
            <a:pPr indent="-228600" lvl="0" marL="228600" rtl="0" algn="l">
              <a:lnSpc>
                <a:spcPct val="120000"/>
              </a:lnSpc>
              <a:spcBef>
                <a:spcPts val="630"/>
              </a:spcBef>
              <a:spcAft>
                <a:spcPts val="0"/>
              </a:spcAft>
              <a:buClr>
                <a:srgbClr val="7F7F7F"/>
              </a:buClr>
              <a:buSzPct val="100000"/>
              <a:buChar char="•"/>
            </a:pPr>
            <a:r>
              <a:rPr lang="en-US"/>
              <a:t>Derived Works.</a:t>
            </a:r>
            <a:endParaRPr/>
          </a:p>
          <a:p>
            <a:pPr indent="-228600" lvl="0" marL="228600" rtl="0" algn="l">
              <a:lnSpc>
                <a:spcPct val="120000"/>
              </a:lnSpc>
              <a:spcBef>
                <a:spcPts val="630"/>
              </a:spcBef>
              <a:spcAft>
                <a:spcPts val="0"/>
              </a:spcAft>
              <a:buClr>
                <a:srgbClr val="7F7F7F"/>
              </a:buClr>
              <a:buSzPct val="100000"/>
              <a:buChar char="•"/>
            </a:pPr>
            <a:r>
              <a:rPr lang="en-US"/>
              <a:t>Integrity of The Author's Source Code.</a:t>
            </a:r>
            <a:endParaRPr/>
          </a:p>
          <a:p>
            <a:pPr indent="-228600" lvl="0" marL="228600" rtl="0" algn="l">
              <a:lnSpc>
                <a:spcPct val="120000"/>
              </a:lnSpc>
              <a:spcBef>
                <a:spcPts val="630"/>
              </a:spcBef>
              <a:spcAft>
                <a:spcPts val="0"/>
              </a:spcAft>
              <a:buClr>
                <a:srgbClr val="7F7F7F"/>
              </a:buClr>
              <a:buSzPct val="100000"/>
              <a:buChar char="•"/>
            </a:pPr>
            <a:r>
              <a:rPr lang="en-US"/>
              <a:t>No Discrimination Against Persons, Groups, or Fields of Endeavour.</a:t>
            </a:r>
            <a:endParaRPr/>
          </a:p>
          <a:p>
            <a:pPr indent="-228600" lvl="0" marL="228600" rtl="0" algn="l">
              <a:lnSpc>
                <a:spcPct val="120000"/>
              </a:lnSpc>
              <a:spcBef>
                <a:spcPts val="630"/>
              </a:spcBef>
              <a:spcAft>
                <a:spcPts val="0"/>
              </a:spcAft>
              <a:buClr>
                <a:srgbClr val="7F7F7F"/>
              </a:buClr>
              <a:buSzPct val="100000"/>
              <a:buChar char="•"/>
            </a:pPr>
            <a:r>
              <a:rPr lang="en-US"/>
              <a:t>Distribution of License.</a:t>
            </a:r>
            <a:endParaRPr/>
          </a:p>
          <a:p>
            <a:pPr indent="-228600" lvl="0" marL="228600" rtl="0" algn="l">
              <a:lnSpc>
                <a:spcPct val="120000"/>
              </a:lnSpc>
              <a:spcBef>
                <a:spcPts val="630"/>
              </a:spcBef>
              <a:spcAft>
                <a:spcPts val="0"/>
              </a:spcAft>
              <a:buClr>
                <a:srgbClr val="7F7F7F"/>
              </a:buClr>
              <a:buSzPct val="100000"/>
              <a:buChar char="•"/>
            </a:pPr>
            <a:r>
              <a:rPr lang="en-US"/>
              <a:t>License Must Not Be Specific to a Product, Restrict Other Software, Technology-Neutral.</a:t>
            </a:r>
            <a:br>
              <a:rPr lang="en-US"/>
            </a:br>
            <a:endParaRPr/>
          </a:p>
          <a:p>
            <a:pPr indent="-95250" lvl="0" marL="228600" rtl="0" algn="l">
              <a:lnSpc>
                <a:spcPct val="120000"/>
              </a:lnSpc>
              <a:spcBef>
                <a:spcPts val="630"/>
              </a:spcBef>
              <a:spcAft>
                <a:spcPts val="0"/>
              </a:spcAft>
              <a:buClr>
                <a:srgbClr val="7F7F7F"/>
              </a:buClr>
              <a:buSzPct val="100000"/>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22"/>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Confused?</a:t>
            </a:r>
            <a:endParaRPr/>
          </a:p>
        </p:txBody>
      </p:sp>
      <p:sp>
        <p:nvSpPr>
          <p:cNvPr id="265" name="Google Shape;265;p2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38100" lvl="0" marL="228600" rtl="0" algn="l">
              <a:lnSpc>
                <a:spcPct val="90000"/>
              </a:lnSpc>
              <a:spcBef>
                <a:spcPts val="0"/>
              </a:spcBef>
              <a:spcAft>
                <a:spcPts val="0"/>
              </a:spcAft>
              <a:buClr>
                <a:srgbClr val="7F7F7F"/>
              </a:buClr>
              <a:buSzPts val="3000"/>
              <a:buNone/>
            </a:pPr>
            <a:r>
              <a:t/>
            </a:r>
            <a:endParaRPr/>
          </a:p>
          <a:p>
            <a:pPr indent="0" lvl="0" marL="0" rtl="0" algn="ctr">
              <a:lnSpc>
                <a:spcPct val="90000"/>
              </a:lnSpc>
              <a:spcBef>
                <a:spcPts val="900"/>
              </a:spcBef>
              <a:spcAft>
                <a:spcPts val="0"/>
              </a:spcAft>
              <a:buClr>
                <a:srgbClr val="7F7F7F"/>
              </a:buClr>
              <a:buSzPts val="3000"/>
              <a:buNone/>
            </a:pPr>
            <a:r>
              <a:t/>
            </a:r>
            <a:endParaRPr/>
          </a:p>
          <a:p>
            <a:pPr indent="0" lvl="0" marL="0" rtl="0" algn="ctr">
              <a:lnSpc>
                <a:spcPct val="90000"/>
              </a:lnSpc>
              <a:spcBef>
                <a:spcPts val="900"/>
              </a:spcBef>
              <a:spcAft>
                <a:spcPts val="0"/>
              </a:spcAft>
              <a:buClr>
                <a:srgbClr val="7F7F7F"/>
              </a:buClr>
              <a:buSzPts val="3000"/>
              <a:buNone/>
            </a:pPr>
            <a:r>
              <a:rPr lang="en-US"/>
              <a:t>What is the difference between </a:t>
            </a:r>
            <a:br>
              <a:rPr lang="en-US"/>
            </a:br>
            <a:r>
              <a:rPr lang="en-US"/>
              <a:t>free and open-source software?</a:t>
            </a:r>
            <a:endParaRPr/>
          </a:p>
        </p:txBody>
      </p:sp>
      <p:pic>
        <p:nvPicPr>
          <p:cNvPr id="266" name="Google Shape;266;p22"/>
          <p:cNvPicPr preferRelativeResize="0"/>
          <p:nvPr/>
        </p:nvPicPr>
        <p:blipFill rotWithShape="1">
          <a:blip r:embed="rId3">
            <a:alphaModFix/>
          </a:blip>
          <a:srcRect b="0" l="0" r="0" t="0"/>
          <a:stretch/>
        </p:blipFill>
        <p:spPr>
          <a:xfrm>
            <a:off x="0" y="3675800"/>
            <a:ext cx="2396467" cy="3182200"/>
          </a:xfrm>
          <a:prstGeom prst="rect">
            <a:avLst/>
          </a:prstGeom>
          <a:noFill/>
          <a:ln>
            <a:noFill/>
          </a:ln>
        </p:spPr>
      </p:pic>
      <p:pic>
        <p:nvPicPr>
          <p:cNvPr id="267" name="Google Shape;267;p22"/>
          <p:cNvPicPr preferRelativeResize="0"/>
          <p:nvPr/>
        </p:nvPicPr>
        <p:blipFill rotWithShape="1">
          <a:blip r:embed="rId4">
            <a:alphaModFix/>
          </a:blip>
          <a:srcRect b="0" l="0" r="0" t="0"/>
          <a:stretch/>
        </p:blipFill>
        <p:spPr>
          <a:xfrm>
            <a:off x="9594197" y="1602344"/>
            <a:ext cx="2396467" cy="5054323"/>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pic>
        <p:nvPicPr>
          <p:cNvPr id="272" name="Google Shape;272;p23"/>
          <p:cNvPicPr preferRelativeResize="0"/>
          <p:nvPr/>
        </p:nvPicPr>
        <p:blipFill rotWithShape="1">
          <a:blip r:embed="rId3">
            <a:alphaModFix/>
          </a:blip>
          <a:srcRect b="0" l="0" r="0" t="0"/>
          <a:stretch/>
        </p:blipFill>
        <p:spPr>
          <a:xfrm>
            <a:off x="1046580" y="1891351"/>
            <a:ext cx="10375900" cy="3911600"/>
          </a:xfrm>
          <a:prstGeom prst="rect">
            <a:avLst/>
          </a:prstGeom>
          <a:noFill/>
          <a:ln>
            <a:noFill/>
          </a:ln>
        </p:spPr>
      </p:pic>
      <p:sp>
        <p:nvSpPr>
          <p:cNvPr id="273" name="Google Shape;273;p23"/>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pic>
        <p:nvPicPr>
          <p:cNvPr id="278" name="Google Shape;278;p24"/>
          <p:cNvPicPr preferRelativeResize="0"/>
          <p:nvPr/>
        </p:nvPicPr>
        <p:blipFill rotWithShape="1">
          <a:blip r:embed="rId3">
            <a:alphaModFix/>
          </a:blip>
          <a:srcRect b="0" l="0" r="0" t="0"/>
          <a:stretch/>
        </p:blipFill>
        <p:spPr>
          <a:xfrm>
            <a:off x="1809750" y="1816442"/>
            <a:ext cx="8572500" cy="4445000"/>
          </a:xfrm>
          <a:prstGeom prst="rect">
            <a:avLst/>
          </a:prstGeom>
          <a:noFill/>
          <a:ln>
            <a:noFill/>
          </a:ln>
        </p:spPr>
      </p:pic>
      <p:sp>
        <p:nvSpPr>
          <p:cNvPr id="279" name="Google Shape;279;p24"/>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pic>
        <p:nvPicPr>
          <p:cNvPr descr="https://twitter.com/socialsquare&#10;http://www.socialsquare.dk/&#10;(BIT BLUEPRINT mentioned in the video is now known as Socialsquare)&#10;&#10;Have you ever wondered - What is open source?&#10;&#10;We made this stop motion video in an attempt to explain it for anyone. This, simply to help scale the positive principles within the open source paradigm.&#10;&#10;The video itself is open for everyone to use, modify and share. So feel free to do that!&#10;&#10;We made this video to explain the idea of Open Source. We wanted it to be easy to understand - even for people with no prior knowledge of Open Source or Free Software. However, history is never simple. We can only urge people to do further research into the history and as such the development of open source. &#10;&#10;Kræn Hansen wrote this blogpost to explain our thoughts behind the video: http://blog.bitblueprint.com/now-anyone-can-help-everyone-understand-open-source/&#10;&#10;Please visit http://socialsquare.dk/ for more information on how to apply the open source paradigm to your organization. Visit http://movingmonday.com/ if you want to learn more about this awesome video production!&#10;&#10;Thanks to 黃雋 (https://github.com/NETivism/) for the translation of the captions into Chinese." id="284" name="Google Shape;284;p25" title="What is Open Source explained in LEGO">
            <a:hlinkClick r:id="rId3"/>
          </p:cNvPr>
          <p:cNvPicPr preferRelativeResize="0"/>
          <p:nvPr/>
        </p:nvPicPr>
        <p:blipFill rotWithShape="1">
          <a:blip r:embed="rId4">
            <a:alphaModFix/>
          </a:blip>
          <a:srcRect b="0" l="0" r="0" t="0"/>
          <a:stretch/>
        </p:blipFill>
        <p:spPr>
          <a:xfrm>
            <a:off x="1524000" y="0"/>
            <a:ext cx="9144000" cy="6858000"/>
          </a:xfrm>
          <a:prstGeom prst="rect">
            <a:avLst/>
          </a:prstGeom>
          <a:noFill/>
          <a:ln>
            <a:noFill/>
          </a:ln>
        </p:spPr>
      </p:pic>
      <p:sp>
        <p:nvSpPr>
          <p:cNvPr id="285" name="Google Shape;285;p25"/>
          <p:cNvSpPr txBox="1"/>
          <p:nvPr/>
        </p:nvSpPr>
        <p:spPr>
          <a:xfrm>
            <a:off x="10817500" y="6292367"/>
            <a:ext cx="5140800" cy="5996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US" sz="2400">
                <a:solidFill>
                  <a:schemeClr val="dk1"/>
                </a:solidFill>
                <a:latin typeface="Quattrocento Sans"/>
                <a:ea typeface="Quattrocento Sans"/>
                <a:cs typeface="Quattrocento Sans"/>
                <a:sym typeface="Quattrocento Sans"/>
              </a:rPr>
              <a:t>(5 mins)</a:t>
            </a:r>
            <a:endParaRPr sz="2400">
              <a:solidFill>
                <a:schemeClr val="dk1"/>
              </a:solidFill>
              <a:latin typeface="Quattrocento Sans"/>
              <a:ea typeface="Quattrocento Sans"/>
              <a:cs typeface="Quattrocento Sans"/>
              <a:sym typeface="Quattrocento Sans"/>
            </a:endParaRPr>
          </a:p>
        </p:txBody>
      </p:sp>
      <p:pic>
        <p:nvPicPr>
          <p:cNvPr descr="https://twitter.com/socialsquare&#10;http://www.socialsquare.dk/&#10;(BIT BLUEPRINT mentioned in the video is now known as Socialsquare)&#10;&#10;Have you ever wondered - What is open source?&#10;&#10;We made this stop motion video in an attempt to explain it for anyone. This, simply to help scale the positive principles within the open source paradigm.&#10;&#10;The video itself is open for everyone to use, modify and share. So feel free to do that!&#10;&#10;We made this video to explain the idea of Open Source. We wanted it to be easy to understand - even for people with no prior knowledge of Open Source or Free Software. However, history is never simple. We can only urge people to do further research into the history and as such the development of open source. &#10;&#10;Kræn Hansen wrote this blogpost to explain our thoughts behind the video: http://blog.bitblueprint.com/now-anyone-can-help-everyone-understand-open-source/&#10;&#10;Please visit http://socialsquare.dk/ for more information on how to apply the open source paradigm to your organization. Visit http://movingmonday.com/ if you want to learn more about this awesome video production!&#10;&#10;Thanks to 黃雋 (https://github.com/NETivism/) for the translation of the captions into Chinese." id="286" name="Google Shape;286;p25" title="What is Open Source explained in LEGO">
            <a:hlinkClick r:id="rId5"/>
          </p:cNvPr>
          <p:cNvPicPr preferRelativeResize="0"/>
          <p:nvPr/>
        </p:nvPicPr>
        <p:blipFill rotWithShape="1">
          <a:blip r:embed="rId6">
            <a:alphaModFix/>
          </a:blip>
          <a:srcRect b="0" l="0" r="0" t="0"/>
          <a:stretch/>
        </p:blipFill>
        <p:spPr>
          <a:xfrm>
            <a:off x="1524000" y="226503"/>
            <a:ext cx="9144000" cy="68580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26"/>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GNU General Public License (GPL)</a:t>
            </a:r>
            <a:endParaRPr/>
          </a:p>
        </p:txBody>
      </p:sp>
      <p:sp>
        <p:nvSpPr>
          <p:cNvPr id="292" name="Google Shape;292;p2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7F7F7F"/>
              </a:buClr>
              <a:buSzPts val="3000"/>
              <a:buChar char="•"/>
            </a:pPr>
            <a:r>
              <a:rPr lang="en-US"/>
              <a:t>Widely-used software license given to “free software”.</a:t>
            </a:r>
            <a:endParaRPr/>
          </a:p>
          <a:p>
            <a:pPr indent="-228600" lvl="0" marL="228600" rtl="0" algn="l">
              <a:lnSpc>
                <a:spcPct val="90000"/>
              </a:lnSpc>
              <a:spcBef>
                <a:spcPts val="900"/>
              </a:spcBef>
              <a:spcAft>
                <a:spcPts val="0"/>
              </a:spcAft>
              <a:buClr>
                <a:srgbClr val="7F7F7F"/>
              </a:buClr>
              <a:buSzPts val="3000"/>
              <a:buChar char="•"/>
            </a:pPr>
            <a:r>
              <a:rPr lang="en-US"/>
              <a:t>Guarantees users the freedom to run, share, copy and modify the software.</a:t>
            </a:r>
            <a:endParaRPr/>
          </a:p>
          <a:p>
            <a:pPr indent="-228600" lvl="0" marL="228600" rtl="0" algn="l">
              <a:lnSpc>
                <a:spcPct val="90000"/>
              </a:lnSpc>
              <a:spcBef>
                <a:spcPts val="900"/>
              </a:spcBef>
              <a:spcAft>
                <a:spcPts val="0"/>
              </a:spcAft>
              <a:buClr>
                <a:srgbClr val="7F7F7F"/>
              </a:buClr>
              <a:buSzPts val="3000"/>
              <a:buChar char="•"/>
            </a:pPr>
            <a:r>
              <a:rPr lang="en-US"/>
              <a:t>The GPL grants users of a program the rights of the Free Software definition and uses copyleft to ensure that these freedoms are preserved whenever the program is modified, added to and distributed. Software under this license is free and open-source.</a:t>
            </a:r>
            <a:endParaRPr/>
          </a:p>
        </p:txBody>
      </p:sp>
      <p:pic>
        <p:nvPicPr>
          <p:cNvPr descr="GPLv3_Logo.svg.png" id="293" name="Google Shape;293;p26"/>
          <p:cNvPicPr preferRelativeResize="0"/>
          <p:nvPr/>
        </p:nvPicPr>
        <p:blipFill rotWithShape="1">
          <a:blip r:embed="rId3">
            <a:alphaModFix/>
          </a:blip>
          <a:srcRect b="0" l="0" r="0" t="0"/>
          <a:stretch/>
        </p:blipFill>
        <p:spPr>
          <a:xfrm>
            <a:off x="8656304" y="5283042"/>
            <a:ext cx="2697496" cy="1341258"/>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pic>
        <p:nvPicPr>
          <p:cNvPr descr="Richard Stallman talks about free v open source software. Selected clips from The Code by Hannu Puttonen.&#10;&#10;Copyright 2001&#10;&#10;Note: This video may only be used for purposes such as criticism, review, private study, scholarship, or research.&#10;&#10;Other research materials and information: http://tech-insider.org/" id="298" name="Google Shape;298;p27" title="Richard Stallman: Free v Open Source Software">
            <a:hlinkClick r:id="rId3"/>
          </p:cNvPr>
          <p:cNvPicPr preferRelativeResize="0"/>
          <p:nvPr/>
        </p:nvPicPr>
        <p:blipFill rotWithShape="1">
          <a:blip r:embed="rId4">
            <a:alphaModFix/>
          </a:blip>
          <a:srcRect b="0" l="0" r="0" t="0"/>
          <a:stretch/>
        </p:blipFill>
        <p:spPr>
          <a:xfrm>
            <a:off x="1524000" y="0"/>
            <a:ext cx="9144000" cy="6858000"/>
          </a:xfrm>
          <a:prstGeom prst="rect">
            <a:avLst/>
          </a:prstGeom>
          <a:noFill/>
          <a:ln>
            <a:noFill/>
          </a:ln>
        </p:spPr>
      </p:pic>
      <p:sp>
        <p:nvSpPr>
          <p:cNvPr id="299" name="Google Shape;299;p27"/>
          <p:cNvSpPr txBox="1"/>
          <p:nvPr/>
        </p:nvSpPr>
        <p:spPr>
          <a:xfrm>
            <a:off x="10799667" y="6258400"/>
            <a:ext cx="5140800" cy="599600"/>
          </a:xfrm>
          <a:prstGeom prst="rect">
            <a:avLst/>
          </a:prstGeom>
          <a:noFill/>
          <a:ln>
            <a:noFill/>
          </a:ln>
        </p:spPr>
        <p:txBody>
          <a:bodyPr anchorCtr="0" anchor="t" bIns="121900" lIns="121900" spcFirstLastPara="1" rIns="121900" wrap="square" tIns="121900">
            <a:noAutofit/>
          </a:bodyPr>
          <a:lstStyle/>
          <a:p>
            <a:pPr indent="0" lvl="0" marL="0" marR="0" rtl="0" algn="l">
              <a:spcBef>
                <a:spcPts val="0"/>
              </a:spcBef>
              <a:spcAft>
                <a:spcPts val="0"/>
              </a:spcAft>
              <a:buNone/>
            </a:pPr>
            <a:r>
              <a:rPr lang="en-US" sz="2400">
                <a:solidFill>
                  <a:schemeClr val="dk1"/>
                </a:solidFill>
                <a:latin typeface="Quattrocento Sans"/>
                <a:ea typeface="Quattrocento Sans"/>
                <a:cs typeface="Quattrocento Sans"/>
                <a:sym typeface="Quattrocento Sans"/>
              </a:rPr>
              <a:t>(4 mins)</a:t>
            </a:r>
            <a:endParaRPr sz="2400">
              <a:solidFill>
                <a:schemeClr val="dk1"/>
              </a:solidFill>
              <a:latin typeface="Quattrocento Sans"/>
              <a:ea typeface="Quattrocento Sans"/>
              <a:cs typeface="Quattrocento Sans"/>
              <a:sym typeface="Quattrocento Sans"/>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28"/>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Copyright</a:t>
            </a:r>
            <a:endParaRPr/>
          </a:p>
        </p:txBody>
      </p:sp>
      <p:sp>
        <p:nvSpPr>
          <p:cNvPr id="305" name="Google Shape;305;p2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7F7F7F"/>
              </a:buClr>
              <a:buSzPts val="3000"/>
              <a:buChar char="•"/>
            </a:pPr>
            <a:r>
              <a:rPr lang="en-US"/>
              <a:t>Berne Convention for the Protection of Literary and Artistic Works</a:t>
            </a:r>
            <a:endParaRPr/>
          </a:p>
          <a:p>
            <a:pPr indent="-228600" lvl="0" marL="228600" rtl="0" algn="l">
              <a:lnSpc>
                <a:spcPct val="90000"/>
              </a:lnSpc>
              <a:spcBef>
                <a:spcPts val="900"/>
              </a:spcBef>
              <a:spcAft>
                <a:spcPts val="0"/>
              </a:spcAft>
              <a:buClr>
                <a:srgbClr val="7F7F7F"/>
              </a:buClr>
              <a:buSzPts val="3000"/>
              <a:buChar char="•"/>
            </a:pPr>
            <a:r>
              <a:rPr lang="en-US"/>
              <a:t>International agreement governing copyright.</a:t>
            </a:r>
            <a:endParaRPr/>
          </a:p>
          <a:p>
            <a:pPr indent="-228600" lvl="0" marL="228600" rtl="0" algn="l">
              <a:lnSpc>
                <a:spcPct val="90000"/>
              </a:lnSpc>
              <a:spcBef>
                <a:spcPts val="900"/>
              </a:spcBef>
              <a:spcAft>
                <a:spcPts val="0"/>
              </a:spcAft>
              <a:buClr>
                <a:srgbClr val="7F7F7F"/>
              </a:buClr>
              <a:buSzPts val="3000"/>
              <a:buChar char="•"/>
            </a:pPr>
            <a:r>
              <a:rPr lang="en-US"/>
              <a:t>First accepted in Berne, Switzerland in 1886.</a:t>
            </a:r>
            <a:endParaRPr/>
          </a:p>
          <a:p>
            <a:pPr indent="-228600" lvl="1" marL="685800" rtl="0" algn="l">
              <a:lnSpc>
                <a:spcPct val="90000"/>
              </a:lnSpc>
              <a:spcBef>
                <a:spcPts val="780"/>
              </a:spcBef>
              <a:spcAft>
                <a:spcPts val="0"/>
              </a:spcAft>
              <a:buClr>
                <a:srgbClr val="7F7F7F"/>
              </a:buClr>
              <a:buSzPts val="2600"/>
              <a:buChar char="•"/>
            </a:pPr>
            <a:r>
              <a:rPr lang="en-US"/>
              <a:t>Anything written down is automatically copyrighted. </a:t>
            </a:r>
            <a:endParaRPr/>
          </a:p>
          <a:p>
            <a:pPr indent="-228600" lvl="1" marL="685800" rtl="0" algn="l">
              <a:lnSpc>
                <a:spcPct val="90000"/>
              </a:lnSpc>
              <a:spcBef>
                <a:spcPts val="780"/>
              </a:spcBef>
              <a:spcAft>
                <a:spcPts val="0"/>
              </a:spcAft>
              <a:buClr>
                <a:srgbClr val="7F7F7F"/>
              </a:buClr>
              <a:buSzPts val="2600"/>
              <a:buChar char="•"/>
            </a:pPr>
            <a:r>
              <a:rPr lang="en-US"/>
              <a:t>Copyright exists the moment a work is “fixed” rather than requiring registration.</a:t>
            </a:r>
            <a:endParaRPr/>
          </a:p>
          <a:p>
            <a:pPr indent="-228600" lvl="1" marL="685800" rtl="0" algn="l">
              <a:lnSpc>
                <a:spcPct val="90000"/>
              </a:lnSpc>
              <a:spcBef>
                <a:spcPts val="780"/>
              </a:spcBef>
              <a:spcAft>
                <a:spcPts val="0"/>
              </a:spcAft>
              <a:buClr>
                <a:srgbClr val="7F7F7F"/>
              </a:buClr>
              <a:buSzPts val="2600"/>
              <a:buChar char="•"/>
            </a:pPr>
            <a:r>
              <a:rPr lang="en-US"/>
              <a:t>Also enforces requirement that countries recognize copyrights held by citizens of all other signatory countries.</a:t>
            </a:r>
            <a:endParaRPr/>
          </a:p>
          <a:p>
            <a:pPr indent="-38100" lvl="0" marL="228600" rtl="0" algn="l">
              <a:lnSpc>
                <a:spcPct val="90000"/>
              </a:lnSpc>
              <a:spcBef>
                <a:spcPts val="900"/>
              </a:spcBef>
              <a:spcAft>
                <a:spcPts val="0"/>
              </a:spcAft>
              <a:buClr>
                <a:srgbClr val="7F7F7F"/>
              </a:buClr>
              <a:buSzPts val="3000"/>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29"/>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Copyleft</a:t>
            </a:r>
            <a:endParaRPr/>
          </a:p>
        </p:txBody>
      </p:sp>
      <p:sp>
        <p:nvSpPr>
          <p:cNvPr id="311" name="Google Shape;311;p2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77500" lnSpcReduction="20000"/>
          </a:bodyPr>
          <a:lstStyle/>
          <a:p>
            <a:pPr indent="-228600" lvl="0" marL="228600" rtl="0" algn="l">
              <a:lnSpc>
                <a:spcPct val="120000"/>
              </a:lnSpc>
              <a:spcBef>
                <a:spcPts val="0"/>
              </a:spcBef>
              <a:spcAft>
                <a:spcPts val="0"/>
              </a:spcAft>
              <a:buClr>
                <a:srgbClr val="7F7F7F"/>
              </a:buClr>
              <a:buSzPct val="100000"/>
              <a:buChar char="•"/>
            </a:pPr>
            <a:r>
              <a:rPr lang="en-US"/>
              <a:t>General method for making a program free.</a:t>
            </a:r>
            <a:endParaRPr/>
          </a:p>
          <a:p>
            <a:pPr indent="-228600" lvl="0" marL="228600" rtl="0" algn="l">
              <a:lnSpc>
                <a:spcPct val="120000"/>
              </a:lnSpc>
              <a:spcBef>
                <a:spcPts val="698"/>
              </a:spcBef>
              <a:spcAft>
                <a:spcPts val="0"/>
              </a:spcAft>
              <a:buClr>
                <a:srgbClr val="7F7F7F"/>
              </a:buClr>
              <a:buSzPct val="100000"/>
              <a:buChar char="•"/>
            </a:pPr>
            <a:r>
              <a:rPr lang="en-US"/>
              <a:t>Requires that all modified and extended versions of the program are also free.</a:t>
            </a:r>
            <a:endParaRPr/>
          </a:p>
          <a:p>
            <a:pPr indent="-228600" lvl="0" marL="228600" rtl="0" algn="l">
              <a:lnSpc>
                <a:spcPct val="120000"/>
              </a:lnSpc>
              <a:spcBef>
                <a:spcPts val="698"/>
              </a:spcBef>
              <a:spcAft>
                <a:spcPts val="0"/>
              </a:spcAft>
              <a:buClr>
                <a:srgbClr val="7F7F7F"/>
              </a:buClr>
              <a:buSzPct val="100000"/>
              <a:buChar char="•"/>
            </a:pPr>
            <a:r>
              <a:rPr lang="en-US"/>
              <a:t>Background</a:t>
            </a:r>
            <a:endParaRPr/>
          </a:p>
          <a:p>
            <a:pPr indent="-228600" lvl="1" marL="685800" rtl="0" algn="l">
              <a:lnSpc>
                <a:spcPct val="120000"/>
              </a:lnSpc>
              <a:spcBef>
                <a:spcPts val="605"/>
              </a:spcBef>
              <a:spcAft>
                <a:spcPts val="0"/>
              </a:spcAft>
              <a:buClr>
                <a:srgbClr val="7F7F7F"/>
              </a:buClr>
              <a:buSzPct val="100000"/>
              <a:buChar char="•"/>
            </a:pPr>
            <a:r>
              <a:rPr lang="en-US"/>
              <a:t>The simplest way to make a program free is to put it in the public domain uncopyrighted. But this means that uncooperative people can get it and turn it into proprietary software.</a:t>
            </a:r>
            <a:endParaRPr/>
          </a:p>
          <a:p>
            <a:pPr indent="-228600" lvl="0" marL="228600" rtl="0" algn="l">
              <a:lnSpc>
                <a:spcPct val="120000"/>
              </a:lnSpc>
              <a:spcBef>
                <a:spcPts val="698"/>
              </a:spcBef>
              <a:spcAft>
                <a:spcPts val="0"/>
              </a:spcAft>
              <a:buClr>
                <a:srgbClr val="7F7F7F"/>
              </a:buClr>
              <a:buSzPct val="100000"/>
              <a:buChar char="•"/>
            </a:pPr>
            <a:r>
              <a:rPr lang="en-US"/>
              <a:t>Solution</a:t>
            </a:r>
            <a:endParaRPr/>
          </a:p>
          <a:p>
            <a:pPr indent="-228600" lvl="1" marL="685800" rtl="0" algn="l">
              <a:lnSpc>
                <a:spcPct val="120000"/>
              </a:lnSpc>
              <a:spcBef>
                <a:spcPts val="605"/>
              </a:spcBef>
              <a:spcAft>
                <a:spcPts val="0"/>
              </a:spcAft>
              <a:buClr>
                <a:srgbClr val="7F7F7F"/>
              </a:buClr>
              <a:buSzPct val="100000"/>
              <a:buChar char="•"/>
            </a:pPr>
            <a:r>
              <a:rPr lang="en-US"/>
              <a:t>By using copyleft, a program is first stated as copyright. Distribution terms are added so everyone has the right to use, modify and redistribute the program’s code (or anything derived from it) as long as distribution terms remain unchanged.</a:t>
            </a:r>
            <a:endParaRPr/>
          </a:p>
          <a:p>
            <a:pPr indent="-80962" lvl="0" marL="228600" rtl="0" algn="l">
              <a:lnSpc>
                <a:spcPct val="120000"/>
              </a:lnSpc>
              <a:spcBef>
                <a:spcPts val="698"/>
              </a:spcBef>
              <a:spcAft>
                <a:spcPts val="0"/>
              </a:spcAft>
              <a:buClr>
                <a:srgbClr val="7F7F7F"/>
              </a:buClr>
              <a:buSzPct val="100000"/>
              <a:buNone/>
            </a:pPr>
            <a:r>
              <a:t/>
            </a:r>
            <a:endParaRPr/>
          </a:p>
          <a:p>
            <a:pPr indent="-80962" lvl="0" marL="228600" rtl="0" algn="l">
              <a:lnSpc>
                <a:spcPct val="120000"/>
              </a:lnSpc>
              <a:spcBef>
                <a:spcPts val="698"/>
              </a:spcBef>
              <a:spcAft>
                <a:spcPts val="0"/>
              </a:spcAft>
              <a:buClr>
                <a:srgbClr val="7F7F7F"/>
              </a:buClr>
              <a:buSzPct val="100000"/>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30"/>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Proprietary Software (Licensed) </a:t>
            </a:r>
            <a:endParaRPr/>
          </a:p>
        </p:txBody>
      </p:sp>
      <p:sp>
        <p:nvSpPr>
          <p:cNvPr id="317" name="Google Shape;317;p3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110000"/>
              </a:lnSpc>
              <a:spcBef>
                <a:spcPts val="0"/>
              </a:spcBef>
              <a:spcAft>
                <a:spcPts val="0"/>
              </a:spcAft>
              <a:buClr>
                <a:srgbClr val="7F7F7F"/>
              </a:buClr>
              <a:buSzPts val="3000"/>
              <a:buChar char="•"/>
            </a:pPr>
            <a:r>
              <a:rPr lang="en-US"/>
              <a:t>Non-free software for which the software's publisher / developer retain intellectual property rights </a:t>
            </a:r>
            <a:endParaRPr/>
          </a:p>
          <a:p>
            <a:pPr indent="-228600" lvl="1" marL="685800" rtl="0" algn="l">
              <a:lnSpc>
                <a:spcPct val="110000"/>
              </a:lnSpc>
              <a:spcBef>
                <a:spcPts val="780"/>
              </a:spcBef>
              <a:spcAft>
                <a:spcPts val="0"/>
              </a:spcAft>
              <a:buClr>
                <a:srgbClr val="7F7F7F"/>
              </a:buClr>
              <a:buSzPts val="2600"/>
              <a:buChar char="•"/>
            </a:pPr>
            <a:r>
              <a:rPr lang="en-US"/>
              <a:t>Usually copyright of the source code.</a:t>
            </a:r>
            <a:endParaRPr/>
          </a:p>
          <a:p>
            <a:pPr indent="-228600" lvl="0" marL="228600" rtl="0" algn="l">
              <a:lnSpc>
                <a:spcPct val="110000"/>
              </a:lnSpc>
              <a:spcBef>
                <a:spcPts val="900"/>
              </a:spcBef>
              <a:spcAft>
                <a:spcPts val="0"/>
              </a:spcAft>
              <a:buClr>
                <a:srgbClr val="7F7F7F"/>
              </a:buClr>
              <a:buSzPts val="3000"/>
              <a:buChar char="•"/>
            </a:pPr>
            <a:r>
              <a:rPr lang="en-US"/>
              <a:t>Vendors typically distribute proprietary software in compiled form.</a:t>
            </a:r>
            <a:endParaRPr/>
          </a:p>
          <a:p>
            <a:pPr indent="-228600" lvl="1" marL="685800" rtl="0" algn="l">
              <a:lnSpc>
                <a:spcPct val="110000"/>
              </a:lnSpc>
              <a:spcBef>
                <a:spcPts val="780"/>
              </a:spcBef>
              <a:spcAft>
                <a:spcPts val="0"/>
              </a:spcAft>
              <a:buClr>
                <a:srgbClr val="7F7F7F"/>
              </a:buClr>
              <a:buSzPts val="2600"/>
              <a:buChar char="•"/>
            </a:pPr>
            <a:r>
              <a:rPr lang="en-US"/>
              <a:t>Source code is kept hidden.</a:t>
            </a:r>
            <a:endParaRPr/>
          </a:p>
          <a:p>
            <a:pPr indent="-38100" lvl="0" marL="228600" rtl="0" algn="l">
              <a:lnSpc>
                <a:spcPct val="110000"/>
              </a:lnSpc>
              <a:spcBef>
                <a:spcPts val="900"/>
              </a:spcBef>
              <a:spcAft>
                <a:spcPts val="0"/>
              </a:spcAft>
              <a:buClr>
                <a:srgbClr val="7F7F7F"/>
              </a:buClr>
              <a:buSzPts val="30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3"/>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Key Points</a:t>
            </a:r>
            <a:endParaRPr/>
          </a:p>
        </p:txBody>
      </p:sp>
      <p:sp>
        <p:nvSpPr>
          <p:cNvPr id="144" name="Google Shape;144;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None/>
            </a:pPr>
            <a:r>
              <a:t/>
            </a:r>
            <a:endParaRPr/>
          </a:p>
          <a:p>
            <a:pPr indent="-257175" lvl="0" marL="228600" rtl="0" algn="l">
              <a:lnSpc>
                <a:spcPct val="90000"/>
              </a:lnSpc>
              <a:spcBef>
                <a:spcPts val="0"/>
              </a:spcBef>
              <a:spcAft>
                <a:spcPts val="0"/>
              </a:spcAft>
              <a:buClr>
                <a:srgbClr val="7F7F7F"/>
              </a:buClr>
              <a:buSzPts val="3000"/>
              <a:buChar char="•"/>
            </a:pPr>
            <a:r>
              <a:rPr lang="en-US"/>
              <a:t>Understand what "</a:t>
            </a:r>
            <a:r>
              <a:rPr lang="en-US">
                <a:solidFill>
                  <a:srgbClr val="0055A4"/>
                </a:solidFill>
              </a:rPr>
              <a:t>free</a:t>
            </a:r>
            <a:r>
              <a:rPr lang="en-US"/>
              <a:t>" means in terms of software. </a:t>
            </a:r>
            <a:endParaRPr/>
          </a:p>
          <a:p>
            <a:pPr indent="0" lvl="0" marL="228600" rtl="0" algn="l">
              <a:lnSpc>
                <a:spcPct val="90000"/>
              </a:lnSpc>
              <a:spcBef>
                <a:spcPts val="0"/>
              </a:spcBef>
              <a:spcAft>
                <a:spcPts val="0"/>
              </a:spcAft>
              <a:buNone/>
            </a:pPr>
            <a:r>
              <a:t/>
            </a:r>
            <a:endParaRPr/>
          </a:p>
          <a:p>
            <a:pPr indent="-257175" lvl="0" marL="228600" rtl="0" algn="l">
              <a:lnSpc>
                <a:spcPct val="90000"/>
              </a:lnSpc>
              <a:spcBef>
                <a:spcPts val="0"/>
              </a:spcBef>
              <a:spcAft>
                <a:spcPts val="0"/>
              </a:spcAft>
              <a:buClr>
                <a:srgbClr val="7F7F7F"/>
              </a:buClr>
              <a:buSzPts val="3000"/>
              <a:buChar char="•"/>
            </a:pPr>
            <a:r>
              <a:rPr lang="en-US"/>
              <a:t>What is the End User License Agreement (EULA)</a:t>
            </a:r>
            <a:br>
              <a:rPr lang="en-US"/>
            </a:br>
            <a:endParaRPr/>
          </a:p>
          <a:p>
            <a:pPr indent="-257175" lvl="0" marL="228600" rtl="0" algn="l">
              <a:lnSpc>
                <a:spcPct val="90000"/>
              </a:lnSpc>
              <a:spcBef>
                <a:spcPts val="765"/>
              </a:spcBef>
              <a:spcAft>
                <a:spcPts val="0"/>
              </a:spcAft>
              <a:buClr>
                <a:srgbClr val="7F7F7F"/>
              </a:buClr>
              <a:buSzPts val="3000"/>
              <a:buChar char="•"/>
            </a:pPr>
            <a:r>
              <a:rPr lang="en-US"/>
              <a:t>License term limits </a:t>
            </a:r>
            <a:endParaRPr/>
          </a:p>
          <a:p>
            <a:pPr indent="-253365" lvl="1" marL="685800" rtl="0" algn="l">
              <a:lnSpc>
                <a:spcPct val="90000"/>
              </a:lnSpc>
              <a:spcBef>
                <a:spcPts val="663"/>
              </a:spcBef>
              <a:spcAft>
                <a:spcPts val="0"/>
              </a:spcAft>
              <a:buClr>
                <a:srgbClr val="7F7F7F"/>
              </a:buClr>
              <a:buSzPts val="2600"/>
              <a:buChar char="•"/>
            </a:pPr>
            <a:r>
              <a:rPr lang="en-US"/>
              <a:t>Perpetual / term license.</a:t>
            </a:r>
            <a:br>
              <a:rPr lang="en-US"/>
            </a:br>
            <a:endParaRPr/>
          </a:p>
          <a:p>
            <a:pPr indent="-257175" lvl="0" marL="228600" rtl="0" algn="l">
              <a:lnSpc>
                <a:spcPct val="90000"/>
              </a:lnSpc>
              <a:spcBef>
                <a:spcPts val="765"/>
              </a:spcBef>
              <a:spcAft>
                <a:spcPts val="0"/>
              </a:spcAft>
              <a:buClr>
                <a:srgbClr val="7F7F7F"/>
              </a:buClr>
              <a:buSzPts val="3000"/>
              <a:buChar char="•"/>
            </a:pPr>
            <a:r>
              <a:rPr lang="en-US"/>
              <a:t>Volume licenses / site licenses for multiple users / teams</a:t>
            </a:r>
            <a:endParaRPr/>
          </a:p>
          <a:p>
            <a:pPr indent="-254000" lvl="1" marL="685800" rtl="0" algn="l">
              <a:lnSpc>
                <a:spcPct val="90000"/>
              </a:lnSpc>
              <a:spcBef>
                <a:spcPts val="765"/>
              </a:spcBef>
              <a:spcAft>
                <a:spcPts val="0"/>
              </a:spcAft>
              <a:buClr>
                <a:srgbClr val="7F7F7F"/>
              </a:buClr>
              <a:buSzPts val="3000"/>
              <a:buChar char="•"/>
            </a:pPr>
            <a:r>
              <a:rPr lang="en-US"/>
              <a:t>Secondary or home use rights; for personal use outside of team</a:t>
            </a:r>
            <a:br>
              <a:rPr lang="en-US"/>
            </a:b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31"/>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Proprietary Software (Licensed) (2) </a:t>
            </a:r>
            <a:endParaRPr/>
          </a:p>
        </p:txBody>
      </p:sp>
      <p:sp>
        <p:nvSpPr>
          <p:cNvPr id="323" name="Google Shape;323;p3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lnSpc>
                <a:spcPct val="120000"/>
              </a:lnSpc>
              <a:spcBef>
                <a:spcPts val="0"/>
              </a:spcBef>
              <a:spcAft>
                <a:spcPts val="0"/>
              </a:spcAft>
              <a:buClr>
                <a:srgbClr val="7F7F7F"/>
              </a:buClr>
              <a:buSzPct val="100000"/>
              <a:buChar char="•"/>
            </a:pPr>
            <a:r>
              <a:rPr lang="en-US"/>
              <a:t>Proprietary software may also be limited to a specific set of hardware.</a:t>
            </a:r>
            <a:endParaRPr/>
          </a:p>
          <a:p>
            <a:pPr indent="-228600" lvl="1" marL="685800" rtl="0" algn="l">
              <a:lnSpc>
                <a:spcPct val="120000"/>
              </a:lnSpc>
              <a:spcBef>
                <a:spcPts val="722"/>
              </a:spcBef>
              <a:spcAft>
                <a:spcPts val="0"/>
              </a:spcAft>
              <a:buClr>
                <a:srgbClr val="7F7F7F"/>
              </a:buClr>
              <a:buSzPct val="100000"/>
              <a:buChar char="•"/>
            </a:pPr>
            <a:r>
              <a:rPr lang="en-US"/>
              <a:t>Example: Mac OS X is limited to Apple hardware by licensing and also various design decisions.</a:t>
            </a:r>
            <a:endParaRPr/>
          </a:p>
          <a:p>
            <a:pPr indent="-228600" lvl="0" marL="228600" rtl="0" algn="l">
              <a:lnSpc>
                <a:spcPct val="110000"/>
              </a:lnSpc>
              <a:spcBef>
                <a:spcPts val="833"/>
              </a:spcBef>
              <a:spcAft>
                <a:spcPts val="0"/>
              </a:spcAft>
              <a:buClr>
                <a:srgbClr val="7F7F7F"/>
              </a:buClr>
              <a:buSzPct val="100000"/>
              <a:buChar char="•"/>
            </a:pPr>
            <a:r>
              <a:rPr lang="en-US"/>
              <a:t>Some vendors distribute the source code or otherwise make it available to customers. </a:t>
            </a:r>
            <a:endParaRPr/>
          </a:p>
          <a:p>
            <a:pPr indent="-228600" lvl="1" marL="685800" rtl="0" algn="l">
              <a:lnSpc>
                <a:spcPct val="110000"/>
              </a:lnSpc>
              <a:spcBef>
                <a:spcPts val="722"/>
              </a:spcBef>
              <a:spcAft>
                <a:spcPts val="0"/>
              </a:spcAft>
              <a:buClr>
                <a:srgbClr val="7F7F7F"/>
              </a:buClr>
              <a:buSzPct val="100000"/>
              <a:buChar char="•"/>
            </a:pPr>
            <a:r>
              <a:rPr lang="en-US"/>
              <a:t>True for many web applications. (source code must be available when being run by a web server for customization purposes). </a:t>
            </a:r>
            <a:endParaRPr/>
          </a:p>
          <a:p>
            <a:pPr indent="-228600" lvl="1" marL="685800" rtl="0" algn="l">
              <a:lnSpc>
                <a:spcPct val="110000"/>
              </a:lnSpc>
              <a:spcBef>
                <a:spcPts val="722"/>
              </a:spcBef>
              <a:spcAft>
                <a:spcPts val="0"/>
              </a:spcAft>
              <a:buClr>
                <a:srgbClr val="7F7F7F"/>
              </a:buClr>
              <a:buSzPct val="100000"/>
              <a:buChar char="•"/>
            </a:pPr>
            <a:r>
              <a:rPr lang="en-US"/>
              <a:t>The source code is covered by a non-disclosure agreement or a license that allows, for example, study and modification, but not redistribution.</a:t>
            </a:r>
            <a:endParaRPr/>
          </a:p>
          <a:p>
            <a:pPr indent="-52387" lvl="0" marL="228600" rtl="0" algn="l">
              <a:lnSpc>
                <a:spcPct val="110000"/>
              </a:lnSpc>
              <a:spcBef>
                <a:spcPts val="833"/>
              </a:spcBef>
              <a:spcAft>
                <a:spcPts val="0"/>
              </a:spcAft>
              <a:buClr>
                <a:srgbClr val="7F7F7F"/>
              </a:buClr>
              <a:buSzPct val="100000"/>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32"/>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Freeware</a:t>
            </a:r>
            <a:endParaRPr/>
          </a:p>
        </p:txBody>
      </p:sp>
      <p:sp>
        <p:nvSpPr>
          <p:cNvPr id="329" name="Google Shape;329;p32"/>
          <p:cNvSpPr txBox="1"/>
          <p:nvPr>
            <p:ph idx="1" type="body"/>
          </p:nvPr>
        </p:nvSpPr>
        <p:spPr>
          <a:xfrm>
            <a:off x="838199" y="1825625"/>
            <a:ext cx="10923166"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7F7F7F"/>
              </a:buClr>
              <a:buSzPts val="3000"/>
              <a:buChar char="•"/>
            </a:pPr>
            <a:r>
              <a:rPr lang="en-US"/>
              <a:t>Software is free to use.</a:t>
            </a:r>
            <a:endParaRPr/>
          </a:p>
          <a:p>
            <a:pPr indent="-228600" lvl="1" marL="685800" rtl="0" algn="l">
              <a:lnSpc>
                <a:spcPct val="90000"/>
              </a:lnSpc>
              <a:spcBef>
                <a:spcPts val="780"/>
              </a:spcBef>
              <a:spcAft>
                <a:spcPts val="0"/>
              </a:spcAft>
              <a:buClr>
                <a:srgbClr val="7F7F7F"/>
              </a:buClr>
              <a:buSzPts val="2600"/>
              <a:buChar char="•"/>
            </a:pPr>
            <a:r>
              <a:rPr lang="en-US"/>
              <a:t>Usual free for use for personal use. </a:t>
            </a:r>
            <a:endParaRPr/>
          </a:p>
          <a:p>
            <a:pPr indent="-228600" lvl="1" marL="685800" rtl="0" algn="l">
              <a:lnSpc>
                <a:spcPct val="90000"/>
              </a:lnSpc>
              <a:spcBef>
                <a:spcPts val="780"/>
              </a:spcBef>
              <a:spcAft>
                <a:spcPts val="0"/>
              </a:spcAft>
              <a:buClr>
                <a:srgbClr val="7F7F7F"/>
              </a:buClr>
              <a:buSzPts val="2600"/>
              <a:buChar char="•"/>
            </a:pPr>
            <a:r>
              <a:rPr lang="en-US"/>
              <a:t>Business uses may have to pay a fee.</a:t>
            </a:r>
            <a:endParaRPr/>
          </a:p>
          <a:p>
            <a:pPr indent="-228600" lvl="1" marL="685800" rtl="0" algn="l">
              <a:lnSpc>
                <a:spcPct val="90000"/>
              </a:lnSpc>
              <a:spcBef>
                <a:spcPts val="780"/>
              </a:spcBef>
              <a:spcAft>
                <a:spcPts val="0"/>
              </a:spcAft>
              <a:buClr>
                <a:srgbClr val="7F7F7F"/>
              </a:buClr>
              <a:buSzPts val="2600"/>
              <a:buChar char="•"/>
            </a:pPr>
            <a:r>
              <a:rPr lang="en-US"/>
              <a:t>Allows check the terms and condition of use before installing on a business PC.</a:t>
            </a:r>
            <a:endParaRPr/>
          </a:p>
          <a:p>
            <a:pPr indent="-228600" lvl="0" marL="228600" rtl="0" algn="l">
              <a:lnSpc>
                <a:spcPct val="90000"/>
              </a:lnSpc>
              <a:spcBef>
                <a:spcPts val="900"/>
              </a:spcBef>
              <a:spcAft>
                <a:spcPts val="0"/>
              </a:spcAft>
              <a:buClr>
                <a:srgbClr val="7F7F7F"/>
              </a:buClr>
              <a:buSzPts val="3000"/>
              <a:buChar char="•"/>
            </a:pPr>
            <a:r>
              <a:rPr lang="en-US"/>
              <a:t>Developers do not have to publish source code.</a:t>
            </a:r>
            <a:endParaRPr/>
          </a:p>
          <a:p>
            <a:pPr indent="-228600" lvl="0" marL="228600" rtl="0" algn="l">
              <a:lnSpc>
                <a:spcPct val="90000"/>
              </a:lnSpc>
              <a:spcBef>
                <a:spcPts val="900"/>
              </a:spcBef>
              <a:spcAft>
                <a:spcPts val="0"/>
              </a:spcAft>
              <a:buClr>
                <a:srgbClr val="7F7F7F"/>
              </a:buClr>
              <a:buSzPts val="3000"/>
              <a:buChar char="•"/>
            </a:pPr>
            <a:r>
              <a:rPr lang="en-US"/>
              <a:t>You can’t sell freeware software.</a:t>
            </a:r>
            <a:endParaRPr/>
          </a:p>
          <a:p>
            <a:pPr indent="0" lvl="0" marL="0" rtl="0" algn="l">
              <a:lnSpc>
                <a:spcPct val="90000"/>
              </a:lnSpc>
              <a:spcBef>
                <a:spcPts val="900"/>
              </a:spcBef>
              <a:spcAft>
                <a:spcPts val="0"/>
              </a:spcAft>
              <a:buClr>
                <a:srgbClr val="7F7F7F"/>
              </a:buClr>
              <a:buSzPts val="3000"/>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33"/>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Shareware</a:t>
            </a:r>
            <a:endParaRPr/>
          </a:p>
        </p:txBody>
      </p:sp>
      <p:sp>
        <p:nvSpPr>
          <p:cNvPr id="335" name="Google Shape;335;p33"/>
          <p:cNvSpPr txBox="1"/>
          <p:nvPr>
            <p:ph idx="1" type="body"/>
          </p:nvPr>
        </p:nvSpPr>
        <p:spPr>
          <a:xfrm>
            <a:off x="838199" y="1825625"/>
            <a:ext cx="10923166"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7F7F7F"/>
              </a:buClr>
              <a:buSzPts val="3000"/>
              <a:buChar char="•"/>
            </a:pPr>
            <a:r>
              <a:rPr lang="en-US"/>
              <a:t>Software is free on trial basis.</a:t>
            </a:r>
            <a:endParaRPr/>
          </a:p>
          <a:p>
            <a:pPr indent="-228600" lvl="1" marL="685800" rtl="0" algn="l">
              <a:lnSpc>
                <a:spcPct val="90000"/>
              </a:lnSpc>
              <a:spcBef>
                <a:spcPts val="780"/>
              </a:spcBef>
              <a:spcAft>
                <a:spcPts val="0"/>
              </a:spcAft>
              <a:buClr>
                <a:srgbClr val="7F7F7F"/>
              </a:buClr>
              <a:buSzPts val="2600"/>
              <a:buChar char="•"/>
            </a:pPr>
            <a:r>
              <a:rPr lang="en-US"/>
              <a:t>Try it then buy it.</a:t>
            </a:r>
            <a:endParaRPr/>
          </a:p>
          <a:p>
            <a:pPr indent="-228600" lvl="0" marL="228600" rtl="0" algn="l">
              <a:lnSpc>
                <a:spcPct val="90000"/>
              </a:lnSpc>
              <a:spcBef>
                <a:spcPts val="900"/>
              </a:spcBef>
              <a:spcAft>
                <a:spcPts val="0"/>
              </a:spcAft>
              <a:buClr>
                <a:srgbClr val="7F7F7F"/>
              </a:buClr>
              <a:buSzPts val="3000"/>
              <a:buChar char="•"/>
            </a:pPr>
            <a:r>
              <a:rPr lang="en-US"/>
              <a:t>Users can have access to the software for a limited time before it expires.</a:t>
            </a:r>
            <a:endParaRPr/>
          </a:p>
          <a:p>
            <a:pPr indent="-228600" lvl="0" marL="228600" rtl="0" algn="l">
              <a:lnSpc>
                <a:spcPct val="90000"/>
              </a:lnSpc>
              <a:spcBef>
                <a:spcPts val="900"/>
              </a:spcBef>
              <a:spcAft>
                <a:spcPts val="0"/>
              </a:spcAft>
              <a:buClr>
                <a:srgbClr val="7F7F7F"/>
              </a:buClr>
              <a:buSzPts val="3000"/>
              <a:buChar char="•"/>
            </a:pPr>
            <a:r>
              <a:rPr lang="en-US"/>
              <a:t>Not all software features are available or have limited use.</a:t>
            </a:r>
            <a:endParaRPr/>
          </a:p>
          <a:p>
            <a:pPr indent="-38100" lvl="0" marL="228600" rtl="0" algn="l">
              <a:lnSpc>
                <a:spcPct val="90000"/>
              </a:lnSpc>
              <a:spcBef>
                <a:spcPts val="900"/>
              </a:spcBef>
              <a:spcAft>
                <a:spcPts val="0"/>
              </a:spcAft>
              <a:buClr>
                <a:srgbClr val="7F7F7F"/>
              </a:buClr>
              <a:buSzPts val="3000"/>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34"/>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Public Domain Software</a:t>
            </a:r>
            <a:endParaRPr/>
          </a:p>
        </p:txBody>
      </p:sp>
      <p:sp>
        <p:nvSpPr>
          <p:cNvPr id="341" name="Google Shape;341;p3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a:bodyPr>
          <a:lstStyle/>
          <a:p>
            <a:pPr indent="-228600" lvl="0" marL="228600" rtl="0" algn="l">
              <a:lnSpc>
                <a:spcPct val="90000"/>
              </a:lnSpc>
              <a:spcBef>
                <a:spcPts val="0"/>
              </a:spcBef>
              <a:spcAft>
                <a:spcPts val="0"/>
              </a:spcAft>
              <a:buClr>
                <a:srgbClr val="7F7F7F"/>
              </a:buClr>
              <a:buSzPct val="100000"/>
              <a:buChar char="•"/>
            </a:pPr>
            <a:r>
              <a:rPr lang="en-US"/>
              <a:t>Software that is not copyrighted. </a:t>
            </a:r>
            <a:endParaRPr/>
          </a:p>
          <a:p>
            <a:pPr indent="-228600" lvl="0" marL="228600" rtl="0" algn="l">
              <a:lnSpc>
                <a:spcPct val="90000"/>
              </a:lnSpc>
              <a:spcBef>
                <a:spcPts val="833"/>
              </a:spcBef>
              <a:spcAft>
                <a:spcPts val="0"/>
              </a:spcAft>
              <a:buClr>
                <a:srgbClr val="7F7F7F"/>
              </a:buClr>
              <a:buSzPct val="100000"/>
              <a:buChar char="•"/>
            </a:pPr>
            <a:r>
              <a:rPr lang="en-US"/>
              <a:t>There is no ownership. Software in the public domain can be modified, distributed or sold without being attributed to anyone.</a:t>
            </a:r>
            <a:endParaRPr/>
          </a:p>
          <a:p>
            <a:pPr indent="-228600" lvl="0" marL="228600" rtl="0" algn="l">
              <a:lnSpc>
                <a:spcPct val="90000"/>
              </a:lnSpc>
              <a:spcBef>
                <a:spcPts val="833"/>
              </a:spcBef>
              <a:spcAft>
                <a:spcPts val="0"/>
              </a:spcAft>
              <a:buClr>
                <a:srgbClr val="7F7F7F"/>
              </a:buClr>
              <a:buSzPct val="100000"/>
              <a:buChar char="•"/>
            </a:pPr>
            <a:r>
              <a:rPr lang="en-US"/>
              <a:t>Note: A program can be in the public domain, but the source code may not be available. This is not free software, because free software requires accessibility of source code. </a:t>
            </a:r>
            <a:endParaRPr/>
          </a:p>
          <a:p>
            <a:pPr indent="-228600" lvl="0" marL="228600" rtl="0" algn="l">
              <a:lnSpc>
                <a:spcPct val="90000"/>
              </a:lnSpc>
              <a:spcBef>
                <a:spcPts val="833"/>
              </a:spcBef>
              <a:spcAft>
                <a:spcPts val="0"/>
              </a:spcAft>
              <a:buClr>
                <a:srgbClr val="7F7F7F"/>
              </a:buClr>
              <a:buSzPct val="100000"/>
              <a:buChar char="•"/>
            </a:pPr>
            <a:r>
              <a:rPr lang="en-US"/>
              <a:t>Most free software is not in the public domain; it is copyrighted, and the copyright holders have legally given permission for everyone to use it in freedom, using a free software license.</a:t>
            </a:r>
            <a:endParaRPr/>
          </a:p>
          <a:p>
            <a:pPr indent="-52387" lvl="0" marL="228600" rtl="0" algn="l">
              <a:lnSpc>
                <a:spcPct val="90000"/>
              </a:lnSpc>
              <a:spcBef>
                <a:spcPts val="833"/>
              </a:spcBef>
              <a:spcAft>
                <a:spcPts val="0"/>
              </a:spcAft>
              <a:buClr>
                <a:srgbClr val="7F7F7F"/>
              </a:buClr>
              <a:buSzPct val="100000"/>
              <a:buNone/>
            </a:pPr>
            <a:r>
              <a:t/>
            </a:r>
            <a:endParaRPr/>
          </a:p>
        </p:txBody>
      </p:sp>
      <p:pic>
        <p:nvPicPr>
          <p:cNvPr id="342" name="Google Shape;342;p34"/>
          <p:cNvPicPr preferRelativeResize="0"/>
          <p:nvPr/>
        </p:nvPicPr>
        <p:blipFill rotWithShape="1">
          <a:blip r:embed="rId3">
            <a:alphaModFix/>
          </a:blip>
          <a:srcRect b="0" l="0" r="0" t="0"/>
          <a:stretch/>
        </p:blipFill>
        <p:spPr>
          <a:xfrm>
            <a:off x="10830186" y="1581673"/>
            <a:ext cx="879101" cy="890981"/>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35"/>
          <p:cNvSpPr txBox="1"/>
          <p:nvPr>
            <p:ph type="title"/>
          </p:nvPr>
        </p:nvSpPr>
        <p:spPr>
          <a:xfrm>
            <a:off x="838201" y="2402238"/>
            <a:ext cx="4508715" cy="2187227"/>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0055A4"/>
              </a:buClr>
              <a:buSzPts val="9600"/>
              <a:buFont typeface="Quattrocento Sans"/>
              <a:buNone/>
            </a:pPr>
            <a:r>
              <a:rPr lang="en-US" sz="9600"/>
              <a:t>Q &amp; A</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4"/>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End User License Agreement (EULA)</a:t>
            </a:r>
            <a:endParaRPr/>
          </a:p>
        </p:txBody>
      </p:sp>
      <p:sp>
        <p:nvSpPr>
          <p:cNvPr id="150" name="Google Shape;150;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a:bodyPr>
          <a:lstStyle/>
          <a:p>
            <a:pPr indent="-228600" lvl="0" marL="228600" rtl="0" algn="l">
              <a:lnSpc>
                <a:spcPct val="120000"/>
              </a:lnSpc>
              <a:spcBef>
                <a:spcPts val="0"/>
              </a:spcBef>
              <a:spcAft>
                <a:spcPts val="0"/>
              </a:spcAft>
              <a:buClr>
                <a:srgbClr val="7F7F7F"/>
              </a:buClr>
              <a:buSzPct val="100000"/>
              <a:buChar char="•"/>
            </a:pPr>
            <a:r>
              <a:rPr lang="en-US"/>
              <a:t>Details of what you can and cannot do with software.</a:t>
            </a:r>
            <a:endParaRPr/>
          </a:p>
          <a:p>
            <a:pPr indent="-228600" lvl="1" marL="685800" rtl="0" algn="l">
              <a:lnSpc>
                <a:spcPct val="120000"/>
              </a:lnSpc>
              <a:spcBef>
                <a:spcPts val="722"/>
              </a:spcBef>
              <a:spcAft>
                <a:spcPts val="0"/>
              </a:spcAft>
              <a:buClr>
                <a:srgbClr val="7F7F7F"/>
              </a:buClr>
              <a:buSzPct val="100000"/>
              <a:buChar char="•"/>
            </a:pPr>
            <a:r>
              <a:rPr lang="en-US"/>
              <a:t>How many copies you can install?</a:t>
            </a:r>
            <a:endParaRPr/>
          </a:p>
          <a:p>
            <a:pPr indent="-228600" lvl="1" marL="685800" rtl="0" algn="l">
              <a:lnSpc>
                <a:spcPct val="120000"/>
              </a:lnSpc>
              <a:spcBef>
                <a:spcPts val="722"/>
              </a:spcBef>
              <a:spcAft>
                <a:spcPts val="0"/>
              </a:spcAft>
              <a:buClr>
                <a:srgbClr val="7F7F7F"/>
              </a:buClr>
              <a:buSzPct val="100000"/>
              <a:buChar char="•"/>
            </a:pPr>
            <a:r>
              <a:rPr lang="en-US"/>
              <a:t>What the software company can do with your data?</a:t>
            </a:r>
            <a:endParaRPr/>
          </a:p>
          <a:p>
            <a:pPr indent="-228600" lvl="1" marL="685800" rtl="0" algn="l">
              <a:lnSpc>
                <a:spcPct val="120000"/>
              </a:lnSpc>
              <a:spcBef>
                <a:spcPts val="722"/>
              </a:spcBef>
              <a:spcAft>
                <a:spcPts val="0"/>
              </a:spcAft>
              <a:buClr>
                <a:srgbClr val="7F7F7F"/>
              </a:buClr>
              <a:buSzPct val="100000"/>
              <a:buChar char="•"/>
            </a:pPr>
            <a:r>
              <a:rPr lang="en-US"/>
              <a:t>What additional software the company can install on your computer?</a:t>
            </a:r>
            <a:endParaRPr/>
          </a:p>
          <a:p>
            <a:pPr indent="-228600" lvl="0" marL="228600" rtl="0" algn="l">
              <a:lnSpc>
                <a:spcPct val="120000"/>
              </a:lnSpc>
              <a:spcBef>
                <a:spcPts val="833"/>
              </a:spcBef>
              <a:spcAft>
                <a:spcPts val="0"/>
              </a:spcAft>
              <a:buClr>
                <a:srgbClr val="7F7F7F"/>
              </a:buClr>
              <a:buSzPct val="100000"/>
              <a:buChar char="•"/>
            </a:pPr>
            <a:r>
              <a:rPr lang="en-US"/>
              <a:t>Written in legal language and often hard to comprehend.</a:t>
            </a:r>
            <a:endParaRPr/>
          </a:p>
          <a:p>
            <a:pPr indent="-228600" lvl="0" marL="228600" rtl="0" algn="l">
              <a:lnSpc>
                <a:spcPct val="120000"/>
              </a:lnSpc>
              <a:spcBef>
                <a:spcPts val="833"/>
              </a:spcBef>
              <a:spcAft>
                <a:spcPts val="0"/>
              </a:spcAft>
              <a:buClr>
                <a:srgbClr val="7F7F7F"/>
              </a:buClr>
              <a:buSzPct val="100000"/>
              <a:buChar char="•"/>
            </a:pPr>
            <a:r>
              <a:rPr lang="en-US"/>
              <a:t>Use </a:t>
            </a:r>
            <a:r>
              <a:rPr lang="en-US" u="sng">
                <a:solidFill>
                  <a:schemeClr val="hlink"/>
                </a:solidFill>
                <a:hlinkClick r:id="rId3"/>
              </a:rPr>
              <a:t>https://tldrlegal.com/</a:t>
            </a:r>
            <a:r>
              <a:rPr lang="en-US"/>
              <a:t> to look up software licenses in simple English.</a:t>
            </a:r>
            <a:endParaRPr/>
          </a:p>
          <a:p>
            <a:pPr indent="-52387" lvl="0" marL="228600" rtl="0" algn="l">
              <a:lnSpc>
                <a:spcPct val="120000"/>
              </a:lnSpc>
              <a:spcBef>
                <a:spcPts val="833"/>
              </a:spcBef>
              <a:spcAft>
                <a:spcPts val="0"/>
              </a:spcAft>
              <a:buClr>
                <a:srgbClr val="7F7F7F"/>
              </a:buClr>
              <a:buSzPct val="1000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5"/>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Samples of End User Agreements</a:t>
            </a:r>
            <a:endParaRPr/>
          </a:p>
        </p:txBody>
      </p:sp>
      <p:pic>
        <p:nvPicPr>
          <p:cNvPr id="156" name="Google Shape;156;p5"/>
          <p:cNvPicPr preferRelativeResize="0"/>
          <p:nvPr>
            <p:ph idx="1" type="body"/>
          </p:nvPr>
        </p:nvPicPr>
        <p:blipFill rotWithShape="1">
          <a:blip r:embed="rId3">
            <a:alphaModFix/>
          </a:blip>
          <a:srcRect b="0" l="16311" r="16312" t="9837"/>
          <a:stretch/>
        </p:blipFill>
        <p:spPr>
          <a:xfrm>
            <a:off x="2493818" y="1533237"/>
            <a:ext cx="7204364" cy="52221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6"/>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Samples of End User Agreements</a:t>
            </a:r>
            <a:endParaRPr/>
          </a:p>
        </p:txBody>
      </p:sp>
      <p:pic>
        <p:nvPicPr>
          <p:cNvPr id="162" name="Google Shape;162;p6"/>
          <p:cNvPicPr preferRelativeResize="0"/>
          <p:nvPr>
            <p:ph idx="1" type="body"/>
          </p:nvPr>
        </p:nvPicPr>
        <p:blipFill rotWithShape="1">
          <a:blip r:embed="rId3">
            <a:alphaModFix/>
          </a:blip>
          <a:srcRect b="-49" l="24130" r="25164" t="9837"/>
          <a:stretch/>
        </p:blipFill>
        <p:spPr>
          <a:xfrm>
            <a:off x="1487055" y="1939635"/>
            <a:ext cx="4073237" cy="3925455"/>
          </a:xfrm>
          <a:prstGeom prst="rect">
            <a:avLst/>
          </a:prstGeom>
          <a:noFill/>
          <a:ln>
            <a:noFill/>
          </a:ln>
        </p:spPr>
      </p:pic>
      <p:pic>
        <p:nvPicPr>
          <p:cNvPr id="163" name="Google Shape;163;p6"/>
          <p:cNvPicPr preferRelativeResize="0"/>
          <p:nvPr/>
        </p:nvPicPr>
        <p:blipFill rotWithShape="1">
          <a:blip r:embed="rId4">
            <a:alphaModFix/>
          </a:blip>
          <a:srcRect b="16188" l="0" r="60227" t="9825"/>
          <a:stretch/>
        </p:blipFill>
        <p:spPr>
          <a:xfrm>
            <a:off x="5981700" y="1459345"/>
            <a:ext cx="4849091" cy="4886037"/>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7"/>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Perpetual / Term (Subscription) License</a:t>
            </a:r>
            <a:endParaRPr/>
          </a:p>
        </p:txBody>
      </p:sp>
      <p:sp>
        <p:nvSpPr>
          <p:cNvPr id="169" name="Google Shape;169;p7"/>
          <p:cNvSpPr txBox="1"/>
          <p:nvPr>
            <p:ph idx="1" type="body"/>
          </p:nvPr>
        </p:nvSpPr>
        <p:spPr>
          <a:xfrm>
            <a:off x="838200" y="1577130"/>
            <a:ext cx="10515600" cy="5008227"/>
          </a:xfrm>
          <a:prstGeom prst="rect">
            <a:avLst/>
          </a:prstGeom>
          <a:noFill/>
          <a:ln>
            <a:noFill/>
          </a:ln>
        </p:spPr>
        <p:txBody>
          <a:bodyPr anchorCtr="0" anchor="t" bIns="45700" lIns="91425" spcFirstLastPara="1" rIns="91425" wrap="square" tIns="45700">
            <a:normAutofit lnSpcReduction="20000"/>
          </a:bodyPr>
          <a:lstStyle/>
          <a:p>
            <a:pPr indent="0" lvl="0" marL="0" rtl="0" algn="ctr">
              <a:lnSpc>
                <a:spcPct val="90000"/>
              </a:lnSpc>
              <a:spcBef>
                <a:spcPts val="0"/>
              </a:spcBef>
              <a:spcAft>
                <a:spcPts val="0"/>
              </a:spcAft>
              <a:buClr>
                <a:srgbClr val="7F7F7F"/>
              </a:buClr>
              <a:buSzPts val="3000"/>
              <a:buNone/>
            </a:pPr>
            <a:r>
              <a:t/>
            </a:r>
            <a:endParaRPr i="1"/>
          </a:p>
          <a:p>
            <a:pPr indent="0" lvl="0" marL="0" rtl="0" algn="ctr">
              <a:lnSpc>
                <a:spcPct val="90000"/>
              </a:lnSpc>
              <a:spcBef>
                <a:spcPts val="900"/>
              </a:spcBef>
              <a:spcAft>
                <a:spcPts val="0"/>
              </a:spcAft>
              <a:buClr>
                <a:srgbClr val="7F7F7F"/>
              </a:buClr>
              <a:buSzPts val="3000"/>
              <a:buNone/>
            </a:pPr>
            <a:r>
              <a:rPr i="1" lang="en-US"/>
              <a:t>Sometimes there is a time limit to your software license. </a:t>
            </a:r>
            <a:endParaRPr/>
          </a:p>
          <a:p>
            <a:pPr indent="-38100" lvl="0" marL="228600" rtl="0" algn="l">
              <a:lnSpc>
                <a:spcPct val="90000"/>
              </a:lnSpc>
              <a:spcBef>
                <a:spcPts val="900"/>
              </a:spcBef>
              <a:spcAft>
                <a:spcPts val="0"/>
              </a:spcAft>
              <a:buClr>
                <a:srgbClr val="7F7F7F"/>
              </a:buClr>
              <a:buSzPts val="3000"/>
              <a:buNone/>
            </a:pPr>
            <a:r>
              <a:t/>
            </a:r>
            <a:endParaRPr/>
          </a:p>
          <a:p>
            <a:pPr indent="-228600" lvl="0" marL="228600" rtl="0" algn="l">
              <a:lnSpc>
                <a:spcPct val="90000"/>
              </a:lnSpc>
              <a:spcBef>
                <a:spcPts val="900"/>
              </a:spcBef>
              <a:spcAft>
                <a:spcPts val="0"/>
              </a:spcAft>
              <a:buClr>
                <a:srgbClr val="7F7F7F"/>
              </a:buClr>
              <a:buSzPts val="3000"/>
              <a:buChar char="•"/>
            </a:pPr>
            <a:r>
              <a:rPr lang="en-US"/>
              <a:t>Perpetual licenses do </a:t>
            </a:r>
            <a:r>
              <a:rPr i="1" lang="en-US">
                <a:solidFill>
                  <a:srgbClr val="0055A4"/>
                </a:solidFill>
              </a:rPr>
              <a:t>not</a:t>
            </a:r>
            <a:r>
              <a:rPr lang="en-US"/>
              <a:t> expire. </a:t>
            </a:r>
            <a:endParaRPr/>
          </a:p>
          <a:p>
            <a:pPr indent="-228600" lvl="0" marL="228600" rtl="0" algn="l">
              <a:lnSpc>
                <a:spcPct val="90000"/>
              </a:lnSpc>
              <a:spcBef>
                <a:spcPts val="900"/>
              </a:spcBef>
              <a:spcAft>
                <a:spcPts val="0"/>
              </a:spcAft>
              <a:buClr>
                <a:srgbClr val="7F7F7F"/>
              </a:buClr>
              <a:buSzPts val="3000"/>
              <a:buChar char="•"/>
            </a:pPr>
            <a:r>
              <a:rPr lang="en-US"/>
              <a:t>Term licenses expire after a specified period of time.</a:t>
            </a:r>
            <a:endParaRPr/>
          </a:p>
          <a:p>
            <a:pPr indent="-228600" lvl="1" marL="685800" rtl="0" algn="l">
              <a:lnSpc>
                <a:spcPct val="90000"/>
              </a:lnSpc>
              <a:spcBef>
                <a:spcPts val="780"/>
              </a:spcBef>
              <a:spcAft>
                <a:spcPts val="0"/>
              </a:spcAft>
              <a:buClr>
                <a:srgbClr val="7F7F7F"/>
              </a:buClr>
              <a:buSzPts val="2600"/>
              <a:buChar char="•"/>
            </a:pPr>
            <a:r>
              <a:rPr lang="en-US"/>
              <a:t>Often one year. </a:t>
            </a:r>
            <a:endParaRPr/>
          </a:p>
          <a:p>
            <a:pPr indent="-228600" lvl="1" marL="685800" rtl="0" algn="l">
              <a:lnSpc>
                <a:spcPct val="90000"/>
              </a:lnSpc>
              <a:spcBef>
                <a:spcPts val="780"/>
              </a:spcBef>
              <a:spcAft>
                <a:spcPts val="0"/>
              </a:spcAft>
              <a:buClr>
                <a:srgbClr val="7F7F7F"/>
              </a:buClr>
              <a:buSzPts val="2600"/>
              <a:buChar char="•"/>
            </a:pPr>
            <a:r>
              <a:rPr lang="en-US"/>
              <a:t>Must be renewed periodically. </a:t>
            </a:r>
            <a:endParaRPr/>
          </a:p>
          <a:p>
            <a:pPr indent="-228600" lvl="1" marL="685800" rtl="0" algn="l">
              <a:lnSpc>
                <a:spcPct val="90000"/>
              </a:lnSpc>
              <a:spcBef>
                <a:spcPts val="780"/>
              </a:spcBef>
              <a:spcAft>
                <a:spcPts val="0"/>
              </a:spcAft>
              <a:buClr>
                <a:srgbClr val="7F7F7F"/>
              </a:buClr>
              <a:buSzPts val="2600"/>
              <a:buChar char="•"/>
            </a:pPr>
            <a:r>
              <a:rPr lang="en-US"/>
              <a:t>Often called subscriptions.</a:t>
            </a:r>
            <a:endParaRPr/>
          </a:p>
          <a:p>
            <a:pPr indent="-38100" lvl="0" marL="228600" rtl="0" algn="l">
              <a:lnSpc>
                <a:spcPct val="90000"/>
              </a:lnSpc>
              <a:spcBef>
                <a:spcPts val="900"/>
              </a:spcBef>
              <a:spcAft>
                <a:spcPts val="0"/>
              </a:spcAft>
              <a:buClr>
                <a:srgbClr val="7F7F7F"/>
              </a:buClr>
              <a:buSzPts val="3000"/>
              <a:buNone/>
            </a:pPr>
            <a:r>
              <a:t/>
            </a:r>
            <a:endParaRPr/>
          </a:p>
          <a:p>
            <a:pPr indent="-228600" lvl="0" marL="228600" rtl="0" algn="l">
              <a:lnSpc>
                <a:spcPct val="90000"/>
              </a:lnSpc>
              <a:spcBef>
                <a:spcPts val="900"/>
              </a:spcBef>
              <a:spcAft>
                <a:spcPts val="0"/>
              </a:spcAft>
              <a:buClr>
                <a:srgbClr val="7F7F7F"/>
              </a:buClr>
              <a:buSzPts val="3000"/>
              <a:buChar char="•"/>
            </a:pPr>
            <a:r>
              <a:rPr lang="en-US"/>
              <a:t>Can you think of examples?</a:t>
            </a:r>
            <a:endParaRPr/>
          </a:p>
          <a:p>
            <a:pPr indent="-38100" lvl="0" marL="228600" rtl="0" algn="l">
              <a:lnSpc>
                <a:spcPct val="90000"/>
              </a:lnSpc>
              <a:spcBef>
                <a:spcPts val="900"/>
              </a:spcBef>
              <a:spcAft>
                <a:spcPts val="0"/>
              </a:spcAft>
              <a:buClr>
                <a:srgbClr val="7F7F7F"/>
              </a:buClr>
              <a:buSzPts val="30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8"/>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Licensing Trends</a:t>
            </a:r>
            <a:endParaRPr/>
          </a:p>
        </p:txBody>
      </p:sp>
      <p:sp>
        <p:nvSpPr>
          <p:cNvPr id="175" name="Google Shape;175;p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055A4"/>
              </a:buClr>
              <a:buSzPts val="3000"/>
              <a:buChar char="•"/>
            </a:pPr>
            <a:r>
              <a:rPr lang="en-US">
                <a:solidFill>
                  <a:srgbClr val="0055A4"/>
                </a:solidFill>
              </a:rPr>
              <a:t>2011</a:t>
            </a:r>
            <a:endParaRPr/>
          </a:p>
          <a:p>
            <a:pPr indent="-228600" lvl="1" marL="685800" rtl="0" algn="l">
              <a:lnSpc>
                <a:spcPct val="90000"/>
              </a:lnSpc>
              <a:spcBef>
                <a:spcPts val="780"/>
              </a:spcBef>
              <a:spcAft>
                <a:spcPts val="0"/>
              </a:spcAft>
              <a:buClr>
                <a:srgbClr val="7F7F7F"/>
              </a:buClr>
              <a:buSzPts val="2600"/>
              <a:buChar char="•"/>
            </a:pPr>
            <a:r>
              <a:rPr lang="en-US"/>
              <a:t>$48 billion of total subscription revenue </a:t>
            </a:r>
            <a:r>
              <a:rPr b="1" i="1" lang="en-US"/>
              <a:t>vs</a:t>
            </a:r>
            <a:r>
              <a:rPr lang="en-US"/>
              <a:t> </a:t>
            </a:r>
            <a:endParaRPr/>
          </a:p>
          <a:p>
            <a:pPr indent="-228600" lvl="1" marL="685800" rtl="0" algn="l">
              <a:lnSpc>
                <a:spcPct val="90000"/>
              </a:lnSpc>
              <a:spcBef>
                <a:spcPts val="780"/>
              </a:spcBef>
              <a:spcAft>
                <a:spcPts val="0"/>
              </a:spcAft>
              <a:buClr>
                <a:srgbClr val="7F7F7F"/>
              </a:buClr>
              <a:buSzPts val="2600"/>
              <a:buChar char="•"/>
            </a:pPr>
            <a:r>
              <a:rPr lang="en-US"/>
              <a:t>$154 billion total license revenue.</a:t>
            </a:r>
            <a:endParaRPr/>
          </a:p>
          <a:p>
            <a:pPr indent="-38100" lvl="0" marL="228600" rtl="0" algn="l">
              <a:lnSpc>
                <a:spcPct val="90000"/>
              </a:lnSpc>
              <a:spcBef>
                <a:spcPts val="900"/>
              </a:spcBef>
              <a:spcAft>
                <a:spcPts val="0"/>
              </a:spcAft>
              <a:buClr>
                <a:srgbClr val="7F7F7F"/>
              </a:buClr>
              <a:buSzPts val="3000"/>
              <a:buNone/>
            </a:pPr>
            <a:r>
              <a:t/>
            </a:r>
            <a:endParaRPr>
              <a:solidFill>
                <a:srgbClr val="0055A4"/>
              </a:solidFill>
            </a:endParaRPr>
          </a:p>
          <a:p>
            <a:pPr indent="-228600" lvl="0" marL="228600" rtl="0" algn="l">
              <a:lnSpc>
                <a:spcPct val="90000"/>
              </a:lnSpc>
              <a:spcBef>
                <a:spcPts val="900"/>
              </a:spcBef>
              <a:spcAft>
                <a:spcPts val="0"/>
              </a:spcAft>
              <a:buClr>
                <a:srgbClr val="0055A4"/>
              </a:buClr>
              <a:buSzPts val="3000"/>
              <a:buChar char="•"/>
            </a:pPr>
            <a:r>
              <a:rPr lang="en-US">
                <a:solidFill>
                  <a:srgbClr val="0055A4"/>
                </a:solidFill>
              </a:rPr>
              <a:t>2011-2016</a:t>
            </a:r>
            <a:endParaRPr/>
          </a:p>
          <a:p>
            <a:pPr indent="-228600" lvl="1" marL="685800" rtl="0" algn="l">
              <a:lnSpc>
                <a:spcPct val="90000"/>
              </a:lnSpc>
              <a:spcBef>
                <a:spcPts val="780"/>
              </a:spcBef>
              <a:spcAft>
                <a:spcPts val="0"/>
              </a:spcAft>
              <a:buClr>
                <a:srgbClr val="7F7F7F"/>
              </a:buClr>
              <a:buSzPts val="2600"/>
              <a:buChar char="•"/>
            </a:pPr>
            <a:r>
              <a:rPr lang="en-US"/>
              <a:t>Subscription revenue is growing at a faster growth rate than perpetual license revenue. (17.5% versus 4% respectively.)</a:t>
            </a:r>
            <a:endParaRPr/>
          </a:p>
          <a:p>
            <a:pPr indent="-38100" lvl="0" marL="228600" rtl="0" algn="l">
              <a:lnSpc>
                <a:spcPct val="90000"/>
              </a:lnSpc>
              <a:spcBef>
                <a:spcPts val="900"/>
              </a:spcBef>
              <a:spcAft>
                <a:spcPts val="0"/>
              </a:spcAft>
              <a:buClr>
                <a:srgbClr val="7F7F7F"/>
              </a:buClr>
              <a:buSzPts val="3000"/>
              <a:buNone/>
            </a:pPr>
            <a:r>
              <a:t/>
            </a:r>
            <a:endParaRPr/>
          </a:p>
          <a:p>
            <a:pPr indent="-38100" lvl="0" marL="228600" rtl="0" algn="l">
              <a:lnSpc>
                <a:spcPct val="90000"/>
              </a:lnSpc>
              <a:spcBef>
                <a:spcPts val="900"/>
              </a:spcBef>
              <a:spcAft>
                <a:spcPts val="0"/>
              </a:spcAft>
              <a:buClr>
                <a:srgbClr val="7F7F7F"/>
              </a:buClr>
              <a:buSzPts val="30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9"/>
          <p:cNvSpPr txBox="1"/>
          <p:nvPr>
            <p:ph type="title"/>
          </p:nvPr>
        </p:nvSpPr>
        <p:spPr>
          <a:xfrm>
            <a:off x="609600" y="1"/>
            <a:ext cx="10744200" cy="1228436"/>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3600"/>
              <a:buFont typeface="Quattrocento Sans"/>
              <a:buNone/>
            </a:pPr>
            <a:r>
              <a:rPr lang="en-US"/>
              <a:t>Licensing Trends on Management Levels</a:t>
            </a:r>
            <a:endParaRPr/>
          </a:p>
        </p:txBody>
      </p:sp>
      <p:pic>
        <p:nvPicPr>
          <p:cNvPr id="181" name="Google Shape;181;p9"/>
          <p:cNvPicPr preferRelativeResize="0"/>
          <p:nvPr>
            <p:ph idx="1" type="body"/>
          </p:nvPr>
        </p:nvPicPr>
        <p:blipFill rotWithShape="1">
          <a:blip r:embed="rId3">
            <a:alphaModFix/>
          </a:blip>
          <a:srcRect b="0" l="0" r="0" t="0"/>
          <a:stretch/>
        </p:blipFill>
        <p:spPr>
          <a:xfrm>
            <a:off x="1505981" y="1825625"/>
            <a:ext cx="9180037" cy="4351338"/>
          </a:xfrm>
          <a:prstGeom prst="rect">
            <a:avLst/>
          </a:prstGeom>
          <a:noFill/>
          <a:ln>
            <a:noFill/>
          </a:ln>
        </p:spPr>
      </p:pic>
      <p:sp>
        <p:nvSpPr>
          <p:cNvPr id="182" name="Google Shape;182;p9"/>
          <p:cNvSpPr txBox="1"/>
          <p:nvPr/>
        </p:nvSpPr>
        <p:spPr>
          <a:xfrm>
            <a:off x="400639" y="6423184"/>
            <a:ext cx="10631054" cy="24622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000" u="none" cap="none" strike="noStrike">
                <a:solidFill>
                  <a:schemeClr val="dk1"/>
                </a:solidFill>
                <a:latin typeface="Quattrocento Sans"/>
                <a:ea typeface="Quattrocento Sans"/>
                <a:cs typeface="Quattrocento Sans"/>
                <a:sym typeface="Quattrocento Sans"/>
              </a:rPr>
              <a:t>Source: https://www.mckinsey.com/industries/technology-media-and-telecommunications/our-insights/subscription-myth-busters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WelcomeDoc">
  <a:themeElements>
    <a:clrScheme name="Blue Warm">
      <a:dk1>
        <a:srgbClr val="000000"/>
      </a:dk1>
      <a:lt1>
        <a:srgbClr val="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2019-11-04T02:11:10Z</dcterms:created>
  <dc:creator>Aref Mourtada</dc:creator>
</cp:coreProperties>
</file>