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12192000"/>
  <p:notesSz cx="6858000" cy="9144000"/>
  <p:embeddedFontLst>
    <p:embeddedFont>
      <p:font typeface="Quattrocento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3" roundtripDataSignature="AMtx7mjgSc9iLjur6r685twXMc+eaO24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839D51-3AC1-4558-82DF-5F10FF721A33}">
  <a:tblStyle styleId="{F4839D51-3AC1-4558-82DF-5F10FF721A33}" styleName="Table_0">
    <a:wholeTbl>
      <a:tcTxStyle b="off" i="off">
        <a:font>
          <a:latin typeface="Segoe UI"/>
          <a:ea typeface="Segoe UI"/>
          <a:cs typeface="Segoe U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Quattrocento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QuattrocentoSans-italic.fntdata"/><Relationship Id="rId30" Type="http://schemas.openxmlformats.org/officeDocument/2006/relationships/font" Target="fonts/QuattrocentoSans-bold.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Quattrocento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565655"/>
        </a:solidFill>
      </p:bgPr>
    </p:bg>
    <p:spTree>
      <p:nvGrpSpPr>
        <p:cNvPr id="15" name="Shape 15"/>
        <p:cNvGrpSpPr/>
        <p:nvPr/>
      </p:nvGrpSpPr>
      <p:grpSpPr>
        <a:xfrm>
          <a:off x="0" y="0"/>
          <a:ext cx="0" cy="0"/>
          <a:chOff x="0" y="0"/>
          <a:chExt cx="0" cy="0"/>
        </a:xfrm>
      </p:grpSpPr>
      <p:sp>
        <p:nvSpPr>
          <p:cNvPr id="16" name="Google Shape;16;p42"/>
          <p:cNvSpPr/>
          <p:nvPr/>
        </p:nvSpPr>
        <p:spPr>
          <a:xfrm>
            <a:off x="0" y="0"/>
            <a:ext cx="12192000" cy="4866468"/>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7" name="Google Shape;17;p42"/>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2"/>
          <p:cNvSpPr txBox="1"/>
          <p:nvPr>
            <p:ph idx="1" type="subTitle"/>
          </p:nvPr>
        </p:nvSpPr>
        <p:spPr>
          <a:xfrm>
            <a:off x="838202" y="5110609"/>
            <a:ext cx="10515598" cy="1137793"/>
          </a:xfrm>
          <a:prstGeom prst="rect">
            <a:avLst/>
          </a:prstGeom>
          <a:noFill/>
          <a:ln>
            <a:noFill/>
          </a:ln>
        </p:spPr>
        <p:txBody>
          <a:bodyPr anchorCtr="0" anchor="t" bIns="45700" lIns="91425" spcFirstLastPara="1" rIns="91425" wrap="square" tIns="45700">
            <a:normAutofit/>
          </a:bodyPr>
          <a:lstStyle>
            <a:lvl1pPr lvl="0" algn="r">
              <a:lnSpc>
                <a:spcPct val="150000"/>
              </a:lnSpc>
              <a:spcBef>
                <a:spcPts val="60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lvl="1" algn="ctr">
              <a:lnSpc>
                <a:spcPct val="90000"/>
              </a:lnSpc>
              <a:spcBef>
                <a:spcPts val="600"/>
              </a:spcBef>
              <a:spcAft>
                <a:spcPts val="0"/>
              </a:spcAft>
              <a:buClr>
                <a:schemeClr val="dk1"/>
              </a:buClr>
              <a:buSzPts val="2000"/>
              <a:buNone/>
              <a:defRPr sz="2000"/>
            </a:lvl2pPr>
            <a:lvl3pPr lvl="2" algn="ctr">
              <a:lnSpc>
                <a:spcPct val="90000"/>
              </a:lnSpc>
              <a:spcBef>
                <a:spcPts val="540"/>
              </a:spcBef>
              <a:spcAft>
                <a:spcPts val="0"/>
              </a:spcAft>
              <a:buClr>
                <a:schemeClr val="dk1"/>
              </a:buClr>
              <a:buSzPts val="1800"/>
              <a:buNone/>
              <a:defRPr sz="1800"/>
            </a:lvl3pPr>
            <a:lvl4pPr lvl="3" algn="ctr">
              <a:lnSpc>
                <a:spcPct val="90000"/>
              </a:lnSpc>
              <a:spcBef>
                <a:spcPts val="480"/>
              </a:spcBef>
              <a:spcAft>
                <a:spcPts val="0"/>
              </a:spcAft>
              <a:buClr>
                <a:schemeClr val="dk1"/>
              </a:buClr>
              <a:buSzPts val="1600"/>
              <a:buNone/>
              <a:defRPr sz="1600"/>
            </a:lvl4pPr>
            <a:lvl5pPr lvl="4" algn="ctr">
              <a:lnSpc>
                <a:spcPct val="90000"/>
              </a:lnSpc>
              <a:spcBef>
                <a:spcPts val="480"/>
              </a:spcBef>
              <a:spcAft>
                <a:spcPts val="0"/>
              </a:spcAft>
              <a:buClr>
                <a:schemeClr val="dk1"/>
              </a:buClr>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p:txBody>
      </p:sp>
      <p:sp>
        <p:nvSpPr>
          <p:cNvPr id="19" name="Google Shape;19;p42"/>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2"/>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2"/>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Quattrocento Sans"/>
                <a:ea typeface="Quattrocento Sans"/>
                <a:cs typeface="Quattrocento Sans"/>
                <a:sym typeface="Quattrocento Sans"/>
              </a:defRPr>
            </a:lvl1pPr>
            <a:lvl2pPr indent="0" lvl="1" marL="0" algn="r">
              <a:spcBef>
                <a:spcPts val="0"/>
              </a:spcBef>
              <a:buNone/>
              <a:defRPr b="0" i="0" sz="1200" u="none" cap="none" strike="noStrike">
                <a:solidFill>
                  <a:schemeClr val="lt1"/>
                </a:solidFill>
                <a:latin typeface="Quattrocento Sans"/>
                <a:ea typeface="Quattrocento Sans"/>
                <a:cs typeface="Quattrocento Sans"/>
                <a:sym typeface="Quattrocento Sans"/>
              </a:defRPr>
            </a:lvl2pPr>
            <a:lvl3pPr indent="0" lvl="2" marL="0" algn="r">
              <a:spcBef>
                <a:spcPts val="0"/>
              </a:spcBef>
              <a:buNone/>
              <a:defRPr b="0" i="0" sz="1200" u="none" cap="none" strike="noStrike">
                <a:solidFill>
                  <a:schemeClr val="lt1"/>
                </a:solidFill>
                <a:latin typeface="Quattrocento Sans"/>
                <a:ea typeface="Quattrocento Sans"/>
                <a:cs typeface="Quattrocento Sans"/>
                <a:sym typeface="Quattrocento Sans"/>
              </a:defRPr>
            </a:lvl3pPr>
            <a:lvl4pPr indent="0" lvl="3" marL="0" algn="r">
              <a:spcBef>
                <a:spcPts val="0"/>
              </a:spcBef>
              <a:buNone/>
              <a:defRPr b="0" i="0" sz="1200" u="none" cap="none" strike="noStrike">
                <a:solidFill>
                  <a:schemeClr val="lt1"/>
                </a:solidFill>
                <a:latin typeface="Quattrocento Sans"/>
                <a:ea typeface="Quattrocento Sans"/>
                <a:cs typeface="Quattrocento Sans"/>
                <a:sym typeface="Quattrocento Sans"/>
              </a:defRPr>
            </a:lvl4pPr>
            <a:lvl5pPr indent="0" lvl="4" marL="0" algn="r">
              <a:spcBef>
                <a:spcPts val="0"/>
              </a:spcBef>
              <a:buNone/>
              <a:defRPr b="0" i="0" sz="1200" u="none" cap="none" strike="noStrike">
                <a:solidFill>
                  <a:schemeClr val="lt1"/>
                </a:solidFill>
                <a:latin typeface="Quattrocento Sans"/>
                <a:ea typeface="Quattrocento Sans"/>
                <a:cs typeface="Quattrocento Sans"/>
                <a:sym typeface="Quattrocento Sans"/>
              </a:defRPr>
            </a:lvl5pPr>
            <a:lvl6pPr indent="0" lvl="5" marL="0" algn="r">
              <a:spcBef>
                <a:spcPts val="0"/>
              </a:spcBef>
              <a:buNone/>
              <a:defRPr b="0" i="0" sz="1200" u="none" cap="none" strike="noStrike">
                <a:solidFill>
                  <a:schemeClr val="lt1"/>
                </a:solidFill>
                <a:latin typeface="Quattrocento Sans"/>
                <a:ea typeface="Quattrocento Sans"/>
                <a:cs typeface="Quattrocento Sans"/>
                <a:sym typeface="Quattrocento Sans"/>
              </a:defRPr>
            </a:lvl6pPr>
            <a:lvl7pPr indent="0" lvl="6" marL="0" algn="r">
              <a:spcBef>
                <a:spcPts val="0"/>
              </a:spcBef>
              <a:buNone/>
              <a:defRPr b="0" i="0" sz="1200" u="none" cap="none" strike="noStrike">
                <a:solidFill>
                  <a:schemeClr val="lt1"/>
                </a:solidFill>
                <a:latin typeface="Quattrocento Sans"/>
                <a:ea typeface="Quattrocento Sans"/>
                <a:cs typeface="Quattrocento Sans"/>
                <a:sym typeface="Quattrocento Sans"/>
              </a:defRPr>
            </a:lvl7pPr>
            <a:lvl8pPr indent="0" lvl="7" marL="0" algn="r">
              <a:spcBef>
                <a:spcPts val="0"/>
              </a:spcBef>
              <a:buNone/>
              <a:defRPr b="0" i="0" sz="1200" u="none" cap="none" strike="noStrike">
                <a:solidFill>
                  <a:schemeClr val="lt1"/>
                </a:solidFill>
                <a:latin typeface="Quattrocento Sans"/>
                <a:ea typeface="Quattrocento Sans"/>
                <a:cs typeface="Quattrocento Sans"/>
                <a:sym typeface="Quattrocento Sans"/>
              </a:defRPr>
            </a:lvl8pPr>
            <a:lvl9pPr indent="0" lvl="8" marL="0" algn="r">
              <a:spcBef>
                <a:spcPts val="0"/>
              </a:spcBef>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42"/>
          <p:cNvSpPr/>
          <p:nvPr/>
        </p:nvSpPr>
        <p:spPr>
          <a:xfrm>
            <a:off x="0" y="0"/>
            <a:ext cx="12192000" cy="4866468"/>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23" name="Google Shape;23;p42"/>
          <p:cNvPicPr preferRelativeResize="0"/>
          <p:nvPr/>
        </p:nvPicPr>
        <p:blipFill rotWithShape="1">
          <a:blip r:embed="rId2">
            <a:alphaModFix/>
          </a:blip>
          <a:srcRect b="0" l="0" r="0" t="0"/>
          <a:stretch/>
        </p:blipFill>
        <p:spPr>
          <a:xfrm>
            <a:off x="390525" y="315939"/>
            <a:ext cx="4686300" cy="9239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5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51"/>
          <p:cNvSpPr txBox="1"/>
          <p:nvPr>
            <p:ph idx="1" type="body"/>
          </p:nvPr>
        </p:nvSpPr>
        <p:spPr>
          <a:xfrm>
            <a:off x="5183188" y="987427"/>
            <a:ext cx="6172200" cy="487362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94" name="Google Shape;94;p51"/>
          <p:cNvSpPr txBox="1"/>
          <p:nvPr>
            <p:ph idx="2"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1600"/>
              <a:buNone/>
              <a:defRPr sz="1600"/>
            </a:lvl1pPr>
            <a:lvl2pPr indent="-228600" lvl="1" marL="914400" algn="l">
              <a:lnSpc>
                <a:spcPct val="90000"/>
              </a:lnSpc>
              <a:spcBef>
                <a:spcPts val="420"/>
              </a:spcBef>
              <a:spcAft>
                <a:spcPts val="0"/>
              </a:spcAft>
              <a:buClr>
                <a:schemeClr val="dk1"/>
              </a:buClr>
              <a:buSzPts val="1400"/>
              <a:buNone/>
              <a:defRPr sz="1400"/>
            </a:lvl2pPr>
            <a:lvl3pPr indent="-228600" lvl="2" marL="1371600" algn="l">
              <a:lnSpc>
                <a:spcPct val="90000"/>
              </a:lnSpc>
              <a:spcBef>
                <a:spcPts val="360"/>
              </a:spcBef>
              <a:spcAft>
                <a:spcPts val="0"/>
              </a:spcAft>
              <a:buClr>
                <a:schemeClr val="dk1"/>
              </a:buClr>
              <a:buSzPts val="1200"/>
              <a:buNone/>
              <a:defRPr sz="1200"/>
            </a:lvl3pPr>
            <a:lvl4pPr indent="-228600" lvl="3" marL="1828800" algn="l">
              <a:lnSpc>
                <a:spcPct val="90000"/>
              </a:lnSpc>
              <a:spcBef>
                <a:spcPts val="300"/>
              </a:spcBef>
              <a:spcAft>
                <a:spcPts val="0"/>
              </a:spcAft>
              <a:buClr>
                <a:schemeClr val="dk1"/>
              </a:buClr>
              <a:buSzPts val="1000"/>
              <a:buNone/>
              <a:defRPr sz="1000"/>
            </a:lvl4pPr>
            <a:lvl5pPr indent="-228600" lvl="4" marL="2286000" algn="l">
              <a:lnSpc>
                <a:spcPct val="90000"/>
              </a:lnSpc>
              <a:spcBef>
                <a:spcPts val="300"/>
              </a:spcBef>
              <a:spcAft>
                <a:spcPts val="0"/>
              </a:spcAft>
              <a:buClr>
                <a:schemeClr val="dk1"/>
              </a:buClr>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95" name="Google Shape;95;p51"/>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51"/>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51"/>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8" name="Shape 98"/>
        <p:cNvGrpSpPr/>
        <p:nvPr/>
      </p:nvGrpSpPr>
      <p:grpSpPr>
        <a:xfrm>
          <a:off x="0" y="0"/>
          <a:ext cx="0" cy="0"/>
          <a:chOff x="0" y="0"/>
          <a:chExt cx="0" cy="0"/>
        </a:xfrm>
      </p:grpSpPr>
      <p:sp>
        <p:nvSpPr>
          <p:cNvPr id="99" name="Google Shape;99;p5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52"/>
          <p:cNvSpPr/>
          <p:nvPr>
            <p:ph idx="2" type="pic"/>
          </p:nvPr>
        </p:nvSpPr>
        <p:spPr>
          <a:xfrm>
            <a:off x="5183188" y="987427"/>
            <a:ext cx="6172200" cy="4873625"/>
          </a:xfrm>
          <a:prstGeom prst="rect">
            <a:avLst/>
          </a:prstGeom>
          <a:noFill/>
          <a:ln>
            <a:noFill/>
          </a:ln>
        </p:spPr>
      </p:sp>
      <p:sp>
        <p:nvSpPr>
          <p:cNvPr id="101" name="Google Shape;101;p52"/>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1600"/>
              <a:buNone/>
              <a:defRPr sz="1600"/>
            </a:lvl1pPr>
            <a:lvl2pPr indent="-228600" lvl="1" marL="914400" algn="l">
              <a:lnSpc>
                <a:spcPct val="90000"/>
              </a:lnSpc>
              <a:spcBef>
                <a:spcPts val="420"/>
              </a:spcBef>
              <a:spcAft>
                <a:spcPts val="0"/>
              </a:spcAft>
              <a:buClr>
                <a:schemeClr val="dk1"/>
              </a:buClr>
              <a:buSzPts val="1400"/>
              <a:buNone/>
              <a:defRPr sz="1400"/>
            </a:lvl2pPr>
            <a:lvl3pPr indent="-228600" lvl="2" marL="1371600" algn="l">
              <a:lnSpc>
                <a:spcPct val="90000"/>
              </a:lnSpc>
              <a:spcBef>
                <a:spcPts val="360"/>
              </a:spcBef>
              <a:spcAft>
                <a:spcPts val="0"/>
              </a:spcAft>
              <a:buClr>
                <a:schemeClr val="dk1"/>
              </a:buClr>
              <a:buSzPts val="1200"/>
              <a:buNone/>
              <a:defRPr sz="1200"/>
            </a:lvl3pPr>
            <a:lvl4pPr indent="-228600" lvl="3" marL="1828800" algn="l">
              <a:lnSpc>
                <a:spcPct val="90000"/>
              </a:lnSpc>
              <a:spcBef>
                <a:spcPts val="300"/>
              </a:spcBef>
              <a:spcAft>
                <a:spcPts val="0"/>
              </a:spcAft>
              <a:buClr>
                <a:schemeClr val="dk1"/>
              </a:buClr>
              <a:buSzPts val="1000"/>
              <a:buNone/>
              <a:defRPr sz="1000"/>
            </a:lvl4pPr>
            <a:lvl5pPr indent="-228600" lvl="4" marL="2286000" algn="l">
              <a:lnSpc>
                <a:spcPct val="90000"/>
              </a:lnSpc>
              <a:spcBef>
                <a:spcPts val="300"/>
              </a:spcBef>
              <a:spcAft>
                <a:spcPts val="0"/>
              </a:spcAft>
              <a:buClr>
                <a:schemeClr val="dk1"/>
              </a:buClr>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102" name="Google Shape;102;p52"/>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52"/>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52"/>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5" name="Shape 105"/>
        <p:cNvGrpSpPr/>
        <p:nvPr/>
      </p:nvGrpSpPr>
      <p:grpSpPr>
        <a:xfrm>
          <a:off x="0" y="0"/>
          <a:ext cx="0" cy="0"/>
          <a:chOff x="0" y="0"/>
          <a:chExt cx="0" cy="0"/>
        </a:xfrm>
      </p:grpSpPr>
      <p:sp>
        <p:nvSpPr>
          <p:cNvPr id="106" name="Google Shape;106;p53"/>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07" name="Google Shape;107;p5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5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9" name="Google Shape;109;p53"/>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53"/>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53"/>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53"/>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113" name="Google Shape;113;p53"/>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4" name="Shape 114"/>
        <p:cNvGrpSpPr/>
        <p:nvPr/>
      </p:nvGrpSpPr>
      <p:grpSpPr>
        <a:xfrm>
          <a:off x="0" y="0"/>
          <a:ext cx="0" cy="0"/>
          <a:chOff x="0" y="0"/>
          <a:chExt cx="0" cy="0"/>
        </a:xfrm>
      </p:grpSpPr>
      <p:sp>
        <p:nvSpPr>
          <p:cNvPr id="115" name="Google Shape;115;p54"/>
          <p:cNvSpPr/>
          <p:nvPr/>
        </p:nvSpPr>
        <p:spPr>
          <a:xfrm>
            <a:off x="10095346" y="0"/>
            <a:ext cx="2096655" cy="6858000"/>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16" name="Google Shape;116;p54"/>
          <p:cNvSpPr txBox="1"/>
          <p:nvPr>
            <p:ph type="title"/>
          </p:nvPr>
        </p:nvSpPr>
        <p:spPr>
          <a:xfrm rot="5400000">
            <a:off x="8219282" y="2361262"/>
            <a:ext cx="5811838" cy="18195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54"/>
          <p:cNvSpPr txBox="1"/>
          <p:nvPr>
            <p:ph idx="1" type="body"/>
          </p:nvPr>
        </p:nvSpPr>
        <p:spPr>
          <a:xfrm rot="5400000">
            <a:off x="1799432"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18" name="Google Shape;118;p54"/>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54"/>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54"/>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54"/>
          <p:cNvSpPr/>
          <p:nvPr/>
        </p:nvSpPr>
        <p:spPr>
          <a:xfrm>
            <a:off x="10095346" y="0"/>
            <a:ext cx="2096655" cy="6858000"/>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2" name="Shape 122"/>
        <p:cNvGrpSpPr/>
        <p:nvPr/>
      </p:nvGrpSpPr>
      <p:grpSpPr>
        <a:xfrm>
          <a:off x="0" y="0"/>
          <a:ext cx="0" cy="0"/>
          <a:chOff x="0" y="0"/>
          <a:chExt cx="0" cy="0"/>
        </a:xfrm>
      </p:grpSpPr>
      <p:sp>
        <p:nvSpPr>
          <p:cNvPr id="123" name="Google Shape;123;p55"/>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spcBef>
                <a:spcPts val="0"/>
              </a:spcBef>
              <a:spcAft>
                <a:spcPts val="0"/>
              </a:spcAft>
              <a:buClr>
                <a:schemeClr val="dk1"/>
              </a:buClr>
              <a:buSzPts val="2800"/>
              <a:buFont typeface="Quattrocento Sans"/>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4" name="Google Shape;124;p55"/>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2133"/>
              </a:spcBef>
              <a:spcAft>
                <a:spcPts val="0"/>
              </a:spcAft>
              <a:buClr>
                <a:schemeClr val="dk1"/>
              </a:buClr>
              <a:buSzPts val="1400"/>
              <a:buChar char="○"/>
              <a:defRPr/>
            </a:lvl2pPr>
            <a:lvl3pPr indent="-317500" lvl="2" marL="1371600" algn="l">
              <a:lnSpc>
                <a:spcPct val="90000"/>
              </a:lnSpc>
              <a:spcBef>
                <a:spcPts val="2133"/>
              </a:spcBef>
              <a:spcAft>
                <a:spcPts val="0"/>
              </a:spcAft>
              <a:buClr>
                <a:schemeClr val="dk1"/>
              </a:buClr>
              <a:buSzPts val="1400"/>
              <a:buChar char="■"/>
              <a:defRPr/>
            </a:lvl3pPr>
            <a:lvl4pPr indent="-317500" lvl="3" marL="1828800" algn="l">
              <a:lnSpc>
                <a:spcPct val="90000"/>
              </a:lnSpc>
              <a:spcBef>
                <a:spcPts val="2133"/>
              </a:spcBef>
              <a:spcAft>
                <a:spcPts val="0"/>
              </a:spcAft>
              <a:buClr>
                <a:schemeClr val="dk1"/>
              </a:buClr>
              <a:buSzPts val="1400"/>
              <a:buChar char="●"/>
              <a:defRPr/>
            </a:lvl4pPr>
            <a:lvl5pPr indent="-317500" lvl="4" marL="2286000" algn="l">
              <a:lnSpc>
                <a:spcPct val="90000"/>
              </a:lnSpc>
              <a:spcBef>
                <a:spcPts val="2133"/>
              </a:spcBef>
              <a:spcAft>
                <a:spcPts val="0"/>
              </a:spcAft>
              <a:buClr>
                <a:schemeClr val="dk1"/>
              </a:buClr>
              <a:buSzPts val="1400"/>
              <a:buChar char="○"/>
              <a:defRPr/>
            </a:lvl5pPr>
            <a:lvl6pPr indent="-317500" lvl="5" marL="2743200" algn="l">
              <a:lnSpc>
                <a:spcPct val="90000"/>
              </a:lnSpc>
              <a:spcBef>
                <a:spcPts val="2133"/>
              </a:spcBef>
              <a:spcAft>
                <a:spcPts val="0"/>
              </a:spcAft>
              <a:buClr>
                <a:schemeClr val="dk1"/>
              </a:buClr>
              <a:buSzPts val="1400"/>
              <a:buChar char="■"/>
              <a:defRPr/>
            </a:lvl6pPr>
            <a:lvl7pPr indent="-317500" lvl="6" marL="3200400" algn="l">
              <a:lnSpc>
                <a:spcPct val="90000"/>
              </a:lnSpc>
              <a:spcBef>
                <a:spcPts val="2133"/>
              </a:spcBef>
              <a:spcAft>
                <a:spcPts val="0"/>
              </a:spcAft>
              <a:buClr>
                <a:schemeClr val="dk1"/>
              </a:buClr>
              <a:buSzPts val="1400"/>
              <a:buChar char="●"/>
              <a:defRPr/>
            </a:lvl7pPr>
            <a:lvl8pPr indent="-317500" lvl="7" marL="3657600" algn="l">
              <a:lnSpc>
                <a:spcPct val="90000"/>
              </a:lnSpc>
              <a:spcBef>
                <a:spcPts val="2133"/>
              </a:spcBef>
              <a:spcAft>
                <a:spcPts val="0"/>
              </a:spcAft>
              <a:buClr>
                <a:schemeClr val="dk1"/>
              </a:buClr>
              <a:buSzPts val="1400"/>
              <a:buChar char="○"/>
              <a:defRPr/>
            </a:lvl8pPr>
            <a:lvl9pPr indent="-317500" lvl="8" marL="4114800" algn="l">
              <a:lnSpc>
                <a:spcPct val="90000"/>
              </a:lnSpc>
              <a:spcBef>
                <a:spcPts val="2133"/>
              </a:spcBef>
              <a:spcAft>
                <a:spcPts val="2133"/>
              </a:spcAft>
              <a:buClr>
                <a:schemeClr val="dk1"/>
              </a:buClr>
              <a:buSzPts val="1400"/>
              <a:buChar char="■"/>
              <a:defRPr/>
            </a:lvl9pPr>
          </a:lstStyle>
          <a:p/>
        </p:txBody>
      </p:sp>
      <p:sp>
        <p:nvSpPr>
          <p:cNvPr id="125" name="Google Shape;125;p5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1pPr>
            <a:lvl2pPr indent="0" lvl="1"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2pPr>
            <a:lvl3pPr indent="0" lvl="2"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3pPr>
            <a:lvl4pPr indent="0" lvl="3"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4pPr>
            <a:lvl5pPr indent="0" lvl="4"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5pPr>
            <a:lvl6pPr indent="0" lvl="5"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6pPr>
            <a:lvl7pPr indent="0" lvl="6"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7pPr>
            <a:lvl8pPr indent="0" lvl="7"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8pPr>
            <a:lvl9pPr indent="0" lvl="8"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6" name="Shape 126"/>
        <p:cNvGrpSpPr/>
        <p:nvPr/>
      </p:nvGrpSpPr>
      <p:grpSpPr>
        <a:xfrm>
          <a:off x="0" y="0"/>
          <a:ext cx="0" cy="0"/>
          <a:chOff x="0" y="0"/>
          <a:chExt cx="0" cy="0"/>
        </a:xfrm>
      </p:grpSpPr>
      <p:sp>
        <p:nvSpPr>
          <p:cNvPr id="127" name="Google Shape;127;p56"/>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spcBef>
                <a:spcPts val="0"/>
              </a:spcBef>
              <a:spcAft>
                <a:spcPts val="0"/>
              </a:spcAft>
              <a:buClr>
                <a:schemeClr val="dk1"/>
              </a:buClr>
              <a:buSzPts val="2800"/>
              <a:buFont typeface="Quattrocento Sans"/>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8" name="Google Shape;128;p56"/>
          <p:cNvSpPr txBox="1"/>
          <p:nvPr>
            <p:ph idx="1" type="body"/>
          </p:nvPr>
        </p:nvSpPr>
        <p:spPr>
          <a:xfrm>
            <a:off x="415600" y="1536633"/>
            <a:ext cx="53332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90000"/>
              </a:lnSpc>
              <a:spcBef>
                <a:spcPts val="0"/>
              </a:spcBef>
              <a:spcAft>
                <a:spcPts val="0"/>
              </a:spcAft>
              <a:buClr>
                <a:schemeClr val="dk1"/>
              </a:buClr>
              <a:buSzPts val="1400"/>
              <a:buChar char="●"/>
              <a:defRPr sz="1867"/>
            </a:lvl1pPr>
            <a:lvl2pPr indent="-304800" lvl="1" marL="914400" algn="l">
              <a:lnSpc>
                <a:spcPct val="90000"/>
              </a:lnSpc>
              <a:spcBef>
                <a:spcPts val="2133"/>
              </a:spcBef>
              <a:spcAft>
                <a:spcPts val="0"/>
              </a:spcAft>
              <a:buClr>
                <a:schemeClr val="dk1"/>
              </a:buClr>
              <a:buSzPts val="1200"/>
              <a:buChar char="○"/>
              <a:defRPr sz="1600"/>
            </a:lvl2pPr>
            <a:lvl3pPr indent="-304800" lvl="2" marL="1371600" algn="l">
              <a:lnSpc>
                <a:spcPct val="90000"/>
              </a:lnSpc>
              <a:spcBef>
                <a:spcPts val="2133"/>
              </a:spcBef>
              <a:spcAft>
                <a:spcPts val="0"/>
              </a:spcAft>
              <a:buClr>
                <a:schemeClr val="dk1"/>
              </a:buClr>
              <a:buSzPts val="1200"/>
              <a:buChar char="■"/>
              <a:defRPr sz="1600"/>
            </a:lvl3pPr>
            <a:lvl4pPr indent="-304800" lvl="3" marL="1828800" algn="l">
              <a:lnSpc>
                <a:spcPct val="90000"/>
              </a:lnSpc>
              <a:spcBef>
                <a:spcPts val="2133"/>
              </a:spcBef>
              <a:spcAft>
                <a:spcPts val="0"/>
              </a:spcAft>
              <a:buClr>
                <a:schemeClr val="dk1"/>
              </a:buClr>
              <a:buSzPts val="1200"/>
              <a:buChar char="●"/>
              <a:defRPr sz="1600"/>
            </a:lvl4pPr>
            <a:lvl5pPr indent="-304800" lvl="4" marL="2286000" algn="l">
              <a:lnSpc>
                <a:spcPct val="90000"/>
              </a:lnSpc>
              <a:spcBef>
                <a:spcPts val="2133"/>
              </a:spcBef>
              <a:spcAft>
                <a:spcPts val="0"/>
              </a:spcAft>
              <a:buClr>
                <a:schemeClr val="dk1"/>
              </a:buClr>
              <a:buSzPts val="1200"/>
              <a:buChar char="○"/>
              <a:defRPr sz="1600"/>
            </a:lvl5pPr>
            <a:lvl6pPr indent="-304800" lvl="5" marL="2743200" algn="l">
              <a:lnSpc>
                <a:spcPct val="90000"/>
              </a:lnSpc>
              <a:spcBef>
                <a:spcPts val="2133"/>
              </a:spcBef>
              <a:spcAft>
                <a:spcPts val="0"/>
              </a:spcAft>
              <a:buClr>
                <a:schemeClr val="dk1"/>
              </a:buClr>
              <a:buSzPts val="1200"/>
              <a:buChar char="■"/>
              <a:defRPr sz="1600"/>
            </a:lvl6pPr>
            <a:lvl7pPr indent="-304800" lvl="6" marL="3200400" algn="l">
              <a:lnSpc>
                <a:spcPct val="90000"/>
              </a:lnSpc>
              <a:spcBef>
                <a:spcPts val="2133"/>
              </a:spcBef>
              <a:spcAft>
                <a:spcPts val="0"/>
              </a:spcAft>
              <a:buClr>
                <a:schemeClr val="dk1"/>
              </a:buClr>
              <a:buSzPts val="1200"/>
              <a:buChar char="●"/>
              <a:defRPr sz="1600"/>
            </a:lvl7pPr>
            <a:lvl8pPr indent="-304800" lvl="7" marL="3657600" algn="l">
              <a:lnSpc>
                <a:spcPct val="90000"/>
              </a:lnSpc>
              <a:spcBef>
                <a:spcPts val="2133"/>
              </a:spcBef>
              <a:spcAft>
                <a:spcPts val="0"/>
              </a:spcAft>
              <a:buClr>
                <a:schemeClr val="dk1"/>
              </a:buClr>
              <a:buSzPts val="1200"/>
              <a:buChar char="○"/>
              <a:defRPr sz="1600"/>
            </a:lvl8pPr>
            <a:lvl9pPr indent="-304800" lvl="8" marL="4114800" algn="l">
              <a:lnSpc>
                <a:spcPct val="90000"/>
              </a:lnSpc>
              <a:spcBef>
                <a:spcPts val="2133"/>
              </a:spcBef>
              <a:spcAft>
                <a:spcPts val="2133"/>
              </a:spcAft>
              <a:buClr>
                <a:schemeClr val="dk1"/>
              </a:buClr>
              <a:buSzPts val="1200"/>
              <a:buChar char="■"/>
              <a:defRPr sz="1600"/>
            </a:lvl9pPr>
          </a:lstStyle>
          <a:p/>
        </p:txBody>
      </p:sp>
      <p:sp>
        <p:nvSpPr>
          <p:cNvPr id="129" name="Google Shape;129;p56"/>
          <p:cNvSpPr txBox="1"/>
          <p:nvPr>
            <p:ph idx="2" type="body"/>
          </p:nvPr>
        </p:nvSpPr>
        <p:spPr>
          <a:xfrm>
            <a:off x="6443200" y="1536633"/>
            <a:ext cx="53332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90000"/>
              </a:lnSpc>
              <a:spcBef>
                <a:spcPts val="0"/>
              </a:spcBef>
              <a:spcAft>
                <a:spcPts val="0"/>
              </a:spcAft>
              <a:buClr>
                <a:schemeClr val="dk1"/>
              </a:buClr>
              <a:buSzPts val="1400"/>
              <a:buChar char="●"/>
              <a:defRPr sz="1867"/>
            </a:lvl1pPr>
            <a:lvl2pPr indent="-304800" lvl="1" marL="914400" algn="l">
              <a:lnSpc>
                <a:spcPct val="90000"/>
              </a:lnSpc>
              <a:spcBef>
                <a:spcPts val="2133"/>
              </a:spcBef>
              <a:spcAft>
                <a:spcPts val="0"/>
              </a:spcAft>
              <a:buClr>
                <a:schemeClr val="dk1"/>
              </a:buClr>
              <a:buSzPts val="1200"/>
              <a:buChar char="○"/>
              <a:defRPr sz="1600"/>
            </a:lvl2pPr>
            <a:lvl3pPr indent="-304800" lvl="2" marL="1371600" algn="l">
              <a:lnSpc>
                <a:spcPct val="90000"/>
              </a:lnSpc>
              <a:spcBef>
                <a:spcPts val="2133"/>
              </a:spcBef>
              <a:spcAft>
                <a:spcPts val="0"/>
              </a:spcAft>
              <a:buClr>
                <a:schemeClr val="dk1"/>
              </a:buClr>
              <a:buSzPts val="1200"/>
              <a:buChar char="■"/>
              <a:defRPr sz="1600"/>
            </a:lvl3pPr>
            <a:lvl4pPr indent="-304800" lvl="3" marL="1828800" algn="l">
              <a:lnSpc>
                <a:spcPct val="90000"/>
              </a:lnSpc>
              <a:spcBef>
                <a:spcPts val="2133"/>
              </a:spcBef>
              <a:spcAft>
                <a:spcPts val="0"/>
              </a:spcAft>
              <a:buClr>
                <a:schemeClr val="dk1"/>
              </a:buClr>
              <a:buSzPts val="1200"/>
              <a:buChar char="●"/>
              <a:defRPr sz="1600"/>
            </a:lvl4pPr>
            <a:lvl5pPr indent="-304800" lvl="4" marL="2286000" algn="l">
              <a:lnSpc>
                <a:spcPct val="90000"/>
              </a:lnSpc>
              <a:spcBef>
                <a:spcPts val="2133"/>
              </a:spcBef>
              <a:spcAft>
                <a:spcPts val="0"/>
              </a:spcAft>
              <a:buClr>
                <a:schemeClr val="dk1"/>
              </a:buClr>
              <a:buSzPts val="1200"/>
              <a:buChar char="○"/>
              <a:defRPr sz="1600"/>
            </a:lvl5pPr>
            <a:lvl6pPr indent="-304800" lvl="5" marL="2743200" algn="l">
              <a:lnSpc>
                <a:spcPct val="90000"/>
              </a:lnSpc>
              <a:spcBef>
                <a:spcPts val="2133"/>
              </a:spcBef>
              <a:spcAft>
                <a:spcPts val="0"/>
              </a:spcAft>
              <a:buClr>
                <a:schemeClr val="dk1"/>
              </a:buClr>
              <a:buSzPts val="1200"/>
              <a:buChar char="■"/>
              <a:defRPr sz="1600"/>
            </a:lvl6pPr>
            <a:lvl7pPr indent="-304800" lvl="6" marL="3200400" algn="l">
              <a:lnSpc>
                <a:spcPct val="90000"/>
              </a:lnSpc>
              <a:spcBef>
                <a:spcPts val="2133"/>
              </a:spcBef>
              <a:spcAft>
                <a:spcPts val="0"/>
              </a:spcAft>
              <a:buClr>
                <a:schemeClr val="dk1"/>
              </a:buClr>
              <a:buSzPts val="1200"/>
              <a:buChar char="●"/>
              <a:defRPr sz="1600"/>
            </a:lvl7pPr>
            <a:lvl8pPr indent="-304800" lvl="7" marL="3657600" algn="l">
              <a:lnSpc>
                <a:spcPct val="90000"/>
              </a:lnSpc>
              <a:spcBef>
                <a:spcPts val="2133"/>
              </a:spcBef>
              <a:spcAft>
                <a:spcPts val="0"/>
              </a:spcAft>
              <a:buClr>
                <a:schemeClr val="dk1"/>
              </a:buClr>
              <a:buSzPts val="1200"/>
              <a:buChar char="○"/>
              <a:defRPr sz="1600"/>
            </a:lvl8pPr>
            <a:lvl9pPr indent="-304800" lvl="8" marL="4114800" algn="l">
              <a:lnSpc>
                <a:spcPct val="90000"/>
              </a:lnSpc>
              <a:spcBef>
                <a:spcPts val="2133"/>
              </a:spcBef>
              <a:spcAft>
                <a:spcPts val="2133"/>
              </a:spcAft>
              <a:buClr>
                <a:schemeClr val="dk1"/>
              </a:buClr>
              <a:buSzPts val="1200"/>
              <a:buChar char="■"/>
              <a:defRPr sz="1600"/>
            </a:lvl9pPr>
          </a:lstStyle>
          <a:p/>
        </p:txBody>
      </p:sp>
      <p:sp>
        <p:nvSpPr>
          <p:cNvPr id="130" name="Google Shape;130;p5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1pPr>
            <a:lvl2pPr indent="0" lvl="1"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2pPr>
            <a:lvl3pPr indent="0" lvl="2"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3pPr>
            <a:lvl4pPr indent="0" lvl="3"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4pPr>
            <a:lvl5pPr indent="0" lvl="4"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5pPr>
            <a:lvl6pPr indent="0" lvl="5"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6pPr>
            <a:lvl7pPr indent="0" lvl="6"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7pPr>
            <a:lvl8pPr indent="0" lvl="7"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8pPr>
            <a:lvl9pPr indent="0" lvl="8"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24" name="Shape 24"/>
        <p:cNvGrpSpPr/>
        <p:nvPr/>
      </p:nvGrpSpPr>
      <p:grpSpPr>
        <a:xfrm>
          <a:off x="0" y="0"/>
          <a:ext cx="0" cy="0"/>
          <a:chOff x="0" y="0"/>
          <a:chExt cx="0" cy="0"/>
        </a:xfrm>
      </p:grpSpPr>
      <p:sp>
        <p:nvSpPr>
          <p:cNvPr id="25" name="Google Shape;25;p43"/>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6" name="Google Shape;26;p4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19100" lvl="0" marL="457200" algn="l">
              <a:lnSpc>
                <a:spcPct val="90000"/>
              </a:lnSpc>
              <a:spcBef>
                <a:spcPts val="900"/>
              </a:spcBef>
              <a:spcAft>
                <a:spcPts val="0"/>
              </a:spcAft>
              <a:buClr>
                <a:srgbClr val="7F7F7F"/>
              </a:buClr>
              <a:buSzPts val="3000"/>
              <a:buChar char="•"/>
              <a:defRPr sz="3000">
                <a:solidFill>
                  <a:srgbClr val="7F7F7F"/>
                </a:solidFill>
              </a:defRPr>
            </a:lvl1pPr>
            <a:lvl2pPr indent="-393700" lvl="1" marL="914400" algn="l">
              <a:lnSpc>
                <a:spcPct val="90000"/>
              </a:lnSpc>
              <a:spcBef>
                <a:spcPts val="780"/>
              </a:spcBef>
              <a:spcAft>
                <a:spcPts val="0"/>
              </a:spcAft>
              <a:buClr>
                <a:srgbClr val="7F7F7F"/>
              </a:buClr>
              <a:buSzPts val="2600"/>
              <a:buChar char="•"/>
              <a:defRPr sz="2600">
                <a:solidFill>
                  <a:srgbClr val="7F7F7F"/>
                </a:solidFill>
              </a:defRPr>
            </a:lvl2pPr>
            <a:lvl3pPr indent="-355600" lvl="2" marL="1371600" algn="l">
              <a:lnSpc>
                <a:spcPct val="90000"/>
              </a:lnSpc>
              <a:spcBef>
                <a:spcPts val="600"/>
              </a:spcBef>
              <a:spcAft>
                <a:spcPts val="0"/>
              </a:spcAft>
              <a:buClr>
                <a:srgbClr val="7F7F7F"/>
              </a:buClr>
              <a:buSzPts val="2000"/>
              <a:buChar char="•"/>
              <a:defRPr sz="2000">
                <a:solidFill>
                  <a:srgbClr val="7F7F7F"/>
                </a:solidFill>
              </a:defRPr>
            </a:lvl3pPr>
            <a:lvl4pPr indent="-342900" lvl="3" marL="1828800" algn="l">
              <a:lnSpc>
                <a:spcPct val="90000"/>
              </a:lnSpc>
              <a:spcBef>
                <a:spcPts val="540"/>
              </a:spcBef>
              <a:spcAft>
                <a:spcPts val="0"/>
              </a:spcAft>
              <a:buClr>
                <a:srgbClr val="7F7F7F"/>
              </a:buClr>
              <a:buSzPts val="1800"/>
              <a:buChar char="•"/>
              <a:defRPr sz="1800">
                <a:solidFill>
                  <a:srgbClr val="7F7F7F"/>
                </a:solidFill>
              </a:defRPr>
            </a:lvl4pPr>
            <a:lvl5pPr indent="-304800" lvl="4" marL="2286000" algn="l">
              <a:lnSpc>
                <a:spcPct val="90000"/>
              </a:lnSpc>
              <a:spcBef>
                <a:spcPts val="360"/>
              </a:spcBef>
              <a:spcAft>
                <a:spcPts val="0"/>
              </a:spcAft>
              <a:buClr>
                <a:srgbClr val="7F7F7F"/>
              </a:buClr>
              <a:buSzPts val="1200"/>
              <a:buChar char="•"/>
              <a:defRPr sz="12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28" name="Google Shape;28;p43"/>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3"/>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3"/>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43"/>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32" name="Google Shape;32;p43"/>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33" name="Shape 33"/>
        <p:cNvGrpSpPr/>
        <p:nvPr/>
      </p:nvGrpSpPr>
      <p:grpSpPr>
        <a:xfrm>
          <a:off x="0" y="0"/>
          <a:ext cx="0" cy="0"/>
          <a:chOff x="0" y="0"/>
          <a:chExt cx="0" cy="0"/>
        </a:xfrm>
      </p:grpSpPr>
      <p:sp>
        <p:nvSpPr>
          <p:cNvPr id="34" name="Google Shape;34;p44"/>
          <p:cNvSpPr/>
          <p:nvPr/>
        </p:nvSpPr>
        <p:spPr>
          <a:xfrm>
            <a:off x="0" y="1709738"/>
            <a:ext cx="12192000" cy="357518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5" name="Google Shape;35;p44"/>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4800"/>
              <a:buFont typeface="Quattrocento Sans"/>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4"/>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4"/>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4"/>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
        <p:nvSpPr>
          <p:cNvPr id="40" name="Google Shape;40;p45"/>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5"/>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5"/>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46"/>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5" name="Google Shape;45;p46"/>
          <p:cNvSpPr txBox="1"/>
          <p:nvPr>
            <p:ph type="title"/>
          </p:nvPr>
        </p:nvSpPr>
        <p:spPr>
          <a:xfrm>
            <a:off x="604434" y="0"/>
            <a:ext cx="10749367" cy="120886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6"/>
          <p:cNvSpPr txBox="1"/>
          <p:nvPr>
            <p:ph idx="1" type="body"/>
          </p:nvPr>
        </p:nvSpPr>
        <p:spPr>
          <a:xfrm>
            <a:off x="838201" y="1825625"/>
            <a:ext cx="4167753"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660"/>
              </a:spcBef>
              <a:spcAft>
                <a:spcPts val="0"/>
              </a:spcAft>
              <a:buClr>
                <a:srgbClr val="7F7F7F"/>
              </a:buClr>
              <a:buSzPts val="2200"/>
              <a:buNone/>
              <a:defRPr sz="2200">
                <a:solidFill>
                  <a:srgbClr val="7F7F7F"/>
                </a:solidFill>
              </a:defRPr>
            </a:lvl1pPr>
            <a:lvl2pPr indent="-342900" lvl="1" marL="914400" algn="l">
              <a:lnSpc>
                <a:spcPct val="150000"/>
              </a:lnSpc>
              <a:spcBef>
                <a:spcPts val="1200"/>
              </a:spcBef>
              <a:spcAft>
                <a:spcPts val="0"/>
              </a:spcAft>
              <a:buClr>
                <a:srgbClr val="7F7F7F"/>
              </a:buClr>
              <a:buSzPts val="1800"/>
              <a:buChar char="•"/>
              <a:defRPr sz="1800">
                <a:solidFill>
                  <a:srgbClr val="7F7F7F"/>
                </a:solidFill>
              </a:defRPr>
            </a:lvl2pPr>
            <a:lvl3pPr indent="-304800" lvl="2" marL="1371600" algn="l">
              <a:lnSpc>
                <a:spcPct val="150000"/>
              </a:lnSpc>
              <a:spcBef>
                <a:spcPts val="1200"/>
              </a:spcBef>
              <a:spcAft>
                <a:spcPts val="0"/>
              </a:spcAft>
              <a:buClr>
                <a:srgbClr val="7F7F7F"/>
              </a:buClr>
              <a:buSzPts val="1200"/>
              <a:buChar char="•"/>
              <a:defRPr sz="1200">
                <a:solidFill>
                  <a:srgbClr val="7F7F7F"/>
                </a:solidFill>
              </a:defRPr>
            </a:lvl3pPr>
            <a:lvl4pPr indent="-298450" lvl="3" marL="1828800" algn="l">
              <a:lnSpc>
                <a:spcPct val="150000"/>
              </a:lnSpc>
              <a:spcBef>
                <a:spcPts val="1200"/>
              </a:spcBef>
              <a:spcAft>
                <a:spcPts val="0"/>
              </a:spcAft>
              <a:buClr>
                <a:srgbClr val="7F7F7F"/>
              </a:buClr>
              <a:buSzPts val="1100"/>
              <a:buChar char="•"/>
              <a:defRPr sz="1100">
                <a:solidFill>
                  <a:srgbClr val="7F7F7F"/>
                </a:solidFill>
              </a:defRPr>
            </a:lvl4pPr>
            <a:lvl5pPr indent="-298450" lvl="4" marL="2286000" algn="l">
              <a:lnSpc>
                <a:spcPct val="150000"/>
              </a:lnSpc>
              <a:spcBef>
                <a:spcPts val="1200"/>
              </a:spcBef>
              <a:spcAft>
                <a:spcPts val="0"/>
              </a:spcAft>
              <a:buClr>
                <a:srgbClr val="7F7F7F"/>
              </a:buClr>
              <a:buSzPts val="1100"/>
              <a:buChar char="•"/>
              <a:defRPr sz="1100">
                <a:solidFill>
                  <a:srgbClr val="7F7F7F"/>
                </a:solidFill>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47" name="Google Shape;47;p46"/>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6"/>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6"/>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46"/>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51" name="Google Shape;51;p46"/>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47"/>
          <p:cNvSpPr/>
          <p:nvPr/>
        </p:nvSpPr>
        <p:spPr>
          <a:xfrm>
            <a:off x="5656882" y="1709738"/>
            <a:ext cx="6535119" cy="357518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4" name="Google Shape;54;p47"/>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55A4"/>
              </a:buClr>
              <a:buSzPts val="4800"/>
              <a:buFont typeface="Quattrocento Sans"/>
              <a:buNone/>
              <a:defRPr sz="4800">
                <a:solidFill>
                  <a:srgbClr val="0055A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47"/>
          <p:cNvSpPr txBox="1"/>
          <p:nvPr>
            <p:ph idx="1" type="body"/>
          </p:nvPr>
        </p:nvSpPr>
        <p:spPr>
          <a:xfrm>
            <a:off x="6323308" y="2402237"/>
            <a:ext cx="5269424" cy="218722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84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2000"/>
              <a:buNone/>
              <a:defRPr sz="2000"/>
            </a:lvl2pPr>
            <a:lvl3pPr indent="-228600" lvl="2" marL="1371600" algn="l">
              <a:lnSpc>
                <a:spcPct val="90000"/>
              </a:lnSpc>
              <a:spcBef>
                <a:spcPts val="540"/>
              </a:spcBef>
              <a:spcAft>
                <a:spcPts val="0"/>
              </a:spcAft>
              <a:buClr>
                <a:schemeClr val="dk1"/>
              </a:buClr>
              <a:buSzPts val="1800"/>
              <a:buNone/>
              <a:defRPr sz="1800"/>
            </a:lvl3pPr>
            <a:lvl4pPr indent="-228600" lvl="3" marL="1828800" algn="l">
              <a:lnSpc>
                <a:spcPct val="90000"/>
              </a:lnSpc>
              <a:spcBef>
                <a:spcPts val="480"/>
              </a:spcBef>
              <a:spcAft>
                <a:spcPts val="0"/>
              </a:spcAft>
              <a:buClr>
                <a:schemeClr val="dk1"/>
              </a:buClr>
              <a:buSzPts val="1600"/>
              <a:buNone/>
              <a:defRPr sz="1600"/>
            </a:lvl4pPr>
            <a:lvl5pPr indent="-228600" lvl="4" marL="2286000" algn="l">
              <a:lnSpc>
                <a:spcPct val="90000"/>
              </a:lnSpc>
              <a:spcBef>
                <a:spcPts val="480"/>
              </a:spcBef>
              <a:spcAft>
                <a:spcPts val="0"/>
              </a:spcAft>
              <a:buClr>
                <a:schemeClr val="dk1"/>
              </a:buClr>
              <a:buSzPts val="1600"/>
              <a:buNone/>
              <a:defRPr sz="1600"/>
            </a:lvl5pPr>
            <a:lvl6pPr indent="-228600" lvl="5" marL="2743200" algn="l">
              <a:lnSpc>
                <a:spcPct val="90000"/>
              </a:lnSpc>
              <a:spcBef>
                <a:spcPts val="480"/>
              </a:spcBef>
              <a:spcAft>
                <a:spcPts val="0"/>
              </a:spcAft>
              <a:buClr>
                <a:schemeClr val="dk1"/>
              </a:buClr>
              <a:buSzPts val="1600"/>
              <a:buNone/>
              <a:defRPr sz="1600"/>
            </a:lvl6pPr>
            <a:lvl7pPr indent="-228600" lvl="6" marL="3200400" algn="l">
              <a:lnSpc>
                <a:spcPct val="90000"/>
              </a:lnSpc>
              <a:spcBef>
                <a:spcPts val="480"/>
              </a:spcBef>
              <a:spcAft>
                <a:spcPts val="0"/>
              </a:spcAft>
              <a:buClr>
                <a:schemeClr val="dk1"/>
              </a:buClr>
              <a:buSzPts val="1600"/>
              <a:buNone/>
              <a:defRPr sz="1600"/>
            </a:lvl7pPr>
            <a:lvl8pPr indent="-228600" lvl="7" marL="3657600" algn="l">
              <a:lnSpc>
                <a:spcPct val="90000"/>
              </a:lnSpc>
              <a:spcBef>
                <a:spcPts val="480"/>
              </a:spcBef>
              <a:spcAft>
                <a:spcPts val="0"/>
              </a:spcAft>
              <a:buClr>
                <a:schemeClr val="dk1"/>
              </a:buClr>
              <a:buSzPts val="1600"/>
              <a:buNone/>
              <a:defRPr sz="1600"/>
            </a:lvl8pPr>
            <a:lvl9pPr indent="-228600" lvl="8" marL="4114800" algn="l">
              <a:lnSpc>
                <a:spcPct val="90000"/>
              </a:lnSpc>
              <a:spcBef>
                <a:spcPts val="480"/>
              </a:spcBef>
              <a:spcAft>
                <a:spcPts val="0"/>
              </a:spcAft>
              <a:buClr>
                <a:schemeClr val="dk1"/>
              </a:buClr>
              <a:buSzPts val="1600"/>
              <a:buNone/>
              <a:defRPr sz="1600"/>
            </a:lvl9pPr>
          </a:lstStyle>
          <a:p/>
        </p:txBody>
      </p:sp>
      <p:sp>
        <p:nvSpPr>
          <p:cNvPr id="56" name="Google Shape;56;p47"/>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7"/>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7"/>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47"/>
          <p:cNvSpPr/>
          <p:nvPr/>
        </p:nvSpPr>
        <p:spPr>
          <a:xfrm>
            <a:off x="5656882" y="1709738"/>
            <a:ext cx="6535119" cy="357518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60" name="Google Shape;60;p47"/>
          <p:cNvPicPr preferRelativeResize="0"/>
          <p:nvPr/>
        </p:nvPicPr>
        <p:blipFill rotWithShape="1">
          <a:blip r:embed="rId2">
            <a:alphaModFix/>
          </a:blip>
          <a:srcRect b="0" l="0" r="0" t="0"/>
          <a:stretch/>
        </p:blipFill>
        <p:spPr>
          <a:xfrm>
            <a:off x="6787643" y="3074570"/>
            <a:ext cx="4273596" cy="84255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sp>
        <p:nvSpPr>
          <p:cNvPr id="62" name="Google Shape;62;p48"/>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3" name="Google Shape;63;p4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4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660"/>
              </a:spcBef>
              <a:spcAft>
                <a:spcPts val="0"/>
              </a:spcAft>
              <a:buClr>
                <a:srgbClr val="7F7F7F"/>
              </a:buClr>
              <a:buSzPts val="2200"/>
              <a:buChar char="•"/>
              <a:defRPr sz="2200">
                <a:solidFill>
                  <a:srgbClr val="7F7F7F"/>
                </a:solidFill>
              </a:defRPr>
            </a:lvl1pPr>
            <a:lvl2pPr indent="-342900" lvl="1" marL="914400" algn="l">
              <a:lnSpc>
                <a:spcPct val="90000"/>
              </a:lnSpc>
              <a:spcBef>
                <a:spcPts val="540"/>
              </a:spcBef>
              <a:spcAft>
                <a:spcPts val="0"/>
              </a:spcAft>
              <a:buClr>
                <a:srgbClr val="7F7F7F"/>
              </a:buClr>
              <a:buSzPts val="1800"/>
              <a:buChar char="•"/>
              <a:defRPr sz="1800">
                <a:solidFill>
                  <a:srgbClr val="7F7F7F"/>
                </a:solidFill>
              </a:defRPr>
            </a:lvl2pPr>
            <a:lvl3pPr indent="-330200" lvl="2" marL="1371600" algn="l">
              <a:lnSpc>
                <a:spcPct val="90000"/>
              </a:lnSpc>
              <a:spcBef>
                <a:spcPts val="480"/>
              </a:spcBef>
              <a:spcAft>
                <a:spcPts val="0"/>
              </a:spcAft>
              <a:buClr>
                <a:srgbClr val="7F7F7F"/>
              </a:buClr>
              <a:buSzPts val="1600"/>
              <a:buChar char="•"/>
              <a:defRPr sz="16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65" name="Google Shape;65;p4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660"/>
              </a:spcBef>
              <a:spcAft>
                <a:spcPts val="0"/>
              </a:spcAft>
              <a:buClr>
                <a:srgbClr val="7F7F7F"/>
              </a:buClr>
              <a:buSzPts val="2200"/>
              <a:buChar char="•"/>
              <a:defRPr sz="2200">
                <a:solidFill>
                  <a:srgbClr val="7F7F7F"/>
                </a:solidFill>
              </a:defRPr>
            </a:lvl1pPr>
            <a:lvl2pPr indent="-342900" lvl="1" marL="914400" algn="l">
              <a:lnSpc>
                <a:spcPct val="90000"/>
              </a:lnSpc>
              <a:spcBef>
                <a:spcPts val="540"/>
              </a:spcBef>
              <a:spcAft>
                <a:spcPts val="0"/>
              </a:spcAft>
              <a:buClr>
                <a:srgbClr val="7F7F7F"/>
              </a:buClr>
              <a:buSzPts val="1800"/>
              <a:buChar char="•"/>
              <a:defRPr sz="1800">
                <a:solidFill>
                  <a:srgbClr val="7F7F7F"/>
                </a:solidFill>
              </a:defRPr>
            </a:lvl2pPr>
            <a:lvl3pPr indent="-330200" lvl="2" marL="1371600" algn="l">
              <a:lnSpc>
                <a:spcPct val="90000"/>
              </a:lnSpc>
              <a:spcBef>
                <a:spcPts val="480"/>
              </a:spcBef>
              <a:spcAft>
                <a:spcPts val="0"/>
              </a:spcAft>
              <a:buClr>
                <a:srgbClr val="7F7F7F"/>
              </a:buClr>
              <a:buSzPts val="1600"/>
              <a:buChar char="•"/>
              <a:defRPr sz="16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66" name="Google Shape;66;p48"/>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8"/>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8"/>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48"/>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70" name="Google Shape;70;p48"/>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1" name="Shape 71"/>
        <p:cNvGrpSpPr/>
        <p:nvPr/>
      </p:nvGrpSpPr>
      <p:grpSpPr>
        <a:xfrm>
          <a:off x="0" y="0"/>
          <a:ext cx="0" cy="0"/>
          <a:chOff x="0" y="0"/>
          <a:chExt cx="0" cy="0"/>
        </a:xfrm>
      </p:grpSpPr>
      <p:sp>
        <p:nvSpPr>
          <p:cNvPr id="72" name="Google Shape;72;p49"/>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73" name="Google Shape;73;p49"/>
          <p:cNvSpPr txBox="1"/>
          <p:nvPr>
            <p:ph type="title"/>
          </p:nvPr>
        </p:nvSpPr>
        <p:spPr>
          <a:xfrm>
            <a:off x="609600" y="0"/>
            <a:ext cx="10737851"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9"/>
          <p:cNvSpPr txBox="1"/>
          <p:nvPr>
            <p:ph idx="1" type="body"/>
          </p:nvPr>
        </p:nvSpPr>
        <p:spPr>
          <a:xfrm>
            <a:off x="831851" y="1489075"/>
            <a:ext cx="5156200"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540"/>
              </a:spcBef>
              <a:spcAft>
                <a:spcPts val="0"/>
              </a:spcAft>
              <a:buClr>
                <a:schemeClr val="dk1"/>
              </a:buClr>
              <a:buSzPts val="1800"/>
              <a:buNone/>
              <a:defRPr b="1" sz="1800"/>
            </a:lvl3pPr>
            <a:lvl4pPr indent="-228600" lvl="3" marL="1828800" algn="l">
              <a:lnSpc>
                <a:spcPct val="90000"/>
              </a:lnSpc>
              <a:spcBef>
                <a:spcPts val="480"/>
              </a:spcBef>
              <a:spcAft>
                <a:spcPts val="0"/>
              </a:spcAft>
              <a:buClr>
                <a:schemeClr val="dk1"/>
              </a:buClr>
              <a:buSzPts val="1600"/>
              <a:buNone/>
              <a:defRPr b="1" sz="1600"/>
            </a:lvl4pPr>
            <a:lvl5pPr indent="-228600" lvl="4" marL="2286000" algn="l">
              <a:lnSpc>
                <a:spcPct val="90000"/>
              </a:lnSpc>
              <a:spcBef>
                <a:spcPts val="480"/>
              </a:spcBef>
              <a:spcAft>
                <a:spcPts val="0"/>
              </a:spcAft>
              <a:buClr>
                <a:schemeClr val="dk1"/>
              </a:buClr>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5" name="Google Shape;75;p49"/>
          <p:cNvSpPr txBox="1"/>
          <p:nvPr>
            <p:ph idx="2" type="body"/>
          </p:nvPr>
        </p:nvSpPr>
        <p:spPr>
          <a:xfrm>
            <a:off x="831851" y="2193927"/>
            <a:ext cx="5156200" cy="397827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6" name="Google Shape;76;p49"/>
          <p:cNvSpPr txBox="1"/>
          <p:nvPr>
            <p:ph idx="3" type="body"/>
          </p:nvPr>
        </p:nvSpPr>
        <p:spPr>
          <a:xfrm>
            <a:off x="6189664" y="1489075"/>
            <a:ext cx="5157787"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540"/>
              </a:spcBef>
              <a:spcAft>
                <a:spcPts val="0"/>
              </a:spcAft>
              <a:buClr>
                <a:schemeClr val="dk1"/>
              </a:buClr>
              <a:buSzPts val="1800"/>
              <a:buNone/>
              <a:defRPr b="1" sz="1800"/>
            </a:lvl3pPr>
            <a:lvl4pPr indent="-228600" lvl="3" marL="1828800" algn="l">
              <a:lnSpc>
                <a:spcPct val="90000"/>
              </a:lnSpc>
              <a:spcBef>
                <a:spcPts val="480"/>
              </a:spcBef>
              <a:spcAft>
                <a:spcPts val="0"/>
              </a:spcAft>
              <a:buClr>
                <a:schemeClr val="dk1"/>
              </a:buClr>
              <a:buSzPts val="1600"/>
              <a:buNone/>
              <a:defRPr b="1" sz="1600"/>
            </a:lvl4pPr>
            <a:lvl5pPr indent="-228600" lvl="4" marL="2286000" algn="l">
              <a:lnSpc>
                <a:spcPct val="90000"/>
              </a:lnSpc>
              <a:spcBef>
                <a:spcPts val="480"/>
              </a:spcBef>
              <a:spcAft>
                <a:spcPts val="0"/>
              </a:spcAft>
              <a:buClr>
                <a:schemeClr val="dk1"/>
              </a:buClr>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7" name="Google Shape;77;p49"/>
          <p:cNvSpPr txBox="1"/>
          <p:nvPr>
            <p:ph idx="4" type="body"/>
          </p:nvPr>
        </p:nvSpPr>
        <p:spPr>
          <a:xfrm>
            <a:off x="6189664" y="2193927"/>
            <a:ext cx="5157787" cy="397827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8" name="Google Shape;78;p49"/>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9"/>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9"/>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p49"/>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82" name="Google Shape;82;p49"/>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50"/>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85" name="Google Shape;85;p50"/>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50"/>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50"/>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50"/>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50"/>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90" name="Google Shape;90;p50"/>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1"/>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4500"/>
              <a:buFont typeface="Quattrocento Sans"/>
              <a:buNone/>
              <a:defRPr b="0" i="0" sz="45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84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72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6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41"/>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41"/>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41"/>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Quattrocento Sans"/>
              <a:buNone/>
            </a:pPr>
            <a:br>
              <a:rPr lang="en-US"/>
            </a:br>
            <a:r>
              <a:rPr lang="en-US"/>
              <a:t>Technical Support (420-1N6-AB)</a:t>
            </a:r>
            <a:br>
              <a:rPr lang="en-US"/>
            </a:br>
            <a:r>
              <a:rPr lang="en-US"/>
              <a:t>User Training</a:t>
            </a:r>
            <a:endParaRPr/>
          </a:p>
        </p:txBody>
      </p:sp>
      <p:sp>
        <p:nvSpPr>
          <p:cNvPr id="137" name="Google Shape;137;p1"/>
          <p:cNvSpPr txBox="1"/>
          <p:nvPr>
            <p:ph idx="1" type="subTitle"/>
          </p:nvPr>
        </p:nvSpPr>
        <p:spPr>
          <a:xfrm>
            <a:off x="838202" y="5110609"/>
            <a:ext cx="11074877" cy="1376455"/>
          </a:xfrm>
          <a:prstGeom prst="rect">
            <a:avLst/>
          </a:prstGeom>
          <a:noFill/>
          <a:ln>
            <a:noFill/>
          </a:ln>
        </p:spPr>
        <p:txBody>
          <a:bodyPr anchorCtr="0" anchor="t" bIns="45700" lIns="91425" spcFirstLastPara="1" rIns="91425" wrap="square" tIns="45700">
            <a:normAutofit/>
          </a:bodyPr>
          <a:lstStyle/>
          <a:p>
            <a:pPr indent="0" lvl="0" marL="0" rtl="0" algn="r">
              <a:lnSpc>
                <a:spcPct val="150000"/>
              </a:lnSpc>
              <a:spcBef>
                <a:spcPts val="0"/>
              </a:spcBef>
              <a:spcAft>
                <a:spcPts val="0"/>
              </a:spcAft>
              <a:buClr>
                <a:schemeClr val="lt1"/>
              </a:buClr>
              <a:buSzPts val="2800"/>
              <a:buNone/>
            </a:pPr>
            <a:r>
              <a:rPr lang="en-US"/>
              <a:t>Fall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0"/>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Step 2: Prepare (2)</a:t>
            </a:r>
            <a:endParaRPr/>
          </a:p>
        </p:txBody>
      </p:sp>
      <p:sp>
        <p:nvSpPr>
          <p:cNvPr id="192" name="Google Shape;192;p10"/>
          <p:cNvSpPr txBox="1"/>
          <p:nvPr>
            <p:ph idx="1" type="body"/>
          </p:nvPr>
        </p:nvSpPr>
        <p:spPr>
          <a:xfrm>
            <a:off x="838200" y="1825624"/>
            <a:ext cx="10515600" cy="484187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7F7F7F"/>
              </a:buClr>
              <a:buSzPts val="3000"/>
              <a:buChar char="•"/>
            </a:pPr>
            <a:r>
              <a:rPr lang="en-US"/>
              <a:t>Select delivery systems for the for the training materials.</a:t>
            </a:r>
            <a:endParaRPr/>
          </a:p>
          <a:p>
            <a:pPr indent="-228600" lvl="1" marL="685800" rtl="0" algn="l">
              <a:lnSpc>
                <a:spcPct val="120000"/>
              </a:lnSpc>
              <a:spcBef>
                <a:spcPts val="780"/>
              </a:spcBef>
              <a:spcAft>
                <a:spcPts val="0"/>
              </a:spcAft>
              <a:buClr>
                <a:srgbClr val="7F7F7F"/>
              </a:buClr>
              <a:buSzPts val="2600"/>
              <a:buChar char="•"/>
            </a:pPr>
            <a:r>
              <a:rPr lang="en-US"/>
              <a:t>e.g. lecture, group discussion, hands-on activities, demonstrations, visual aids, CBT, WBT.</a:t>
            </a:r>
            <a:endParaRPr/>
          </a:p>
          <a:p>
            <a:pPr indent="-228600" lvl="0" marL="228600" rtl="0" algn="l">
              <a:lnSpc>
                <a:spcPct val="120000"/>
              </a:lnSpc>
              <a:spcBef>
                <a:spcPts val="900"/>
              </a:spcBef>
              <a:spcAft>
                <a:spcPts val="0"/>
              </a:spcAft>
              <a:buClr>
                <a:srgbClr val="7F7F7F"/>
              </a:buClr>
              <a:buSzPts val="3000"/>
              <a:buChar char="•"/>
            </a:pPr>
            <a:r>
              <a:rPr lang="en-US"/>
              <a:t>Develop specific training materials.</a:t>
            </a:r>
            <a:endParaRPr/>
          </a:p>
          <a:p>
            <a:pPr indent="-228600" lvl="0" marL="228600" rtl="0" algn="l">
              <a:lnSpc>
                <a:spcPct val="120000"/>
              </a:lnSpc>
              <a:spcBef>
                <a:spcPts val="900"/>
              </a:spcBef>
              <a:spcAft>
                <a:spcPts val="0"/>
              </a:spcAft>
              <a:buClr>
                <a:srgbClr val="7F7F7F"/>
              </a:buClr>
              <a:buSzPts val="3000"/>
              <a:buChar char="•"/>
            </a:pPr>
            <a:r>
              <a:rPr lang="en-US"/>
              <a:t>Design training evaluation methods</a:t>
            </a:r>
            <a:endParaRPr/>
          </a:p>
          <a:p>
            <a:pPr indent="-228600" lvl="1" marL="685800" rtl="0" algn="l">
              <a:lnSpc>
                <a:spcPct val="120000"/>
              </a:lnSpc>
              <a:spcBef>
                <a:spcPts val="780"/>
              </a:spcBef>
              <a:spcAft>
                <a:spcPts val="0"/>
              </a:spcAft>
              <a:buClr>
                <a:srgbClr val="7F7F7F"/>
              </a:buClr>
              <a:buSzPts val="2600"/>
              <a:buChar char="•"/>
            </a:pPr>
            <a:r>
              <a:rPr lang="en-US"/>
              <a:t>Trainee evaluation</a:t>
            </a:r>
            <a:endParaRPr/>
          </a:p>
          <a:p>
            <a:pPr indent="-228600" lvl="1" marL="685800" rtl="0" algn="l">
              <a:lnSpc>
                <a:spcPct val="120000"/>
              </a:lnSpc>
              <a:spcBef>
                <a:spcPts val="780"/>
              </a:spcBef>
              <a:spcAft>
                <a:spcPts val="0"/>
              </a:spcAft>
              <a:buClr>
                <a:srgbClr val="7F7F7F"/>
              </a:buClr>
              <a:buSzPts val="2600"/>
              <a:buChar char="•"/>
            </a:pPr>
            <a:r>
              <a:rPr lang="en-US"/>
              <a:t>Trainer assessment.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Step 3: Present</a:t>
            </a:r>
            <a:endParaRPr/>
          </a:p>
        </p:txBody>
      </p:sp>
      <p:sp>
        <p:nvSpPr>
          <p:cNvPr id="198" name="Google Shape;198;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rgbClr val="7F7F7F"/>
              </a:buClr>
              <a:buSzPct val="100000"/>
              <a:buChar char="•"/>
            </a:pPr>
            <a:r>
              <a:rPr lang="en-US"/>
              <a:t>Practice the presentation.</a:t>
            </a:r>
            <a:br>
              <a:rPr lang="en-US"/>
            </a:br>
            <a:endParaRPr/>
          </a:p>
          <a:p>
            <a:pPr indent="-228600" lvl="0" marL="228600" rtl="0" algn="l">
              <a:lnSpc>
                <a:spcPct val="90000"/>
              </a:lnSpc>
              <a:spcBef>
                <a:spcPts val="765"/>
              </a:spcBef>
              <a:spcAft>
                <a:spcPts val="0"/>
              </a:spcAft>
              <a:buClr>
                <a:srgbClr val="7F7F7F"/>
              </a:buClr>
              <a:buSzPct val="100000"/>
              <a:buChar char="•"/>
            </a:pPr>
            <a:r>
              <a:rPr lang="en-US"/>
              <a:t>Arrive early to check the facility.</a:t>
            </a:r>
            <a:br>
              <a:rPr lang="en-US"/>
            </a:br>
            <a:endParaRPr/>
          </a:p>
          <a:p>
            <a:pPr indent="-228600" lvl="0" marL="228600" rtl="0" algn="l">
              <a:lnSpc>
                <a:spcPct val="90000"/>
              </a:lnSpc>
              <a:spcBef>
                <a:spcPts val="765"/>
              </a:spcBef>
              <a:spcAft>
                <a:spcPts val="0"/>
              </a:spcAft>
              <a:buClr>
                <a:srgbClr val="7F7F7F"/>
              </a:buClr>
              <a:buSzPct val="100000"/>
              <a:buChar char="•"/>
            </a:pPr>
            <a:r>
              <a:rPr lang="en-US"/>
              <a:t>Don’t read notes or try to cover too much material.</a:t>
            </a:r>
            <a:br>
              <a:rPr lang="en-US"/>
            </a:br>
            <a:endParaRPr/>
          </a:p>
          <a:p>
            <a:pPr indent="-228600" lvl="0" marL="228600" rtl="0" algn="l">
              <a:lnSpc>
                <a:spcPct val="90000"/>
              </a:lnSpc>
              <a:spcBef>
                <a:spcPts val="765"/>
              </a:spcBef>
              <a:spcAft>
                <a:spcPts val="0"/>
              </a:spcAft>
              <a:buClr>
                <a:srgbClr val="7F7F7F"/>
              </a:buClr>
              <a:buSzPct val="100000"/>
              <a:buChar char="•"/>
            </a:pPr>
            <a:r>
              <a:rPr lang="en-US"/>
              <a:t>Teach the most important skills and stop for comprehension checks.</a:t>
            </a:r>
            <a:br>
              <a:rPr lang="en-US"/>
            </a:br>
            <a:endParaRPr/>
          </a:p>
          <a:p>
            <a:pPr indent="-228600" lvl="0" marL="228600" rtl="0" algn="l">
              <a:lnSpc>
                <a:spcPct val="90000"/>
              </a:lnSpc>
              <a:spcBef>
                <a:spcPts val="765"/>
              </a:spcBef>
              <a:spcAft>
                <a:spcPts val="0"/>
              </a:spcAft>
              <a:buClr>
                <a:srgbClr val="7F7F7F"/>
              </a:buClr>
              <a:buSzPct val="100000"/>
              <a:buChar char="•"/>
            </a:pPr>
            <a:r>
              <a:rPr lang="en-US"/>
              <a:t>Monitor the training environment.</a:t>
            </a:r>
            <a:br>
              <a:rPr lang="en-US"/>
            </a:br>
            <a:endParaRPr/>
          </a:p>
          <a:p>
            <a:pPr indent="-228600" lvl="0" marL="228600" rtl="0" algn="l">
              <a:lnSpc>
                <a:spcPct val="90000"/>
              </a:lnSpc>
              <a:spcBef>
                <a:spcPts val="765"/>
              </a:spcBef>
              <a:spcAft>
                <a:spcPts val="0"/>
              </a:spcAft>
              <a:buClr>
                <a:srgbClr val="7F7F7F"/>
              </a:buClr>
              <a:buSzPct val="100000"/>
              <a:buChar char="•"/>
            </a:pPr>
            <a:r>
              <a:rPr lang="en-US"/>
              <a:t>Provide frequent breaks.</a:t>
            </a:r>
            <a:br>
              <a:rPr lang="en-US"/>
            </a:b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Step 4: Progress toward quality</a:t>
            </a:r>
            <a:endParaRPr/>
          </a:p>
        </p:txBody>
      </p:sp>
      <p:sp>
        <p:nvSpPr>
          <p:cNvPr id="204" name="Google Shape;204;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Obtain feedback from trainees. </a:t>
            </a:r>
            <a:br>
              <a:rPr lang="en-US"/>
            </a:br>
            <a:endParaRPr/>
          </a:p>
          <a:p>
            <a:pPr indent="-228600" lvl="0" marL="228600" rtl="0" algn="l">
              <a:lnSpc>
                <a:spcPct val="90000"/>
              </a:lnSpc>
              <a:spcBef>
                <a:spcPts val="900"/>
              </a:spcBef>
              <a:spcAft>
                <a:spcPts val="0"/>
              </a:spcAft>
              <a:buClr>
                <a:srgbClr val="7F7F7F"/>
              </a:buClr>
              <a:buSzPts val="3000"/>
              <a:buChar char="•"/>
            </a:pPr>
            <a:r>
              <a:rPr lang="en-US"/>
              <a:t>After each training session, trainers should review the feedback received and evaluate their own performance. </a:t>
            </a:r>
            <a:br>
              <a:rPr lang="en-US"/>
            </a:br>
            <a:endParaRPr/>
          </a:p>
          <a:p>
            <a:pPr indent="-228600" lvl="0" marL="228600" rtl="0" algn="l">
              <a:lnSpc>
                <a:spcPct val="90000"/>
              </a:lnSpc>
              <a:spcBef>
                <a:spcPts val="900"/>
              </a:spcBef>
              <a:spcAft>
                <a:spcPts val="0"/>
              </a:spcAft>
              <a:buClr>
                <a:srgbClr val="7F7F7F"/>
              </a:buClr>
              <a:buSzPts val="3000"/>
              <a:buChar char="•"/>
            </a:pPr>
            <a:r>
              <a:rPr lang="en-US"/>
              <a:t>They should then modify their presentation style or training materials if necessary, to correct any problem areas identified.</a:t>
            </a:r>
            <a:endParaRPr/>
          </a:p>
          <a:p>
            <a:pPr indent="-38100" lvl="0" marL="228600" rtl="0" algn="l">
              <a:lnSpc>
                <a:spcPct val="90000"/>
              </a:lnSpc>
              <a:spcBef>
                <a:spcPts val="900"/>
              </a:spcBef>
              <a:spcAft>
                <a:spcPts val="0"/>
              </a:spcAft>
              <a:buClr>
                <a:srgbClr val="7F7F7F"/>
              </a:buClr>
              <a:buSzPts val="3000"/>
              <a:buNone/>
            </a:pPr>
            <a:r>
              <a:t/>
            </a:r>
            <a:endParaRPr/>
          </a:p>
          <a:p>
            <a:pPr indent="-38100" lvl="0" marL="228600" rtl="0" algn="l">
              <a:lnSpc>
                <a:spcPct val="90000"/>
              </a:lnSpc>
              <a:spcBef>
                <a:spcPts val="900"/>
              </a:spcBef>
              <a:spcAft>
                <a:spcPts val="0"/>
              </a:spcAft>
              <a:buClr>
                <a:srgbClr val="7F7F7F"/>
              </a:buClr>
              <a:buSzPts val="3000"/>
              <a:buNone/>
            </a:pPr>
            <a:r>
              <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3"/>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Quattrocento Sans"/>
              <a:buNone/>
            </a:pPr>
            <a:r>
              <a:rPr lang="en-US"/>
              <a:t>Oral Presentations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1. Prepare</a:t>
            </a:r>
            <a:endParaRPr/>
          </a:p>
        </p:txBody>
      </p:sp>
      <p:sp>
        <p:nvSpPr>
          <p:cNvPr id="215" name="Google Shape;215;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Plan your presentation.</a:t>
            </a:r>
            <a:br>
              <a:rPr lang="en-US"/>
            </a:br>
            <a:endParaRPr/>
          </a:p>
          <a:p>
            <a:pPr indent="-228600" lvl="0" marL="228600" rtl="0" algn="l">
              <a:lnSpc>
                <a:spcPct val="90000"/>
              </a:lnSpc>
              <a:spcBef>
                <a:spcPts val="900"/>
              </a:spcBef>
              <a:spcAft>
                <a:spcPts val="0"/>
              </a:spcAft>
              <a:buClr>
                <a:srgbClr val="7F7F7F"/>
              </a:buClr>
              <a:buSzPts val="3000"/>
              <a:buChar char="•"/>
            </a:pPr>
            <a:r>
              <a:rPr lang="en-US"/>
              <a:t>Plan your visuals.</a:t>
            </a:r>
            <a:br>
              <a:rPr lang="en-US"/>
            </a:br>
            <a:endParaRPr/>
          </a:p>
          <a:p>
            <a:pPr indent="-228600" lvl="0" marL="228600" rtl="0" algn="l">
              <a:lnSpc>
                <a:spcPct val="90000"/>
              </a:lnSpc>
              <a:spcBef>
                <a:spcPts val="900"/>
              </a:spcBef>
              <a:spcAft>
                <a:spcPts val="0"/>
              </a:spcAft>
              <a:buClr>
                <a:srgbClr val="7F7F7F"/>
              </a:buClr>
              <a:buSzPts val="3000"/>
              <a:buChar char="•"/>
            </a:pPr>
            <a:r>
              <a:rPr lang="en-US"/>
              <a:t>Design your visuals.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Using Visual Aids</a:t>
            </a:r>
            <a:endParaRPr/>
          </a:p>
        </p:txBody>
      </p:sp>
      <p:sp>
        <p:nvSpPr>
          <p:cNvPr id="221" name="Google Shape;22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Help you cover more ground in less time.</a:t>
            </a:r>
            <a:br>
              <a:rPr lang="en-US"/>
            </a:br>
            <a:endParaRPr/>
          </a:p>
          <a:p>
            <a:pPr indent="-228600" lvl="0" marL="228600" rtl="0" algn="l">
              <a:lnSpc>
                <a:spcPct val="90000"/>
              </a:lnSpc>
              <a:spcBef>
                <a:spcPts val="900"/>
              </a:spcBef>
              <a:spcAft>
                <a:spcPts val="0"/>
              </a:spcAft>
              <a:buClr>
                <a:srgbClr val="7F7F7F"/>
              </a:buClr>
              <a:buSzPts val="3000"/>
              <a:buChar char="•"/>
            </a:pPr>
            <a:r>
              <a:rPr lang="en-US"/>
              <a:t>Show reality in ways that words alone cannot portray.</a:t>
            </a:r>
            <a:br>
              <a:rPr lang="en-US"/>
            </a:br>
            <a:endParaRPr/>
          </a:p>
          <a:p>
            <a:pPr indent="-228600" lvl="0" marL="228600" rtl="0" algn="l">
              <a:lnSpc>
                <a:spcPct val="90000"/>
              </a:lnSpc>
              <a:spcBef>
                <a:spcPts val="900"/>
              </a:spcBef>
              <a:spcAft>
                <a:spcPts val="0"/>
              </a:spcAft>
              <a:buClr>
                <a:srgbClr val="7F7F7F"/>
              </a:buClr>
              <a:buSzPts val="3000"/>
              <a:buChar char="•"/>
            </a:pPr>
            <a:r>
              <a:rPr lang="en-US"/>
              <a:t>Help the audience to visualize abstract concepts.</a:t>
            </a:r>
            <a:br>
              <a:rPr lang="en-US"/>
            </a:br>
            <a:endParaRPr/>
          </a:p>
          <a:p>
            <a:pPr indent="-228600" lvl="0" marL="228600" rtl="0" algn="l">
              <a:lnSpc>
                <a:spcPct val="90000"/>
              </a:lnSpc>
              <a:spcBef>
                <a:spcPts val="900"/>
              </a:spcBef>
              <a:spcAft>
                <a:spcPts val="0"/>
              </a:spcAft>
              <a:buClr>
                <a:srgbClr val="7F7F7F"/>
              </a:buClr>
              <a:buSzPts val="3000"/>
              <a:buChar char="•"/>
            </a:pPr>
            <a:r>
              <a:rPr lang="en-US"/>
              <a:t>Make a dry subject interesting.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5" name="Shape 225"/>
        <p:cNvGrpSpPr/>
        <p:nvPr/>
      </p:nvGrpSpPr>
      <p:grpSpPr>
        <a:xfrm>
          <a:off x="0" y="0"/>
          <a:ext cx="0" cy="0"/>
          <a:chOff x="0" y="0"/>
          <a:chExt cx="0" cy="0"/>
        </a:xfrm>
      </p:grpSpPr>
      <p:pic>
        <p:nvPicPr>
          <p:cNvPr descr="Map.png" id="226" name="Google Shape;226;p16"/>
          <p:cNvPicPr preferRelativeResize="0"/>
          <p:nvPr/>
        </p:nvPicPr>
        <p:blipFill rotWithShape="1">
          <a:blip r:embed="rId3">
            <a:alphaModFix/>
          </a:blip>
          <a:srcRect b="0" l="0" r="0" t="17557"/>
          <a:stretch/>
        </p:blipFill>
        <p:spPr>
          <a:xfrm>
            <a:off x="643467" y="833004"/>
            <a:ext cx="10905066" cy="519199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pic>
        <p:nvPicPr>
          <p:cNvPr descr="RAMGraph.jpg" id="231" name="Google Shape;231;p17"/>
          <p:cNvPicPr preferRelativeResize="0"/>
          <p:nvPr>
            <p:ph idx="4294967295" type="body"/>
          </p:nvPr>
        </p:nvPicPr>
        <p:blipFill rotWithShape="1">
          <a:blip r:embed="rId3">
            <a:alphaModFix/>
          </a:blip>
          <a:srcRect b="1054" l="-1" r="2" t="5157"/>
          <a:stretch/>
        </p:blipFill>
        <p:spPr>
          <a:xfrm>
            <a:off x="720877" y="0"/>
            <a:ext cx="10750246" cy="68579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Using Text</a:t>
            </a:r>
            <a:endParaRPr/>
          </a:p>
        </p:txBody>
      </p:sp>
      <p:sp>
        <p:nvSpPr>
          <p:cNvPr id="237" name="Google Shape;23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Use keywords and phrases only.</a:t>
            </a:r>
            <a:endParaRPr/>
          </a:p>
          <a:p>
            <a:pPr indent="-228600" lvl="0" marL="228600" rtl="0" algn="l">
              <a:lnSpc>
                <a:spcPct val="90000"/>
              </a:lnSpc>
              <a:spcBef>
                <a:spcPts val="900"/>
              </a:spcBef>
              <a:spcAft>
                <a:spcPts val="0"/>
              </a:spcAft>
              <a:buClr>
                <a:srgbClr val="7F7F7F"/>
              </a:buClr>
              <a:buSzPts val="3000"/>
              <a:buChar char="•"/>
            </a:pPr>
            <a:r>
              <a:rPr lang="en-US"/>
              <a:t>Use text to show the main ideas/points and not the full detail about each.</a:t>
            </a:r>
            <a:endParaRPr/>
          </a:p>
          <a:p>
            <a:pPr indent="-228600" lvl="0" marL="228600" rtl="0" algn="l">
              <a:lnSpc>
                <a:spcPct val="90000"/>
              </a:lnSpc>
              <a:spcBef>
                <a:spcPts val="900"/>
              </a:spcBef>
              <a:spcAft>
                <a:spcPts val="0"/>
              </a:spcAft>
              <a:buClr>
                <a:srgbClr val="7F7F7F"/>
              </a:buClr>
              <a:buSzPts val="3000"/>
              <a:buChar char="•"/>
            </a:pPr>
            <a:r>
              <a:rPr lang="en-US"/>
              <a:t>Use clear fonts that are easy for the audience to read.</a:t>
            </a:r>
            <a:endParaRPr/>
          </a:p>
          <a:p>
            <a:pPr indent="-228600" lvl="0" marL="228600" rtl="0" algn="l">
              <a:lnSpc>
                <a:spcPct val="90000"/>
              </a:lnSpc>
              <a:spcBef>
                <a:spcPts val="900"/>
              </a:spcBef>
              <a:spcAft>
                <a:spcPts val="0"/>
              </a:spcAft>
              <a:buClr>
                <a:srgbClr val="7F7F7F"/>
              </a:buClr>
              <a:buSzPts val="3000"/>
              <a:buChar char="•"/>
            </a:pPr>
            <a:r>
              <a:rPr lang="en-US"/>
              <a:t>Don’t cram too much information onto one slide.</a:t>
            </a:r>
            <a:endParaRPr/>
          </a:p>
          <a:p>
            <a:pPr indent="-228600" lvl="0" marL="228600" rtl="0" algn="l">
              <a:lnSpc>
                <a:spcPct val="90000"/>
              </a:lnSpc>
              <a:spcBef>
                <a:spcPts val="900"/>
              </a:spcBef>
              <a:spcAft>
                <a:spcPts val="0"/>
              </a:spcAft>
              <a:buClr>
                <a:srgbClr val="7F7F7F"/>
              </a:buClr>
              <a:buSzPts val="3000"/>
              <a:buChar char="•"/>
            </a:pPr>
            <a:r>
              <a:rPr lang="en-US"/>
              <a:t>Make sure that charts and images are clear to read, and relevant to your presentation.</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t/>
            </a:r>
            <a:endParaRPr/>
          </a:p>
        </p:txBody>
      </p:sp>
      <p:sp>
        <p:nvSpPr>
          <p:cNvPr id="243" name="Google Shape;24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F7F7F"/>
              </a:buClr>
              <a:buSzPts val="3000"/>
              <a:buNone/>
            </a:pPr>
            <a:r>
              <a:rPr lang="en-US"/>
              <a:t>LIMIT THE NUMBER OF WORDS AND USE LARGE, BOLD LETTERS. A GOOD GUIDELINE FOR TEXT-BASED VISUALS IS SIX TO EIGHT WORDS PER LINE AND NO MORE THAN FIVE TO SEVEN LINES PER VISUAL. EDIT OUT WORDS YOU WON’T NEED UNTIL EACH STATEMENT IS AS CONCISE AND TO-THE-POINT AS POSSIBLE. ALL UPPERCASE IS HARD TO READ AND THERE IS FAR TOO MUCH TEXT ON THIS SLIDE MAKING IT IMPOSSIBLE TO FOLLOW.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Give a man a fish… 1</a:t>
            </a:r>
            <a:endParaRPr/>
          </a:p>
        </p:txBody>
      </p:sp>
      <p:pic>
        <p:nvPicPr>
          <p:cNvPr descr="Image result for give man a fish" id="143" name="Google Shape;143;p2"/>
          <p:cNvPicPr preferRelativeResize="0"/>
          <p:nvPr>
            <p:ph idx="1" type="body"/>
          </p:nvPr>
        </p:nvPicPr>
        <p:blipFill rotWithShape="1">
          <a:blip r:embed="rId3">
            <a:alphaModFix/>
          </a:blip>
          <a:srcRect b="0" l="0" r="0" t="0"/>
          <a:stretch/>
        </p:blipFill>
        <p:spPr>
          <a:xfrm>
            <a:off x="2290175" y="1318911"/>
            <a:ext cx="7383049" cy="553908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0"/>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2. Practice</a:t>
            </a:r>
            <a:endParaRPr/>
          </a:p>
        </p:txBody>
      </p:sp>
      <p:sp>
        <p:nvSpPr>
          <p:cNvPr id="249" name="Google Shape;24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Rehearsing provides many benefits.</a:t>
            </a:r>
            <a:br>
              <a:rPr lang="en-US"/>
            </a:br>
            <a:endParaRPr/>
          </a:p>
          <a:p>
            <a:pPr indent="-228600" lvl="0" marL="228600" rtl="0" algn="l">
              <a:lnSpc>
                <a:spcPct val="90000"/>
              </a:lnSpc>
              <a:spcBef>
                <a:spcPts val="900"/>
              </a:spcBef>
              <a:spcAft>
                <a:spcPts val="0"/>
              </a:spcAft>
              <a:buClr>
                <a:srgbClr val="7F7F7F"/>
              </a:buClr>
              <a:buSzPts val="3000"/>
              <a:buChar char="•"/>
            </a:pPr>
            <a:r>
              <a:rPr lang="en-US"/>
              <a:t>Practice delivering your presentation with your visual aids.</a:t>
            </a:r>
            <a:br>
              <a:rPr lang="en-US"/>
            </a:br>
            <a:endParaRPr/>
          </a:p>
          <a:p>
            <a:pPr indent="-228600" lvl="0" marL="228600" rtl="0" algn="l">
              <a:lnSpc>
                <a:spcPct val="90000"/>
              </a:lnSpc>
              <a:spcBef>
                <a:spcPts val="900"/>
              </a:spcBef>
              <a:spcAft>
                <a:spcPts val="0"/>
              </a:spcAft>
              <a:buClr>
                <a:srgbClr val="7F7F7F"/>
              </a:buClr>
              <a:buSzPts val="3000"/>
              <a:buChar char="•"/>
            </a:pPr>
            <a:r>
              <a:rPr lang="en-US"/>
              <a:t>Take care with your </a:t>
            </a:r>
            <a:r>
              <a:rPr lang="en-US">
                <a:solidFill>
                  <a:srgbClr val="0055A4"/>
                </a:solidFill>
              </a:rPr>
              <a:t>timing</a:t>
            </a:r>
            <a:r>
              <a:rPr lang="en-US"/>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2. Performance</a:t>
            </a:r>
            <a:endParaRPr/>
          </a:p>
        </p:txBody>
      </p:sp>
      <p:sp>
        <p:nvSpPr>
          <p:cNvPr id="255" name="Google Shape;255;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7F7F7F"/>
              </a:buClr>
              <a:buSzPts val="3000"/>
              <a:buChar char="•"/>
            </a:pPr>
            <a:r>
              <a:rPr lang="en-US"/>
              <a:t>Handle your body language accordingly.</a:t>
            </a:r>
            <a:br>
              <a:rPr lang="en-US"/>
            </a:br>
            <a:endParaRPr/>
          </a:p>
          <a:p>
            <a:pPr indent="-228600" lvl="0" marL="228600" rtl="0" algn="l">
              <a:lnSpc>
                <a:spcPct val="90000"/>
              </a:lnSpc>
              <a:spcBef>
                <a:spcPts val="900"/>
              </a:spcBef>
              <a:spcAft>
                <a:spcPts val="0"/>
              </a:spcAft>
              <a:buClr>
                <a:srgbClr val="7F7F7F"/>
              </a:buClr>
              <a:buSzPts val="3000"/>
              <a:buChar char="•"/>
            </a:pPr>
            <a:r>
              <a:rPr lang="en-US"/>
              <a:t>Make eye contact with your audience.</a:t>
            </a:r>
            <a:br>
              <a:rPr lang="en-US"/>
            </a:br>
            <a:endParaRPr/>
          </a:p>
          <a:p>
            <a:pPr indent="-228600" lvl="0" marL="228600" rtl="0" algn="l">
              <a:lnSpc>
                <a:spcPct val="90000"/>
              </a:lnSpc>
              <a:spcBef>
                <a:spcPts val="900"/>
              </a:spcBef>
              <a:spcAft>
                <a:spcPts val="0"/>
              </a:spcAft>
              <a:buClr>
                <a:srgbClr val="7F7F7F"/>
              </a:buClr>
              <a:buSzPts val="3000"/>
              <a:buChar char="•"/>
            </a:pPr>
            <a:r>
              <a:rPr lang="en-US"/>
              <a:t>Speak clearly and confidently with limited “filler” words.</a:t>
            </a:r>
            <a:br>
              <a:rPr lang="en-US"/>
            </a:br>
            <a:endParaRPr/>
          </a:p>
          <a:p>
            <a:pPr indent="-228600" lvl="0" marL="228600" rtl="0" algn="l">
              <a:lnSpc>
                <a:spcPct val="90000"/>
              </a:lnSpc>
              <a:spcBef>
                <a:spcPts val="900"/>
              </a:spcBef>
              <a:spcAft>
                <a:spcPts val="0"/>
              </a:spcAft>
              <a:buClr>
                <a:srgbClr val="7F7F7F"/>
              </a:buClr>
              <a:buSzPts val="3000"/>
              <a:buChar char="•"/>
            </a:pPr>
            <a:r>
              <a:rPr lang="en-US"/>
              <a:t>Stick to your time limits and deal with questions appropriately.</a:t>
            </a:r>
            <a:br>
              <a:rPr lang="en-US"/>
            </a:br>
            <a:endParaRPr/>
          </a:p>
          <a:p>
            <a:pPr indent="-228600" lvl="0" marL="228600" rtl="0" algn="l">
              <a:lnSpc>
                <a:spcPct val="90000"/>
              </a:lnSpc>
              <a:spcBef>
                <a:spcPts val="900"/>
              </a:spcBef>
              <a:spcAft>
                <a:spcPts val="0"/>
              </a:spcAft>
              <a:buClr>
                <a:srgbClr val="7F7F7F"/>
              </a:buClr>
              <a:buSzPts val="3000"/>
              <a:buChar char="•"/>
            </a:pPr>
            <a:r>
              <a:rPr lang="en-US"/>
              <a:t>Provide your audience with a “take-home” message.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t/>
            </a:r>
            <a:endParaRPr/>
          </a:p>
        </p:txBody>
      </p:sp>
      <p:sp>
        <p:nvSpPr>
          <p:cNvPr id="261" name="Google Shape;26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8100" lvl="0" marL="228600" rtl="0" algn="l">
              <a:lnSpc>
                <a:spcPct val="90000"/>
              </a:lnSpc>
              <a:spcBef>
                <a:spcPts val="0"/>
              </a:spcBef>
              <a:spcAft>
                <a:spcPts val="0"/>
              </a:spcAft>
              <a:buClr>
                <a:srgbClr val="7F7F7F"/>
              </a:buClr>
              <a:buSzPts val="3000"/>
              <a:buNone/>
            </a:pPr>
            <a:r>
              <a:t/>
            </a:r>
            <a:endParaRPr/>
          </a:p>
          <a:p>
            <a:pPr indent="-38100" lvl="0" marL="228600" rtl="0" algn="l">
              <a:lnSpc>
                <a:spcPct val="90000"/>
              </a:lnSpc>
              <a:spcBef>
                <a:spcPts val="900"/>
              </a:spcBef>
              <a:spcAft>
                <a:spcPts val="0"/>
              </a:spcAft>
              <a:buClr>
                <a:srgbClr val="7F7F7F"/>
              </a:buClr>
              <a:buSzPts val="3000"/>
              <a:buNone/>
            </a:pPr>
            <a:r>
              <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Visual aids are intended to support you, </a:t>
            </a:r>
            <a:br>
              <a:rPr lang="en-US"/>
            </a:br>
            <a:r>
              <a:rPr lang="en-US"/>
              <a:t>not replace you!</a:t>
            </a:r>
            <a:endParaRPr/>
          </a:p>
          <a:p>
            <a:pPr indent="-38100" lvl="0" marL="228600" rtl="0" algn="l">
              <a:lnSpc>
                <a:spcPct val="90000"/>
              </a:lnSpc>
              <a:spcBef>
                <a:spcPts val="900"/>
              </a:spcBef>
              <a:spcAft>
                <a:spcPts val="0"/>
              </a:spcAft>
              <a:buClr>
                <a:srgbClr val="7F7F7F"/>
              </a:buClr>
              <a:buSzPts val="3000"/>
              <a:buNone/>
            </a:pPr>
            <a:r>
              <a:t/>
            </a:r>
            <a:endParaRPr/>
          </a:p>
        </p:txBody>
      </p:sp>
      <p:pic>
        <p:nvPicPr>
          <p:cNvPr descr="Map.png" id="262" name="Google Shape;262;p22"/>
          <p:cNvPicPr preferRelativeResize="0"/>
          <p:nvPr/>
        </p:nvPicPr>
        <p:blipFill rotWithShape="1">
          <a:blip r:embed="rId3">
            <a:alphaModFix/>
          </a:blip>
          <a:srcRect b="0" l="0" r="0" t="10471"/>
          <a:stretch/>
        </p:blipFill>
        <p:spPr>
          <a:xfrm>
            <a:off x="4648601" y="4648199"/>
            <a:ext cx="3171900" cy="1638567"/>
          </a:xfrm>
          <a:prstGeom prst="rect">
            <a:avLst/>
          </a:prstGeom>
          <a:noFill/>
          <a:ln>
            <a:noFill/>
          </a:ln>
        </p:spPr>
      </p:pic>
      <p:pic>
        <p:nvPicPr>
          <p:cNvPr descr="RAMGraph.jpg" id="263" name="Google Shape;263;p22"/>
          <p:cNvPicPr preferRelativeResize="0"/>
          <p:nvPr/>
        </p:nvPicPr>
        <p:blipFill rotWithShape="1">
          <a:blip r:embed="rId4">
            <a:alphaModFix/>
          </a:blip>
          <a:srcRect b="0" l="0" r="0" t="0"/>
          <a:stretch/>
        </p:blipFill>
        <p:spPr>
          <a:xfrm>
            <a:off x="4510050" y="1412673"/>
            <a:ext cx="3171900" cy="183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Give a man a fish… 2</a:t>
            </a:r>
            <a:endParaRPr/>
          </a:p>
        </p:txBody>
      </p:sp>
      <p:pic>
        <p:nvPicPr>
          <p:cNvPr id="149" name="Google Shape;149;p3"/>
          <p:cNvPicPr preferRelativeResize="0"/>
          <p:nvPr>
            <p:ph idx="1" type="body"/>
          </p:nvPr>
        </p:nvPicPr>
        <p:blipFill rotWithShape="1">
          <a:blip r:embed="rId3">
            <a:alphaModFix/>
          </a:blip>
          <a:srcRect b="0" l="0" r="0" t="0"/>
          <a:stretch/>
        </p:blipFill>
        <p:spPr>
          <a:xfrm>
            <a:off x="723900" y="1329531"/>
            <a:ext cx="10744200" cy="5400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Give a man a fish…3</a:t>
            </a:r>
            <a:endParaRPr/>
          </a:p>
        </p:txBody>
      </p:sp>
      <p:pic>
        <p:nvPicPr>
          <p:cNvPr id="155" name="Google Shape;155;p4"/>
          <p:cNvPicPr preferRelativeResize="0"/>
          <p:nvPr>
            <p:ph idx="1" type="body"/>
          </p:nvPr>
        </p:nvPicPr>
        <p:blipFill rotWithShape="1">
          <a:blip r:embed="rId3">
            <a:alphaModFix/>
          </a:blip>
          <a:srcRect b="0" l="0" r="0" t="0"/>
          <a:stretch/>
        </p:blipFill>
        <p:spPr>
          <a:xfrm>
            <a:off x="673100" y="1384299"/>
            <a:ext cx="10746000" cy="540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What is Training?</a:t>
            </a:r>
            <a:endParaRPr/>
          </a:p>
        </p:txBody>
      </p:sp>
      <p:sp>
        <p:nvSpPr>
          <p:cNvPr id="161" name="Google Shape;16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A teaching and learning process that aims to build skills that are immediately useful to the trainees.</a:t>
            </a:r>
            <a:br>
              <a:rPr lang="en-US"/>
            </a:br>
            <a:endParaRPr/>
          </a:p>
          <a:p>
            <a:pPr indent="-228600" lvl="0" marL="228600" rtl="0" algn="l">
              <a:lnSpc>
                <a:spcPct val="90000"/>
              </a:lnSpc>
              <a:spcBef>
                <a:spcPts val="900"/>
              </a:spcBef>
              <a:spcAft>
                <a:spcPts val="0"/>
              </a:spcAft>
              <a:buClr>
                <a:srgbClr val="7F7F7F"/>
              </a:buClr>
              <a:buSzPts val="3000"/>
              <a:buChar char="•"/>
            </a:pPr>
            <a:r>
              <a:rPr lang="en-US"/>
              <a:t>Differs slightly to education.</a:t>
            </a:r>
            <a:endParaRPr/>
          </a:p>
          <a:p>
            <a:pPr indent="-228600" lvl="1" marL="685800" rtl="0" algn="l">
              <a:lnSpc>
                <a:spcPct val="90000"/>
              </a:lnSpc>
              <a:spcBef>
                <a:spcPts val="780"/>
              </a:spcBef>
              <a:spcAft>
                <a:spcPts val="0"/>
              </a:spcAft>
              <a:buClr>
                <a:srgbClr val="7F7F7F"/>
              </a:buClr>
              <a:buSzPts val="2600"/>
              <a:buChar char="•"/>
            </a:pPr>
            <a:r>
              <a:rPr lang="en-US"/>
              <a:t>Education is a teaching and learning process that aims to provide </a:t>
            </a:r>
            <a:r>
              <a:rPr lang="en-US">
                <a:solidFill>
                  <a:srgbClr val="0055A4"/>
                </a:solidFill>
              </a:rPr>
              <a:t>conceptual</a:t>
            </a:r>
            <a:r>
              <a:rPr lang="en-US"/>
              <a:t> understanding and </a:t>
            </a:r>
            <a:r>
              <a:rPr lang="en-US">
                <a:solidFill>
                  <a:srgbClr val="0055A4"/>
                </a:solidFill>
              </a:rPr>
              <a:t>long-term</a:t>
            </a:r>
            <a:r>
              <a:rPr lang="en-US"/>
              <a:t> thinking skills. </a:t>
            </a:r>
            <a:br>
              <a:rPr lang="en-US"/>
            </a:br>
            <a:endParaRPr/>
          </a:p>
          <a:p>
            <a:pPr indent="-228600" lvl="0" marL="228600" rtl="0" algn="l">
              <a:lnSpc>
                <a:spcPct val="90000"/>
              </a:lnSpc>
              <a:spcBef>
                <a:spcPts val="900"/>
              </a:spcBef>
              <a:spcAft>
                <a:spcPts val="0"/>
              </a:spcAft>
              <a:buClr>
                <a:srgbClr val="7F7F7F"/>
              </a:buClr>
              <a:buSzPts val="3000"/>
              <a:buChar char="•"/>
            </a:pPr>
            <a:r>
              <a:rPr lang="en-US"/>
              <a:t>Training focuses on </a:t>
            </a:r>
            <a:r>
              <a:rPr lang="en-US">
                <a:solidFill>
                  <a:srgbClr val="0055A4"/>
                </a:solidFill>
              </a:rPr>
              <a:t>performing activities </a:t>
            </a:r>
            <a:r>
              <a:rPr lang="en-US"/>
              <a:t>and </a:t>
            </a:r>
            <a:r>
              <a:rPr lang="en-US">
                <a:solidFill>
                  <a:srgbClr val="0055A4"/>
                </a:solidFill>
              </a:rPr>
              <a:t>building expertise </a:t>
            </a:r>
            <a:r>
              <a:rPr lang="en-US"/>
              <a:t>that will be immediately useful.</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Training vs Education</a:t>
            </a:r>
            <a:endParaRPr/>
          </a:p>
        </p:txBody>
      </p:sp>
      <p:graphicFrame>
        <p:nvGraphicFramePr>
          <p:cNvPr id="167" name="Google Shape;167;p6"/>
          <p:cNvGraphicFramePr/>
          <p:nvPr/>
        </p:nvGraphicFramePr>
        <p:xfrm>
          <a:off x="838200" y="1825625"/>
          <a:ext cx="3000000" cy="3000000"/>
        </p:xfrm>
        <a:graphic>
          <a:graphicData uri="http://schemas.openxmlformats.org/drawingml/2006/table">
            <a:tbl>
              <a:tblPr bandRow="1" firstRow="1">
                <a:noFill/>
                <a:tableStyleId>{F4839D51-3AC1-4558-82DF-5F10FF721A33}</a:tableStyleId>
              </a:tblPr>
              <a:tblGrid>
                <a:gridCol w="1963725"/>
                <a:gridCol w="4253225"/>
                <a:gridCol w="4298650"/>
              </a:tblGrid>
              <a:tr h="370850">
                <a:tc>
                  <a:txBody>
                    <a:bodyPr/>
                    <a:lstStyle/>
                    <a:p>
                      <a:pPr indent="0" lvl="0" marL="0" marR="0" rtl="0" algn="ctr">
                        <a:spcBef>
                          <a:spcPts val="0"/>
                        </a:spcBef>
                        <a:spcAft>
                          <a:spcPts val="0"/>
                        </a:spcAft>
                        <a:buNone/>
                      </a:pPr>
                      <a:r>
                        <a:rPr b="1" lang="en-US" sz="1800" u="none" cap="none" strike="noStrike"/>
                        <a:t>Basis for Comparison</a:t>
                      </a:r>
                      <a:endParaRPr/>
                    </a:p>
                  </a:txBody>
                  <a:tcPr marT="45725" marB="45725" marR="91450" marL="91450" anchor="ctr"/>
                </a:tc>
                <a:tc>
                  <a:txBody>
                    <a:bodyPr/>
                    <a:lstStyle/>
                    <a:p>
                      <a:pPr indent="0" lvl="0" marL="0" marR="0" rtl="0" algn="ctr">
                        <a:spcBef>
                          <a:spcPts val="0"/>
                        </a:spcBef>
                        <a:spcAft>
                          <a:spcPts val="0"/>
                        </a:spcAft>
                        <a:buNone/>
                      </a:pPr>
                      <a:r>
                        <a:rPr b="1" lang="en-US" sz="1800" u="none" cap="none" strike="noStrike"/>
                        <a:t>Training</a:t>
                      </a:r>
                      <a:endParaRPr/>
                    </a:p>
                  </a:txBody>
                  <a:tcPr marT="45725" marB="45725" marR="91450" marL="91450" anchor="ctr"/>
                </a:tc>
                <a:tc>
                  <a:txBody>
                    <a:bodyPr/>
                    <a:lstStyle/>
                    <a:p>
                      <a:pPr indent="0" lvl="0" marL="0" marR="0" rtl="0" algn="ctr">
                        <a:spcBef>
                          <a:spcPts val="0"/>
                        </a:spcBef>
                        <a:spcAft>
                          <a:spcPts val="0"/>
                        </a:spcAft>
                        <a:buNone/>
                      </a:pPr>
                      <a:r>
                        <a:rPr b="1" lang="en-US" sz="1800" u="none" cap="none" strike="noStrike"/>
                        <a:t>Education</a:t>
                      </a:r>
                      <a:endParaRPr/>
                    </a:p>
                  </a:txBody>
                  <a:tcPr marT="45725" marB="45725" marR="91450" marL="91450" anchor="ctr"/>
                </a:tc>
              </a:tr>
              <a:tr h="370850">
                <a:tc>
                  <a:txBody>
                    <a:bodyPr/>
                    <a:lstStyle/>
                    <a:p>
                      <a:pPr indent="0" lvl="0" marL="0" marR="0" rtl="0" algn="l">
                        <a:spcBef>
                          <a:spcPts val="0"/>
                        </a:spcBef>
                        <a:spcAft>
                          <a:spcPts val="0"/>
                        </a:spcAft>
                        <a:buNone/>
                      </a:pPr>
                      <a:r>
                        <a:rPr lang="en-US" sz="1800" u="none" cap="none" strike="noStrike"/>
                        <a:t>Meaning</a:t>
                      </a:r>
                      <a:endParaRPr/>
                    </a:p>
                  </a:txBody>
                  <a:tcPr marT="45725" marB="45725" marR="91450" marL="91450" anchor="ctr"/>
                </a:tc>
                <a:tc>
                  <a:txBody>
                    <a:bodyPr/>
                    <a:lstStyle/>
                    <a:p>
                      <a:pPr indent="0" lvl="0" marL="0" marR="0" rtl="0" algn="l">
                        <a:spcBef>
                          <a:spcPts val="0"/>
                        </a:spcBef>
                        <a:spcAft>
                          <a:spcPts val="0"/>
                        </a:spcAft>
                        <a:buNone/>
                      </a:pPr>
                      <a:r>
                        <a:rPr lang="en-US" sz="1800"/>
                        <a:t>The process of inculcating specific skills in a person is training.</a:t>
                      </a:r>
                      <a:endParaRPr/>
                    </a:p>
                  </a:txBody>
                  <a:tcPr marT="45725" marB="45725" marR="91450" marL="91450" anchor="ctr"/>
                </a:tc>
                <a:tc>
                  <a:txBody>
                    <a:bodyPr/>
                    <a:lstStyle/>
                    <a:p>
                      <a:pPr indent="0" lvl="0" marL="0" marR="0" rtl="0" algn="l">
                        <a:spcBef>
                          <a:spcPts val="0"/>
                        </a:spcBef>
                        <a:spcAft>
                          <a:spcPts val="0"/>
                        </a:spcAft>
                        <a:buNone/>
                      </a:pPr>
                      <a:r>
                        <a:rPr lang="en-US" sz="1800"/>
                        <a:t>Theoretical learning in the classroom or any institution is education.</a:t>
                      </a:r>
                      <a:endParaRPr/>
                    </a:p>
                  </a:txBody>
                  <a:tcPr marT="45725" marB="45725" marR="91450" marL="91450" anchor="ctr"/>
                </a:tc>
              </a:tr>
              <a:tr h="370850">
                <a:tc>
                  <a:txBody>
                    <a:bodyPr/>
                    <a:lstStyle/>
                    <a:p>
                      <a:pPr indent="0" lvl="0" marL="0" marR="0" rtl="0" algn="l">
                        <a:spcBef>
                          <a:spcPts val="0"/>
                        </a:spcBef>
                        <a:spcAft>
                          <a:spcPts val="0"/>
                        </a:spcAft>
                        <a:buNone/>
                      </a:pPr>
                      <a:r>
                        <a:rPr lang="en-US" sz="1800"/>
                        <a:t>What is it?</a:t>
                      </a:r>
                      <a:endParaRPr/>
                    </a:p>
                  </a:txBody>
                  <a:tcPr marT="45725" marB="45725" marR="91450" marL="91450" anchor="ctr"/>
                </a:tc>
                <a:tc>
                  <a:txBody>
                    <a:bodyPr/>
                    <a:lstStyle/>
                    <a:p>
                      <a:pPr indent="0" lvl="0" marL="0" marR="0" rtl="0" algn="l">
                        <a:spcBef>
                          <a:spcPts val="0"/>
                        </a:spcBef>
                        <a:spcAft>
                          <a:spcPts val="0"/>
                        </a:spcAft>
                        <a:buNone/>
                      </a:pPr>
                      <a:r>
                        <a:rPr lang="en-US" sz="1800"/>
                        <a:t>It is a method of skill development.</a:t>
                      </a:r>
                      <a:endParaRPr/>
                    </a:p>
                  </a:txBody>
                  <a:tcPr marT="45725" marB="45725" marR="91450" marL="91450" anchor="ctr"/>
                </a:tc>
                <a:tc>
                  <a:txBody>
                    <a:bodyPr/>
                    <a:lstStyle/>
                    <a:p>
                      <a:pPr indent="0" lvl="0" marL="0" marR="0" rtl="0" algn="l">
                        <a:spcBef>
                          <a:spcPts val="0"/>
                        </a:spcBef>
                        <a:spcAft>
                          <a:spcPts val="0"/>
                        </a:spcAft>
                        <a:buNone/>
                      </a:pPr>
                      <a:r>
                        <a:rPr lang="en-US" sz="1800"/>
                        <a:t>It is a typical form of learning.</a:t>
                      </a:r>
                      <a:endParaRPr/>
                    </a:p>
                  </a:txBody>
                  <a:tcPr marT="45725" marB="45725" marR="91450" marL="91450" anchor="ctr"/>
                </a:tc>
              </a:tr>
              <a:tr h="370850">
                <a:tc>
                  <a:txBody>
                    <a:bodyPr/>
                    <a:lstStyle/>
                    <a:p>
                      <a:pPr indent="0" lvl="0" marL="0" marR="0" rtl="0" algn="l">
                        <a:spcBef>
                          <a:spcPts val="0"/>
                        </a:spcBef>
                        <a:spcAft>
                          <a:spcPts val="0"/>
                        </a:spcAft>
                        <a:buNone/>
                      </a:pPr>
                      <a:r>
                        <a:rPr lang="en-US" sz="1800"/>
                        <a:t>Based on</a:t>
                      </a:r>
                      <a:endParaRPr/>
                    </a:p>
                  </a:txBody>
                  <a:tcPr marT="45725" marB="45725" marR="91450" marL="91450" anchor="ctr"/>
                </a:tc>
                <a:tc>
                  <a:txBody>
                    <a:bodyPr/>
                    <a:lstStyle/>
                    <a:p>
                      <a:pPr indent="0" lvl="0" marL="0" marR="0" rtl="0" algn="l">
                        <a:spcBef>
                          <a:spcPts val="0"/>
                        </a:spcBef>
                        <a:spcAft>
                          <a:spcPts val="0"/>
                        </a:spcAft>
                        <a:buNone/>
                      </a:pPr>
                      <a:r>
                        <a:rPr lang="en-US" sz="1800"/>
                        <a:t>Practical application</a:t>
                      </a:r>
                      <a:endParaRPr/>
                    </a:p>
                  </a:txBody>
                  <a:tcPr marT="45725" marB="45725" marR="91450" marL="91450" anchor="ctr"/>
                </a:tc>
                <a:tc>
                  <a:txBody>
                    <a:bodyPr/>
                    <a:lstStyle/>
                    <a:p>
                      <a:pPr indent="0" lvl="0" marL="0" marR="0" rtl="0" algn="l">
                        <a:spcBef>
                          <a:spcPts val="0"/>
                        </a:spcBef>
                        <a:spcAft>
                          <a:spcPts val="0"/>
                        </a:spcAft>
                        <a:buNone/>
                      </a:pPr>
                      <a:r>
                        <a:rPr lang="en-US" sz="1800"/>
                        <a:t>Theoretical orientation</a:t>
                      </a:r>
                      <a:endParaRPr/>
                    </a:p>
                  </a:txBody>
                  <a:tcPr marT="45725" marB="45725" marR="91450" marL="91450" anchor="ctr"/>
                </a:tc>
              </a:tr>
              <a:tr h="370850">
                <a:tc>
                  <a:txBody>
                    <a:bodyPr/>
                    <a:lstStyle/>
                    <a:p>
                      <a:pPr indent="0" lvl="0" marL="0" marR="0" rtl="0" algn="l">
                        <a:spcBef>
                          <a:spcPts val="0"/>
                        </a:spcBef>
                        <a:spcAft>
                          <a:spcPts val="0"/>
                        </a:spcAft>
                        <a:buNone/>
                      </a:pPr>
                      <a:r>
                        <a:rPr lang="en-US" sz="1800"/>
                        <a:t>Perspective</a:t>
                      </a:r>
                      <a:endParaRPr/>
                    </a:p>
                  </a:txBody>
                  <a:tcPr marT="45725" marB="45725" marR="91450" marL="91450" anchor="ctr"/>
                </a:tc>
                <a:tc>
                  <a:txBody>
                    <a:bodyPr/>
                    <a:lstStyle/>
                    <a:p>
                      <a:pPr indent="0" lvl="0" marL="0" marR="0" rtl="0" algn="l">
                        <a:spcBef>
                          <a:spcPts val="0"/>
                        </a:spcBef>
                        <a:spcAft>
                          <a:spcPts val="0"/>
                        </a:spcAft>
                        <a:buNone/>
                      </a:pPr>
                      <a:r>
                        <a:rPr lang="en-US" sz="1800"/>
                        <a:t>Narrow</a:t>
                      </a:r>
                      <a:endParaRPr/>
                    </a:p>
                  </a:txBody>
                  <a:tcPr marT="45725" marB="45725" marR="91450" marL="91450" anchor="ctr"/>
                </a:tc>
                <a:tc>
                  <a:txBody>
                    <a:bodyPr/>
                    <a:lstStyle/>
                    <a:p>
                      <a:pPr indent="0" lvl="0" marL="0" marR="0" rtl="0" algn="l">
                        <a:spcBef>
                          <a:spcPts val="0"/>
                        </a:spcBef>
                        <a:spcAft>
                          <a:spcPts val="0"/>
                        </a:spcAft>
                        <a:buNone/>
                      </a:pPr>
                      <a:r>
                        <a:rPr lang="en-US" sz="1800"/>
                        <a:t>Wide</a:t>
                      </a:r>
                      <a:endParaRPr/>
                    </a:p>
                  </a:txBody>
                  <a:tcPr marT="45725" marB="45725" marR="91450" marL="91450" anchor="ctr"/>
                </a:tc>
              </a:tr>
              <a:tr h="370850">
                <a:tc>
                  <a:txBody>
                    <a:bodyPr/>
                    <a:lstStyle/>
                    <a:p>
                      <a:pPr indent="0" lvl="0" marL="0" marR="0" rtl="0" algn="l">
                        <a:spcBef>
                          <a:spcPts val="0"/>
                        </a:spcBef>
                        <a:spcAft>
                          <a:spcPts val="0"/>
                        </a:spcAft>
                        <a:buNone/>
                      </a:pPr>
                      <a:r>
                        <a:rPr lang="en-US" sz="1800"/>
                        <a:t>Involves</a:t>
                      </a:r>
                      <a:endParaRPr/>
                    </a:p>
                  </a:txBody>
                  <a:tcPr marT="45725" marB="45725" marR="91450" marL="91450" anchor="ctr"/>
                </a:tc>
                <a:tc>
                  <a:txBody>
                    <a:bodyPr/>
                    <a:lstStyle/>
                    <a:p>
                      <a:pPr indent="0" lvl="0" marL="0" marR="0" rtl="0" algn="l">
                        <a:spcBef>
                          <a:spcPts val="0"/>
                        </a:spcBef>
                        <a:spcAft>
                          <a:spcPts val="0"/>
                        </a:spcAft>
                        <a:buNone/>
                      </a:pPr>
                      <a:r>
                        <a:rPr lang="en-US" sz="1800"/>
                        <a:t>Job experience</a:t>
                      </a:r>
                      <a:endParaRPr/>
                    </a:p>
                  </a:txBody>
                  <a:tcPr marT="45725" marB="45725" marR="91450" marL="91450" anchor="ctr"/>
                </a:tc>
                <a:tc>
                  <a:txBody>
                    <a:bodyPr/>
                    <a:lstStyle/>
                    <a:p>
                      <a:pPr indent="0" lvl="0" marL="0" marR="0" rtl="0" algn="l">
                        <a:spcBef>
                          <a:spcPts val="0"/>
                        </a:spcBef>
                        <a:spcAft>
                          <a:spcPts val="0"/>
                        </a:spcAft>
                        <a:buNone/>
                      </a:pPr>
                      <a:r>
                        <a:rPr lang="en-US" sz="1800"/>
                        <a:t>Classroom learning</a:t>
                      </a:r>
                      <a:endParaRPr/>
                    </a:p>
                  </a:txBody>
                  <a:tcPr marT="45725" marB="45725" marR="91450" marL="91450" anchor="ctr"/>
                </a:tc>
              </a:tr>
              <a:tr h="370850">
                <a:tc>
                  <a:txBody>
                    <a:bodyPr/>
                    <a:lstStyle/>
                    <a:p>
                      <a:pPr indent="0" lvl="0" marL="0" marR="0" rtl="0" algn="l">
                        <a:spcBef>
                          <a:spcPts val="0"/>
                        </a:spcBef>
                        <a:spcAft>
                          <a:spcPts val="0"/>
                        </a:spcAft>
                        <a:buNone/>
                      </a:pPr>
                      <a:r>
                        <a:rPr lang="en-US" sz="1800"/>
                        <a:t>Term</a:t>
                      </a:r>
                      <a:endParaRPr/>
                    </a:p>
                  </a:txBody>
                  <a:tcPr marT="45725" marB="45725" marR="91450" marL="91450" anchor="ctr"/>
                </a:tc>
                <a:tc>
                  <a:txBody>
                    <a:bodyPr/>
                    <a:lstStyle/>
                    <a:p>
                      <a:pPr indent="0" lvl="0" marL="0" marR="0" rtl="0" algn="l">
                        <a:spcBef>
                          <a:spcPts val="0"/>
                        </a:spcBef>
                        <a:spcAft>
                          <a:spcPts val="0"/>
                        </a:spcAft>
                        <a:buNone/>
                      </a:pPr>
                      <a:r>
                        <a:rPr lang="en-US" sz="1800"/>
                        <a:t>Short term</a:t>
                      </a:r>
                      <a:endParaRPr/>
                    </a:p>
                  </a:txBody>
                  <a:tcPr marT="45725" marB="45725" marR="91450" marL="91450" anchor="ctr"/>
                </a:tc>
                <a:tc>
                  <a:txBody>
                    <a:bodyPr/>
                    <a:lstStyle/>
                    <a:p>
                      <a:pPr indent="0" lvl="0" marL="0" marR="0" rtl="0" algn="l">
                        <a:spcBef>
                          <a:spcPts val="0"/>
                        </a:spcBef>
                        <a:spcAft>
                          <a:spcPts val="0"/>
                        </a:spcAft>
                        <a:buNone/>
                      </a:pPr>
                      <a:r>
                        <a:rPr lang="en-US" sz="1800"/>
                        <a:t>Comparatively long term</a:t>
                      </a:r>
                      <a:endParaRPr/>
                    </a:p>
                  </a:txBody>
                  <a:tcPr marT="45725" marB="45725" marR="91450" marL="91450" anchor="ctr"/>
                </a:tc>
              </a:tr>
              <a:tr h="370850">
                <a:tc>
                  <a:txBody>
                    <a:bodyPr/>
                    <a:lstStyle/>
                    <a:p>
                      <a:pPr indent="0" lvl="0" marL="0" marR="0" rtl="0" algn="l">
                        <a:spcBef>
                          <a:spcPts val="0"/>
                        </a:spcBef>
                        <a:spcAft>
                          <a:spcPts val="0"/>
                        </a:spcAft>
                        <a:buNone/>
                      </a:pPr>
                      <a:r>
                        <a:rPr lang="en-US" sz="1800"/>
                        <a:t>Prepares for</a:t>
                      </a:r>
                      <a:endParaRPr/>
                    </a:p>
                  </a:txBody>
                  <a:tcPr marT="45725" marB="45725" marR="91450" marL="91450" anchor="ctr"/>
                </a:tc>
                <a:tc>
                  <a:txBody>
                    <a:bodyPr/>
                    <a:lstStyle/>
                    <a:p>
                      <a:pPr indent="0" lvl="0" marL="0" marR="0" rtl="0" algn="l">
                        <a:spcBef>
                          <a:spcPts val="0"/>
                        </a:spcBef>
                        <a:spcAft>
                          <a:spcPts val="0"/>
                        </a:spcAft>
                        <a:buNone/>
                      </a:pPr>
                      <a:r>
                        <a:rPr lang="en-US" sz="1800"/>
                        <a:t>Present job</a:t>
                      </a:r>
                      <a:endParaRPr/>
                    </a:p>
                  </a:txBody>
                  <a:tcPr marT="45725" marB="45725" marR="91450" marL="91450" anchor="ctr"/>
                </a:tc>
                <a:tc>
                  <a:txBody>
                    <a:bodyPr/>
                    <a:lstStyle/>
                    <a:p>
                      <a:pPr indent="0" lvl="0" marL="0" marR="0" rtl="0" algn="l">
                        <a:spcBef>
                          <a:spcPts val="0"/>
                        </a:spcBef>
                        <a:spcAft>
                          <a:spcPts val="0"/>
                        </a:spcAft>
                        <a:buNone/>
                      </a:pPr>
                      <a:r>
                        <a:rPr lang="en-US" sz="1800"/>
                        <a:t>Future job</a:t>
                      </a:r>
                      <a:endParaRPr/>
                    </a:p>
                  </a:txBody>
                  <a:tcPr marT="45725" marB="45725" marR="91450" marL="91450" anchor="ctr"/>
                </a:tc>
              </a:tr>
              <a:tr h="370850">
                <a:tc>
                  <a:txBody>
                    <a:bodyPr/>
                    <a:lstStyle/>
                    <a:p>
                      <a:pPr indent="0" lvl="0" marL="0" marR="0" rtl="0" algn="l">
                        <a:spcBef>
                          <a:spcPts val="0"/>
                        </a:spcBef>
                        <a:spcAft>
                          <a:spcPts val="0"/>
                        </a:spcAft>
                        <a:buNone/>
                      </a:pPr>
                      <a:r>
                        <a:rPr lang="en-US" sz="1800"/>
                        <a:t>Objective</a:t>
                      </a:r>
                      <a:endParaRPr/>
                    </a:p>
                  </a:txBody>
                  <a:tcPr marT="45725" marB="45725" marR="91450" marL="91450" anchor="ctr"/>
                </a:tc>
                <a:tc>
                  <a:txBody>
                    <a:bodyPr/>
                    <a:lstStyle/>
                    <a:p>
                      <a:pPr indent="0" lvl="0" marL="0" marR="0" rtl="0" algn="l">
                        <a:spcBef>
                          <a:spcPts val="0"/>
                        </a:spcBef>
                        <a:spcAft>
                          <a:spcPts val="0"/>
                        </a:spcAft>
                        <a:buNone/>
                      </a:pPr>
                      <a:r>
                        <a:rPr lang="en-US" sz="1800"/>
                        <a:t>To improve performance and productivity.</a:t>
                      </a:r>
                      <a:endParaRPr/>
                    </a:p>
                  </a:txBody>
                  <a:tcPr marT="45725" marB="45725" marR="91450" marL="91450" anchor="ctr"/>
                </a:tc>
                <a:tc>
                  <a:txBody>
                    <a:bodyPr/>
                    <a:lstStyle/>
                    <a:p>
                      <a:pPr indent="0" lvl="0" marL="0" marR="0" rtl="0" algn="l">
                        <a:spcBef>
                          <a:spcPts val="0"/>
                        </a:spcBef>
                        <a:spcAft>
                          <a:spcPts val="0"/>
                        </a:spcAft>
                        <a:buNone/>
                      </a:pPr>
                      <a:r>
                        <a:rPr lang="en-US" sz="1800"/>
                        <a:t>To develop a sense of reasoning and judgement.</a:t>
                      </a:r>
                      <a:endParaRPr/>
                    </a:p>
                  </a:txBody>
                  <a:tcPr marT="45725" marB="45725" marR="91450" marL="91450" anchor="ctr"/>
                </a:tc>
              </a:tr>
              <a:tr h="370850">
                <a:tc>
                  <a:txBody>
                    <a:bodyPr/>
                    <a:lstStyle/>
                    <a:p>
                      <a:pPr indent="0" lvl="0" marL="0" marR="0" rtl="0" algn="l">
                        <a:spcBef>
                          <a:spcPts val="0"/>
                        </a:spcBef>
                        <a:spcAft>
                          <a:spcPts val="0"/>
                        </a:spcAft>
                        <a:buNone/>
                      </a:pPr>
                      <a:r>
                        <a:rPr lang="en-US" sz="1800"/>
                        <a:t>Teaches</a:t>
                      </a:r>
                      <a:endParaRPr/>
                    </a:p>
                  </a:txBody>
                  <a:tcPr marT="45725" marB="45725" marR="91450" marL="91450" anchor="ctr"/>
                </a:tc>
                <a:tc>
                  <a:txBody>
                    <a:bodyPr/>
                    <a:lstStyle/>
                    <a:p>
                      <a:pPr indent="0" lvl="0" marL="0" marR="0" rtl="0" algn="l">
                        <a:spcBef>
                          <a:spcPts val="0"/>
                        </a:spcBef>
                        <a:spcAft>
                          <a:spcPts val="0"/>
                        </a:spcAft>
                        <a:buNone/>
                      </a:pPr>
                      <a:r>
                        <a:rPr lang="en-US" sz="1800"/>
                        <a:t>Specific task</a:t>
                      </a:r>
                      <a:endParaRPr/>
                    </a:p>
                  </a:txBody>
                  <a:tcPr marT="45725" marB="45725" marR="91450" marL="91450" anchor="ctr"/>
                </a:tc>
                <a:tc>
                  <a:txBody>
                    <a:bodyPr/>
                    <a:lstStyle/>
                    <a:p>
                      <a:pPr indent="0" lvl="0" marL="0" marR="0" rtl="0" algn="l">
                        <a:spcBef>
                          <a:spcPts val="0"/>
                        </a:spcBef>
                        <a:spcAft>
                          <a:spcPts val="0"/>
                        </a:spcAft>
                        <a:buNone/>
                      </a:pPr>
                      <a:r>
                        <a:rPr lang="en-US" sz="1800"/>
                        <a:t>General concepts</a:t>
                      </a:r>
                      <a:endParaRPr/>
                    </a:p>
                  </a:txBody>
                  <a:tcPr marT="45725" marB="45725" marR="91450" marL="91450" anchor="ctr"/>
                </a:tc>
              </a:tr>
            </a:tbl>
          </a:graphicData>
        </a:graphic>
      </p:graphicFrame>
      <p:sp>
        <p:nvSpPr>
          <p:cNvPr id="168" name="Google Shape;168;p6"/>
          <p:cNvSpPr/>
          <p:nvPr/>
        </p:nvSpPr>
        <p:spPr>
          <a:xfrm>
            <a:off x="7418663" y="6341745"/>
            <a:ext cx="3935134"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800" u="none" cap="none" strike="noStrike">
                <a:solidFill>
                  <a:schemeClr val="dk1"/>
                </a:solidFill>
                <a:latin typeface="Quattrocento Sans"/>
                <a:ea typeface="Quattrocento Sans"/>
                <a:cs typeface="Quattrocento Sans"/>
                <a:sym typeface="Quattrocento Sans"/>
              </a:rPr>
              <a:t>https://keydifferences.com/difference-between-training-and-education.html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Training Process</a:t>
            </a:r>
            <a:endParaRPr/>
          </a:p>
        </p:txBody>
      </p:sp>
      <p:sp>
        <p:nvSpPr>
          <p:cNvPr id="174" name="Google Shape;174;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rgbClr val="7F7F7F"/>
              </a:buClr>
              <a:buSzPts val="3000"/>
              <a:buFont typeface="Quattrocento Sans"/>
              <a:buAutoNum type="arabicPeriod"/>
            </a:pPr>
            <a:r>
              <a:rPr lang="en-US"/>
              <a:t>Plan</a:t>
            </a:r>
            <a:endParaRPr/>
          </a:p>
          <a:p>
            <a:pPr indent="-514350" lvl="0" marL="514350" rtl="0" algn="l">
              <a:lnSpc>
                <a:spcPct val="90000"/>
              </a:lnSpc>
              <a:spcBef>
                <a:spcPts val="900"/>
              </a:spcBef>
              <a:spcAft>
                <a:spcPts val="0"/>
              </a:spcAft>
              <a:buClr>
                <a:srgbClr val="7F7F7F"/>
              </a:buClr>
              <a:buSzPts val="3000"/>
              <a:buFont typeface="Quattrocento Sans"/>
              <a:buAutoNum type="arabicPeriod"/>
            </a:pPr>
            <a:r>
              <a:rPr lang="en-US"/>
              <a:t>Prepare</a:t>
            </a:r>
            <a:endParaRPr/>
          </a:p>
          <a:p>
            <a:pPr indent="-514350" lvl="0" marL="514350" rtl="0" algn="l">
              <a:lnSpc>
                <a:spcPct val="90000"/>
              </a:lnSpc>
              <a:spcBef>
                <a:spcPts val="900"/>
              </a:spcBef>
              <a:spcAft>
                <a:spcPts val="0"/>
              </a:spcAft>
              <a:buClr>
                <a:srgbClr val="7F7F7F"/>
              </a:buClr>
              <a:buSzPts val="3000"/>
              <a:buFont typeface="Quattrocento Sans"/>
              <a:buAutoNum type="arabicPeriod"/>
            </a:pPr>
            <a:r>
              <a:rPr lang="en-US"/>
              <a:t>Present</a:t>
            </a:r>
            <a:endParaRPr/>
          </a:p>
          <a:p>
            <a:pPr indent="-514350" lvl="0" marL="514350" rtl="0" algn="l">
              <a:lnSpc>
                <a:spcPct val="90000"/>
              </a:lnSpc>
              <a:spcBef>
                <a:spcPts val="900"/>
              </a:spcBef>
              <a:spcAft>
                <a:spcPts val="0"/>
              </a:spcAft>
              <a:buClr>
                <a:srgbClr val="7F7F7F"/>
              </a:buClr>
              <a:buSzPts val="3000"/>
              <a:buFont typeface="Quattrocento Sans"/>
              <a:buAutoNum type="arabicPeriod"/>
            </a:pPr>
            <a:r>
              <a:rPr lang="en-US"/>
              <a:t>Progress</a:t>
            </a:r>
            <a:endParaRPr/>
          </a:p>
          <a:p>
            <a:pPr indent="-323850" lvl="0" marL="514350" rtl="0" algn="l">
              <a:lnSpc>
                <a:spcPct val="90000"/>
              </a:lnSpc>
              <a:spcBef>
                <a:spcPts val="900"/>
              </a:spcBef>
              <a:spcAft>
                <a:spcPts val="0"/>
              </a:spcAft>
              <a:buClr>
                <a:srgbClr val="7F7F7F"/>
              </a:buClr>
              <a:buSzPts val="3000"/>
              <a:buFont typeface="Quattrocento Sans"/>
              <a:buNone/>
            </a:pPr>
            <a:r>
              <a:t/>
            </a:r>
            <a:endParaRPr/>
          </a:p>
          <a:p>
            <a:pPr indent="-323850" lvl="0" marL="514350" rtl="0" algn="l">
              <a:lnSpc>
                <a:spcPct val="90000"/>
              </a:lnSpc>
              <a:spcBef>
                <a:spcPts val="900"/>
              </a:spcBef>
              <a:spcAft>
                <a:spcPts val="0"/>
              </a:spcAft>
              <a:buClr>
                <a:srgbClr val="7F7F7F"/>
              </a:buClr>
              <a:buSzPts val="3000"/>
              <a:buFont typeface="Quattrocento Sans"/>
              <a:buNone/>
            </a:pPr>
            <a:r>
              <a:t/>
            </a:r>
            <a:endParaRPr/>
          </a:p>
          <a:p>
            <a:pPr indent="-323850" lvl="0" marL="514350" rtl="0" algn="l">
              <a:lnSpc>
                <a:spcPct val="90000"/>
              </a:lnSpc>
              <a:spcBef>
                <a:spcPts val="900"/>
              </a:spcBef>
              <a:spcAft>
                <a:spcPts val="0"/>
              </a:spcAft>
              <a:buClr>
                <a:srgbClr val="7F7F7F"/>
              </a:buClr>
              <a:buSzPts val="3000"/>
              <a:buFont typeface="Quattrocento Sans"/>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Step 1: Plan</a:t>
            </a:r>
            <a:endParaRPr/>
          </a:p>
        </p:txBody>
      </p:sp>
      <p:sp>
        <p:nvSpPr>
          <p:cNvPr id="180" name="Google Shape;180;p8"/>
          <p:cNvSpPr txBox="1"/>
          <p:nvPr>
            <p:ph idx="1" type="body"/>
          </p:nvPr>
        </p:nvSpPr>
        <p:spPr>
          <a:xfrm>
            <a:off x="838200" y="1663700"/>
            <a:ext cx="11125200" cy="4914899"/>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rgbClr val="7F7F7F"/>
              </a:buClr>
              <a:buSzPct val="100000"/>
              <a:buChar char="•"/>
            </a:pPr>
            <a:r>
              <a:rPr lang="en-US"/>
              <a:t>Determine the trainees’ backgrounds. </a:t>
            </a:r>
            <a:br>
              <a:rPr lang="en-US"/>
            </a:br>
            <a:endParaRPr/>
          </a:p>
          <a:p>
            <a:pPr indent="-228600" lvl="0" marL="228600" rtl="0" algn="l">
              <a:lnSpc>
                <a:spcPct val="90000"/>
              </a:lnSpc>
              <a:spcBef>
                <a:spcPts val="765"/>
              </a:spcBef>
              <a:spcAft>
                <a:spcPts val="0"/>
              </a:spcAft>
              <a:buClr>
                <a:srgbClr val="7F7F7F"/>
              </a:buClr>
              <a:buSzPct val="100000"/>
              <a:buChar char="•"/>
            </a:pPr>
            <a:r>
              <a:rPr lang="en-US"/>
              <a:t>Determine the trainees’ content needs.</a:t>
            </a:r>
            <a:br>
              <a:rPr lang="en-US"/>
            </a:br>
            <a:endParaRPr/>
          </a:p>
          <a:p>
            <a:pPr indent="-228600" lvl="0" marL="228600" rtl="0" algn="l">
              <a:lnSpc>
                <a:spcPct val="90000"/>
              </a:lnSpc>
              <a:spcBef>
                <a:spcPts val="765"/>
              </a:spcBef>
              <a:spcAft>
                <a:spcPts val="0"/>
              </a:spcAft>
              <a:buClr>
                <a:srgbClr val="7F7F7F"/>
              </a:buClr>
              <a:buSzPct val="100000"/>
              <a:buChar char="•"/>
            </a:pPr>
            <a:r>
              <a:rPr lang="en-US"/>
              <a:t>Determine the skill level trainees need.</a:t>
            </a:r>
            <a:endParaRPr/>
          </a:p>
          <a:p>
            <a:pPr indent="-228600" lvl="1" marL="685800" rtl="0" algn="l">
              <a:lnSpc>
                <a:spcPct val="90000"/>
              </a:lnSpc>
              <a:spcBef>
                <a:spcPts val="663"/>
              </a:spcBef>
              <a:spcAft>
                <a:spcPts val="0"/>
              </a:spcAft>
              <a:buClr>
                <a:srgbClr val="7F7F7F"/>
              </a:buClr>
              <a:buSzPct val="100000"/>
              <a:buChar char="•"/>
            </a:pPr>
            <a:r>
              <a:rPr lang="en-US"/>
              <a:t>Concepts, understanding, skills, expertise.</a:t>
            </a:r>
            <a:br>
              <a:rPr lang="en-US"/>
            </a:br>
            <a:endParaRPr/>
          </a:p>
          <a:p>
            <a:pPr indent="-228600" lvl="0" marL="228600" rtl="0" algn="l">
              <a:lnSpc>
                <a:spcPct val="90000"/>
              </a:lnSpc>
              <a:spcBef>
                <a:spcPts val="765"/>
              </a:spcBef>
              <a:spcAft>
                <a:spcPts val="0"/>
              </a:spcAft>
              <a:buClr>
                <a:srgbClr val="7F7F7F"/>
              </a:buClr>
              <a:buSzPct val="100000"/>
              <a:buChar char="•"/>
            </a:pPr>
            <a:r>
              <a:rPr lang="en-US"/>
              <a:t>Determine what trainees already know.</a:t>
            </a:r>
            <a:br>
              <a:rPr lang="en-US"/>
            </a:br>
            <a:endParaRPr/>
          </a:p>
          <a:p>
            <a:pPr indent="-228600" lvl="0" marL="228600" rtl="0" algn="l">
              <a:lnSpc>
                <a:spcPct val="90000"/>
              </a:lnSpc>
              <a:spcBef>
                <a:spcPts val="765"/>
              </a:spcBef>
              <a:spcAft>
                <a:spcPts val="0"/>
              </a:spcAft>
              <a:buClr>
                <a:srgbClr val="7F7F7F"/>
              </a:buClr>
              <a:buSzPct val="100000"/>
              <a:buChar char="•"/>
            </a:pPr>
            <a:r>
              <a:rPr lang="en-US"/>
              <a:t>Define the training objectives </a:t>
            </a:r>
            <a:endParaRPr/>
          </a:p>
          <a:p>
            <a:pPr indent="-228600" lvl="1" marL="685800" rtl="0" algn="l">
              <a:lnSpc>
                <a:spcPct val="90000"/>
              </a:lnSpc>
              <a:spcBef>
                <a:spcPts val="663"/>
              </a:spcBef>
              <a:spcAft>
                <a:spcPts val="0"/>
              </a:spcAft>
              <a:buClr>
                <a:srgbClr val="7F7F7F"/>
              </a:buClr>
              <a:buSzPct val="100000"/>
              <a:buChar char="•"/>
            </a:pPr>
            <a:r>
              <a:rPr lang="en-US"/>
              <a:t>Learning objectives and performance objectives.</a:t>
            </a:r>
            <a:endParaRPr/>
          </a:p>
          <a:p>
            <a:pPr indent="-66675" lvl="0" marL="228600" rtl="0" algn="l">
              <a:lnSpc>
                <a:spcPct val="90000"/>
              </a:lnSpc>
              <a:spcBef>
                <a:spcPts val="765"/>
              </a:spcBef>
              <a:spcAft>
                <a:spcPts val="0"/>
              </a:spcAft>
              <a:buClr>
                <a:srgbClr val="7F7F7F"/>
              </a:buClr>
              <a:buSzPct val="100000"/>
              <a:buNone/>
            </a:pPr>
            <a:r>
              <a:t/>
            </a:r>
            <a:endParaRPr/>
          </a:p>
          <a:p>
            <a:pPr indent="-228600" lvl="0" marL="228600" rtl="0" algn="l">
              <a:lnSpc>
                <a:spcPct val="90000"/>
              </a:lnSpc>
              <a:spcBef>
                <a:spcPts val="765"/>
              </a:spcBef>
              <a:spcAft>
                <a:spcPts val="0"/>
              </a:spcAft>
              <a:buClr>
                <a:srgbClr val="7F7F7F"/>
              </a:buClr>
              <a:buSzPct val="100000"/>
              <a:buChar char="•"/>
            </a:pPr>
            <a:r>
              <a:rPr lang="en-US"/>
              <a:t>Using this information, produce a training plan.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Step 2: Prepare (I)</a:t>
            </a:r>
            <a:endParaRPr/>
          </a:p>
        </p:txBody>
      </p:sp>
      <p:sp>
        <p:nvSpPr>
          <p:cNvPr id="186" name="Google Shape;186;p9"/>
          <p:cNvSpPr txBox="1"/>
          <p:nvPr>
            <p:ph idx="1" type="body"/>
          </p:nvPr>
        </p:nvSpPr>
        <p:spPr>
          <a:xfrm>
            <a:off x="838200" y="1825624"/>
            <a:ext cx="10515600" cy="4841875"/>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20000"/>
              </a:lnSpc>
              <a:spcBef>
                <a:spcPts val="0"/>
              </a:spcBef>
              <a:spcAft>
                <a:spcPts val="0"/>
              </a:spcAft>
              <a:buClr>
                <a:srgbClr val="7F7F7F"/>
              </a:buClr>
              <a:buSzPct val="100000"/>
              <a:buChar char="•"/>
            </a:pPr>
            <a:r>
              <a:rPr lang="en-US"/>
              <a:t>Specify which topics will be covered. </a:t>
            </a:r>
            <a:endParaRPr/>
          </a:p>
          <a:p>
            <a:pPr indent="-228600" lvl="1" marL="685800" rtl="0" algn="l">
              <a:lnSpc>
                <a:spcPct val="120000"/>
              </a:lnSpc>
              <a:spcBef>
                <a:spcPts val="722"/>
              </a:spcBef>
              <a:spcAft>
                <a:spcPts val="0"/>
              </a:spcAft>
              <a:buClr>
                <a:srgbClr val="7F7F7F"/>
              </a:buClr>
              <a:buSzPct val="100000"/>
              <a:buChar char="•"/>
            </a:pPr>
            <a:r>
              <a:rPr lang="en-US"/>
              <a:t>What should be included.</a:t>
            </a:r>
            <a:endParaRPr/>
          </a:p>
          <a:p>
            <a:pPr indent="-228600" lvl="1" marL="685800" rtl="0" algn="l">
              <a:lnSpc>
                <a:spcPct val="120000"/>
              </a:lnSpc>
              <a:spcBef>
                <a:spcPts val="722"/>
              </a:spcBef>
              <a:spcAft>
                <a:spcPts val="0"/>
              </a:spcAft>
              <a:buClr>
                <a:srgbClr val="7F7F7F"/>
              </a:buClr>
              <a:buSzPct val="100000"/>
              <a:buChar char="•"/>
            </a:pPr>
            <a:r>
              <a:rPr lang="en-US"/>
              <a:t>What should be excluded.</a:t>
            </a:r>
            <a:endParaRPr/>
          </a:p>
          <a:p>
            <a:pPr indent="-228600" lvl="0" marL="228600" rtl="0" algn="l">
              <a:lnSpc>
                <a:spcPct val="120000"/>
              </a:lnSpc>
              <a:spcBef>
                <a:spcPts val="833"/>
              </a:spcBef>
              <a:spcAft>
                <a:spcPts val="0"/>
              </a:spcAft>
              <a:buClr>
                <a:srgbClr val="7F7F7F"/>
              </a:buClr>
              <a:buSzPct val="100000"/>
              <a:buChar char="•"/>
            </a:pPr>
            <a:r>
              <a:rPr lang="en-US"/>
              <a:t>Organize the topics. </a:t>
            </a:r>
            <a:endParaRPr/>
          </a:p>
          <a:p>
            <a:pPr indent="-228600" lvl="1" marL="685800" rtl="0" algn="l">
              <a:lnSpc>
                <a:spcPct val="90000"/>
              </a:lnSpc>
              <a:spcBef>
                <a:spcPts val="722"/>
              </a:spcBef>
              <a:spcAft>
                <a:spcPts val="0"/>
              </a:spcAft>
              <a:buClr>
                <a:srgbClr val="7F7F7F"/>
              </a:buClr>
              <a:buSzPct val="100000"/>
              <a:buChar char="•"/>
            </a:pPr>
            <a:r>
              <a:rPr lang="en-US"/>
              <a:t>Start with lower-level skills and progress to higher-level skills. </a:t>
            </a:r>
            <a:endParaRPr/>
          </a:p>
          <a:p>
            <a:pPr indent="-228600" lvl="1" marL="685800" rtl="0" algn="l">
              <a:lnSpc>
                <a:spcPct val="90000"/>
              </a:lnSpc>
              <a:spcBef>
                <a:spcPts val="722"/>
              </a:spcBef>
              <a:spcAft>
                <a:spcPts val="0"/>
              </a:spcAft>
              <a:buClr>
                <a:srgbClr val="7F7F7F"/>
              </a:buClr>
              <a:buSzPct val="100000"/>
              <a:buChar char="•"/>
            </a:pPr>
            <a:r>
              <a:rPr lang="en-US"/>
              <a:t>Introduce concepts, followed by explanations to enhance understanding. </a:t>
            </a:r>
            <a:endParaRPr/>
          </a:p>
          <a:p>
            <a:pPr indent="-228600" lvl="1" marL="685800" rtl="0" algn="l">
              <a:lnSpc>
                <a:spcPct val="90000"/>
              </a:lnSpc>
              <a:spcBef>
                <a:spcPts val="722"/>
              </a:spcBef>
              <a:spcAft>
                <a:spcPts val="0"/>
              </a:spcAft>
              <a:buClr>
                <a:srgbClr val="7F7F7F"/>
              </a:buClr>
              <a:buSzPct val="100000"/>
              <a:buChar char="•"/>
            </a:pPr>
            <a:r>
              <a:rPr lang="en-US"/>
              <a:t>Finally, build basic skills and abilities. </a:t>
            </a:r>
            <a:endParaRPr/>
          </a:p>
          <a:p>
            <a:pPr indent="-228600" lvl="1" marL="685800" rtl="0" algn="l">
              <a:lnSpc>
                <a:spcPct val="90000"/>
              </a:lnSpc>
              <a:spcBef>
                <a:spcPts val="722"/>
              </a:spcBef>
              <a:spcAft>
                <a:spcPts val="0"/>
              </a:spcAft>
              <a:buClr>
                <a:srgbClr val="7F7F7F"/>
              </a:buClr>
              <a:buSzPct val="100000"/>
              <a:buChar char="•"/>
            </a:pPr>
            <a:r>
              <a:rPr lang="en-US"/>
              <a:t>Use exercises to build expertise.</a:t>
            </a:r>
            <a:endParaRPr/>
          </a:p>
          <a:p>
            <a:pPr indent="-228600" lvl="0" marL="228600" rtl="0" algn="l">
              <a:lnSpc>
                <a:spcPct val="120000"/>
              </a:lnSpc>
              <a:spcBef>
                <a:spcPts val="833"/>
              </a:spcBef>
              <a:spcAft>
                <a:spcPts val="0"/>
              </a:spcAft>
              <a:buClr>
                <a:srgbClr val="7F7F7F"/>
              </a:buClr>
              <a:buSzPct val="100000"/>
              <a:buChar char="•"/>
            </a:pPr>
            <a:r>
              <a:rPr lang="en-US"/>
              <a:t>Select the training method.</a:t>
            </a:r>
            <a:endParaRPr/>
          </a:p>
          <a:p>
            <a:pPr indent="-228600" lvl="1" marL="685800" rtl="0" algn="l">
              <a:lnSpc>
                <a:spcPct val="120000"/>
              </a:lnSpc>
              <a:spcBef>
                <a:spcPts val="722"/>
              </a:spcBef>
              <a:spcAft>
                <a:spcPts val="0"/>
              </a:spcAft>
              <a:buClr>
                <a:srgbClr val="7F7F7F"/>
              </a:buClr>
              <a:buSzPct val="100000"/>
              <a:buChar char="•"/>
            </a:pPr>
            <a:r>
              <a:rPr lang="en-US"/>
              <a:t>e.g. classes, small groups, one-to-one, self-guided.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elcomeDoc">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2019-11-13T01:45:57Z</dcterms:created>
  <dc:creator>Aref Mourtada</dc:creator>
</cp:coreProperties>
</file>