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20"/>
  </p:notesMasterIdLst>
  <p:sldIdLst>
    <p:sldId id="257" r:id="rId3"/>
    <p:sldId id="258" r:id="rId4"/>
    <p:sldId id="260" r:id="rId5"/>
    <p:sldId id="262" r:id="rId6"/>
    <p:sldId id="264" r:id="rId7"/>
    <p:sldId id="263" r:id="rId8"/>
    <p:sldId id="265" r:id="rId9"/>
    <p:sldId id="267" r:id="rId10"/>
    <p:sldId id="268" r:id="rId11"/>
    <p:sldId id="270" r:id="rId12"/>
    <p:sldId id="269" r:id="rId13"/>
    <p:sldId id="271" r:id="rId14"/>
    <p:sldId id="273" r:id="rId15"/>
    <p:sldId id="274" r:id="rId16"/>
    <p:sldId id="275" r:id="rId17"/>
    <p:sldId id="27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0ABD9-D93E-4803-84C9-02E00FF6A111}" v="411" dt="2023-08-18T03:12:58.570"/>
    <p1510:client id="{65018E6F-B607-88E3-77B9-645CF3A5C7A5}" v="27" dt="2023-08-20T16:36:59.999"/>
    <p1510:client id="{7DFC397D-A194-467F-A411-0CA5D45F00F8}" v="2121" dt="2023-08-18T04:23:46.854"/>
    <p1510:client id="{D0BCF02D-E72A-6F80-0A2C-458ACF0EC247}" v="5" dt="2023-08-22T14:39:05.018"/>
    <p1510:client id="{DC1F6B08-9BFB-3F72-5127-4B684F906D57}" v="118" dt="2023-08-21T01:20:08.984"/>
    <p1510:client id="{EF6AF3D8-E43D-2E18-EA75-56C7C50295B6}" v="296" dt="2023-08-18T16:24:10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mna Badawy" userId="S::youmna.badawy@johnabbott.qc.ca::b530a2ca-c296-40d9-b563-89c5f82abcf4" providerId="AD" clId="Web-{61B0ABD9-D93E-4803-84C9-02E00FF6A111}"/>
    <pc:docChg chg="addSld delSld modSld sldOrd addMainMaster modMainMaster">
      <pc:chgData name="Youmna Badawy" userId="S::youmna.badawy@johnabbott.qc.ca::b530a2ca-c296-40d9-b563-89c5f82abcf4" providerId="AD" clId="Web-{61B0ABD9-D93E-4803-84C9-02E00FF6A111}" dt="2023-08-18T03:12:58.570" v="398" actId="1076"/>
      <pc:docMkLst>
        <pc:docMk/>
      </pc:docMkLst>
      <pc:sldChg chg="del">
        <pc:chgData name="Youmna Badawy" userId="S::youmna.badawy@johnabbott.qc.ca::b530a2ca-c296-40d9-b563-89c5f82abcf4" providerId="AD" clId="Web-{61B0ABD9-D93E-4803-84C9-02E00FF6A111}" dt="2023-08-18T02:50:00.523" v="1"/>
        <pc:sldMkLst>
          <pc:docMk/>
          <pc:sldMk cId="109857222" sldId="256"/>
        </pc:sldMkLst>
      </pc:sldChg>
      <pc:sldChg chg="modSp add">
        <pc:chgData name="Youmna Badawy" userId="S::youmna.badawy@johnabbott.qc.ca::b530a2ca-c296-40d9-b563-89c5f82abcf4" providerId="AD" clId="Web-{61B0ABD9-D93E-4803-84C9-02E00FF6A111}" dt="2023-08-18T02:50:04.960" v="3" actId="20577"/>
        <pc:sldMkLst>
          <pc:docMk/>
          <pc:sldMk cId="900837631" sldId="257"/>
        </pc:sldMkLst>
        <pc:spChg chg="mod">
          <ac:chgData name="Youmna Badawy" userId="S::youmna.badawy@johnabbott.qc.ca::b530a2ca-c296-40d9-b563-89c5f82abcf4" providerId="AD" clId="Web-{61B0ABD9-D93E-4803-84C9-02E00FF6A111}" dt="2023-08-18T02:50:04.960" v="3" actId="20577"/>
          <ac:spMkLst>
            <pc:docMk/>
            <pc:sldMk cId="900837631" sldId="257"/>
            <ac:spMk id="128" creationId="{00000000-0000-0000-0000-000000000000}"/>
          </ac:spMkLst>
        </pc:spChg>
      </pc:sldChg>
      <pc:sldChg chg="modSp new">
        <pc:chgData name="Youmna Badawy" userId="S::youmna.badawy@johnabbott.qc.ca::b530a2ca-c296-40d9-b563-89c5f82abcf4" providerId="AD" clId="Web-{61B0ABD9-D93E-4803-84C9-02E00FF6A111}" dt="2023-08-18T02:50:30.913" v="14" actId="20577"/>
        <pc:sldMkLst>
          <pc:docMk/>
          <pc:sldMk cId="374766389" sldId="258"/>
        </pc:sldMkLst>
        <pc:spChg chg="mod">
          <ac:chgData name="Youmna Badawy" userId="S::youmna.badawy@johnabbott.qc.ca::b530a2ca-c296-40d9-b563-89c5f82abcf4" providerId="AD" clId="Web-{61B0ABD9-D93E-4803-84C9-02E00FF6A111}" dt="2023-08-18T02:50:30.913" v="14" actId="20577"/>
          <ac:spMkLst>
            <pc:docMk/>
            <pc:sldMk cId="374766389" sldId="258"/>
            <ac:spMk id="2" creationId="{FF5FF63E-CD29-3600-573E-7484AF83FD62}"/>
          </ac:spMkLst>
        </pc:spChg>
      </pc:sldChg>
      <pc:sldChg chg="new del">
        <pc:chgData name="Youmna Badawy" userId="S::youmna.badawy@johnabbott.qc.ca::b530a2ca-c296-40d9-b563-89c5f82abcf4" providerId="AD" clId="Web-{61B0ABD9-D93E-4803-84C9-02E00FF6A111}" dt="2023-08-18T02:50:33.882" v="16"/>
        <pc:sldMkLst>
          <pc:docMk/>
          <pc:sldMk cId="1067860175" sldId="259"/>
        </pc:sldMkLst>
      </pc:sldChg>
      <pc:sldChg chg="new del">
        <pc:chgData name="Youmna Badawy" userId="S::youmna.badawy@johnabbott.qc.ca::b530a2ca-c296-40d9-b563-89c5f82abcf4" providerId="AD" clId="Web-{61B0ABD9-D93E-4803-84C9-02E00FF6A111}" dt="2023-08-18T02:50:24.054" v="13"/>
        <pc:sldMkLst>
          <pc:docMk/>
          <pc:sldMk cId="2894937377" sldId="259"/>
        </pc:sldMkLst>
      </pc:sldChg>
      <pc:sldChg chg="new del">
        <pc:chgData name="Youmna Badawy" userId="S::youmna.badawy@johnabbott.qc.ca::b530a2ca-c296-40d9-b563-89c5f82abcf4" providerId="AD" clId="Web-{61B0ABD9-D93E-4803-84C9-02E00FF6A111}" dt="2023-08-18T02:50:48.100" v="19"/>
        <pc:sldMkLst>
          <pc:docMk/>
          <pc:sldMk cId="4196092159" sldId="259"/>
        </pc:sldMkLst>
      </pc:sldChg>
      <pc:sldChg chg="modSp add">
        <pc:chgData name="Youmna Badawy" userId="S::youmna.badawy@johnabbott.qc.ca::b530a2ca-c296-40d9-b563-89c5f82abcf4" providerId="AD" clId="Web-{61B0ABD9-D93E-4803-84C9-02E00FF6A111}" dt="2023-08-18T02:55:42.177" v="99" actId="20577"/>
        <pc:sldMkLst>
          <pc:docMk/>
          <pc:sldMk cId="2086866353" sldId="260"/>
        </pc:sldMkLst>
        <pc:spChg chg="mod">
          <ac:chgData name="Youmna Badawy" userId="S::youmna.badawy@johnabbott.qc.ca::b530a2ca-c296-40d9-b563-89c5f82abcf4" providerId="AD" clId="Web-{61B0ABD9-D93E-4803-84C9-02E00FF6A111}" dt="2023-08-18T02:55:42.177" v="99" actId="20577"/>
          <ac:spMkLst>
            <pc:docMk/>
            <pc:sldMk cId="2086866353" sldId="260"/>
            <ac:spMk id="139" creationId="{00000000-0000-0000-0000-000000000000}"/>
          </ac:spMkLst>
        </pc:spChg>
        <pc:spChg chg="mod">
          <ac:chgData name="Youmna Badawy" userId="S::youmna.badawy@johnabbott.qc.ca::b530a2ca-c296-40d9-b563-89c5f82abcf4" providerId="AD" clId="Web-{61B0ABD9-D93E-4803-84C9-02E00FF6A111}" dt="2023-08-18T02:55:40.474" v="98" actId="20577"/>
          <ac:spMkLst>
            <pc:docMk/>
            <pc:sldMk cId="2086866353" sldId="260"/>
            <ac:spMk id="140" creationId="{00000000-0000-0000-0000-000000000000}"/>
          </ac:spMkLst>
        </pc:spChg>
      </pc:sldChg>
      <pc:sldChg chg="addSp delSp modSp new ord">
        <pc:chgData name="Youmna Badawy" userId="S::youmna.badawy@johnabbott.qc.ca::b530a2ca-c296-40d9-b563-89c5f82abcf4" providerId="AD" clId="Web-{61B0ABD9-D93E-4803-84C9-02E00FF6A111}" dt="2023-08-18T02:55:49.505" v="102"/>
        <pc:sldMkLst>
          <pc:docMk/>
          <pc:sldMk cId="1595791040" sldId="261"/>
        </pc:sldMkLst>
        <pc:spChg chg="mod">
          <ac:chgData name="Youmna Badawy" userId="S::youmna.badawy@johnabbott.qc.ca::b530a2ca-c296-40d9-b563-89c5f82abcf4" providerId="AD" clId="Web-{61B0ABD9-D93E-4803-84C9-02E00FF6A111}" dt="2023-08-18T02:55:34.334" v="97" actId="20577"/>
          <ac:spMkLst>
            <pc:docMk/>
            <pc:sldMk cId="1595791040" sldId="261"/>
            <ac:spMk id="2" creationId="{CDDDFCB7-7273-94DA-16D8-EBBA35D9900F}"/>
          </ac:spMkLst>
        </pc:spChg>
        <pc:spChg chg="del">
          <ac:chgData name="Youmna Badawy" userId="S::youmna.badawy@johnabbott.qc.ca::b530a2ca-c296-40d9-b563-89c5f82abcf4" providerId="AD" clId="Web-{61B0ABD9-D93E-4803-84C9-02E00FF6A111}" dt="2023-08-18T02:55:49.068" v="101"/>
          <ac:spMkLst>
            <pc:docMk/>
            <pc:sldMk cId="1595791040" sldId="261"/>
            <ac:spMk id="3" creationId="{89AA87AC-BC75-F003-D64C-FFF240E4505E}"/>
          </ac:spMkLst>
        </pc:spChg>
        <pc:spChg chg="del">
          <ac:chgData name="Youmna Badawy" userId="S::youmna.badawy@johnabbott.qc.ca::b530a2ca-c296-40d9-b563-89c5f82abcf4" providerId="AD" clId="Web-{61B0ABD9-D93E-4803-84C9-02E00FF6A111}" dt="2023-08-18T02:55:49.068" v="100"/>
          <ac:spMkLst>
            <pc:docMk/>
            <pc:sldMk cId="1595791040" sldId="261"/>
            <ac:spMk id="4" creationId="{095BE557-2851-4F3E-3282-136A6F49B146}"/>
          </ac:spMkLst>
        </pc:spChg>
        <pc:spChg chg="add mod">
          <ac:chgData name="Youmna Badawy" userId="S::youmna.badawy@johnabbott.qc.ca::b530a2ca-c296-40d9-b563-89c5f82abcf4" providerId="AD" clId="Web-{61B0ABD9-D93E-4803-84C9-02E00FF6A111}" dt="2023-08-18T02:55:49.505" v="102"/>
          <ac:spMkLst>
            <pc:docMk/>
            <pc:sldMk cId="1595791040" sldId="261"/>
            <ac:spMk id="6" creationId="{37D5AEF5-2F7B-8923-46F4-5E019038931D}"/>
          </ac:spMkLst>
        </pc:spChg>
      </pc:sldChg>
      <pc:sldChg chg="addSp delSp modSp new">
        <pc:chgData name="Youmna Badawy" userId="S::youmna.badawy@johnabbott.qc.ca::b530a2ca-c296-40d9-b563-89c5f82abcf4" providerId="AD" clId="Web-{61B0ABD9-D93E-4803-84C9-02E00FF6A111}" dt="2023-08-18T03:03:07.859" v="259" actId="20577"/>
        <pc:sldMkLst>
          <pc:docMk/>
          <pc:sldMk cId="2428315381" sldId="262"/>
        </pc:sldMkLst>
        <pc:spChg chg="mod">
          <ac:chgData name="Youmna Badawy" userId="S::youmna.badawy@johnabbott.qc.ca::b530a2ca-c296-40d9-b563-89c5f82abcf4" providerId="AD" clId="Web-{61B0ABD9-D93E-4803-84C9-02E00FF6A111}" dt="2023-08-18T03:01:41.704" v="200" actId="20577"/>
          <ac:spMkLst>
            <pc:docMk/>
            <pc:sldMk cId="2428315381" sldId="262"/>
            <ac:spMk id="2" creationId="{58D6E8F2-2D9A-97D8-3308-4D6A4091DD8F}"/>
          </ac:spMkLst>
        </pc:spChg>
        <pc:spChg chg="mod">
          <ac:chgData name="Youmna Badawy" userId="S::youmna.badawy@johnabbott.qc.ca::b530a2ca-c296-40d9-b563-89c5f82abcf4" providerId="AD" clId="Web-{61B0ABD9-D93E-4803-84C9-02E00FF6A111}" dt="2023-08-18T03:03:07.859" v="259" actId="20577"/>
          <ac:spMkLst>
            <pc:docMk/>
            <pc:sldMk cId="2428315381" sldId="262"/>
            <ac:spMk id="3" creationId="{BEA79C89-E1FE-6658-4E92-71EAACF96C09}"/>
          </ac:spMkLst>
        </pc:spChg>
        <pc:spChg chg="del">
          <ac:chgData name="Youmna Badawy" userId="S::youmna.badawy@johnabbott.qc.ca::b530a2ca-c296-40d9-b563-89c5f82abcf4" providerId="AD" clId="Web-{61B0ABD9-D93E-4803-84C9-02E00FF6A111}" dt="2023-08-18T02:56:15.474" v="104"/>
          <ac:spMkLst>
            <pc:docMk/>
            <pc:sldMk cId="2428315381" sldId="262"/>
            <ac:spMk id="4" creationId="{E5D3143D-582F-0BD3-5E0C-9A54E2919CC1}"/>
          </ac:spMkLst>
        </pc:spChg>
        <pc:picChg chg="add del mod">
          <ac:chgData name="Youmna Badawy" userId="S::youmna.badawy@johnabbott.qc.ca::b530a2ca-c296-40d9-b563-89c5f82abcf4" providerId="AD" clId="Web-{61B0ABD9-D93E-4803-84C9-02E00FF6A111}" dt="2023-08-18T03:01:45.610" v="202"/>
          <ac:picMkLst>
            <pc:docMk/>
            <pc:sldMk cId="2428315381" sldId="262"/>
            <ac:picMk id="5" creationId="{D608378C-5582-EF73-8026-563AF895AF51}"/>
          </ac:picMkLst>
        </pc:picChg>
      </pc:sldChg>
      <pc:sldChg chg="addSp delSp modSp new">
        <pc:chgData name="Youmna Badawy" userId="S::youmna.badawy@johnabbott.qc.ca::b530a2ca-c296-40d9-b563-89c5f82abcf4" providerId="AD" clId="Web-{61B0ABD9-D93E-4803-84C9-02E00FF6A111}" dt="2023-08-18T03:11:04.352" v="391" actId="14100"/>
        <pc:sldMkLst>
          <pc:docMk/>
          <pc:sldMk cId="3305153921" sldId="263"/>
        </pc:sldMkLst>
        <pc:spChg chg="mod">
          <ac:chgData name="Youmna Badawy" userId="S::youmna.badawy@johnabbott.qc.ca::b530a2ca-c296-40d9-b563-89c5f82abcf4" providerId="AD" clId="Web-{61B0ABD9-D93E-4803-84C9-02E00FF6A111}" dt="2023-08-18T03:10:57.165" v="387" actId="20577"/>
          <ac:spMkLst>
            <pc:docMk/>
            <pc:sldMk cId="3305153921" sldId="263"/>
            <ac:spMk id="2" creationId="{41EF32DC-FA26-EDA9-AF19-E95F38A1F0C9}"/>
          </ac:spMkLst>
        </pc:spChg>
        <pc:spChg chg="del">
          <ac:chgData name="Youmna Badawy" userId="S::youmna.badawy@johnabbott.qc.ca::b530a2ca-c296-40d9-b563-89c5f82abcf4" providerId="AD" clId="Web-{61B0ABD9-D93E-4803-84C9-02E00FF6A111}" dt="2023-08-18T03:10:58.712" v="388"/>
          <ac:spMkLst>
            <pc:docMk/>
            <pc:sldMk cId="3305153921" sldId="263"/>
            <ac:spMk id="3" creationId="{07A611E9-E797-3E17-2B01-7D0B30CB5BAC}"/>
          </ac:spMkLst>
        </pc:spChg>
        <pc:picChg chg="add del mod">
          <ac:chgData name="Youmna Badawy" userId="S::youmna.badawy@johnabbott.qc.ca::b530a2ca-c296-40d9-b563-89c5f82abcf4" providerId="AD" clId="Web-{61B0ABD9-D93E-4803-84C9-02E00FF6A111}" dt="2023-08-18T03:10:55.977" v="383"/>
          <ac:picMkLst>
            <pc:docMk/>
            <pc:sldMk cId="3305153921" sldId="263"/>
            <ac:picMk id="5" creationId="{45909110-1F38-E348-D308-F282EE552222}"/>
          </ac:picMkLst>
        </pc:picChg>
        <pc:picChg chg="add mod">
          <ac:chgData name="Youmna Badawy" userId="S::youmna.badawy@johnabbott.qc.ca::b530a2ca-c296-40d9-b563-89c5f82abcf4" providerId="AD" clId="Web-{61B0ABD9-D93E-4803-84C9-02E00FF6A111}" dt="2023-08-18T03:11:04.352" v="391" actId="14100"/>
          <ac:picMkLst>
            <pc:docMk/>
            <pc:sldMk cId="3305153921" sldId="263"/>
            <ac:picMk id="6" creationId="{31B45043-512E-9638-86F7-1C5B71B0DC84}"/>
          </ac:picMkLst>
        </pc:picChg>
      </pc:sldChg>
      <pc:sldChg chg="addSp delSp modSp new modNotes">
        <pc:chgData name="Youmna Badawy" userId="S::youmna.badawy@johnabbott.qc.ca::b530a2ca-c296-40d9-b563-89c5f82abcf4" providerId="AD" clId="Web-{61B0ABD9-D93E-4803-84C9-02E00FF6A111}" dt="2023-08-18T03:12:58.570" v="398" actId="1076"/>
        <pc:sldMkLst>
          <pc:docMk/>
          <pc:sldMk cId="390546937" sldId="264"/>
        </pc:sldMkLst>
        <pc:spChg chg="mod">
          <ac:chgData name="Youmna Badawy" userId="S::youmna.badawy@johnabbott.qc.ca::b530a2ca-c296-40d9-b563-89c5f82abcf4" providerId="AD" clId="Web-{61B0ABD9-D93E-4803-84C9-02E00FF6A111}" dt="2023-08-18T03:05:29.857" v="269" actId="20577"/>
          <ac:spMkLst>
            <pc:docMk/>
            <pc:sldMk cId="390546937" sldId="264"/>
            <ac:spMk id="2" creationId="{8AE0A637-BF61-94CC-A58F-DD171C4B8386}"/>
          </ac:spMkLst>
        </pc:spChg>
        <pc:spChg chg="del">
          <ac:chgData name="Youmna Badawy" userId="S::youmna.badawy@johnabbott.qc.ca::b530a2ca-c296-40d9-b563-89c5f82abcf4" providerId="AD" clId="Web-{61B0ABD9-D93E-4803-84C9-02E00FF6A111}" dt="2023-08-18T03:05:31.372" v="270"/>
          <ac:spMkLst>
            <pc:docMk/>
            <pc:sldMk cId="390546937" sldId="264"/>
            <ac:spMk id="3" creationId="{AFE8FCDF-BDB6-BE7B-8916-0C70718EEDF0}"/>
          </ac:spMkLst>
        </pc:spChg>
        <pc:spChg chg="del">
          <ac:chgData name="Youmna Badawy" userId="S::youmna.badawy@johnabbott.qc.ca::b530a2ca-c296-40d9-b563-89c5f82abcf4" providerId="AD" clId="Web-{61B0ABD9-D93E-4803-84C9-02E00FF6A111}" dt="2023-08-18T03:05:32.607" v="271"/>
          <ac:spMkLst>
            <pc:docMk/>
            <pc:sldMk cId="390546937" sldId="264"/>
            <ac:spMk id="4" creationId="{4948D040-6C23-4B07-28D0-A3B19FF4B329}"/>
          </ac:spMkLst>
        </pc:spChg>
        <pc:spChg chg="add mod">
          <ac:chgData name="Youmna Badawy" userId="S::youmna.badawy@johnabbott.qc.ca::b530a2ca-c296-40d9-b563-89c5f82abcf4" providerId="AD" clId="Web-{61B0ABD9-D93E-4803-84C9-02E00FF6A111}" dt="2023-08-18T03:10:04.666" v="370" actId="1076"/>
          <ac:spMkLst>
            <pc:docMk/>
            <pc:sldMk cId="390546937" sldId="264"/>
            <ac:spMk id="5" creationId="{7878D212-D4A3-6305-946B-0125FDDC1076}"/>
          </ac:spMkLst>
        </pc:spChg>
        <pc:spChg chg="add del">
          <ac:chgData name="Youmna Badawy" userId="S::youmna.badawy@johnabbott.qc.ca::b530a2ca-c296-40d9-b563-89c5f82abcf4" providerId="AD" clId="Web-{61B0ABD9-D93E-4803-84C9-02E00FF6A111}" dt="2023-08-18T03:06:37.606" v="286"/>
          <ac:spMkLst>
            <pc:docMk/>
            <pc:sldMk cId="390546937" sldId="264"/>
            <ac:spMk id="6" creationId="{88C4788E-EC99-958F-6C5D-42ED476C880B}"/>
          </ac:spMkLst>
        </pc:spChg>
        <pc:spChg chg="add del mod">
          <ac:chgData name="Youmna Badawy" userId="S::youmna.badawy@johnabbott.qc.ca::b530a2ca-c296-40d9-b563-89c5f82abcf4" providerId="AD" clId="Web-{61B0ABD9-D93E-4803-84C9-02E00FF6A111}" dt="2023-08-18T03:06:32.825" v="285"/>
          <ac:spMkLst>
            <pc:docMk/>
            <pc:sldMk cId="390546937" sldId="264"/>
            <ac:spMk id="7" creationId="{D2A025BB-78C9-E09E-2847-2D71B59535A7}"/>
          </ac:spMkLst>
        </pc:spChg>
        <pc:spChg chg="add mod">
          <ac:chgData name="Youmna Badawy" userId="S::youmna.badawy@johnabbott.qc.ca::b530a2ca-c296-40d9-b563-89c5f82abcf4" providerId="AD" clId="Web-{61B0ABD9-D93E-4803-84C9-02E00FF6A111}" dt="2023-08-18T03:10:04.681" v="371" actId="1076"/>
          <ac:spMkLst>
            <pc:docMk/>
            <pc:sldMk cId="390546937" sldId="264"/>
            <ac:spMk id="8" creationId="{20EF50AE-7B49-8961-2183-CDF5A62377E6}"/>
          </ac:spMkLst>
        </pc:spChg>
        <pc:spChg chg="add mod">
          <ac:chgData name="Youmna Badawy" userId="S::youmna.badawy@johnabbott.qc.ca::b530a2ca-c296-40d9-b563-89c5f82abcf4" providerId="AD" clId="Web-{61B0ABD9-D93E-4803-84C9-02E00FF6A111}" dt="2023-08-18T03:10:04.697" v="375" actId="1076"/>
          <ac:spMkLst>
            <pc:docMk/>
            <pc:sldMk cId="390546937" sldId="264"/>
            <ac:spMk id="9" creationId="{90B7215C-3FD6-40AE-ACDA-D41327E610E6}"/>
          </ac:spMkLst>
        </pc:spChg>
        <pc:spChg chg="add mod">
          <ac:chgData name="Youmna Badawy" userId="S::youmna.badawy@johnabbott.qc.ca::b530a2ca-c296-40d9-b563-89c5f82abcf4" providerId="AD" clId="Web-{61B0ABD9-D93E-4803-84C9-02E00FF6A111}" dt="2023-08-18T03:10:04.681" v="372" actId="1076"/>
          <ac:spMkLst>
            <pc:docMk/>
            <pc:sldMk cId="390546937" sldId="264"/>
            <ac:spMk id="10" creationId="{CE383F4D-0D45-E976-08D6-9A61D6A403BD}"/>
          </ac:spMkLst>
        </pc:spChg>
        <pc:spChg chg="add mod">
          <ac:chgData name="Youmna Badawy" userId="S::youmna.badawy@johnabbott.qc.ca::b530a2ca-c296-40d9-b563-89c5f82abcf4" providerId="AD" clId="Web-{61B0ABD9-D93E-4803-84C9-02E00FF6A111}" dt="2023-08-18T03:10:04.681" v="373" actId="1076"/>
          <ac:spMkLst>
            <pc:docMk/>
            <pc:sldMk cId="390546937" sldId="264"/>
            <ac:spMk id="11" creationId="{D2CFAB2C-7F33-06C3-63A5-42D43DE47638}"/>
          </ac:spMkLst>
        </pc:spChg>
        <pc:spChg chg="add mod">
          <ac:chgData name="Youmna Badawy" userId="S::youmna.badawy@johnabbott.qc.ca::b530a2ca-c296-40d9-b563-89c5f82abcf4" providerId="AD" clId="Web-{61B0ABD9-D93E-4803-84C9-02E00FF6A111}" dt="2023-08-18T03:10:04.697" v="374" actId="1076"/>
          <ac:spMkLst>
            <pc:docMk/>
            <pc:sldMk cId="390546937" sldId="264"/>
            <ac:spMk id="12" creationId="{316F3285-01D4-124C-22E0-41B165FEB167}"/>
          </ac:spMkLst>
        </pc:spChg>
        <pc:picChg chg="add mod">
          <ac:chgData name="Youmna Badawy" userId="S::youmna.badawy@johnabbott.qc.ca::b530a2ca-c296-40d9-b563-89c5f82abcf4" providerId="AD" clId="Web-{61B0ABD9-D93E-4803-84C9-02E00FF6A111}" dt="2023-08-18T03:12:58.570" v="398" actId="1076"/>
          <ac:picMkLst>
            <pc:docMk/>
            <pc:sldMk cId="390546937" sldId="264"/>
            <ac:picMk id="13" creationId="{1C2804AE-61A8-202F-6D21-F43DC9FEBB62}"/>
          </ac:picMkLst>
        </pc:picChg>
      </pc:sldChg>
      <pc:sldChg chg="new del">
        <pc:chgData name="Youmna Badawy" userId="S::youmna.badawy@johnabbott.qc.ca::b530a2ca-c296-40d9-b563-89c5f82abcf4" providerId="AD" clId="Web-{61B0ABD9-D93E-4803-84C9-02E00FF6A111}" dt="2023-08-18T02:58:24.800" v="194"/>
        <pc:sldMkLst>
          <pc:docMk/>
          <pc:sldMk cId="1300676001" sldId="264"/>
        </pc:sldMkLst>
      </pc:sldChg>
      <pc:sldMasterChg chg="add addSldLayout">
        <pc:chgData name="Youmna Badawy" userId="S::youmna.badawy@johnabbott.qc.ca::b530a2ca-c296-40d9-b563-89c5f82abcf4" providerId="AD" clId="Web-{61B0ABD9-D93E-4803-84C9-02E00FF6A111}" dt="2023-08-18T02:49:58.179" v="0"/>
        <pc:sldMasterMkLst>
          <pc:docMk/>
          <pc:sldMasterMk cId="0" sldId="2147483648"/>
        </pc:sldMasterMkLst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0" sldId="2147483648"/>
            <pc:sldLayoutMk cId="0" sldId="2147483661"/>
          </pc:sldLayoutMkLst>
        </pc:sldLayoutChg>
      </pc:sldMasterChg>
      <pc:sldMasterChg chg="replId modSldLayout">
        <pc:chgData name="Youmna Badawy" userId="S::youmna.badawy@johnabbott.qc.ca::b530a2ca-c296-40d9-b563-89c5f82abcf4" providerId="AD" clId="Web-{61B0ABD9-D93E-4803-84C9-02E00FF6A111}" dt="2023-08-18T02:49:58.179" v="0"/>
        <pc:sldMasterMkLst>
          <pc:docMk/>
          <pc:sldMasterMk cId="2460954070" sldId="2147483672"/>
        </pc:sldMasterMkLst>
        <pc:sldLayoutChg chg="replId">
          <pc:chgData name="Youmna Badawy" userId="S::youmna.badawy@johnabbott.qc.ca::b530a2ca-c296-40d9-b563-89c5f82abcf4" providerId="AD" clId="Web-{61B0ABD9-D93E-4803-84C9-02E00FF6A111}" dt="2023-08-18T02:49:58.179" v="0"/>
          <pc:sldLayoutMkLst>
            <pc:docMk/>
            <pc:sldMasterMk cId="2460954070" sldId="2147483672"/>
            <pc:sldLayoutMk cId="2385387890" sldId="2147483673"/>
          </pc:sldLayoutMkLst>
        </pc:sldLayoutChg>
      </pc:sldMasterChg>
    </pc:docChg>
  </pc:docChgLst>
  <pc:docChgLst>
    <pc:chgData name="Youmna Badawy" userId="S::youmna.badawy@johnabbott.qc.ca::b530a2ca-c296-40d9-b563-89c5f82abcf4" providerId="AD" clId="Web-{65018E6F-B607-88E3-77B9-645CF3A5C7A5}"/>
    <pc:docChg chg="modSld">
      <pc:chgData name="Youmna Badawy" userId="S::youmna.badawy@johnabbott.qc.ca::b530a2ca-c296-40d9-b563-89c5f82abcf4" providerId="AD" clId="Web-{65018E6F-B607-88E3-77B9-645CF3A5C7A5}" dt="2023-08-20T16:36:59.999" v="30" actId="1076"/>
      <pc:docMkLst>
        <pc:docMk/>
      </pc:docMkLst>
      <pc:sldChg chg="delSp modSp">
        <pc:chgData name="Youmna Badawy" userId="S::youmna.badawy@johnabbott.qc.ca::b530a2ca-c296-40d9-b563-89c5f82abcf4" providerId="AD" clId="Web-{65018E6F-B607-88E3-77B9-645CF3A5C7A5}" dt="2023-08-20T16:36:59.999" v="30" actId="1076"/>
        <pc:sldMkLst>
          <pc:docMk/>
          <pc:sldMk cId="3066306647" sldId="268"/>
        </pc:sldMkLst>
        <pc:spChg chg="mod">
          <ac:chgData name="Youmna Badawy" userId="S::youmna.badawy@johnabbott.qc.ca::b530a2ca-c296-40d9-b563-89c5f82abcf4" providerId="AD" clId="Web-{65018E6F-B607-88E3-77B9-645CF3A5C7A5}" dt="2023-08-20T16:36:56.468" v="28" actId="20577"/>
          <ac:spMkLst>
            <pc:docMk/>
            <pc:sldMk cId="3066306647" sldId="268"/>
            <ac:spMk id="3" creationId="{165D6857-DF33-DD8B-0458-410045E8AB2A}"/>
          </ac:spMkLst>
        </pc:spChg>
        <pc:picChg chg="mod">
          <ac:chgData name="Youmna Badawy" userId="S::youmna.badawy@johnabbott.qc.ca::b530a2ca-c296-40d9-b563-89c5f82abcf4" providerId="AD" clId="Web-{65018E6F-B607-88E3-77B9-645CF3A5C7A5}" dt="2023-08-20T16:36:59.999" v="30" actId="1076"/>
          <ac:picMkLst>
            <pc:docMk/>
            <pc:sldMk cId="3066306647" sldId="268"/>
            <ac:picMk id="3074" creationId="{7843CC97-2184-A645-1D36-0BD0A534BBB1}"/>
          </ac:picMkLst>
        </pc:picChg>
        <pc:picChg chg="del">
          <ac:chgData name="Youmna Badawy" userId="S::youmna.badawy@johnabbott.qc.ca::b530a2ca-c296-40d9-b563-89c5f82abcf4" providerId="AD" clId="Web-{65018E6F-B607-88E3-77B9-645CF3A5C7A5}" dt="2023-08-20T16:34:09.950" v="10"/>
          <ac:picMkLst>
            <pc:docMk/>
            <pc:sldMk cId="3066306647" sldId="268"/>
            <ac:picMk id="3080" creationId="{7F2C4D2A-6646-6C43-38FE-D9D3023F68BB}"/>
          </ac:picMkLst>
        </pc:picChg>
      </pc:sldChg>
    </pc:docChg>
  </pc:docChgLst>
  <pc:docChgLst>
    <pc:chgData name="Youmna Badawy" userId="S::youmna.badawy@johnabbott.qc.ca::b530a2ca-c296-40d9-b563-89c5f82abcf4" providerId="AD" clId="Web-{D0BCF02D-E72A-6F80-0A2C-458ACF0EC247}"/>
    <pc:docChg chg="delSld modSld">
      <pc:chgData name="Youmna Badawy" userId="S::youmna.badawy@johnabbott.qc.ca::b530a2ca-c296-40d9-b563-89c5f82abcf4" providerId="AD" clId="Web-{D0BCF02D-E72A-6F80-0A2C-458ACF0EC247}" dt="2023-08-22T14:39:05.018" v="3"/>
      <pc:docMkLst>
        <pc:docMk/>
      </pc:docMkLst>
      <pc:sldChg chg="modSp del">
        <pc:chgData name="Youmna Badawy" userId="S::youmna.badawy@johnabbott.qc.ca::b530a2ca-c296-40d9-b563-89c5f82abcf4" providerId="AD" clId="Web-{D0BCF02D-E72A-6F80-0A2C-458ACF0EC247}" dt="2023-08-22T14:32:59.482" v="2"/>
        <pc:sldMkLst>
          <pc:docMk/>
          <pc:sldMk cId="1595791040" sldId="261"/>
        </pc:sldMkLst>
        <pc:spChg chg="mod">
          <ac:chgData name="Youmna Badawy" userId="S::youmna.badawy@johnabbott.qc.ca::b530a2ca-c296-40d9-b563-89c5f82abcf4" providerId="AD" clId="Web-{D0BCF02D-E72A-6F80-0A2C-458ACF0EC247}" dt="2023-08-22T14:32:56.857" v="1" actId="20577"/>
          <ac:spMkLst>
            <pc:docMk/>
            <pc:sldMk cId="1595791040" sldId="261"/>
            <ac:spMk id="6" creationId="{37D5AEF5-2F7B-8923-46F4-5E019038931D}"/>
          </ac:spMkLst>
        </pc:spChg>
      </pc:sldChg>
      <pc:sldChg chg="del">
        <pc:chgData name="Youmna Badawy" userId="S::youmna.badawy@johnabbott.qc.ca::b530a2ca-c296-40d9-b563-89c5f82abcf4" providerId="AD" clId="Web-{D0BCF02D-E72A-6F80-0A2C-458ACF0EC247}" dt="2023-08-22T14:39:05.018" v="3"/>
        <pc:sldMkLst>
          <pc:docMk/>
          <pc:sldMk cId="1149602512" sldId="278"/>
        </pc:sldMkLst>
      </pc:sldChg>
    </pc:docChg>
  </pc:docChgLst>
  <pc:docChgLst>
    <pc:chgData name="Youmna Badawy" userId="S::youmna.badawy@johnabbott.qc.ca::b530a2ca-c296-40d9-b563-89c5f82abcf4" providerId="AD" clId="Web-{EF6AF3D8-E43D-2E18-EA75-56C7C50295B6}"/>
    <pc:docChg chg="addSld delSld modSld">
      <pc:chgData name="Youmna Badawy" userId="S::youmna.badawy@johnabbott.qc.ca::b530a2ca-c296-40d9-b563-89c5f82abcf4" providerId="AD" clId="Web-{EF6AF3D8-E43D-2E18-EA75-56C7C50295B6}" dt="2023-08-18T16:24:06.753" v="270" actId="20577"/>
      <pc:docMkLst>
        <pc:docMk/>
      </pc:docMkLst>
      <pc:sldChg chg="modSp">
        <pc:chgData name="Youmna Badawy" userId="S::youmna.badawy@johnabbott.qc.ca::b530a2ca-c296-40d9-b563-89c5f82abcf4" providerId="AD" clId="Web-{EF6AF3D8-E43D-2E18-EA75-56C7C50295B6}" dt="2023-08-18T16:12:52.392" v="13" actId="20577"/>
        <pc:sldMkLst>
          <pc:docMk/>
          <pc:sldMk cId="2086866353" sldId="260"/>
        </pc:sldMkLst>
        <pc:spChg chg="mod">
          <ac:chgData name="Youmna Badawy" userId="S::youmna.badawy@johnabbott.qc.ca::b530a2ca-c296-40d9-b563-89c5f82abcf4" providerId="AD" clId="Web-{EF6AF3D8-E43D-2E18-EA75-56C7C50295B6}" dt="2023-08-18T16:12:52.392" v="13" actId="20577"/>
          <ac:spMkLst>
            <pc:docMk/>
            <pc:sldMk cId="2086866353" sldId="260"/>
            <ac:spMk id="139" creationId="{00000000-0000-0000-0000-000000000000}"/>
          </ac:spMkLst>
        </pc:spChg>
      </pc:sldChg>
      <pc:sldChg chg="modSp">
        <pc:chgData name="Youmna Badawy" userId="S::youmna.badawy@johnabbott.qc.ca::b530a2ca-c296-40d9-b563-89c5f82abcf4" providerId="AD" clId="Web-{EF6AF3D8-E43D-2E18-EA75-56C7C50295B6}" dt="2023-08-18T16:12:42.658" v="12" actId="20577"/>
        <pc:sldMkLst>
          <pc:docMk/>
          <pc:sldMk cId="1595791040" sldId="261"/>
        </pc:sldMkLst>
        <pc:spChg chg="mod">
          <ac:chgData name="Youmna Badawy" userId="S::youmna.badawy@johnabbott.qc.ca::b530a2ca-c296-40d9-b563-89c5f82abcf4" providerId="AD" clId="Web-{EF6AF3D8-E43D-2E18-EA75-56C7C50295B6}" dt="2023-08-18T16:12:42.658" v="12" actId="20577"/>
          <ac:spMkLst>
            <pc:docMk/>
            <pc:sldMk cId="1595791040" sldId="261"/>
            <ac:spMk id="2" creationId="{CDDDFCB7-7273-94DA-16D8-EBBA35D9900F}"/>
          </ac:spMkLst>
        </pc:spChg>
      </pc:sldChg>
      <pc:sldChg chg="modSp">
        <pc:chgData name="Youmna Badawy" userId="S::youmna.badawy@johnabbott.qc.ca::b530a2ca-c296-40d9-b563-89c5f82abcf4" providerId="AD" clId="Web-{EF6AF3D8-E43D-2E18-EA75-56C7C50295B6}" dt="2023-08-18T16:12:09.001" v="5" actId="20577"/>
        <pc:sldMkLst>
          <pc:docMk/>
          <pc:sldMk cId="390546937" sldId="264"/>
        </pc:sldMkLst>
        <pc:spChg chg="mod">
          <ac:chgData name="Youmna Badawy" userId="S::youmna.badawy@johnabbott.qc.ca::b530a2ca-c296-40d9-b563-89c5f82abcf4" providerId="AD" clId="Web-{EF6AF3D8-E43D-2E18-EA75-56C7C50295B6}" dt="2023-08-18T16:12:09.001" v="5" actId="20577"/>
          <ac:spMkLst>
            <pc:docMk/>
            <pc:sldMk cId="390546937" sldId="264"/>
            <ac:spMk id="9" creationId="{90B7215C-3FD6-40AE-ACDA-D41327E610E6}"/>
          </ac:spMkLst>
        </pc:spChg>
      </pc:sldChg>
      <pc:sldChg chg="addSp modSp">
        <pc:chgData name="Youmna Badawy" userId="S::youmna.badawy@johnabbott.qc.ca::b530a2ca-c296-40d9-b563-89c5f82abcf4" providerId="AD" clId="Web-{EF6AF3D8-E43D-2E18-EA75-56C7C50295B6}" dt="2023-08-18T16:18:00.721" v="99" actId="1076"/>
        <pc:sldMkLst>
          <pc:docMk/>
          <pc:sldMk cId="2563692137" sldId="265"/>
        </pc:sldMkLst>
        <pc:spChg chg="mod">
          <ac:chgData name="Youmna Badawy" userId="S::youmna.badawy@johnabbott.qc.ca::b530a2ca-c296-40d9-b563-89c5f82abcf4" providerId="AD" clId="Web-{EF6AF3D8-E43D-2E18-EA75-56C7C50295B6}" dt="2023-08-18T16:17:37.174" v="95" actId="20577"/>
          <ac:spMkLst>
            <pc:docMk/>
            <pc:sldMk cId="2563692137" sldId="265"/>
            <ac:spMk id="3" creationId="{4A2BB470-FCEE-0830-F184-BA6D9EA9751C}"/>
          </ac:spMkLst>
        </pc:spChg>
        <pc:picChg chg="add mod">
          <ac:chgData name="Youmna Badawy" userId="S::youmna.badawy@johnabbott.qc.ca::b530a2ca-c296-40d9-b563-89c5f82abcf4" providerId="AD" clId="Web-{EF6AF3D8-E43D-2E18-EA75-56C7C50295B6}" dt="2023-08-18T16:14:09.299" v="18" actId="1076"/>
          <ac:picMkLst>
            <pc:docMk/>
            <pc:sldMk cId="2563692137" sldId="265"/>
            <ac:picMk id="4" creationId="{52BC3C3E-765C-9733-98BA-210339601688}"/>
          </ac:picMkLst>
        </pc:picChg>
        <pc:picChg chg="add mod">
          <ac:chgData name="Youmna Badawy" userId="S::youmna.badawy@johnabbott.qc.ca::b530a2ca-c296-40d9-b563-89c5f82abcf4" providerId="AD" clId="Web-{EF6AF3D8-E43D-2E18-EA75-56C7C50295B6}" dt="2023-08-18T16:16:16.611" v="73" actId="1076"/>
          <ac:picMkLst>
            <pc:docMk/>
            <pc:sldMk cId="2563692137" sldId="265"/>
            <ac:picMk id="5" creationId="{B2AC3A96-5FA7-DC04-4697-5E618F2D8BB0}"/>
          </ac:picMkLst>
        </pc:picChg>
        <pc:picChg chg="add mod">
          <ac:chgData name="Youmna Badawy" userId="S::youmna.badawy@johnabbott.qc.ca::b530a2ca-c296-40d9-b563-89c5f82abcf4" providerId="AD" clId="Web-{EF6AF3D8-E43D-2E18-EA75-56C7C50295B6}" dt="2023-08-18T16:18:00.721" v="99" actId="1076"/>
          <ac:picMkLst>
            <pc:docMk/>
            <pc:sldMk cId="2563692137" sldId="265"/>
            <ac:picMk id="6" creationId="{223B0446-F77B-D5D4-AC29-48E8294850C2}"/>
          </ac:picMkLst>
        </pc:picChg>
      </pc:sldChg>
      <pc:sldChg chg="modSp">
        <pc:chgData name="Youmna Badawy" userId="S::youmna.badawy@johnabbott.qc.ca::b530a2ca-c296-40d9-b563-89c5f82abcf4" providerId="AD" clId="Web-{EF6AF3D8-E43D-2E18-EA75-56C7C50295B6}" dt="2023-08-18T16:00:21.792" v="3" actId="20577"/>
        <pc:sldMkLst>
          <pc:docMk/>
          <pc:sldMk cId="3066306647" sldId="268"/>
        </pc:sldMkLst>
        <pc:spChg chg="mod">
          <ac:chgData name="Youmna Badawy" userId="S::youmna.badawy@johnabbott.qc.ca::b530a2ca-c296-40d9-b563-89c5f82abcf4" providerId="AD" clId="Web-{EF6AF3D8-E43D-2E18-EA75-56C7C50295B6}" dt="2023-08-18T16:00:21.792" v="3" actId="20577"/>
          <ac:spMkLst>
            <pc:docMk/>
            <pc:sldMk cId="3066306647" sldId="268"/>
            <ac:spMk id="3" creationId="{165D6857-DF33-DD8B-0458-410045E8AB2A}"/>
          </ac:spMkLst>
        </pc:spChg>
      </pc:sldChg>
      <pc:sldChg chg="addSp delSp modSp new del">
        <pc:chgData name="Youmna Badawy" userId="S::youmna.badawy@johnabbott.qc.ca::b530a2ca-c296-40d9-b563-89c5f82abcf4" providerId="AD" clId="Web-{EF6AF3D8-E43D-2E18-EA75-56C7C50295B6}" dt="2023-08-18T16:22:52.472" v="262"/>
        <pc:sldMkLst>
          <pc:docMk/>
          <pc:sldMk cId="2893771562" sldId="277"/>
        </pc:sldMkLst>
        <pc:spChg chg="mod">
          <ac:chgData name="Youmna Badawy" userId="S::youmna.badawy@johnabbott.qc.ca::b530a2ca-c296-40d9-b563-89c5f82abcf4" providerId="AD" clId="Web-{EF6AF3D8-E43D-2E18-EA75-56C7C50295B6}" dt="2023-08-18T16:18:24.955" v="104" actId="20577"/>
          <ac:spMkLst>
            <pc:docMk/>
            <pc:sldMk cId="2893771562" sldId="277"/>
            <ac:spMk id="2" creationId="{D2E90DE2-13CA-04FD-B4DC-E5F9C8269FA8}"/>
          </ac:spMkLst>
        </pc:spChg>
        <pc:spChg chg="del mod">
          <ac:chgData name="Youmna Badawy" userId="S::youmna.badawy@johnabbott.qc.ca::b530a2ca-c296-40d9-b563-89c5f82abcf4" providerId="AD" clId="Web-{EF6AF3D8-E43D-2E18-EA75-56C7C50295B6}" dt="2023-08-18T16:20:16.253" v="139"/>
          <ac:spMkLst>
            <pc:docMk/>
            <pc:sldMk cId="2893771562" sldId="277"/>
            <ac:spMk id="3" creationId="{0540D287-8DBD-1A68-19AF-675D682305C0}"/>
          </ac:spMkLst>
        </pc:spChg>
        <pc:spChg chg="add del mod">
          <ac:chgData name="Youmna Badawy" userId="S::youmna.badawy@johnabbott.qc.ca::b530a2ca-c296-40d9-b563-89c5f82abcf4" providerId="AD" clId="Web-{EF6AF3D8-E43D-2E18-EA75-56C7C50295B6}" dt="2023-08-18T16:20:21.065" v="142"/>
          <ac:spMkLst>
            <pc:docMk/>
            <pc:sldMk cId="2893771562" sldId="277"/>
            <ac:spMk id="5" creationId="{7810B944-5F7A-C572-D6D7-2CC33A9522A9}"/>
          </ac:spMkLst>
        </pc:spChg>
        <pc:spChg chg="add mod">
          <ac:chgData name="Youmna Badawy" userId="S::youmna.badawy@johnabbott.qc.ca::b530a2ca-c296-40d9-b563-89c5f82abcf4" providerId="AD" clId="Web-{EF6AF3D8-E43D-2E18-EA75-56C7C50295B6}" dt="2023-08-18T16:20:42.253" v="166" actId="14100"/>
          <ac:spMkLst>
            <pc:docMk/>
            <pc:sldMk cId="2893771562" sldId="277"/>
            <ac:spMk id="7" creationId="{15628B5D-6429-381A-5061-F0A2453E5B43}"/>
          </ac:spMkLst>
        </pc:spChg>
        <pc:picChg chg="add mod">
          <ac:chgData name="Youmna Badawy" userId="S::youmna.badawy@johnabbott.qc.ca::b530a2ca-c296-40d9-b563-89c5f82abcf4" providerId="AD" clId="Web-{EF6AF3D8-E43D-2E18-EA75-56C7C50295B6}" dt="2023-08-18T16:20:59.987" v="168" actId="1076"/>
          <ac:picMkLst>
            <pc:docMk/>
            <pc:sldMk cId="2893771562" sldId="277"/>
            <ac:picMk id="6" creationId="{D7140EB8-8287-8F5C-72EA-781DC2E1C993}"/>
          </ac:picMkLst>
        </pc:picChg>
      </pc:sldChg>
      <pc:sldChg chg="addSp modSp new addAnim">
        <pc:chgData name="Youmna Badawy" userId="S::youmna.badawy@johnabbott.qc.ca::b530a2ca-c296-40d9-b563-89c5f82abcf4" providerId="AD" clId="Web-{EF6AF3D8-E43D-2E18-EA75-56C7C50295B6}" dt="2023-08-18T16:24:06.753" v="270" actId="20577"/>
        <pc:sldMkLst>
          <pc:docMk/>
          <pc:sldMk cId="1149602512" sldId="278"/>
        </pc:sldMkLst>
        <pc:spChg chg="mod">
          <ac:chgData name="Youmna Badawy" userId="S::youmna.badawy@johnabbott.qc.ca::b530a2ca-c296-40d9-b563-89c5f82abcf4" providerId="AD" clId="Web-{EF6AF3D8-E43D-2E18-EA75-56C7C50295B6}" dt="2023-08-18T16:24:06.753" v="270" actId="20577"/>
          <ac:spMkLst>
            <pc:docMk/>
            <pc:sldMk cId="1149602512" sldId="278"/>
            <ac:spMk id="2" creationId="{024F5845-9B03-BFBF-D0D5-755FBB5EC239}"/>
          </ac:spMkLst>
        </pc:spChg>
        <pc:spChg chg="mod">
          <ac:chgData name="Youmna Badawy" userId="S::youmna.badawy@johnabbott.qc.ca::b530a2ca-c296-40d9-b563-89c5f82abcf4" providerId="AD" clId="Web-{EF6AF3D8-E43D-2E18-EA75-56C7C50295B6}" dt="2023-08-18T16:23:08.097" v="266" actId="1076"/>
          <ac:spMkLst>
            <pc:docMk/>
            <pc:sldMk cId="1149602512" sldId="278"/>
            <ac:spMk id="3" creationId="{A9A88A0D-6D47-EEF0-F145-196DEFA342BA}"/>
          </ac:spMkLst>
        </pc:spChg>
        <pc:picChg chg="add mod">
          <ac:chgData name="Youmna Badawy" userId="S::youmna.badawy@johnabbott.qc.ca::b530a2ca-c296-40d9-b563-89c5f82abcf4" providerId="AD" clId="Web-{EF6AF3D8-E43D-2E18-EA75-56C7C50295B6}" dt="2023-08-18T16:23:02.316" v="264" actId="14100"/>
          <ac:picMkLst>
            <pc:docMk/>
            <pc:sldMk cId="1149602512" sldId="278"/>
            <ac:picMk id="5" creationId="{6133A5BF-8B7D-534A-B190-2CBB36DE19BB}"/>
          </ac:picMkLst>
        </pc:picChg>
      </pc:sldChg>
    </pc:docChg>
  </pc:docChgLst>
  <pc:docChgLst>
    <pc:chgData name="Youmna Badawy" userId="S::youmna.badawy@johnabbott.qc.ca::b530a2ca-c296-40d9-b563-89c5f82abcf4" providerId="AD" clId="Web-{DC1F6B08-9BFB-3F72-5127-4B684F906D57}"/>
    <pc:docChg chg="addSld delSld modSld">
      <pc:chgData name="Youmna Badawy" userId="S::youmna.badawy@johnabbott.qc.ca::b530a2ca-c296-40d9-b563-89c5f82abcf4" providerId="AD" clId="Web-{DC1F6B08-9BFB-3F72-5127-4B684F906D57}" dt="2023-08-21T01:20:08.984" v="111"/>
      <pc:docMkLst>
        <pc:docMk/>
      </pc:docMkLst>
      <pc:sldChg chg="addSp delSp modSp">
        <pc:chgData name="Youmna Badawy" userId="S::youmna.badawy@johnabbott.qc.ca::b530a2ca-c296-40d9-b563-89c5f82abcf4" providerId="AD" clId="Web-{DC1F6B08-9BFB-3F72-5127-4B684F906D57}" dt="2023-08-21T01:16:43.387" v="38" actId="14100"/>
        <pc:sldMkLst>
          <pc:docMk/>
          <pc:sldMk cId="3305153921" sldId="263"/>
        </pc:sldMkLst>
        <pc:picChg chg="add del mod modCrop">
          <ac:chgData name="Youmna Badawy" userId="S::youmna.badawy@johnabbott.qc.ca::b530a2ca-c296-40d9-b563-89c5f82abcf4" providerId="AD" clId="Web-{DC1F6B08-9BFB-3F72-5127-4B684F906D57}" dt="2023-08-21T00:54:12.356" v="16"/>
          <ac:picMkLst>
            <pc:docMk/>
            <pc:sldMk cId="3305153921" sldId="263"/>
            <ac:picMk id="3" creationId="{3E9FA228-822B-FD00-3109-7B156D0E2CB2}"/>
          </ac:picMkLst>
        </pc:picChg>
        <pc:picChg chg="add del mod modCrop">
          <ac:chgData name="Youmna Badawy" userId="S::youmna.badawy@johnabbott.qc.ca::b530a2ca-c296-40d9-b563-89c5f82abcf4" providerId="AD" clId="Web-{DC1F6B08-9BFB-3F72-5127-4B684F906D57}" dt="2023-08-21T01:16:36.871" v="36"/>
          <ac:picMkLst>
            <pc:docMk/>
            <pc:sldMk cId="3305153921" sldId="263"/>
            <ac:picMk id="4" creationId="{CD4334A7-FDFA-50C7-B63F-50AB032651F1}"/>
          </ac:picMkLst>
        </pc:picChg>
        <pc:picChg chg="mod">
          <ac:chgData name="Youmna Badawy" userId="S::youmna.badawy@johnabbott.qc.ca::b530a2ca-c296-40d9-b563-89c5f82abcf4" providerId="AD" clId="Web-{DC1F6B08-9BFB-3F72-5127-4B684F906D57}" dt="2023-08-21T01:16:43.387" v="38" actId="14100"/>
          <ac:picMkLst>
            <pc:docMk/>
            <pc:sldMk cId="3305153921" sldId="263"/>
            <ac:picMk id="6" creationId="{31B45043-512E-9638-86F7-1C5B71B0DC84}"/>
          </ac:picMkLst>
        </pc:picChg>
        <pc:picChg chg="add del">
          <ac:chgData name="Youmna Badawy" userId="S::youmna.badawy@johnabbott.qc.ca::b530a2ca-c296-40d9-b563-89c5f82abcf4" providerId="AD" clId="Web-{DC1F6B08-9BFB-3F72-5127-4B684F906D57}" dt="2023-08-21T01:16:33.824" v="34"/>
          <ac:picMkLst>
            <pc:docMk/>
            <pc:sldMk cId="3305153921" sldId="263"/>
            <ac:picMk id="8" creationId="{33384D6A-38A0-6775-2CD4-A541AD31A919}"/>
          </ac:picMkLst>
        </pc:picChg>
      </pc:sldChg>
      <pc:sldChg chg="modSp">
        <pc:chgData name="Youmna Badawy" userId="S::youmna.badawy@johnabbott.qc.ca::b530a2ca-c296-40d9-b563-89c5f82abcf4" providerId="AD" clId="Web-{DC1F6B08-9BFB-3F72-5127-4B684F906D57}" dt="2023-08-21T00:50:39.594" v="12" actId="20577"/>
        <pc:sldMkLst>
          <pc:docMk/>
          <pc:sldMk cId="2563692137" sldId="265"/>
        </pc:sldMkLst>
        <pc:spChg chg="mod">
          <ac:chgData name="Youmna Badawy" userId="S::youmna.badawy@johnabbott.qc.ca::b530a2ca-c296-40d9-b563-89c5f82abcf4" providerId="AD" clId="Web-{DC1F6B08-9BFB-3F72-5127-4B684F906D57}" dt="2023-08-21T00:50:39.594" v="12" actId="20577"/>
          <ac:spMkLst>
            <pc:docMk/>
            <pc:sldMk cId="2563692137" sldId="265"/>
            <ac:spMk id="3" creationId="{4A2BB470-FCEE-0830-F184-BA6D9EA9751C}"/>
          </ac:spMkLst>
        </pc:spChg>
      </pc:sldChg>
      <pc:sldChg chg="add del mod modShow">
        <pc:chgData name="Youmna Badawy" userId="S::youmna.badawy@johnabbott.qc.ca::b530a2ca-c296-40d9-b563-89c5f82abcf4" providerId="AD" clId="Web-{DC1F6B08-9BFB-3F72-5127-4B684F906D57}" dt="2023-08-21T01:20:08.921" v="110"/>
        <pc:sldMkLst>
          <pc:docMk/>
          <pc:sldMk cId="0" sldId="271"/>
        </pc:sldMkLst>
      </pc:sldChg>
      <pc:sldChg chg="modSp add del mod modShow">
        <pc:chgData name="Youmna Badawy" userId="S::youmna.badawy@johnabbott.qc.ca::b530a2ca-c296-40d9-b563-89c5f82abcf4" providerId="AD" clId="Web-{DC1F6B08-9BFB-3F72-5127-4B684F906D57}" dt="2023-08-21T01:20:08.984" v="111"/>
        <pc:sldMkLst>
          <pc:docMk/>
          <pc:sldMk cId="0" sldId="273"/>
        </pc:sldMkLst>
        <pc:spChg chg="mod">
          <ac:chgData name="Youmna Badawy" userId="S::youmna.badawy@johnabbott.qc.ca::b530a2ca-c296-40d9-b563-89c5f82abcf4" providerId="AD" clId="Web-{DC1F6B08-9BFB-3F72-5127-4B684F906D57}" dt="2023-08-21T01:18:42.701" v="96" actId="20577"/>
          <ac:spMkLst>
            <pc:docMk/>
            <pc:sldMk cId="0" sldId="273"/>
            <ac:spMk id="210" creationId="{00000000-0000-0000-0000-000000000000}"/>
          </ac:spMkLst>
        </pc:spChg>
      </pc:sldChg>
      <pc:sldChg chg="add del mod modShow">
        <pc:chgData name="Youmna Badawy" userId="S::youmna.badawy@johnabbott.qc.ca::b530a2ca-c296-40d9-b563-89c5f82abcf4" providerId="AD" clId="Web-{DC1F6B08-9BFB-3F72-5127-4B684F906D57}" dt="2023-08-21T01:20:08.749" v="107"/>
        <pc:sldMkLst>
          <pc:docMk/>
          <pc:sldMk cId="1690806698" sldId="274"/>
        </pc:sldMkLst>
      </pc:sldChg>
      <pc:sldChg chg="add del mod modShow">
        <pc:chgData name="Youmna Badawy" userId="S::youmna.badawy@johnabbott.qc.ca::b530a2ca-c296-40d9-b563-89c5f82abcf4" providerId="AD" clId="Web-{DC1F6B08-9BFB-3F72-5127-4B684F906D57}" dt="2023-08-21T01:20:08.812" v="108"/>
        <pc:sldMkLst>
          <pc:docMk/>
          <pc:sldMk cId="2185618179" sldId="275"/>
        </pc:sldMkLst>
      </pc:sldChg>
      <pc:sldChg chg="add del mod modShow">
        <pc:chgData name="Youmna Badawy" userId="S::youmna.badawy@johnabbott.qc.ca::b530a2ca-c296-40d9-b563-89c5f82abcf4" providerId="AD" clId="Web-{DC1F6B08-9BFB-3F72-5127-4B684F906D57}" dt="2023-08-21T01:20:08.859" v="109"/>
        <pc:sldMkLst>
          <pc:docMk/>
          <pc:sldMk cId="737483115" sldId="276"/>
        </pc:sldMkLst>
      </pc:sldChg>
      <pc:sldChg chg="addSp delSp modSp delAnim">
        <pc:chgData name="Youmna Badawy" userId="S::youmna.badawy@johnabbott.qc.ca::b530a2ca-c296-40d9-b563-89c5f82abcf4" providerId="AD" clId="Web-{DC1F6B08-9BFB-3F72-5127-4B684F906D57}" dt="2023-08-21T01:18:14.701" v="93"/>
        <pc:sldMkLst>
          <pc:docMk/>
          <pc:sldMk cId="1149602512" sldId="278"/>
        </pc:sldMkLst>
        <pc:spChg chg="mod">
          <ac:chgData name="Youmna Badawy" userId="S::youmna.badawy@johnabbott.qc.ca::b530a2ca-c296-40d9-b563-89c5f82abcf4" providerId="AD" clId="Web-{DC1F6B08-9BFB-3F72-5127-4B684F906D57}" dt="2023-08-21T01:17:48.575" v="77" actId="20577"/>
          <ac:spMkLst>
            <pc:docMk/>
            <pc:sldMk cId="1149602512" sldId="278"/>
            <ac:spMk id="2" creationId="{024F5845-9B03-BFBF-D0D5-755FBB5EC239}"/>
          </ac:spMkLst>
        </pc:spChg>
        <pc:spChg chg="del">
          <ac:chgData name="Youmna Badawy" userId="S::youmna.badawy@johnabbott.qc.ca::b530a2ca-c296-40d9-b563-89c5f82abcf4" providerId="AD" clId="Web-{DC1F6B08-9BFB-3F72-5127-4B684F906D57}" dt="2023-08-21T01:17:27.997" v="75"/>
          <ac:spMkLst>
            <pc:docMk/>
            <pc:sldMk cId="1149602512" sldId="278"/>
            <ac:spMk id="3" creationId="{A9A88A0D-6D47-EEF0-F145-196DEFA342BA}"/>
          </ac:spMkLst>
        </pc:spChg>
        <pc:spChg chg="add mod">
          <ac:chgData name="Youmna Badawy" userId="S::youmna.badawy@johnabbott.qc.ca::b530a2ca-c296-40d9-b563-89c5f82abcf4" providerId="AD" clId="Web-{DC1F6B08-9BFB-3F72-5127-4B684F906D57}" dt="2023-08-21T01:17:59.404" v="92" actId="20577"/>
          <ac:spMkLst>
            <pc:docMk/>
            <pc:sldMk cId="1149602512" sldId="278"/>
            <ac:spMk id="6" creationId="{78F1A25A-DB6F-EA22-C84B-E01E9CD7998A}"/>
          </ac:spMkLst>
        </pc:spChg>
        <pc:picChg chg="del">
          <ac:chgData name="Youmna Badawy" userId="S::youmna.badawy@johnabbott.qc.ca::b530a2ca-c296-40d9-b563-89c5f82abcf4" providerId="AD" clId="Web-{DC1F6B08-9BFB-3F72-5127-4B684F906D57}" dt="2023-08-21T01:17:31.841" v="76"/>
          <ac:picMkLst>
            <pc:docMk/>
            <pc:sldMk cId="1149602512" sldId="278"/>
            <ac:picMk id="5" creationId="{6133A5BF-8B7D-534A-B190-2CBB36DE19BB}"/>
          </ac:picMkLst>
        </pc:picChg>
        <pc:picChg chg="add mod">
          <ac:chgData name="Youmna Badawy" userId="S::youmna.badawy@johnabbott.qc.ca::b530a2ca-c296-40d9-b563-89c5f82abcf4" providerId="AD" clId="Web-{DC1F6B08-9BFB-3F72-5127-4B684F906D57}" dt="2023-08-21T01:18:14.701" v="93"/>
          <ac:picMkLst>
            <pc:docMk/>
            <pc:sldMk cId="1149602512" sldId="278"/>
            <ac:picMk id="7" creationId="{64C05C5F-990C-D298-E05F-4BDBFA7A3A40}"/>
          </ac:picMkLst>
        </pc:picChg>
      </pc:sldChg>
    </pc:docChg>
  </pc:docChgLst>
  <pc:docChgLst>
    <pc:chgData name="Youmna Badawy" userId="b530a2ca-c296-40d9-b563-89c5f82abcf4" providerId="ADAL" clId="{7DFC397D-A194-467F-A411-0CA5D45F00F8}"/>
    <pc:docChg chg="undo custSel addSld delSld modSld sldOrd">
      <pc:chgData name="Youmna Badawy" userId="b530a2ca-c296-40d9-b563-89c5f82abcf4" providerId="ADAL" clId="{7DFC397D-A194-467F-A411-0CA5D45F00F8}" dt="2023-08-18T04:23:49.275" v="2136" actId="14100"/>
      <pc:docMkLst>
        <pc:docMk/>
      </pc:docMkLst>
      <pc:sldChg chg="addSp delSp modSp mod">
        <pc:chgData name="Youmna Badawy" userId="b530a2ca-c296-40d9-b563-89c5f82abcf4" providerId="ADAL" clId="{7DFC397D-A194-467F-A411-0CA5D45F00F8}" dt="2023-08-18T03:36:53.330" v="158" actId="20577"/>
        <pc:sldMkLst>
          <pc:docMk/>
          <pc:sldMk cId="3305153921" sldId="263"/>
        </pc:sldMkLst>
        <pc:spChg chg="mod">
          <ac:chgData name="Youmna Badawy" userId="b530a2ca-c296-40d9-b563-89c5f82abcf4" providerId="ADAL" clId="{7DFC397D-A194-467F-A411-0CA5D45F00F8}" dt="2023-08-18T03:36:53.330" v="158" actId="20577"/>
          <ac:spMkLst>
            <pc:docMk/>
            <pc:sldMk cId="3305153921" sldId="263"/>
            <ac:spMk id="2" creationId="{41EF32DC-FA26-EDA9-AF19-E95F38A1F0C9}"/>
          </ac:spMkLst>
        </pc:spChg>
        <pc:spChg chg="add del">
          <ac:chgData name="Youmna Badawy" userId="b530a2ca-c296-40d9-b563-89c5f82abcf4" providerId="ADAL" clId="{7DFC397D-A194-467F-A411-0CA5D45F00F8}" dt="2023-08-18T03:35:01.587" v="106" actId="478"/>
          <ac:spMkLst>
            <pc:docMk/>
            <pc:sldMk cId="3305153921" sldId="263"/>
            <ac:spMk id="3" creationId="{BCBCB33D-7C44-83E2-72E2-D59521CAB4BD}"/>
          </ac:spMkLst>
        </pc:spChg>
        <pc:spChg chg="del">
          <ac:chgData name="Youmna Badawy" userId="b530a2ca-c296-40d9-b563-89c5f82abcf4" providerId="ADAL" clId="{7DFC397D-A194-467F-A411-0CA5D45F00F8}" dt="2023-08-18T03:34:53.712" v="103" actId="478"/>
          <ac:spMkLst>
            <pc:docMk/>
            <pc:sldMk cId="3305153921" sldId="263"/>
            <ac:spMk id="4" creationId="{59148E43-C8C3-FD4F-87B0-FE7CE6743DE3}"/>
          </ac:spMkLst>
        </pc:spChg>
        <pc:spChg chg="add mod">
          <ac:chgData name="Youmna Badawy" userId="b530a2ca-c296-40d9-b563-89c5f82abcf4" providerId="ADAL" clId="{7DFC397D-A194-467F-A411-0CA5D45F00F8}" dt="2023-08-18T03:34:59.271" v="105"/>
          <ac:spMkLst>
            <pc:docMk/>
            <pc:sldMk cId="3305153921" sldId="263"/>
            <ac:spMk id="5" creationId="{0D3CBAA8-324F-0D43-59A0-1B3DD91AE6F8}"/>
          </ac:spMkLst>
        </pc:spChg>
        <pc:picChg chg="mod">
          <ac:chgData name="Youmna Badawy" userId="b530a2ca-c296-40d9-b563-89c5f82abcf4" providerId="ADAL" clId="{7DFC397D-A194-467F-A411-0CA5D45F00F8}" dt="2023-08-18T03:35:43.385" v="113" actId="14100"/>
          <ac:picMkLst>
            <pc:docMk/>
            <pc:sldMk cId="3305153921" sldId="263"/>
            <ac:picMk id="6" creationId="{31B45043-512E-9638-86F7-1C5B71B0DC84}"/>
          </ac:picMkLst>
        </pc:picChg>
        <pc:picChg chg="add mod modCrop">
          <ac:chgData name="Youmna Badawy" userId="b530a2ca-c296-40d9-b563-89c5f82abcf4" providerId="ADAL" clId="{7DFC397D-A194-467F-A411-0CA5D45F00F8}" dt="2023-08-18T03:36:08.583" v="118" actId="1076"/>
          <ac:picMkLst>
            <pc:docMk/>
            <pc:sldMk cId="3305153921" sldId="263"/>
            <ac:picMk id="8" creationId="{33384D6A-38A0-6775-2CD4-A541AD31A919}"/>
          </ac:picMkLst>
        </pc:picChg>
      </pc:sldChg>
      <pc:sldChg chg="addSp delSp modSp mod">
        <pc:chgData name="Youmna Badawy" userId="b530a2ca-c296-40d9-b563-89c5f82abcf4" providerId="ADAL" clId="{7DFC397D-A194-467F-A411-0CA5D45F00F8}" dt="2023-08-18T03:36:59.457" v="161" actId="20577"/>
        <pc:sldMkLst>
          <pc:docMk/>
          <pc:sldMk cId="390546937" sldId="264"/>
        </pc:sldMkLst>
        <pc:spChg chg="mod">
          <ac:chgData name="Youmna Badawy" userId="b530a2ca-c296-40d9-b563-89c5f82abcf4" providerId="ADAL" clId="{7DFC397D-A194-467F-A411-0CA5D45F00F8}" dt="2023-08-18T03:36:59.457" v="161" actId="20577"/>
          <ac:spMkLst>
            <pc:docMk/>
            <pc:sldMk cId="390546937" sldId="264"/>
            <ac:spMk id="2" creationId="{8AE0A637-BF61-94CC-A58F-DD171C4B8386}"/>
          </ac:spMkLst>
        </pc:spChg>
        <pc:spChg chg="mod">
          <ac:chgData name="Youmna Badawy" userId="b530a2ca-c296-40d9-b563-89c5f82abcf4" providerId="ADAL" clId="{7DFC397D-A194-467F-A411-0CA5D45F00F8}" dt="2023-08-18T03:29:14.217" v="11" actId="207"/>
          <ac:spMkLst>
            <pc:docMk/>
            <pc:sldMk cId="390546937" sldId="264"/>
            <ac:spMk id="5" creationId="{7878D212-D4A3-6305-946B-0125FDDC1076}"/>
          </ac:spMkLst>
        </pc:spChg>
        <pc:spChg chg="mod">
          <ac:chgData name="Youmna Badawy" userId="b530a2ca-c296-40d9-b563-89c5f82abcf4" providerId="ADAL" clId="{7DFC397D-A194-467F-A411-0CA5D45F00F8}" dt="2023-08-18T03:29:11.278" v="10" actId="207"/>
          <ac:spMkLst>
            <pc:docMk/>
            <pc:sldMk cId="390546937" sldId="264"/>
            <ac:spMk id="8" creationId="{20EF50AE-7B49-8961-2183-CDF5A62377E6}"/>
          </ac:spMkLst>
        </pc:spChg>
        <pc:spChg chg="mod">
          <ac:chgData name="Youmna Badawy" userId="b530a2ca-c296-40d9-b563-89c5f82abcf4" providerId="ADAL" clId="{7DFC397D-A194-467F-A411-0CA5D45F00F8}" dt="2023-08-18T03:29:47.859" v="16" actId="14100"/>
          <ac:spMkLst>
            <pc:docMk/>
            <pc:sldMk cId="390546937" sldId="264"/>
            <ac:spMk id="10" creationId="{CE383F4D-0D45-E976-08D6-9A61D6A403BD}"/>
          </ac:spMkLst>
        </pc:spChg>
        <pc:picChg chg="del mod">
          <ac:chgData name="Youmna Badawy" userId="b530a2ca-c296-40d9-b563-89c5f82abcf4" providerId="ADAL" clId="{7DFC397D-A194-467F-A411-0CA5D45F00F8}" dt="2023-08-18T03:32:33.176" v="82" actId="478"/>
          <ac:picMkLst>
            <pc:docMk/>
            <pc:sldMk cId="390546937" sldId="264"/>
            <ac:picMk id="13" creationId="{1C2804AE-61A8-202F-6D21-F43DC9FEBB62}"/>
          </ac:picMkLst>
        </pc:picChg>
        <pc:picChg chg="add mod">
          <ac:chgData name="Youmna Badawy" userId="b530a2ca-c296-40d9-b563-89c5f82abcf4" providerId="ADAL" clId="{7DFC397D-A194-467F-A411-0CA5D45F00F8}" dt="2023-08-18T03:29:02.122" v="9" actId="14100"/>
          <ac:picMkLst>
            <pc:docMk/>
            <pc:sldMk cId="390546937" sldId="264"/>
            <ac:picMk id="1026" creationId="{5895B013-61CB-CCE2-EA64-CA5BA62C3978}"/>
          </ac:picMkLst>
        </pc:picChg>
        <pc:picChg chg="add del mod">
          <ac:chgData name="Youmna Badawy" userId="b530a2ca-c296-40d9-b563-89c5f82abcf4" providerId="ADAL" clId="{7DFC397D-A194-467F-A411-0CA5D45F00F8}" dt="2023-08-18T03:30:13.537" v="24" actId="478"/>
          <ac:picMkLst>
            <pc:docMk/>
            <pc:sldMk cId="390546937" sldId="264"/>
            <ac:picMk id="1028" creationId="{895ECDCC-B428-8BE4-EA8D-0D773DD50F68}"/>
          </ac:picMkLst>
        </pc:picChg>
        <pc:picChg chg="add del">
          <ac:chgData name="Youmna Badawy" userId="b530a2ca-c296-40d9-b563-89c5f82abcf4" providerId="ADAL" clId="{7DFC397D-A194-467F-A411-0CA5D45F00F8}" dt="2023-08-18T03:30:13.537" v="24" actId="478"/>
          <ac:picMkLst>
            <pc:docMk/>
            <pc:sldMk cId="390546937" sldId="264"/>
            <ac:picMk id="1030" creationId="{375A2CCB-35EE-441A-9642-05647E8F798A}"/>
          </ac:picMkLst>
        </pc:picChg>
        <pc:picChg chg="add del mod">
          <ac:chgData name="Youmna Badawy" userId="b530a2ca-c296-40d9-b563-89c5f82abcf4" providerId="ADAL" clId="{7DFC397D-A194-467F-A411-0CA5D45F00F8}" dt="2023-08-18T03:30:26.206" v="27" actId="478"/>
          <ac:picMkLst>
            <pc:docMk/>
            <pc:sldMk cId="390546937" sldId="264"/>
            <ac:picMk id="1032" creationId="{07F51F40-261E-82E3-0C59-E557764DCAE9}"/>
          </ac:picMkLst>
        </pc:picChg>
        <pc:picChg chg="add mod">
          <ac:chgData name="Youmna Badawy" userId="b530a2ca-c296-40d9-b563-89c5f82abcf4" providerId="ADAL" clId="{7DFC397D-A194-467F-A411-0CA5D45F00F8}" dt="2023-08-18T03:30:48.606" v="33" actId="1076"/>
          <ac:picMkLst>
            <pc:docMk/>
            <pc:sldMk cId="390546937" sldId="264"/>
            <ac:picMk id="1034" creationId="{5A781477-7349-1720-3258-91BF31F9C4F1}"/>
          </ac:picMkLst>
        </pc:picChg>
        <pc:picChg chg="add mod">
          <ac:chgData name="Youmna Badawy" userId="b530a2ca-c296-40d9-b563-89c5f82abcf4" providerId="ADAL" clId="{7DFC397D-A194-467F-A411-0CA5D45F00F8}" dt="2023-08-18T03:31:07.445" v="39" actId="1076"/>
          <ac:picMkLst>
            <pc:docMk/>
            <pc:sldMk cId="390546937" sldId="264"/>
            <ac:picMk id="1036" creationId="{9938B7F7-5C47-F33F-08F2-110093D30E16}"/>
          </ac:picMkLst>
        </pc:picChg>
        <pc:picChg chg="add mod">
          <ac:chgData name="Youmna Badawy" userId="b530a2ca-c296-40d9-b563-89c5f82abcf4" providerId="ADAL" clId="{7DFC397D-A194-467F-A411-0CA5D45F00F8}" dt="2023-08-18T03:32:10.979" v="80" actId="1076"/>
          <ac:picMkLst>
            <pc:docMk/>
            <pc:sldMk cId="390546937" sldId="264"/>
            <ac:picMk id="1038" creationId="{6D3D9026-2582-F02B-5D7B-466C0DBEA4AC}"/>
          </ac:picMkLst>
        </pc:picChg>
        <pc:picChg chg="add del mod">
          <ac:chgData name="Youmna Badawy" userId="b530a2ca-c296-40d9-b563-89c5f82abcf4" providerId="ADAL" clId="{7DFC397D-A194-467F-A411-0CA5D45F00F8}" dt="2023-08-18T03:32:53.120" v="88" actId="478"/>
          <ac:picMkLst>
            <pc:docMk/>
            <pc:sldMk cId="390546937" sldId="264"/>
            <ac:picMk id="1040" creationId="{6238267A-FB33-5183-85E0-6B476D05E9B0}"/>
          </ac:picMkLst>
        </pc:picChg>
        <pc:picChg chg="add del mod">
          <ac:chgData name="Youmna Badawy" userId="b530a2ca-c296-40d9-b563-89c5f82abcf4" providerId="ADAL" clId="{7DFC397D-A194-467F-A411-0CA5D45F00F8}" dt="2023-08-18T03:34:35.291" v="102" actId="478"/>
          <ac:picMkLst>
            <pc:docMk/>
            <pc:sldMk cId="390546937" sldId="264"/>
            <ac:picMk id="1042" creationId="{C11D6D95-2A24-536A-81A1-9F3D9A1CEAAE}"/>
          </ac:picMkLst>
        </pc:picChg>
        <pc:picChg chg="add mod">
          <ac:chgData name="Youmna Badawy" userId="b530a2ca-c296-40d9-b563-89c5f82abcf4" providerId="ADAL" clId="{7DFC397D-A194-467F-A411-0CA5D45F00F8}" dt="2023-08-18T03:34:33.626" v="101" actId="1076"/>
          <ac:picMkLst>
            <pc:docMk/>
            <pc:sldMk cId="390546937" sldId="264"/>
            <ac:picMk id="1044" creationId="{03B66809-9019-6E85-1393-C9B4BF7F3939}"/>
          </ac:picMkLst>
        </pc:picChg>
      </pc:sldChg>
      <pc:sldChg chg="delSp modSp new mod">
        <pc:chgData name="Youmna Badawy" userId="b530a2ca-c296-40d9-b563-89c5f82abcf4" providerId="ADAL" clId="{7DFC397D-A194-467F-A411-0CA5D45F00F8}" dt="2023-08-18T03:40:21.145" v="736" actId="20577"/>
        <pc:sldMkLst>
          <pc:docMk/>
          <pc:sldMk cId="2563692137" sldId="265"/>
        </pc:sldMkLst>
        <pc:spChg chg="mod">
          <ac:chgData name="Youmna Badawy" userId="b530a2ca-c296-40d9-b563-89c5f82abcf4" providerId="ADAL" clId="{7DFC397D-A194-467F-A411-0CA5D45F00F8}" dt="2023-08-18T03:37:12.519" v="186" actId="20577"/>
          <ac:spMkLst>
            <pc:docMk/>
            <pc:sldMk cId="2563692137" sldId="265"/>
            <ac:spMk id="2" creationId="{5F4D7BE1-7C93-1AA8-904B-30084E7873E9}"/>
          </ac:spMkLst>
        </pc:spChg>
        <pc:spChg chg="mod">
          <ac:chgData name="Youmna Badawy" userId="b530a2ca-c296-40d9-b563-89c5f82abcf4" providerId="ADAL" clId="{7DFC397D-A194-467F-A411-0CA5D45F00F8}" dt="2023-08-18T03:40:21.145" v="736" actId="20577"/>
          <ac:spMkLst>
            <pc:docMk/>
            <pc:sldMk cId="2563692137" sldId="265"/>
            <ac:spMk id="3" creationId="{4A2BB470-FCEE-0830-F184-BA6D9EA9751C}"/>
          </ac:spMkLst>
        </pc:spChg>
        <pc:spChg chg="del">
          <ac:chgData name="Youmna Badawy" userId="b530a2ca-c296-40d9-b563-89c5f82abcf4" providerId="ADAL" clId="{7DFC397D-A194-467F-A411-0CA5D45F00F8}" dt="2023-08-18T03:37:15.809" v="187" actId="478"/>
          <ac:spMkLst>
            <pc:docMk/>
            <pc:sldMk cId="2563692137" sldId="265"/>
            <ac:spMk id="4" creationId="{86894C0A-9E59-EE1C-6F5B-AD206350E14A}"/>
          </ac:spMkLst>
        </pc:spChg>
      </pc:sldChg>
      <pc:sldChg chg="delSp modSp new del mod ord">
        <pc:chgData name="Youmna Badawy" userId="b530a2ca-c296-40d9-b563-89c5f82abcf4" providerId="ADAL" clId="{7DFC397D-A194-467F-A411-0CA5D45F00F8}" dt="2023-08-18T04:11:41.815" v="2115" actId="47"/>
        <pc:sldMkLst>
          <pc:docMk/>
          <pc:sldMk cId="45066695" sldId="266"/>
        </pc:sldMkLst>
        <pc:spChg chg="mod">
          <ac:chgData name="Youmna Badawy" userId="b530a2ca-c296-40d9-b563-89c5f82abcf4" providerId="ADAL" clId="{7DFC397D-A194-467F-A411-0CA5D45F00F8}" dt="2023-08-18T03:41:24.695" v="806" actId="20577"/>
          <ac:spMkLst>
            <pc:docMk/>
            <pc:sldMk cId="45066695" sldId="266"/>
            <ac:spMk id="2" creationId="{13BE4A39-00D0-606C-B1DF-DFE6E6E20C94}"/>
          </ac:spMkLst>
        </pc:spChg>
        <pc:spChg chg="mod">
          <ac:chgData name="Youmna Badawy" userId="b530a2ca-c296-40d9-b563-89c5f82abcf4" providerId="ADAL" clId="{7DFC397D-A194-467F-A411-0CA5D45F00F8}" dt="2023-08-18T04:11:18.647" v="2090" actId="21"/>
          <ac:spMkLst>
            <pc:docMk/>
            <pc:sldMk cId="45066695" sldId="266"/>
            <ac:spMk id="3" creationId="{7F8C021D-ECF8-A8AD-F515-D32D2990487B}"/>
          </ac:spMkLst>
        </pc:spChg>
        <pc:spChg chg="del">
          <ac:chgData name="Youmna Badawy" userId="b530a2ca-c296-40d9-b563-89c5f82abcf4" providerId="ADAL" clId="{7DFC397D-A194-467F-A411-0CA5D45F00F8}" dt="2023-08-18T03:41:28.784" v="807" actId="478"/>
          <ac:spMkLst>
            <pc:docMk/>
            <pc:sldMk cId="45066695" sldId="266"/>
            <ac:spMk id="4" creationId="{285E4754-296D-98C7-CB43-E165DDD4428E}"/>
          </ac:spMkLst>
        </pc:spChg>
      </pc:sldChg>
      <pc:sldChg chg="modSp add mod ord">
        <pc:chgData name="Youmna Badawy" userId="b530a2ca-c296-40d9-b563-89c5f82abcf4" providerId="ADAL" clId="{7DFC397D-A194-467F-A411-0CA5D45F00F8}" dt="2023-08-18T03:41:16.412" v="773"/>
        <pc:sldMkLst>
          <pc:docMk/>
          <pc:sldMk cId="0" sldId="267"/>
        </pc:sldMkLst>
        <pc:spChg chg="mod">
          <ac:chgData name="Youmna Badawy" userId="b530a2ca-c296-40d9-b563-89c5f82abcf4" providerId="ADAL" clId="{7DFC397D-A194-467F-A411-0CA5D45F00F8}" dt="2023-08-18T03:41:12.923" v="771" actId="20577"/>
          <ac:spMkLst>
            <pc:docMk/>
            <pc:sldMk cId="0" sldId="267"/>
            <ac:spMk id="178" creationId="{00000000-0000-0000-0000-000000000000}"/>
          </ac:spMkLst>
        </pc:spChg>
      </pc:sldChg>
      <pc:sldChg chg="addSp delSp modSp new mod">
        <pc:chgData name="Youmna Badawy" userId="b530a2ca-c296-40d9-b563-89c5f82abcf4" providerId="ADAL" clId="{7DFC397D-A194-467F-A411-0CA5D45F00F8}" dt="2023-08-18T03:55:32.793" v="1400" actId="20577"/>
        <pc:sldMkLst>
          <pc:docMk/>
          <pc:sldMk cId="3066306647" sldId="268"/>
        </pc:sldMkLst>
        <pc:spChg chg="mod">
          <ac:chgData name="Youmna Badawy" userId="b530a2ca-c296-40d9-b563-89c5f82abcf4" providerId="ADAL" clId="{7DFC397D-A194-467F-A411-0CA5D45F00F8}" dt="2023-08-18T03:43:53.318" v="985" actId="20577"/>
          <ac:spMkLst>
            <pc:docMk/>
            <pc:sldMk cId="3066306647" sldId="268"/>
            <ac:spMk id="2" creationId="{24E8B165-D2EB-A097-FA5D-25E2A0324207}"/>
          </ac:spMkLst>
        </pc:spChg>
        <pc:spChg chg="mod">
          <ac:chgData name="Youmna Badawy" userId="b530a2ca-c296-40d9-b563-89c5f82abcf4" providerId="ADAL" clId="{7DFC397D-A194-467F-A411-0CA5D45F00F8}" dt="2023-08-18T03:55:32.793" v="1400" actId="20577"/>
          <ac:spMkLst>
            <pc:docMk/>
            <pc:sldMk cId="3066306647" sldId="268"/>
            <ac:spMk id="3" creationId="{165D6857-DF33-DD8B-0458-410045E8AB2A}"/>
          </ac:spMkLst>
        </pc:spChg>
        <pc:spChg chg="del">
          <ac:chgData name="Youmna Badawy" userId="b530a2ca-c296-40d9-b563-89c5f82abcf4" providerId="ADAL" clId="{7DFC397D-A194-467F-A411-0CA5D45F00F8}" dt="2023-08-18T03:44:16.911" v="987" actId="478"/>
          <ac:spMkLst>
            <pc:docMk/>
            <pc:sldMk cId="3066306647" sldId="268"/>
            <ac:spMk id="4" creationId="{2F9B7474-470D-CA19-D41A-867E2099D11E}"/>
          </ac:spMkLst>
        </pc:spChg>
        <pc:picChg chg="add del mod">
          <ac:chgData name="Youmna Badawy" userId="b530a2ca-c296-40d9-b563-89c5f82abcf4" providerId="ADAL" clId="{7DFC397D-A194-467F-A411-0CA5D45F00F8}" dt="2023-08-18T03:54:53.739" v="1332" actId="1076"/>
          <ac:picMkLst>
            <pc:docMk/>
            <pc:sldMk cId="3066306647" sldId="268"/>
            <ac:picMk id="3074" creationId="{7843CC97-2184-A645-1D36-0BD0A534BBB1}"/>
          </ac:picMkLst>
        </pc:picChg>
        <pc:picChg chg="add del mod">
          <ac:chgData name="Youmna Badawy" userId="b530a2ca-c296-40d9-b563-89c5f82abcf4" providerId="ADAL" clId="{7DFC397D-A194-467F-A411-0CA5D45F00F8}" dt="2023-08-18T03:53:45.553" v="1315" actId="478"/>
          <ac:picMkLst>
            <pc:docMk/>
            <pc:sldMk cId="3066306647" sldId="268"/>
            <ac:picMk id="3076" creationId="{61E4CF70-0CA2-D4C8-0759-C8913F9B50E8}"/>
          </ac:picMkLst>
        </pc:picChg>
        <pc:picChg chg="add mod">
          <ac:chgData name="Youmna Badawy" userId="b530a2ca-c296-40d9-b563-89c5f82abcf4" providerId="ADAL" clId="{7DFC397D-A194-467F-A411-0CA5D45F00F8}" dt="2023-08-18T03:54:52.723" v="1331" actId="1076"/>
          <ac:picMkLst>
            <pc:docMk/>
            <pc:sldMk cId="3066306647" sldId="268"/>
            <ac:picMk id="3078" creationId="{42E0DACD-E682-76B6-7C3F-03759A4C5FB3}"/>
          </ac:picMkLst>
        </pc:picChg>
        <pc:picChg chg="add mod">
          <ac:chgData name="Youmna Badawy" userId="b530a2ca-c296-40d9-b563-89c5f82abcf4" providerId="ADAL" clId="{7DFC397D-A194-467F-A411-0CA5D45F00F8}" dt="2023-08-18T03:54:59.099" v="1335" actId="1076"/>
          <ac:picMkLst>
            <pc:docMk/>
            <pc:sldMk cId="3066306647" sldId="268"/>
            <ac:picMk id="3080" creationId="{7F2C4D2A-6646-6C43-38FE-D9D3023F68BB}"/>
          </ac:picMkLst>
        </pc:picChg>
      </pc:sldChg>
      <pc:sldChg chg="delSp modSp new mod ord">
        <pc:chgData name="Youmna Badawy" userId="b530a2ca-c296-40d9-b563-89c5f82abcf4" providerId="ADAL" clId="{7DFC397D-A194-467F-A411-0CA5D45F00F8}" dt="2023-08-18T04:11:38.663" v="2114" actId="20577"/>
        <pc:sldMkLst>
          <pc:docMk/>
          <pc:sldMk cId="2741522197" sldId="269"/>
        </pc:sldMkLst>
        <pc:spChg chg="mod">
          <ac:chgData name="Youmna Badawy" userId="b530a2ca-c296-40d9-b563-89c5f82abcf4" providerId="ADAL" clId="{7DFC397D-A194-467F-A411-0CA5D45F00F8}" dt="2023-08-18T03:59:48.541" v="1445" actId="20577"/>
          <ac:spMkLst>
            <pc:docMk/>
            <pc:sldMk cId="2741522197" sldId="269"/>
            <ac:spMk id="2" creationId="{C6EAEDDD-D66A-8238-F17A-98DA1F975049}"/>
          </ac:spMkLst>
        </pc:spChg>
        <pc:spChg chg="mod">
          <ac:chgData name="Youmna Badawy" userId="b530a2ca-c296-40d9-b563-89c5f82abcf4" providerId="ADAL" clId="{7DFC397D-A194-467F-A411-0CA5D45F00F8}" dt="2023-08-18T04:11:38.663" v="2114" actId="20577"/>
          <ac:spMkLst>
            <pc:docMk/>
            <pc:sldMk cId="2741522197" sldId="269"/>
            <ac:spMk id="3" creationId="{944BFF3A-336E-A622-3094-A379F743AD40}"/>
          </ac:spMkLst>
        </pc:spChg>
        <pc:spChg chg="del">
          <ac:chgData name="Youmna Badawy" userId="b530a2ca-c296-40d9-b563-89c5f82abcf4" providerId="ADAL" clId="{7DFC397D-A194-467F-A411-0CA5D45F00F8}" dt="2023-08-18T04:11:22.306" v="2092" actId="478"/>
          <ac:spMkLst>
            <pc:docMk/>
            <pc:sldMk cId="2741522197" sldId="269"/>
            <ac:spMk id="4" creationId="{6E375303-3679-468C-4910-D4B0EB7D7044}"/>
          </ac:spMkLst>
        </pc:spChg>
      </pc:sldChg>
      <pc:sldChg chg="add">
        <pc:chgData name="Youmna Badawy" userId="b530a2ca-c296-40d9-b563-89c5f82abcf4" providerId="ADAL" clId="{7DFC397D-A194-467F-A411-0CA5D45F00F8}" dt="2023-08-18T03:59:55.758" v="1446"/>
        <pc:sldMkLst>
          <pc:docMk/>
          <pc:sldMk cId="0" sldId="270"/>
        </pc:sldMkLst>
      </pc:sldChg>
      <pc:sldChg chg="modSp add mod ord">
        <pc:chgData name="Youmna Badawy" userId="b530a2ca-c296-40d9-b563-89c5f82abcf4" providerId="ADAL" clId="{7DFC397D-A194-467F-A411-0CA5D45F00F8}" dt="2023-08-18T04:03:52.764" v="1591" actId="20577"/>
        <pc:sldMkLst>
          <pc:docMk/>
          <pc:sldMk cId="0" sldId="271"/>
        </pc:sldMkLst>
        <pc:spChg chg="mod">
          <ac:chgData name="Youmna Badawy" userId="b530a2ca-c296-40d9-b563-89c5f82abcf4" providerId="ADAL" clId="{7DFC397D-A194-467F-A411-0CA5D45F00F8}" dt="2023-08-18T04:03:52.764" v="1591" actId="20577"/>
          <ac:spMkLst>
            <pc:docMk/>
            <pc:sldMk cId="0" sldId="271"/>
            <ac:spMk id="202" creationId="{00000000-0000-0000-0000-000000000000}"/>
          </ac:spMkLst>
        </pc:spChg>
        <pc:spChg chg="mod">
          <ac:chgData name="Youmna Badawy" userId="b530a2ca-c296-40d9-b563-89c5f82abcf4" providerId="ADAL" clId="{7DFC397D-A194-467F-A411-0CA5D45F00F8}" dt="2023-08-18T04:00:04.080" v="1448" actId="27636"/>
          <ac:spMkLst>
            <pc:docMk/>
            <pc:sldMk cId="0" sldId="271"/>
            <ac:spMk id="203" creationId="{00000000-0000-0000-0000-000000000000}"/>
          </ac:spMkLst>
        </pc:spChg>
      </pc:sldChg>
      <pc:sldChg chg="modSp add mod">
        <pc:chgData name="Youmna Badawy" userId="b530a2ca-c296-40d9-b563-89c5f82abcf4" providerId="ADAL" clId="{7DFC397D-A194-467F-A411-0CA5D45F00F8}" dt="2023-08-18T04:00:25.841" v="1450" actId="27636"/>
        <pc:sldMkLst>
          <pc:docMk/>
          <pc:sldMk cId="0" sldId="272"/>
        </pc:sldMkLst>
        <pc:spChg chg="mod">
          <ac:chgData name="Youmna Badawy" userId="b530a2ca-c296-40d9-b563-89c5f82abcf4" providerId="ADAL" clId="{7DFC397D-A194-467F-A411-0CA5D45F00F8}" dt="2023-08-18T04:00:25.841" v="1450" actId="27636"/>
          <ac:spMkLst>
            <pc:docMk/>
            <pc:sldMk cId="0" sldId="272"/>
            <ac:spMk id="222" creationId="{00000000-0000-0000-0000-000000000000}"/>
          </ac:spMkLst>
        </pc:spChg>
      </pc:sldChg>
      <pc:sldChg chg="addSp modSp add mod">
        <pc:chgData name="Youmna Badawy" userId="b530a2ca-c296-40d9-b563-89c5f82abcf4" providerId="ADAL" clId="{7DFC397D-A194-467F-A411-0CA5D45F00F8}" dt="2023-08-18T04:15:11.473" v="2118" actId="1076"/>
        <pc:sldMkLst>
          <pc:docMk/>
          <pc:sldMk cId="0" sldId="273"/>
        </pc:sldMkLst>
        <pc:spChg chg="mod">
          <ac:chgData name="Youmna Badawy" userId="b530a2ca-c296-40d9-b563-89c5f82abcf4" providerId="ADAL" clId="{7DFC397D-A194-467F-A411-0CA5D45F00F8}" dt="2023-08-18T04:04:12.421" v="1611" actId="20577"/>
          <ac:spMkLst>
            <pc:docMk/>
            <pc:sldMk cId="0" sldId="273"/>
            <ac:spMk id="209" creationId="{00000000-0000-0000-0000-000000000000}"/>
          </ac:spMkLst>
        </pc:spChg>
        <pc:spChg chg="mod">
          <ac:chgData name="Youmna Badawy" userId="b530a2ca-c296-40d9-b563-89c5f82abcf4" providerId="ADAL" clId="{7DFC397D-A194-467F-A411-0CA5D45F00F8}" dt="2023-08-18T04:03:01.092" v="1551" actId="20577"/>
          <ac:spMkLst>
            <pc:docMk/>
            <pc:sldMk cId="0" sldId="273"/>
            <ac:spMk id="210" creationId="{00000000-0000-0000-0000-000000000000}"/>
          </ac:spMkLst>
        </pc:spChg>
        <pc:picChg chg="add mod">
          <ac:chgData name="Youmna Badawy" userId="b530a2ca-c296-40d9-b563-89c5f82abcf4" providerId="ADAL" clId="{7DFC397D-A194-467F-A411-0CA5D45F00F8}" dt="2023-08-18T04:15:11.473" v="2118" actId="1076"/>
          <ac:picMkLst>
            <pc:docMk/>
            <pc:sldMk cId="0" sldId="273"/>
            <ac:picMk id="4098" creationId="{40422171-049D-669E-DC23-DBA7C0DD8EDD}"/>
          </ac:picMkLst>
        </pc:picChg>
      </pc:sldChg>
      <pc:sldChg chg="add del">
        <pc:chgData name="Youmna Badawy" userId="b530a2ca-c296-40d9-b563-89c5f82abcf4" providerId="ADAL" clId="{7DFC397D-A194-467F-A411-0CA5D45F00F8}" dt="2023-08-18T04:01:35.397" v="1459" actId="47"/>
        <pc:sldMkLst>
          <pc:docMk/>
          <pc:sldMk cId="2130564012" sldId="273"/>
        </pc:sldMkLst>
      </pc:sldChg>
      <pc:sldChg chg="addSp modSp new mod">
        <pc:chgData name="Youmna Badawy" userId="b530a2ca-c296-40d9-b563-89c5f82abcf4" providerId="ADAL" clId="{7DFC397D-A194-467F-A411-0CA5D45F00F8}" dt="2023-08-18T04:16:27.605" v="2124" actId="1076"/>
        <pc:sldMkLst>
          <pc:docMk/>
          <pc:sldMk cId="1690806698" sldId="274"/>
        </pc:sldMkLst>
        <pc:spChg chg="mod">
          <ac:chgData name="Youmna Badawy" userId="b530a2ca-c296-40d9-b563-89c5f82abcf4" providerId="ADAL" clId="{7DFC397D-A194-467F-A411-0CA5D45F00F8}" dt="2023-08-18T04:08:49.914" v="1859" actId="20577"/>
          <ac:spMkLst>
            <pc:docMk/>
            <pc:sldMk cId="1690806698" sldId="274"/>
            <ac:spMk id="2" creationId="{FB1907B2-E913-CABA-5F12-4C22B99891A9}"/>
          </ac:spMkLst>
        </pc:spChg>
        <pc:spChg chg="mod">
          <ac:chgData name="Youmna Badawy" userId="b530a2ca-c296-40d9-b563-89c5f82abcf4" providerId="ADAL" clId="{7DFC397D-A194-467F-A411-0CA5D45F00F8}" dt="2023-08-18T04:16:20.755" v="2121" actId="27636"/>
          <ac:spMkLst>
            <pc:docMk/>
            <pc:sldMk cId="1690806698" sldId="274"/>
            <ac:spMk id="3" creationId="{BE42A501-3CEA-1757-05C1-73382982248E}"/>
          </ac:spMkLst>
        </pc:spChg>
        <pc:picChg chg="add mod">
          <ac:chgData name="Youmna Badawy" userId="b530a2ca-c296-40d9-b563-89c5f82abcf4" providerId="ADAL" clId="{7DFC397D-A194-467F-A411-0CA5D45F00F8}" dt="2023-08-18T04:16:27.605" v="2124" actId="1076"/>
          <ac:picMkLst>
            <pc:docMk/>
            <pc:sldMk cId="1690806698" sldId="274"/>
            <ac:picMk id="5122" creationId="{5EC99056-954E-2975-3E41-18558EA754CE}"/>
          </ac:picMkLst>
        </pc:picChg>
      </pc:sldChg>
      <pc:sldChg chg="addSp delSp modSp new mod">
        <pc:chgData name="Youmna Badawy" userId="b530a2ca-c296-40d9-b563-89c5f82abcf4" providerId="ADAL" clId="{7DFC397D-A194-467F-A411-0CA5D45F00F8}" dt="2023-08-18T04:22:50.096" v="2131" actId="1076"/>
        <pc:sldMkLst>
          <pc:docMk/>
          <pc:sldMk cId="2185618179" sldId="275"/>
        </pc:sldMkLst>
        <pc:spChg chg="mod">
          <ac:chgData name="Youmna Badawy" userId="b530a2ca-c296-40d9-b563-89c5f82abcf4" providerId="ADAL" clId="{7DFC397D-A194-467F-A411-0CA5D45F00F8}" dt="2023-08-18T04:05:36.551" v="1807" actId="20577"/>
          <ac:spMkLst>
            <pc:docMk/>
            <pc:sldMk cId="2185618179" sldId="275"/>
            <ac:spMk id="2" creationId="{98236EBA-38EE-9380-895A-F47312E47B0A}"/>
          </ac:spMkLst>
        </pc:spChg>
        <pc:spChg chg="mod">
          <ac:chgData name="Youmna Badawy" userId="b530a2ca-c296-40d9-b563-89c5f82abcf4" providerId="ADAL" clId="{7DFC397D-A194-467F-A411-0CA5D45F00F8}" dt="2023-08-18T04:21:57.745" v="2126" actId="27636"/>
          <ac:spMkLst>
            <pc:docMk/>
            <pc:sldMk cId="2185618179" sldId="275"/>
            <ac:spMk id="3" creationId="{01F62DA1-4A0F-1202-F82F-C95BF345E892}"/>
          </ac:spMkLst>
        </pc:spChg>
        <pc:picChg chg="add del mod">
          <ac:chgData name="Youmna Badawy" userId="b530a2ca-c296-40d9-b563-89c5f82abcf4" providerId="ADAL" clId="{7DFC397D-A194-467F-A411-0CA5D45F00F8}" dt="2023-08-18T04:22:01.628" v="2129" actId="478"/>
          <ac:picMkLst>
            <pc:docMk/>
            <pc:sldMk cId="2185618179" sldId="275"/>
            <ac:picMk id="6146" creationId="{212D7327-56AF-94A4-D8A0-DC1DF5F25EF9}"/>
          </ac:picMkLst>
        </pc:picChg>
        <pc:picChg chg="add mod">
          <ac:chgData name="Youmna Badawy" userId="b530a2ca-c296-40d9-b563-89c5f82abcf4" providerId="ADAL" clId="{7DFC397D-A194-467F-A411-0CA5D45F00F8}" dt="2023-08-18T04:22:50.096" v="2131" actId="1076"/>
          <ac:picMkLst>
            <pc:docMk/>
            <pc:sldMk cId="2185618179" sldId="275"/>
            <ac:picMk id="6148" creationId="{C13A6CA0-9137-A6CA-DA11-15D08BD36EA4}"/>
          </ac:picMkLst>
        </pc:picChg>
      </pc:sldChg>
      <pc:sldChg chg="addSp modSp new mod">
        <pc:chgData name="Youmna Badawy" userId="b530a2ca-c296-40d9-b563-89c5f82abcf4" providerId="ADAL" clId="{7DFC397D-A194-467F-A411-0CA5D45F00F8}" dt="2023-08-18T04:23:49.275" v="2136" actId="14100"/>
        <pc:sldMkLst>
          <pc:docMk/>
          <pc:sldMk cId="737483115" sldId="276"/>
        </pc:sldMkLst>
        <pc:spChg chg="mod">
          <ac:chgData name="Youmna Badawy" userId="b530a2ca-c296-40d9-b563-89c5f82abcf4" providerId="ADAL" clId="{7DFC397D-A194-467F-A411-0CA5D45F00F8}" dt="2023-08-18T04:09:34.134" v="1916" actId="20577"/>
          <ac:spMkLst>
            <pc:docMk/>
            <pc:sldMk cId="737483115" sldId="276"/>
            <ac:spMk id="2" creationId="{C28E909E-CDFA-F21E-A208-7F20E6ED6873}"/>
          </ac:spMkLst>
        </pc:spChg>
        <pc:spChg chg="mod">
          <ac:chgData name="Youmna Badawy" userId="b530a2ca-c296-40d9-b563-89c5f82abcf4" providerId="ADAL" clId="{7DFC397D-A194-467F-A411-0CA5D45F00F8}" dt="2023-08-18T04:23:49.275" v="2136" actId="14100"/>
          <ac:spMkLst>
            <pc:docMk/>
            <pc:sldMk cId="737483115" sldId="276"/>
            <ac:spMk id="3" creationId="{E69F3F68-7D67-70A1-2AB2-218036FEF8D7}"/>
          </ac:spMkLst>
        </pc:spChg>
        <pc:picChg chg="add mod">
          <ac:chgData name="Youmna Badawy" userId="b530a2ca-c296-40d9-b563-89c5f82abcf4" providerId="ADAL" clId="{7DFC397D-A194-467F-A411-0CA5D45F00F8}" dt="2023-08-18T04:23:46.854" v="2135" actId="1076"/>
          <ac:picMkLst>
            <pc:docMk/>
            <pc:sldMk cId="737483115" sldId="276"/>
            <ac:picMk id="7170" creationId="{40278473-C70C-898D-B6FA-55556577A8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B4FF3-4ABF-4681-8723-26AB44DE4B5C}" type="datetimeFigureOut"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FA97-AC43-4F8A-87FC-238F2685CC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•Each topic above is a massive field of research and industry in its own right -- you could get a PhD in each! We will be introduced to each briefly, and at a </a:t>
            </a:r>
            <a:r>
              <a:rPr lang="en-US" b="1" dirty="0"/>
              <a:t>high</a:t>
            </a:r>
            <a:r>
              <a:rPr lang="en-US" dirty="0"/>
              <a:t> </a:t>
            </a:r>
            <a:r>
              <a:rPr lang="en-US" b="1" dirty="0"/>
              <a:t>level</a:t>
            </a:r>
            <a:r>
              <a:rPr lang="en-US" dirty="0"/>
              <a:t> (overview) to come away with a better technical understanding than we had before.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FA97-AC43-4F8A-87FC-238F2685CC1E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notes go here</a:t>
            </a:r>
            <a:endParaRPr/>
          </a:p>
        </p:txBody>
      </p:sp>
      <p:sp>
        <p:nvSpPr>
          <p:cNvPr id="189" name="Google Shape;18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6565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21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" name="Google Shape;42;p2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5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7" name="Google Shape;5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3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.com/bookwithme/user/be6f45e6ebc4491f8e1ec3d7917a39a0@johnabbott.qc.ca?anonymous&amp;ep=pc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Antistatic-Wrist-Strap%EF%BC%8CAdjustable-Static-Band/dp/B09HZQ6FWX/ref=pd_rhf_d_ee_s_pd_sbs_rvi_sccl_2_4/132-2941693-8503316?pd_rd_w=kwM17&amp;content-id=amzn1.sym.c4b12d63-26ee-451b-a00e-167063525dc5&amp;pf_rd_p=c4b12d63-26ee-451b-a00e-167063525dc5&amp;pf_rd_r=NS4NHVRVT92Z90171TC4&amp;pd_rd_wg=8rydi&amp;pd_rd_r=2d633ec8-9be5-4ad5-84f6-ce65f93b5ef0&amp;pd_rd_i=B09HZQ6FWX&amp;psc=1" TargetMode="External"/><Relationship Id="rId2" Type="http://schemas.openxmlformats.org/officeDocument/2006/relationships/hyperlink" Target="https://www.amazon.ca/Picquic-88001-Multi-Bit-Screwdriver-Full-Size/dp/B01KZ0AQDU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s://www.amazon.ca/10-Easy-Storage-ZZ-Digital-Storage/dp/B07PGSFMV2/ref=sr_1_1_sspa?crid=3JYTNTSDM7U9I&amp;keywords=USB%2B16%2BGB&amp;qid=1692549092&amp;sprefix=usb%2B16%2Bgb%2Caps%2C124&amp;sr=8-1-spons&amp;sp_csd=d2lkZ2V0TmFtZT1zcF9hdGY&amp;th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b="1"/>
              <a:t>(420-1N6-AB) </a:t>
            </a:r>
            <a:br>
              <a:rPr lang="en-US" b="1"/>
            </a:br>
            <a:r>
              <a:rPr lang="en-US"/>
              <a:t>Technical Support</a:t>
            </a:r>
            <a:endParaRPr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Fall 2023</a:t>
            </a:r>
            <a:endParaRPr dirty="0"/>
          </a:p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83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Classroom Policies &amp; Student Success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EDDD-D66A-8238-F17A-98DA1F97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to </a:t>
            </a:r>
            <a:r>
              <a:rPr lang="fr-CA" dirty="0" err="1"/>
              <a:t>excel</a:t>
            </a:r>
            <a:r>
              <a:rPr lang="fr-CA" dirty="0"/>
              <a:t> in </a:t>
            </a:r>
            <a:r>
              <a:rPr lang="fr-CA" dirty="0" err="1"/>
              <a:t>this</a:t>
            </a:r>
            <a:r>
              <a:rPr lang="fr-CA" dirty="0"/>
              <a:t> course?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BFF3A-336E-A622-3094-A379F743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598434" cy="4351338"/>
          </a:xfrm>
        </p:spPr>
        <p:txBody>
          <a:bodyPr/>
          <a:lstStyle/>
          <a:p>
            <a:r>
              <a:rPr lang="fr-CA" dirty="0"/>
              <a:t>Test 1: 20% (Week 7-8)</a:t>
            </a:r>
          </a:p>
          <a:p>
            <a:r>
              <a:rPr lang="fr-CA" dirty="0"/>
              <a:t>Test 2: 20%  (Week 14-15)</a:t>
            </a:r>
          </a:p>
          <a:p>
            <a:r>
              <a:rPr lang="fr-CA" dirty="0" err="1"/>
              <a:t>Assignments</a:t>
            </a:r>
            <a:r>
              <a:rPr lang="fr-CA" dirty="0"/>
              <a:t> and </a:t>
            </a:r>
            <a:r>
              <a:rPr lang="fr-CA" dirty="0" err="1"/>
              <a:t>Labs</a:t>
            </a:r>
            <a:r>
              <a:rPr lang="fr-CA" dirty="0"/>
              <a:t> (60%)</a:t>
            </a:r>
          </a:p>
          <a:p>
            <a:pPr lvl="1"/>
            <a:r>
              <a:rPr lang="fr-CA" dirty="0"/>
              <a:t>4 assignements (15% </a:t>
            </a:r>
            <a:r>
              <a:rPr lang="fr-CA" dirty="0" err="1"/>
              <a:t>each</a:t>
            </a:r>
            <a:r>
              <a:rPr lang="fr-CA" dirty="0"/>
              <a:t>) – </a:t>
            </a:r>
            <a:r>
              <a:rPr lang="fr-CA" dirty="0" err="1"/>
              <a:t>every</a:t>
            </a:r>
            <a:r>
              <a:rPr lang="fr-CA" dirty="0"/>
              <a:t> 2-3 </a:t>
            </a:r>
            <a:r>
              <a:rPr lang="fr-CA" dirty="0" err="1"/>
              <a:t>weeks</a:t>
            </a:r>
            <a:endParaRPr lang="fr-CA" dirty="0"/>
          </a:p>
          <a:p>
            <a:pPr lvl="1"/>
            <a:r>
              <a:rPr lang="fr-CA" dirty="0"/>
              <a:t>5 or more </a:t>
            </a:r>
            <a:r>
              <a:rPr lang="fr-CA" dirty="0" err="1"/>
              <a:t>Labs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,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attendance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mandatory</a:t>
            </a:r>
            <a:r>
              <a:rPr lang="fr-CA" dirty="0"/>
              <a:t>! 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415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Rule 1: Attend all classes and labs!</a:t>
            </a:r>
            <a:endParaRPr dirty="0"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21029" cy="460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I will freely provide my slides and as many course resources as necessary to supplement this class.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But! My course notes are not a substitute for regular class attendance. Hands on experience is key!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</p:txBody>
      </p:sp>
      <p:pic>
        <p:nvPicPr>
          <p:cNvPr id="204" name="Google Shape;204;p12" descr="skip_cla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674" y="1966659"/>
            <a:ext cx="6077125" cy="401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Rule 2: Consult the Support Material</a:t>
            </a:r>
            <a:endParaRPr dirty="0"/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Class Slides (available on Léa)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Lab and exercises in class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Assignments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Your class notes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Other: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/>
              <a:t>Handouts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/>
              <a:t>Suggested reading material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/>
              <a:t>Suggested textbooks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</p:txBody>
      </p:sp>
      <p:pic>
        <p:nvPicPr>
          <p:cNvPr id="4098" name="Picture 2" descr="Study Time vs. Game Time: Image Gallery (List View) | Know Your Meme">
            <a:extLst>
              <a:ext uri="{FF2B5EF4-FFF2-40B4-BE49-F238E27FC236}">
                <a16:creationId xmlns:a16="http://schemas.microsoft.com/office/drawing/2014/main" id="{40422171-049D-669E-DC23-DBA7C0DD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52" y="2937530"/>
            <a:ext cx="4769599" cy="315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07B2-E913-CABA-5F12-4C22B998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Rule 3: Use a </a:t>
            </a:r>
            <a:r>
              <a:rPr lang="fr-CA" dirty="0" err="1"/>
              <a:t>calendar</a:t>
            </a:r>
            <a:r>
              <a:rPr lang="fr-CA" dirty="0"/>
              <a:t> to </a:t>
            </a:r>
            <a:r>
              <a:rPr lang="fr-CA" dirty="0" err="1"/>
              <a:t>track</a:t>
            </a:r>
            <a:r>
              <a:rPr lang="fr-CA" dirty="0"/>
              <a:t> all </a:t>
            </a:r>
            <a:r>
              <a:rPr lang="fr-CA" dirty="0" err="1"/>
              <a:t>your</a:t>
            </a:r>
            <a:r>
              <a:rPr lang="fr-CA" dirty="0"/>
              <a:t> 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A501-3CEA-1757-05C1-73382982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30351" cy="4351338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To </a:t>
            </a:r>
            <a:r>
              <a:rPr lang="fr-CA" dirty="0" err="1"/>
              <a:t>stay</a:t>
            </a:r>
            <a:r>
              <a:rPr lang="fr-CA" dirty="0"/>
              <a:t> on </a:t>
            </a:r>
            <a:r>
              <a:rPr lang="fr-CA" dirty="0" err="1"/>
              <a:t>track</a:t>
            </a:r>
            <a:r>
              <a:rPr lang="fr-CA" dirty="0"/>
              <a:t> for all </a:t>
            </a:r>
            <a:r>
              <a:rPr lang="fr-CA" dirty="0" err="1"/>
              <a:t>your</a:t>
            </a:r>
            <a:r>
              <a:rPr lang="fr-CA" dirty="0"/>
              <a:t> deadlines, </a:t>
            </a:r>
            <a:r>
              <a:rPr lang="fr-CA" dirty="0" err="1"/>
              <a:t>try</a:t>
            </a:r>
            <a:r>
              <a:rPr lang="fr-CA" dirty="0"/>
              <a:t> to plan one or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weeks</a:t>
            </a:r>
            <a:r>
              <a:rPr lang="fr-CA" dirty="0"/>
              <a:t> </a:t>
            </a:r>
            <a:r>
              <a:rPr lang="fr-CA" dirty="0" err="1"/>
              <a:t>ahead</a:t>
            </a:r>
            <a:r>
              <a:rPr lang="fr-CA" dirty="0"/>
              <a:t>!</a:t>
            </a:r>
          </a:p>
          <a:p>
            <a:pPr marL="228600" lvl="0" indent="-18573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Complete your assignments on time</a:t>
            </a:r>
          </a:p>
          <a:p>
            <a:pPr marL="685800" lvl="1" indent="-19145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But! Endeavour to at least hand in assignments. Better late/incomplete than never.</a:t>
            </a:r>
          </a:p>
          <a:p>
            <a:pPr marL="228600" lvl="0" indent="-18573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If you miss a deadline, please don't ignore it! </a:t>
            </a:r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MIO me. I’m here to help! And that includes for late/incomplete assignments.</a:t>
            </a:r>
          </a:p>
          <a:p>
            <a:endParaRPr lang="fr-CA" dirty="0"/>
          </a:p>
        </p:txBody>
      </p:sp>
      <p:pic>
        <p:nvPicPr>
          <p:cNvPr id="5122" name="Picture 2" descr="Study Habits [OC] : r/comics">
            <a:extLst>
              <a:ext uri="{FF2B5EF4-FFF2-40B4-BE49-F238E27FC236}">
                <a16:creationId xmlns:a16="http://schemas.microsoft.com/office/drawing/2014/main" id="{5EC99056-954E-2975-3E41-18558EA7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38" y="2047411"/>
            <a:ext cx="3941235" cy="390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0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6EBA-38EE-9380-895A-F47312E4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Rule 4: </a:t>
            </a:r>
            <a:r>
              <a:rPr lang="fr-CA" dirty="0" err="1"/>
              <a:t>Reach</a:t>
            </a:r>
            <a:r>
              <a:rPr lang="fr-CA" dirty="0"/>
              <a:t> out for help!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62DA1-4A0F-1202-F82F-C95BF345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71929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Reach out to me if you ever feel stuck or overwhelmed</a:t>
            </a:r>
          </a:p>
          <a:p>
            <a:r>
              <a:rPr lang="en-US" dirty="0"/>
              <a:t>Try your best to get to know other students!</a:t>
            </a:r>
            <a:br>
              <a:rPr lang="en-US" dirty="0"/>
            </a:br>
            <a:endParaRPr lang="en-US" dirty="0"/>
          </a:p>
          <a:p>
            <a:pPr marL="685800" lvl="1" indent="-1543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Help each other out! You will learn much more from working through the assignments yourself and from teaching </a:t>
            </a:r>
            <a:r>
              <a:rPr lang="en-US" dirty="0" err="1"/>
              <a:t>eachother</a:t>
            </a:r>
            <a:r>
              <a:rPr lang="en-US" dirty="0"/>
              <a:t> than you will from listening to me</a:t>
            </a:r>
            <a:br>
              <a:rPr lang="en-US" dirty="0"/>
            </a:br>
            <a:endParaRPr lang="en-US" dirty="0"/>
          </a:p>
          <a:p>
            <a:pPr marL="685800" lvl="1" indent="-1543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And, building relationships with new peers is, in my opinion, the best part of school</a:t>
            </a:r>
          </a:p>
          <a:p>
            <a:pPr marL="228600" indent="-154305">
              <a:spcBef>
                <a:spcPts val="0"/>
              </a:spcBef>
              <a:buSzPct val="100000"/>
            </a:pPr>
            <a:r>
              <a:rPr lang="en-US" dirty="0"/>
              <a:t>Seek out help if you are struggling (from me, from peers, from John Abbott student services, etc.)</a:t>
            </a:r>
          </a:p>
          <a:p>
            <a:pPr marL="685800" lvl="1" indent="-1543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endParaRPr lang="en-US" dirty="0"/>
          </a:p>
          <a:p>
            <a:endParaRPr lang="fr-CA" dirty="0"/>
          </a:p>
        </p:txBody>
      </p:sp>
      <p:pic>
        <p:nvPicPr>
          <p:cNvPr id="6148" name="Picture 4" descr="Friends Studying Vector Images (over 11,000)">
            <a:extLst>
              <a:ext uri="{FF2B5EF4-FFF2-40B4-BE49-F238E27FC236}">
                <a16:creationId xmlns:a16="http://schemas.microsoft.com/office/drawing/2014/main" id="{C13A6CA0-9137-A6CA-DA11-15D08BD36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91" y="2479914"/>
            <a:ext cx="3571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1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909E-CDFA-F21E-A208-7F20E6ED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Rule 5: Be </a:t>
            </a:r>
            <a:r>
              <a:rPr lang="fr-CA" dirty="0" err="1"/>
              <a:t>curious</a:t>
            </a:r>
            <a:r>
              <a:rPr lang="fr-CA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F3F68-7D67-70A1-2AB2-218036FE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520796" cy="4351338"/>
          </a:xfrm>
        </p:spPr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field</a:t>
            </a:r>
            <a:r>
              <a:rPr lang="fr-CA" dirty="0"/>
              <a:t> has a lot of support online, </a:t>
            </a:r>
            <a:r>
              <a:rPr lang="fr-CA" dirty="0" err="1"/>
              <a:t>videos</a:t>
            </a:r>
            <a:r>
              <a:rPr lang="fr-CA" dirty="0"/>
              <a:t> and more!</a:t>
            </a:r>
          </a:p>
          <a:p>
            <a:r>
              <a:rPr lang="fr-CA" dirty="0" err="1"/>
              <a:t>Stay</a:t>
            </a:r>
            <a:r>
              <a:rPr lang="fr-CA" dirty="0"/>
              <a:t> </a:t>
            </a:r>
            <a:r>
              <a:rPr lang="fr-CA" dirty="0" err="1"/>
              <a:t>curious</a:t>
            </a:r>
            <a:r>
              <a:rPr lang="fr-CA" dirty="0"/>
              <a:t>, the Internet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Oyster!</a:t>
            </a:r>
          </a:p>
        </p:txBody>
      </p:sp>
      <p:pic>
        <p:nvPicPr>
          <p:cNvPr id="7170" name="Picture 2" descr="30+ The World Is Your Oyster Illustrations, Royalty-Free Vector Graphics &amp;  Clip Art - iStock | World oyster, Oysters, Travel">
            <a:extLst>
              <a:ext uri="{FF2B5EF4-FFF2-40B4-BE49-F238E27FC236}">
                <a16:creationId xmlns:a16="http://schemas.microsoft.com/office/drawing/2014/main" id="{40278473-C70C-898D-B6FA-55556577A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7"/>
          <a:stretch/>
        </p:blipFill>
        <p:spPr bwMode="auto">
          <a:xfrm>
            <a:off x="8945593" y="1825625"/>
            <a:ext cx="273062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8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Feedback</a:t>
            </a:r>
            <a:endParaRPr dirty="0"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Let me know how things are going in the course: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Am I covering the material too slowly or too quickly?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Are the slides material clear?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Can you read my handwriting?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Can you hear me well?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Does my answer make sense?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Do you understand the</a:t>
            </a:r>
            <a:br>
              <a:rPr lang="en-US"/>
            </a:br>
            <a:r>
              <a:rPr lang="en-US"/>
              <a:t>assignment questions?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Etc.</a:t>
            </a:r>
            <a:endParaRPr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001294"/>
            <a:ext cx="5181600" cy="315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F63E-CD29-3600-573E-7484AF83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Teachers</a:t>
            </a:r>
          </a:p>
        </p:txBody>
      </p:sp>
    </p:spTree>
    <p:extLst>
      <p:ext uri="{BB962C8B-B14F-4D97-AF65-F5344CB8AC3E}">
        <p14:creationId xmlns:p14="http://schemas.microsoft.com/office/powerpoint/2010/main" val="3747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Youmna Badawy (Section 2)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862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endParaRPr lang="en-US" sz="3200" dirty="0"/>
          </a:p>
          <a:p>
            <a:pPr marL="228600" lvl="0" indent="-207645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3300" dirty="0"/>
              <a:t>Office:</a:t>
            </a:r>
            <a:endParaRPr sz="3300"/>
          </a:p>
          <a:p>
            <a:pPr marL="685800" lvl="1" indent="-211455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2400" dirty="0"/>
              <a:t>Penfield P235</a:t>
            </a:r>
            <a:br>
              <a:rPr lang="en-US" dirty="0"/>
            </a:br>
            <a:endParaRPr/>
          </a:p>
          <a:p>
            <a:pPr marL="228600" lvl="0" indent="-24638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87945"/>
              <a:buChar char="•"/>
            </a:pPr>
            <a:r>
              <a:rPr lang="en-US" sz="3300" dirty="0"/>
              <a:t>Office Hours:</a:t>
            </a:r>
            <a:endParaRPr sz="3300" dirty="0"/>
          </a:p>
          <a:p>
            <a:pPr marL="685800" lvl="1" indent="-271780">
              <a:buSzPct val="100000"/>
            </a:pPr>
            <a:r>
              <a:rPr lang="en-US" sz="2900" dirty="0"/>
              <a:t>Mon: 3-4 PM, TUE: 10 AM – 12 PM, WED: 1-4 PM</a:t>
            </a:r>
            <a:endParaRPr sz="2900" dirty="0"/>
          </a:p>
          <a:p>
            <a:pPr marL="685800" lvl="1" indent="-266700">
              <a:buSzPct val="100000"/>
            </a:pPr>
            <a:r>
              <a:rPr lang="en-US" sz="2800" dirty="0"/>
              <a:t>Other hours: By appointment on Outlook: </a:t>
            </a:r>
            <a:r>
              <a:rPr lang="en-US" sz="2800" dirty="0">
                <a:hlinkClick r:id="rId3"/>
              </a:rPr>
              <a:t>Booking Link</a:t>
            </a:r>
            <a:r>
              <a:rPr lang="en-US" sz="2800" dirty="0"/>
              <a:t> </a:t>
            </a:r>
            <a:br>
              <a:rPr lang="en-US" sz="2800" dirty="0"/>
            </a:br>
            <a:endParaRPr sz="2832"/>
          </a:p>
          <a:p>
            <a:pPr marL="228600" lvl="0" indent="-186055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81818"/>
              <a:buChar char="•"/>
            </a:pPr>
            <a:r>
              <a:rPr lang="en-US" dirty="0"/>
              <a:t>Contact: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MIO (I check every day)</a:t>
            </a:r>
            <a:endParaRPr dirty="0"/>
          </a:p>
          <a:p>
            <a:pPr marL="685800" lvl="1" indent="-211455">
              <a:buSzPct val="100000"/>
            </a:pPr>
            <a:r>
              <a:rPr lang="en-US" dirty="0"/>
              <a:t>Teams (I check every day)</a:t>
            </a:r>
            <a:br>
              <a:rPr lang="en-US" dirty="0"/>
            </a:br>
            <a:endParaRPr/>
          </a:p>
          <a:p>
            <a:pPr marL="228600" indent="-207645">
              <a:buSzPct val="100000"/>
            </a:pPr>
            <a:r>
              <a:rPr lang="en-US" dirty="0"/>
              <a:t>Course Website: 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Léa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E8F2-2D9A-97D8-3308-4D6A4091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more about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9C89-E1FE-6658-4E92-71EAACF9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6193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What's your name?</a:t>
            </a:r>
            <a:endParaRPr lang="en-US" dirty="0"/>
          </a:p>
          <a:p>
            <a:r>
              <a:rPr lang="en-US" sz="3200" dirty="0"/>
              <a:t>What high school are you from?</a:t>
            </a:r>
          </a:p>
          <a:p>
            <a:r>
              <a:rPr lang="en-US" sz="3200" dirty="0"/>
              <a:t>Why did you choose computer science?</a:t>
            </a:r>
          </a:p>
          <a:p>
            <a:r>
              <a:rPr lang="en-US" sz="3200" dirty="0"/>
              <a:t>One fun fact about you? (Example: I play the guitar and once got to perform in front of a large crowd) </a:t>
            </a:r>
          </a:p>
        </p:txBody>
      </p:sp>
    </p:spTree>
    <p:extLst>
      <p:ext uri="{BB962C8B-B14F-4D97-AF65-F5344CB8AC3E}">
        <p14:creationId xmlns:p14="http://schemas.microsoft.com/office/powerpoint/2010/main" val="24283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637-BF61-94CC-A58F-DD171C4B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includes?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8D212-D4A3-6305-946B-0125FDDC1076}"/>
              </a:ext>
            </a:extLst>
          </p:cNvPr>
          <p:cNvSpPr/>
          <p:nvPr/>
        </p:nvSpPr>
        <p:spPr>
          <a:xfrm>
            <a:off x="1213596" y="1791820"/>
            <a:ext cx="2980765" cy="1277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Computer Hardware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F50AE-7B49-8961-2183-CDF5A62377E6}"/>
              </a:ext>
            </a:extLst>
          </p:cNvPr>
          <p:cNvSpPr/>
          <p:nvPr/>
        </p:nvSpPr>
        <p:spPr>
          <a:xfrm>
            <a:off x="1213595" y="3338231"/>
            <a:ext cx="2980765" cy="1277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Binary System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7215C-3FD6-40AE-ACDA-D41327E610E6}"/>
              </a:ext>
            </a:extLst>
          </p:cNvPr>
          <p:cNvSpPr/>
          <p:nvPr/>
        </p:nvSpPr>
        <p:spPr>
          <a:xfrm>
            <a:off x="1213595" y="4828613"/>
            <a:ext cx="9749117" cy="12774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Helpdesk and Troubleshooting computers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83F4D-0D45-E976-08D6-9A61D6A403BD}"/>
              </a:ext>
            </a:extLst>
          </p:cNvPr>
          <p:cNvSpPr/>
          <p:nvPr/>
        </p:nvSpPr>
        <p:spPr>
          <a:xfrm>
            <a:off x="4721036" y="1791818"/>
            <a:ext cx="2823883" cy="28238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Operating systems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FAB2C-7F33-06C3-63A5-42D43DE47638}"/>
              </a:ext>
            </a:extLst>
          </p:cNvPr>
          <p:cNvSpPr/>
          <p:nvPr/>
        </p:nvSpPr>
        <p:spPr>
          <a:xfrm>
            <a:off x="7981948" y="1791817"/>
            <a:ext cx="2980765" cy="12774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Intro to Networking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6F3285-01D4-124C-22E0-41B165FEB167}"/>
              </a:ext>
            </a:extLst>
          </p:cNvPr>
          <p:cNvSpPr/>
          <p:nvPr/>
        </p:nvSpPr>
        <p:spPr>
          <a:xfrm>
            <a:off x="7981947" y="3371846"/>
            <a:ext cx="2980765" cy="12774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Intro to Server Hardware</a:t>
            </a:r>
            <a:endParaRPr lang="en-US" dirty="0"/>
          </a:p>
        </p:txBody>
      </p:sp>
      <p:pic>
        <p:nvPicPr>
          <p:cNvPr id="1026" name="Picture 2" descr="Binary Numbers Tutorial about Binary Numbers">
            <a:extLst>
              <a:ext uri="{FF2B5EF4-FFF2-40B4-BE49-F238E27FC236}">
                <a16:creationId xmlns:a16="http://schemas.microsoft.com/office/drawing/2014/main" id="{5895B013-61CB-CCE2-EA64-CA5BA62C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649" y="3338231"/>
            <a:ext cx="704711" cy="70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work vector icon on transparent background, Network icon ...">
            <a:extLst>
              <a:ext uri="{FF2B5EF4-FFF2-40B4-BE49-F238E27FC236}">
                <a16:creationId xmlns:a16="http://schemas.microsoft.com/office/drawing/2014/main" id="{5A781477-7349-1720-3258-91BF31F9C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3" y="1606752"/>
            <a:ext cx="1353163" cy="13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ndows Logo PNG Transparent Images - PNG All">
            <a:extLst>
              <a:ext uri="{FF2B5EF4-FFF2-40B4-BE49-F238E27FC236}">
                <a16:creationId xmlns:a16="http://schemas.microsoft.com/office/drawing/2014/main" id="{9938B7F7-5C47-F33F-08F2-110093D3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02" y="1888447"/>
            <a:ext cx="1297101" cy="11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rver vector icon on transparent background, Server icon ...">
            <a:extLst>
              <a:ext uri="{FF2B5EF4-FFF2-40B4-BE49-F238E27FC236}">
                <a16:creationId xmlns:a16="http://schemas.microsoft.com/office/drawing/2014/main" id="{6D3D9026-2582-F02B-5D7B-466C0DBE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5800" y1="27200" x2="55800" y2="27200"/>
                        <a14:foregroundMark x1="61500" y1="26400" x2="61500" y2="26400"/>
                        <a14:foregroundMark x1="64900" y1="26300" x2="64900" y2="26300"/>
                        <a14:foregroundMark x1="69700" y1="26300" x2="69700" y2="26300"/>
                        <a14:foregroundMark x1="74600" y1="26400" x2="74600" y2="26400"/>
                        <a14:foregroundMark x1="72100" y1="30300" x2="72100" y2="30300"/>
                        <a14:foregroundMark x1="68000" y1="30200" x2="68000" y2="30200"/>
                        <a14:foregroundMark x1="63400" y1="30300" x2="63400" y2="30300"/>
                        <a14:foregroundMark x1="58700" y1="29800" x2="58700" y2="29800"/>
                        <a14:foregroundMark x1="54200" y1="30100" x2="54200" y2="30100"/>
                        <a14:foregroundMark x1="35700" y1="27500" x2="35700" y2="27500"/>
                        <a14:foregroundMark x1="31300" y1="42000" x2="31300" y2="42000"/>
                        <a14:foregroundMark x1="55900" y1="43900" x2="55900" y2="43900"/>
                        <a14:foregroundMark x1="53600" y1="47800" x2="54000" y2="47800"/>
                        <a14:foregroundMark x1="58000" y1="47900" x2="58000" y2="47900"/>
                        <a14:foregroundMark x1="60000" y1="44500" x2="60000" y2="44500"/>
                        <a14:foregroundMark x1="63200" y1="48400" x2="63200" y2="48400"/>
                        <a14:foregroundMark x1="64200" y1="44400" x2="64200" y2="44400"/>
                        <a14:foregroundMark x1="67100" y1="48300" x2="67100" y2="48300"/>
                        <a14:foregroundMark x1="68900" y1="44900" x2="68900" y2="44900"/>
                        <a14:foregroundMark x1="71700" y1="49000" x2="71700" y2="49000"/>
                        <a14:foregroundMark x1="74000" y1="44800" x2="74000" y2="44800"/>
                        <a14:foregroundMark x1="73800" y1="62300" x2="73800" y2="62300"/>
                        <a14:foregroundMark x1="71300" y1="66800" x2="71300" y2="66800"/>
                        <a14:foregroundMark x1="69100" y1="63000" x2="69100" y2="63000"/>
                        <a14:foregroundMark x1="66700" y1="66300" x2="66700" y2="66300"/>
                        <a14:foregroundMark x1="64500" y1="62200" x2="64500" y2="62200"/>
                        <a14:foregroundMark x1="62500" y1="66100" x2="62500" y2="66100"/>
                        <a14:foregroundMark x1="59900" y1="62600" x2="59900" y2="62600"/>
                        <a14:foregroundMark x1="57000" y1="66300" x2="57000" y2="66300"/>
                        <a14:foregroundMark x1="55500" y1="62000" x2="55900" y2="62000"/>
                        <a14:foregroundMark x1="54000" y1="66100" x2="54000" y2="66100"/>
                        <a14:foregroundMark x1="33500" y1="61600" x2="33500" y2="6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339" y="3989356"/>
            <a:ext cx="884852" cy="88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ite processor icon - Free white processor icons">
            <a:extLst>
              <a:ext uri="{FF2B5EF4-FFF2-40B4-BE49-F238E27FC236}">
                <a16:creationId xmlns:a16="http://schemas.microsoft.com/office/drawing/2014/main" id="{03B66809-9019-6E85-1393-C9B4BF7F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87" y="1791817"/>
            <a:ext cx="543479" cy="54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32DC-FA26-EDA9-AF19-E95F38A1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preparing you for?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45043-512E-9638-86F7-1C5B71B0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8" y="1897724"/>
            <a:ext cx="5528982" cy="3970227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0D3CBAA8-324F-0D43-59A0-1B3DD91AE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Picture 7" descr="A diagram of a computer science technology&#10;&#10;Description automatically generated">
            <a:extLst>
              <a:ext uri="{FF2B5EF4-FFF2-40B4-BE49-F238E27FC236}">
                <a16:creationId xmlns:a16="http://schemas.microsoft.com/office/drawing/2014/main" id="{33384D6A-38A0-6775-2CD4-A541AD31A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8" t="5748" b="8117"/>
          <a:stretch/>
        </p:blipFill>
        <p:spPr>
          <a:xfrm>
            <a:off x="7315199" y="1897724"/>
            <a:ext cx="2247717" cy="39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5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7BE1-7C93-1AA8-904B-30084E7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I </a:t>
            </a:r>
            <a:r>
              <a:rPr lang="fr-CA" dirty="0" err="1"/>
              <a:t>learn</a:t>
            </a:r>
            <a:r>
              <a:rPr lang="fr-CA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B470-FCEE-0830-F184-BA6D9EA9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6293678" cy="4351338"/>
          </a:xfrm>
        </p:spPr>
        <p:txBody>
          <a:bodyPr>
            <a:normAutofit/>
          </a:bodyPr>
          <a:lstStyle/>
          <a:p>
            <a:pPr marL="431800" indent="-342900"/>
            <a:r>
              <a:rPr lang="fr-CA" dirty="0" err="1"/>
              <a:t>Learn</a:t>
            </a:r>
            <a:r>
              <a:rPr lang="fr-CA" dirty="0"/>
              <a:t> to </a:t>
            </a:r>
            <a:r>
              <a:rPr lang="fr-CA" dirty="0" err="1"/>
              <a:t>troubleshoot</a:t>
            </a:r>
            <a:r>
              <a:rPr lang="fr-CA" dirty="0"/>
              <a:t> hardware, </a:t>
            </a:r>
            <a:r>
              <a:rPr lang="fr-CA" dirty="0" err="1"/>
              <a:t>firmware</a:t>
            </a:r>
            <a:r>
              <a:rPr lang="fr-CA" dirty="0"/>
              <a:t> and software.</a:t>
            </a:r>
            <a:endParaRPr lang="en-US"/>
          </a:p>
          <a:p>
            <a:pPr marL="431800" indent="-342900"/>
            <a:r>
              <a:rPr lang="fr-CA" err="1"/>
              <a:t>Understand</a:t>
            </a:r>
            <a:r>
              <a:rPr lang="fr-CA" dirty="0"/>
              <a:t> computers </a:t>
            </a:r>
            <a:r>
              <a:rPr lang="fr-CA" err="1"/>
              <a:t>from</a:t>
            </a:r>
            <a:r>
              <a:rPr lang="fr-CA" dirty="0"/>
              <a:t> </a:t>
            </a:r>
            <a:r>
              <a:rPr lang="fr-CA" err="1"/>
              <a:t>binary</a:t>
            </a:r>
            <a:r>
              <a:rPr lang="fr-CA" dirty="0"/>
              <a:t> to the use of </a:t>
            </a:r>
            <a:r>
              <a:rPr lang="fr-CA" err="1"/>
              <a:t>each</a:t>
            </a:r>
            <a:r>
              <a:rPr lang="fr-CA" dirty="0"/>
              <a:t> hardware part</a:t>
            </a:r>
          </a:p>
          <a:p>
            <a:r>
              <a:rPr lang="fr-CA" dirty="0" err="1"/>
              <a:t>Understand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of IT Helpdesk </a:t>
            </a:r>
            <a:r>
              <a:rPr lang="fr-CA" dirty="0" err="1"/>
              <a:t>Technicians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Perhaps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build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PC! </a:t>
            </a:r>
          </a:p>
          <a:p>
            <a:endParaRPr lang="fr-CA" dirty="0"/>
          </a:p>
        </p:txBody>
      </p:sp>
      <p:pic>
        <p:nvPicPr>
          <p:cNvPr id="4" name="Picture 3" descr="A person wearing a white coat and stethoscope&#10;&#10;Description automatically generated">
            <a:extLst>
              <a:ext uri="{FF2B5EF4-FFF2-40B4-BE49-F238E27FC236}">
                <a16:creationId xmlns:a16="http://schemas.microsoft.com/office/drawing/2014/main" id="{52BC3C3E-765C-9733-98BA-21033960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65" y="1717576"/>
            <a:ext cx="3251199" cy="1854673"/>
          </a:xfrm>
          <a:prstGeom prst="rect">
            <a:avLst/>
          </a:prstGeom>
        </p:spPr>
      </p:pic>
      <p:pic>
        <p:nvPicPr>
          <p:cNvPr id="5" name="Picture 4" descr="A person wearing a headset and typing on a keyboard&#10;&#10;Description automatically generated">
            <a:extLst>
              <a:ext uri="{FF2B5EF4-FFF2-40B4-BE49-F238E27FC236}">
                <a16:creationId xmlns:a16="http://schemas.microsoft.com/office/drawing/2014/main" id="{B2AC3A96-5FA7-DC04-4697-5E618F2D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357" y="3640544"/>
            <a:ext cx="2743200" cy="1586824"/>
          </a:xfrm>
          <a:prstGeom prst="rect">
            <a:avLst/>
          </a:prstGeom>
        </p:spPr>
      </p:pic>
      <p:pic>
        <p:nvPicPr>
          <p:cNvPr id="6" name="Picture 5" descr="A white computer tower with many lights&#10;&#10;Description automatically generated">
            <a:extLst>
              <a:ext uri="{FF2B5EF4-FFF2-40B4-BE49-F238E27FC236}">
                <a16:creationId xmlns:a16="http://schemas.microsoft.com/office/drawing/2014/main" id="{223B0446-F77B-D5D4-AC29-48E829485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91" y="4427861"/>
            <a:ext cx="3339547" cy="18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9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Workload</a:t>
            </a:r>
            <a:endParaRPr dirty="0"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2 Hours lecture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4 Hours laboratory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3 hours homework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165-D2EB-A097-FA5D-25E2A032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Material</a:t>
            </a:r>
            <a:r>
              <a:rPr lang="fr-CA" dirty="0"/>
              <a:t> to </a:t>
            </a:r>
            <a:r>
              <a:rPr lang="fr-CA" dirty="0" err="1"/>
              <a:t>acquire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6857-DF33-DD8B-0458-410045E8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/>
          </a:bodyPr>
          <a:lstStyle/>
          <a:p>
            <a:r>
              <a:rPr lang="en-US" dirty="0"/>
              <a:t>No textbooks! </a:t>
            </a:r>
          </a:p>
          <a:p>
            <a:r>
              <a:rPr lang="en-US" dirty="0"/>
              <a:t>Multiheaded Screwdriver x 1:</a:t>
            </a:r>
          </a:p>
          <a:p>
            <a:pPr marL="518795" lvl="1" indent="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For assembling computers!</a:t>
            </a:r>
          </a:p>
          <a:p>
            <a:pPr marL="518795" lvl="1" indent="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Example: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Picquic-88001-Multi-Bit-Screwdriver-Full-Size</a:t>
            </a:r>
            <a:r>
              <a:rPr lang="en-US" dirty="0"/>
              <a:t> </a:t>
            </a:r>
            <a:endParaRPr lang="fr-CA" dirty="0"/>
          </a:p>
          <a:p>
            <a:pPr marL="347345" indent="-285750">
              <a:spcBef>
                <a:spcPts val="780"/>
              </a:spcBef>
              <a:buSzPct val="100000"/>
            </a:pPr>
            <a:endParaRPr lang="en-US" dirty="0"/>
          </a:p>
          <a:p>
            <a:pPr marL="347345" indent="-285750">
              <a:spcBef>
                <a:spcPts val="780"/>
              </a:spcBef>
              <a:buSzPct val="100000"/>
            </a:pPr>
            <a:r>
              <a:rPr lang="en-US" dirty="0"/>
              <a:t>(Optional but recommended) Anti-static ESD bracelet band:</a:t>
            </a:r>
          </a:p>
          <a:p>
            <a:pPr marL="518795" lvl="1" indent="0">
              <a:spcBef>
                <a:spcPts val="780"/>
              </a:spcBef>
              <a:buSzPct val="100000"/>
              <a:buNone/>
            </a:pPr>
            <a:r>
              <a:rPr lang="en-US" dirty="0"/>
              <a:t>For your safety when playing with electronics </a:t>
            </a:r>
          </a:p>
          <a:p>
            <a:pPr marL="518795" lvl="1" indent="0">
              <a:spcBef>
                <a:spcPts val="780"/>
              </a:spcBef>
              <a:buSzPct val="100000"/>
              <a:buNone/>
            </a:pPr>
            <a:r>
              <a:rPr lang="en-US" dirty="0"/>
              <a:t>Example: </a:t>
            </a:r>
            <a:r>
              <a:rPr lang="en-US" dirty="0">
                <a:hlinkClick r:id="rId3"/>
              </a:rPr>
              <a:t>Antistatic-Wrist-Strap</a:t>
            </a:r>
            <a:endParaRPr lang="en-US" dirty="0"/>
          </a:p>
          <a:p>
            <a:pPr marL="518795" lvl="1" indent="0">
              <a:spcBef>
                <a:spcPts val="780"/>
              </a:spcBef>
              <a:buSzPct val="100000"/>
              <a:buNone/>
            </a:pPr>
            <a:endParaRPr lang="en-US" dirty="0"/>
          </a:p>
          <a:p>
            <a:pPr marL="347345" indent="-285750">
              <a:spcBef>
                <a:spcPts val="780"/>
              </a:spcBef>
              <a:buSzPct val="100000"/>
            </a:pPr>
            <a:r>
              <a:rPr lang="en-US" dirty="0"/>
              <a:t> USB 3.0 Stick with at least 16Gb. </a:t>
            </a:r>
          </a:p>
          <a:p>
            <a:pPr marL="518795" lvl="1" indent="0">
              <a:spcBef>
                <a:spcPts val="780"/>
              </a:spcBef>
              <a:buSzPct val="100000"/>
              <a:buNone/>
            </a:pPr>
            <a:r>
              <a:rPr lang="en-US" dirty="0"/>
              <a:t>Example: </a:t>
            </a:r>
            <a:r>
              <a:rPr lang="en-US" dirty="0">
                <a:hlinkClick r:id="rId4"/>
              </a:rPr>
              <a:t>USB 3.0 16Gb Sticks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43CC97-2184-A645-1D36-0BD0A534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889" y="3201349"/>
            <a:ext cx="2820390" cy="28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2E0DACD-E682-76B6-7C3F-03759A4C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55" y="1374242"/>
            <a:ext cx="2992015" cy="15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0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824</Words>
  <Application>Microsoft Office PowerPoint</Application>
  <PresentationFormat>Widescreen</PresentationFormat>
  <Paragraphs>119</Paragraphs>
  <Slides>17</Slides>
  <Notes>8</Notes>
  <HiddenSlides>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WelcomeDoc</vt:lpstr>
      <vt:lpstr>(420-1N6-AB)  Technical Support</vt:lpstr>
      <vt:lpstr>The Teachers</vt:lpstr>
      <vt:lpstr>Youmna Badawy (Section 2)</vt:lpstr>
      <vt:lpstr>Tell me more about you</vt:lpstr>
      <vt:lpstr>What this course includes?</vt:lpstr>
      <vt:lpstr>What is this course preparing you for?</vt:lpstr>
      <vt:lpstr>What will I learn?</vt:lpstr>
      <vt:lpstr>Workload</vt:lpstr>
      <vt:lpstr>Material to acquire</vt:lpstr>
      <vt:lpstr>Classroom Policies &amp; Student Success</vt:lpstr>
      <vt:lpstr>How to excel in this course?</vt:lpstr>
      <vt:lpstr>Rule 1: Attend all classes and labs!</vt:lpstr>
      <vt:lpstr>Rule 2: Consult the Support Material</vt:lpstr>
      <vt:lpstr>Rule 3: Use a calendar to track all your deadlines</vt:lpstr>
      <vt:lpstr>Rule 4: Reach out for help!</vt:lpstr>
      <vt:lpstr>Rule 5: Be curious!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Youmna Badawy</cp:lastModifiedBy>
  <cp:revision>223</cp:revision>
  <dcterms:created xsi:type="dcterms:W3CDTF">2023-08-18T02:48:50Z</dcterms:created>
  <dcterms:modified xsi:type="dcterms:W3CDTF">2023-08-22T14:39:05Z</dcterms:modified>
</cp:coreProperties>
</file>