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7" r:id="rId2"/>
    <p:sldId id="258" r:id="rId3"/>
    <p:sldId id="259" r:id="rId4"/>
    <p:sldId id="267" r:id="rId5"/>
    <p:sldId id="260" r:id="rId6"/>
    <p:sldId id="261" r:id="rId7"/>
    <p:sldId id="268" r:id="rId8"/>
    <p:sldId id="263" r:id="rId9"/>
    <p:sldId id="262" r:id="rId10"/>
    <p:sldId id="264" r:id="rId11"/>
    <p:sldId id="266"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5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A1A390-AE2F-EEC7-CD34-35427FC6F40F}" v="1" dt="2023-08-22T14:32:28.769"/>
    <p1510:client id="{E0A42514-2DE6-475B-B3A3-B4F47D3D4AFF}" v="820" dt="2023-08-18T17:10:08.063"/>
    <p1510:client id="{F40D24AB-C121-43C8-CF1B-A40BA9067CF1}" v="12" dt="2023-08-22T14:29:11.9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umna Badawy" userId="b530a2ca-c296-40d9-b563-89c5f82abcf4" providerId="ADAL" clId="{E0A42514-2DE6-475B-B3A3-B4F47D3D4AFF}"/>
    <pc:docChg chg="undo custSel addSld delSld modSld sldOrd delMainMaster">
      <pc:chgData name="Youmna Badawy" userId="b530a2ca-c296-40d9-b563-89c5f82abcf4" providerId="ADAL" clId="{E0A42514-2DE6-475B-B3A3-B4F47D3D4AFF}" dt="2023-08-18T17:10:08.063" v="1830" actId="1076"/>
      <pc:docMkLst>
        <pc:docMk/>
      </pc:docMkLst>
      <pc:sldChg chg="del">
        <pc:chgData name="Youmna Badawy" userId="b530a2ca-c296-40d9-b563-89c5f82abcf4" providerId="ADAL" clId="{E0A42514-2DE6-475B-B3A3-B4F47D3D4AFF}" dt="2023-08-18T16:28:55.528" v="5" actId="47"/>
        <pc:sldMkLst>
          <pc:docMk/>
          <pc:sldMk cId="109857222" sldId="256"/>
        </pc:sldMkLst>
      </pc:sldChg>
      <pc:sldChg chg="modSp add del mod ord">
        <pc:chgData name="Youmna Badawy" userId="b530a2ca-c296-40d9-b563-89c5f82abcf4" providerId="ADAL" clId="{E0A42514-2DE6-475B-B3A3-B4F47D3D4AFF}" dt="2023-08-18T16:29:08.187" v="34" actId="20577"/>
        <pc:sldMkLst>
          <pc:docMk/>
          <pc:sldMk cId="0" sldId="257"/>
        </pc:sldMkLst>
        <pc:spChg chg="mod">
          <ac:chgData name="Youmna Badawy" userId="b530a2ca-c296-40d9-b563-89c5f82abcf4" providerId="ADAL" clId="{E0A42514-2DE6-475B-B3A3-B4F47D3D4AFF}" dt="2023-08-18T16:29:08.187" v="34" actId="20577"/>
          <ac:spMkLst>
            <pc:docMk/>
            <pc:sldMk cId="0" sldId="257"/>
            <ac:spMk id="136" creationId="{00000000-0000-0000-0000-000000000000}"/>
          </ac:spMkLst>
        </pc:spChg>
        <pc:spChg chg="mod">
          <ac:chgData name="Youmna Badawy" userId="b530a2ca-c296-40d9-b563-89c5f82abcf4" providerId="ADAL" clId="{E0A42514-2DE6-475B-B3A3-B4F47D3D4AFF}" dt="2023-08-18T16:28:58.609" v="7" actId="20577"/>
          <ac:spMkLst>
            <pc:docMk/>
            <pc:sldMk cId="0" sldId="257"/>
            <ac:spMk id="137" creationId="{00000000-0000-0000-0000-000000000000}"/>
          </ac:spMkLst>
        </pc:spChg>
      </pc:sldChg>
      <pc:sldChg chg="modSp add mod">
        <pc:chgData name="Youmna Badawy" userId="b530a2ca-c296-40d9-b563-89c5f82abcf4" providerId="ADAL" clId="{E0A42514-2DE6-475B-B3A3-B4F47D3D4AFF}" dt="2023-08-18T16:29:47.422" v="56" actId="20577"/>
        <pc:sldMkLst>
          <pc:docMk/>
          <pc:sldMk cId="0" sldId="258"/>
        </pc:sldMkLst>
        <pc:spChg chg="mod">
          <ac:chgData name="Youmna Badawy" userId="b530a2ca-c296-40d9-b563-89c5f82abcf4" providerId="ADAL" clId="{E0A42514-2DE6-475B-B3A3-B4F47D3D4AFF}" dt="2023-08-18T16:29:47.422" v="56" actId="20577"/>
          <ac:spMkLst>
            <pc:docMk/>
            <pc:sldMk cId="0" sldId="258"/>
            <ac:spMk id="143" creationId="{00000000-0000-0000-0000-000000000000}"/>
          </ac:spMkLst>
        </pc:spChg>
      </pc:sldChg>
      <pc:sldChg chg="addSp modSp new mod">
        <pc:chgData name="Youmna Badawy" userId="b530a2ca-c296-40d9-b563-89c5f82abcf4" providerId="ADAL" clId="{E0A42514-2DE6-475B-B3A3-B4F47D3D4AFF}" dt="2023-08-18T16:30:11.235" v="97" actId="1076"/>
        <pc:sldMkLst>
          <pc:docMk/>
          <pc:sldMk cId="1285363987" sldId="259"/>
        </pc:sldMkLst>
        <pc:spChg chg="mod">
          <ac:chgData name="Youmna Badawy" userId="b530a2ca-c296-40d9-b563-89c5f82abcf4" providerId="ADAL" clId="{E0A42514-2DE6-475B-B3A3-B4F47D3D4AFF}" dt="2023-08-18T16:29:54.638" v="78" actId="20577"/>
          <ac:spMkLst>
            <pc:docMk/>
            <pc:sldMk cId="1285363987" sldId="259"/>
            <ac:spMk id="2" creationId="{F75545D5-EEAE-02CB-3C96-DCC2D36056B2}"/>
          </ac:spMkLst>
        </pc:spChg>
        <pc:spChg chg="mod">
          <ac:chgData name="Youmna Badawy" userId="b530a2ca-c296-40d9-b563-89c5f82abcf4" providerId="ADAL" clId="{E0A42514-2DE6-475B-B3A3-B4F47D3D4AFF}" dt="2023-08-18T16:30:00.385" v="94" actId="5793"/>
          <ac:spMkLst>
            <pc:docMk/>
            <pc:sldMk cId="1285363987" sldId="259"/>
            <ac:spMk id="3" creationId="{5AAB7116-5105-FD54-A799-4DF53B75F35E}"/>
          </ac:spMkLst>
        </pc:spChg>
        <pc:picChg chg="add mod">
          <ac:chgData name="Youmna Badawy" userId="b530a2ca-c296-40d9-b563-89c5f82abcf4" providerId="ADAL" clId="{E0A42514-2DE6-475B-B3A3-B4F47D3D4AFF}" dt="2023-08-18T16:30:11.235" v="97" actId="1076"/>
          <ac:picMkLst>
            <pc:docMk/>
            <pc:sldMk cId="1285363987" sldId="259"/>
            <ac:picMk id="4" creationId="{4C6E1E72-00B4-63A7-BB36-556242FDF289}"/>
          </ac:picMkLst>
        </pc:picChg>
      </pc:sldChg>
      <pc:sldChg chg="addSp delSp modSp new mod modAnim">
        <pc:chgData name="Youmna Badawy" userId="b530a2ca-c296-40d9-b563-89c5f82abcf4" providerId="ADAL" clId="{E0A42514-2DE6-475B-B3A3-B4F47D3D4AFF}" dt="2023-08-18T17:02:25.800" v="1161"/>
        <pc:sldMkLst>
          <pc:docMk/>
          <pc:sldMk cId="3453767249" sldId="260"/>
        </pc:sldMkLst>
        <pc:spChg chg="mod">
          <ac:chgData name="Youmna Badawy" userId="b530a2ca-c296-40d9-b563-89c5f82abcf4" providerId="ADAL" clId="{E0A42514-2DE6-475B-B3A3-B4F47D3D4AFF}" dt="2023-08-18T16:46:28.586" v="524" actId="20577"/>
          <ac:spMkLst>
            <pc:docMk/>
            <pc:sldMk cId="3453767249" sldId="260"/>
            <ac:spMk id="2" creationId="{354648E7-92A3-E00D-D4FB-7032DC35EAAE}"/>
          </ac:spMkLst>
        </pc:spChg>
        <pc:spChg chg="del">
          <ac:chgData name="Youmna Badawy" userId="b530a2ca-c296-40d9-b563-89c5f82abcf4" providerId="ADAL" clId="{E0A42514-2DE6-475B-B3A3-B4F47D3D4AFF}" dt="2023-08-18T16:46:31.649" v="525" actId="478"/>
          <ac:spMkLst>
            <pc:docMk/>
            <pc:sldMk cId="3453767249" sldId="260"/>
            <ac:spMk id="3" creationId="{138515AC-FB2B-9EBA-4062-4CC764422DFD}"/>
          </ac:spMkLst>
        </pc:spChg>
        <pc:spChg chg="add mod">
          <ac:chgData name="Youmna Badawy" userId="b530a2ca-c296-40d9-b563-89c5f82abcf4" providerId="ADAL" clId="{E0A42514-2DE6-475B-B3A3-B4F47D3D4AFF}" dt="2023-08-18T16:57:35.338" v="1152" actId="20577"/>
          <ac:spMkLst>
            <pc:docMk/>
            <pc:sldMk cId="3453767249" sldId="260"/>
            <ac:spMk id="4" creationId="{7402142D-2D75-B32C-8C70-2C9495C019EA}"/>
          </ac:spMkLst>
        </pc:spChg>
        <pc:spChg chg="add mod">
          <ac:chgData name="Youmna Badawy" userId="b530a2ca-c296-40d9-b563-89c5f82abcf4" providerId="ADAL" clId="{E0A42514-2DE6-475B-B3A3-B4F47D3D4AFF}" dt="2023-08-18T16:57:46.716" v="1154" actId="1076"/>
          <ac:spMkLst>
            <pc:docMk/>
            <pc:sldMk cId="3453767249" sldId="260"/>
            <ac:spMk id="5" creationId="{15C767C5-4A66-E52B-BA57-FCE2E666EFD1}"/>
          </ac:spMkLst>
        </pc:spChg>
        <pc:picChg chg="add">
          <ac:chgData name="Youmna Badawy" userId="b530a2ca-c296-40d9-b563-89c5f82abcf4" providerId="ADAL" clId="{E0A42514-2DE6-475B-B3A3-B4F47D3D4AFF}" dt="2023-08-18T16:46:32.042" v="526"/>
          <ac:picMkLst>
            <pc:docMk/>
            <pc:sldMk cId="3453767249" sldId="260"/>
            <ac:picMk id="2050" creationId="{5CCEC3B5-FCE8-2CED-7584-B93E4C7B5F1F}"/>
          </ac:picMkLst>
        </pc:picChg>
      </pc:sldChg>
      <pc:sldChg chg="addSp delSp modSp new mod modAnim">
        <pc:chgData name="Youmna Badawy" userId="b530a2ca-c296-40d9-b563-89c5f82abcf4" providerId="ADAL" clId="{E0A42514-2DE6-475B-B3A3-B4F47D3D4AFF}" dt="2023-08-18T16:56:09.389" v="992" actId="20577"/>
        <pc:sldMkLst>
          <pc:docMk/>
          <pc:sldMk cId="452485481" sldId="261"/>
        </pc:sldMkLst>
        <pc:spChg chg="mod">
          <ac:chgData name="Youmna Badawy" userId="b530a2ca-c296-40d9-b563-89c5f82abcf4" providerId="ADAL" clId="{E0A42514-2DE6-475B-B3A3-B4F47D3D4AFF}" dt="2023-08-18T16:47:07.489" v="559" actId="20577"/>
          <ac:spMkLst>
            <pc:docMk/>
            <pc:sldMk cId="452485481" sldId="261"/>
            <ac:spMk id="2" creationId="{60FCE681-E185-572D-9388-F633A37CDE55}"/>
          </ac:spMkLst>
        </pc:spChg>
        <pc:spChg chg="del">
          <ac:chgData name="Youmna Badawy" userId="b530a2ca-c296-40d9-b563-89c5f82abcf4" providerId="ADAL" clId="{E0A42514-2DE6-475B-B3A3-B4F47D3D4AFF}" dt="2023-08-18T16:47:10.889" v="560" actId="478"/>
          <ac:spMkLst>
            <pc:docMk/>
            <pc:sldMk cId="452485481" sldId="261"/>
            <ac:spMk id="3" creationId="{5F4941A8-23F9-9FBD-6D61-72432A762F30}"/>
          </ac:spMkLst>
        </pc:spChg>
        <pc:spChg chg="add mod">
          <ac:chgData name="Youmna Badawy" userId="b530a2ca-c296-40d9-b563-89c5f82abcf4" providerId="ADAL" clId="{E0A42514-2DE6-475B-B3A3-B4F47D3D4AFF}" dt="2023-08-18T16:56:09.389" v="992" actId="20577"/>
          <ac:spMkLst>
            <pc:docMk/>
            <pc:sldMk cId="452485481" sldId="261"/>
            <ac:spMk id="4" creationId="{FCC53EDC-8644-B4A8-0777-7F65642CAB99}"/>
          </ac:spMkLst>
        </pc:spChg>
        <pc:spChg chg="add mod">
          <ac:chgData name="Youmna Badawy" userId="b530a2ca-c296-40d9-b563-89c5f82abcf4" providerId="ADAL" clId="{E0A42514-2DE6-475B-B3A3-B4F47D3D4AFF}" dt="2023-08-18T16:53:14.522" v="810" actId="403"/>
          <ac:spMkLst>
            <pc:docMk/>
            <pc:sldMk cId="452485481" sldId="261"/>
            <ac:spMk id="6" creationId="{30A5C533-D609-5662-FA9C-C67E5A7F5C8D}"/>
          </ac:spMkLst>
        </pc:spChg>
        <pc:spChg chg="add mod">
          <ac:chgData name="Youmna Badawy" userId="b530a2ca-c296-40d9-b563-89c5f82abcf4" providerId="ADAL" clId="{E0A42514-2DE6-475B-B3A3-B4F47D3D4AFF}" dt="2023-08-18T16:53:28.267" v="819" actId="1076"/>
          <ac:spMkLst>
            <pc:docMk/>
            <pc:sldMk cId="452485481" sldId="261"/>
            <ac:spMk id="7" creationId="{85E004C6-706D-9868-1149-B9E1C65EB5D2}"/>
          </ac:spMkLst>
        </pc:spChg>
        <pc:picChg chg="add mod">
          <ac:chgData name="Youmna Badawy" userId="b530a2ca-c296-40d9-b563-89c5f82abcf4" providerId="ADAL" clId="{E0A42514-2DE6-475B-B3A3-B4F47D3D4AFF}" dt="2023-08-18T16:52:34.794" v="801" actId="1076"/>
          <ac:picMkLst>
            <pc:docMk/>
            <pc:sldMk cId="452485481" sldId="261"/>
            <ac:picMk id="3074" creationId="{3FF2DFDD-9D47-6ADB-0C2C-DDE7583007B2}"/>
          </ac:picMkLst>
        </pc:picChg>
        <pc:picChg chg="add mod">
          <ac:chgData name="Youmna Badawy" userId="b530a2ca-c296-40d9-b563-89c5f82abcf4" providerId="ADAL" clId="{E0A42514-2DE6-475B-B3A3-B4F47D3D4AFF}" dt="2023-08-18T16:53:00.954" v="805" actId="1076"/>
          <ac:picMkLst>
            <pc:docMk/>
            <pc:sldMk cId="452485481" sldId="261"/>
            <ac:picMk id="3076" creationId="{90404B57-0DCA-DDCC-5E25-5D635863A276}"/>
          </ac:picMkLst>
        </pc:picChg>
      </pc:sldChg>
      <pc:sldChg chg="addSp delSp modSp new mod ord modAnim">
        <pc:chgData name="Youmna Badawy" userId="b530a2ca-c296-40d9-b563-89c5f82abcf4" providerId="ADAL" clId="{E0A42514-2DE6-475B-B3A3-B4F47D3D4AFF}" dt="2023-08-18T17:10:08.063" v="1830" actId="1076"/>
        <pc:sldMkLst>
          <pc:docMk/>
          <pc:sldMk cId="1244529115" sldId="262"/>
        </pc:sldMkLst>
        <pc:spChg chg="mod">
          <ac:chgData name="Youmna Badawy" userId="b530a2ca-c296-40d9-b563-89c5f82abcf4" providerId="ADAL" clId="{E0A42514-2DE6-475B-B3A3-B4F47D3D4AFF}" dt="2023-08-18T17:06:23.112" v="1620" actId="5793"/>
          <ac:spMkLst>
            <pc:docMk/>
            <pc:sldMk cId="1244529115" sldId="262"/>
            <ac:spMk id="2" creationId="{62199DBC-EFF9-6E65-021B-18D1FA1F45AC}"/>
          </ac:spMkLst>
        </pc:spChg>
        <pc:spChg chg="mod">
          <ac:chgData name="Youmna Badawy" userId="b530a2ca-c296-40d9-b563-89c5f82abcf4" providerId="ADAL" clId="{E0A42514-2DE6-475B-B3A3-B4F47D3D4AFF}" dt="2023-08-18T17:08:14.205" v="1805" actId="27636"/>
          <ac:spMkLst>
            <pc:docMk/>
            <pc:sldMk cId="1244529115" sldId="262"/>
            <ac:spMk id="3" creationId="{FE7F7EC4-8701-8812-1D61-07B8F547BFFB}"/>
          </ac:spMkLst>
        </pc:spChg>
        <pc:picChg chg="add mod">
          <ac:chgData name="Youmna Badawy" userId="b530a2ca-c296-40d9-b563-89c5f82abcf4" providerId="ADAL" clId="{E0A42514-2DE6-475B-B3A3-B4F47D3D4AFF}" dt="2023-08-18T17:09:00.070" v="1818" actId="1076"/>
          <ac:picMkLst>
            <pc:docMk/>
            <pc:sldMk cId="1244529115" sldId="262"/>
            <ac:picMk id="6146" creationId="{3F3A4B9C-CF69-FCA6-6F60-8B83A20B30F8}"/>
          </ac:picMkLst>
        </pc:picChg>
        <pc:picChg chg="add del mod">
          <ac:chgData name="Youmna Badawy" userId="b530a2ca-c296-40d9-b563-89c5f82abcf4" providerId="ADAL" clId="{E0A42514-2DE6-475B-B3A3-B4F47D3D4AFF}" dt="2023-08-18T17:08:39.147" v="1814" actId="478"/>
          <ac:picMkLst>
            <pc:docMk/>
            <pc:sldMk cId="1244529115" sldId="262"/>
            <ac:picMk id="6148" creationId="{C85C460D-95FC-5FE8-B8F5-A9FBC686DA76}"/>
          </ac:picMkLst>
        </pc:picChg>
        <pc:picChg chg="add del mod">
          <ac:chgData name="Youmna Badawy" userId="b530a2ca-c296-40d9-b563-89c5f82abcf4" providerId="ADAL" clId="{E0A42514-2DE6-475B-B3A3-B4F47D3D4AFF}" dt="2023-08-18T17:09:57.409" v="1824" actId="14100"/>
          <ac:picMkLst>
            <pc:docMk/>
            <pc:sldMk cId="1244529115" sldId="262"/>
            <ac:picMk id="6150" creationId="{63DB34B3-A19D-281A-B975-6E3F4A1B3E30}"/>
          </ac:picMkLst>
        </pc:picChg>
        <pc:picChg chg="add del mod">
          <ac:chgData name="Youmna Badawy" userId="b530a2ca-c296-40d9-b563-89c5f82abcf4" providerId="ADAL" clId="{E0A42514-2DE6-475B-B3A3-B4F47D3D4AFF}" dt="2023-08-18T17:09:58.359" v="1825"/>
          <ac:picMkLst>
            <pc:docMk/>
            <pc:sldMk cId="1244529115" sldId="262"/>
            <ac:picMk id="6152" creationId="{D6C270E3-CC46-779A-BDD6-82D39280C27C}"/>
          </ac:picMkLst>
        </pc:picChg>
        <pc:picChg chg="add mod">
          <ac:chgData name="Youmna Badawy" userId="b530a2ca-c296-40d9-b563-89c5f82abcf4" providerId="ADAL" clId="{E0A42514-2DE6-475B-B3A3-B4F47D3D4AFF}" dt="2023-08-18T17:10:08.063" v="1830" actId="1076"/>
          <ac:picMkLst>
            <pc:docMk/>
            <pc:sldMk cId="1244529115" sldId="262"/>
            <ac:picMk id="6154" creationId="{B1BE0FFA-5726-3DF6-A72E-C133101EA11D}"/>
          </ac:picMkLst>
        </pc:picChg>
      </pc:sldChg>
      <pc:sldChg chg="addSp modSp new mod">
        <pc:chgData name="Youmna Badawy" userId="b530a2ca-c296-40d9-b563-89c5f82abcf4" providerId="ADAL" clId="{E0A42514-2DE6-475B-B3A3-B4F47D3D4AFF}" dt="2023-08-18T16:35:40.484" v="433" actId="14100"/>
        <pc:sldMkLst>
          <pc:docMk/>
          <pc:sldMk cId="3286941782" sldId="263"/>
        </pc:sldMkLst>
        <pc:spChg chg="mod">
          <ac:chgData name="Youmna Badawy" userId="b530a2ca-c296-40d9-b563-89c5f82abcf4" providerId="ADAL" clId="{E0A42514-2DE6-475B-B3A3-B4F47D3D4AFF}" dt="2023-08-18T16:30:32.003" v="139" actId="20577"/>
          <ac:spMkLst>
            <pc:docMk/>
            <pc:sldMk cId="3286941782" sldId="263"/>
            <ac:spMk id="2" creationId="{C23D6DB1-C420-9192-DB07-63F99EB6F5F4}"/>
          </ac:spMkLst>
        </pc:spChg>
        <pc:spChg chg="mod">
          <ac:chgData name="Youmna Badawy" userId="b530a2ca-c296-40d9-b563-89c5f82abcf4" providerId="ADAL" clId="{E0A42514-2DE6-475B-B3A3-B4F47D3D4AFF}" dt="2023-08-18T16:35:40.484" v="433" actId="14100"/>
          <ac:spMkLst>
            <pc:docMk/>
            <pc:sldMk cId="3286941782" sldId="263"/>
            <ac:spMk id="3" creationId="{C3249B29-E0CA-9140-3BF5-DE5733B05EF9}"/>
          </ac:spMkLst>
        </pc:spChg>
        <pc:picChg chg="add mod">
          <ac:chgData name="Youmna Badawy" userId="b530a2ca-c296-40d9-b563-89c5f82abcf4" providerId="ADAL" clId="{E0A42514-2DE6-475B-B3A3-B4F47D3D4AFF}" dt="2023-08-18T16:35:38.412" v="432" actId="1076"/>
          <ac:picMkLst>
            <pc:docMk/>
            <pc:sldMk cId="3286941782" sldId="263"/>
            <ac:picMk id="4" creationId="{7D4ABCC0-01B9-A2B2-C5F9-68C43FA1D1CB}"/>
          </ac:picMkLst>
        </pc:picChg>
      </pc:sldChg>
      <pc:sldChg chg="addSp delSp modSp new mod">
        <pc:chgData name="Youmna Badawy" userId="b530a2ca-c296-40d9-b563-89c5f82abcf4" providerId="ADAL" clId="{E0A42514-2DE6-475B-B3A3-B4F47D3D4AFF}" dt="2023-08-18T16:38:50.595" v="443"/>
        <pc:sldMkLst>
          <pc:docMk/>
          <pc:sldMk cId="1783020004" sldId="264"/>
        </pc:sldMkLst>
        <pc:spChg chg="mod">
          <ac:chgData name="Youmna Badawy" userId="b530a2ca-c296-40d9-b563-89c5f82abcf4" providerId="ADAL" clId="{E0A42514-2DE6-475B-B3A3-B4F47D3D4AFF}" dt="2023-08-18T16:34:40.230" v="425" actId="20577"/>
          <ac:spMkLst>
            <pc:docMk/>
            <pc:sldMk cId="1783020004" sldId="264"/>
            <ac:spMk id="2" creationId="{9A098B45-94BE-FCA1-CCB4-BA200FCCED2D}"/>
          </ac:spMkLst>
        </pc:spChg>
        <pc:spChg chg="mod">
          <ac:chgData name="Youmna Badawy" userId="b530a2ca-c296-40d9-b563-89c5f82abcf4" providerId="ADAL" clId="{E0A42514-2DE6-475B-B3A3-B4F47D3D4AFF}" dt="2023-08-18T16:35:45.060" v="435" actId="27636"/>
          <ac:spMkLst>
            <pc:docMk/>
            <pc:sldMk cId="1783020004" sldId="264"/>
            <ac:spMk id="3" creationId="{4BA60993-7556-4DDA-5F33-959341C469B2}"/>
          </ac:spMkLst>
        </pc:spChg>
        <pc:picChg chg="add del mod">
          <ac:chgData name="Youmna Badawy" userId="b530a2ca-c296-40d9-b563-89c5f82abcf4" providerId="ADAL" clId="{E0A42514-2DE6-475B-B3A3-B4F47D3D4AFF}" dt="2023-08-18T16:35:47.502" v="437" actId="478"/>
          <ac:picMkLst>
            <pc:docMk/>
            <pc:sldMk cId="1783020004" sldId="264"/>
            <ac:picMk id="4" creationId="{87ACFD76-D739-ED75-B2A2-7BD120F26FED}"/>
          </ac:picMkLst>
        </pc:picChg>
        <pc:picChg chg="add mod">
          <ac:chgData name="Youmna Badawy" userId="b530a2ca-c296-40d9-b563-89c5f82abcf4" providerId="ADAL" clId="{E0A42514-2DE6-475B-B3A3-B4F47D3D4AFF}" dt="2023-08-18T16:38:50.595" v="443"/>
          <ac:picMkLst>
            <pc:docMk/>
            <pc:sldMk cId="1783020004" sldId="264"/>
            <ac:picMk id="1026" creationId="{09650D1A-964E-9BE4-7D06-F81D04D0EA43}"/>
          </ac:picMkLst>
        </pc:picChg>
      </pc:sldChg>
      <pc:sldChg chg="addSp delSp modSp new mod">
        <pc:chgData name="Youmna Badawy" userId="b530a2ca-c296-40d9-b563-89c5f82abcf4" providerId="ADAL" clId="{E0A42514-2DE6-475B-B3A3-B4F47D3D4AFF}" dt="2023-08-18T16:44:46.905" v="495" actId="1076"/>
        <pc:sldMkLst>
          <pc:docMk/>
          <pc:sldMk cId="1679521543" sldId="265"/>
        </pc:sldMkLst>
        <pc:spChg chg="mod">
          <ac:chgData name="Youmna Badawy" userId="b530a2ca-c296-40d9-b563-89c5f82abcf4" providerId="ADAL" clId="{E0A42514-2DE6-475B-B3A3-B4F47D3D4AFF}" dt="2023-08-18T16:41:56.020" v="471" actId="20577"/>
          <ac:spMkLst>
            <pc:docMk/>
            <pc:sldMk cId="1679521543" sldId="265"/>
            <ac:spMk id="2" creationId="{AE0EDB68-CCA8-3823-B7FD-A6A0E3B5D3D5}"/>
          </ac:spMkLst>
        </pc:spChg>
        <pc:spChg chg="mod">
          <ac:chgData name="Youmna Badawy" userId="b530a2ca-c296-40d9-b563-89c5f82abcf4" providerId="ADAL" clId="{E0A42514-2DE6-475B-B3A3-B4F47D3D4AFF}" dt="2023-08-18T16:44:46.905" v="495" actId="1076"/>
          <ac:spMkLst>
            <pc:docMk/>
            <pc:sldMk cId="1679521543" sldId="265"/>
            <ac:spMk id="3" creationId="{0D368E70-CE22-F86F-EDFA-98A1B9D41354}"/>
          </ac:spMkLst>
        </pc:spChg>
        <pc:spChg chg="add del">
          <ac:chgData name="Youmna Badawy" userId="b530a2ca-c296-40d9-b563-89c5f82abcf4" providerId="ADAL" clId="{E0A42514-2DE6-475B-B3A3-B4F47D3D4AFF}" dt="2023-08-18T16:42:24.430" v="478" actId="22"/>
          <ac:spMkLst>
            <pc:docMk/>
            <pc:sldMk cId="1679521543" sldId="265"/>
            <ac:spMk id="5" creationId="{887A428F-8868-EA4F-73FC-14DCF88571DA}"/>
          </ac:spMkLst>
        </pc:spChg>
        <pc:picChg chg="add mod">
          <ac:chgData name="Youmna Badawy" userId="b530a2ca-c296-40d9-b563-89c5f82abcf4" providerId="ADAL" clId="{E0A42514-2DE6-475B-B3A3-B4F47D3D4AFF}" dt="2023-08-18T16:44:41.224" v="493" actId="1076"/>
          <ac:picMkLst>
            <pc:docMk/>
            <pc:sldMk cId="1679521543" sldId="265"/>
            <ac:picMk id="7" creationId="{1023DC79-A46C-02BE-35C7-3B276B168503}"/>
          </ac:picMkLst>
        </pc:picChg>
      </pc:sldChg>
      <pc:sldChg chg="add ord">
        <pc:chgData name="Youmna Badawy" userId="b530a2ca-c296-40d9-b563-89c5f82abcf4" providerId="ADAL" clId="{E0A42514-2DE6-475B-B3A3-B4F47D3D4AFF}" dt="2023-08-18T16:39:50.705" v="447"/>
        <pc:sldMkLst>
          <pc:docMk/>
          <pc:sldMk cId="0" sldId="266"/>
        </pc:sldMkLst>
      </pc:sldChg>
      <pc:sldChg chg="addSp delSp modSp new mod ord modAnim">
        <pc:chgData name="Youmna Badawy" userId="b530a2ca-c296-40d9-b563-89c5f82abcf4" providerId="ADAL" clId="{E0A42514-2DE6-475B-B3A3-B4F47D3D4AFF}" dt="2023-08-18T17:04:38.833" v="1337" actId="20577"/>
        <pc:sldMkLst>
          <pc:docMk/>
          <pc:sldMk cId="260305968" sldId="267"/>
        </pc:sldMkLst>
        <pc:spChg chg="mod">
          <ac:chgData name="Youmna Badawy" userId="b530a2ca-c296-40d9-b563-89c5f82abcf4" providerId="ADAL" clId="{E0A42514-2DE6-475B-B3A3-B4F47D3D4AFF}" dt="2023-08-18T16:47:28.118" v="595" actId="20577"/>
          <ac:spMkLst>
            <pc:docMk/>
            <pc:sldMk cId="260305968" sldId="267"/>
            <ac:spMk id="2" creationId="{FBB16CBB-9F6F-05D8-055E-1A75B4D190B0}"/>
          </ac:spMkLst>
        </pc:spChg>
        <pc:spChg chg="del">
          <ac:chgData name="Youmna Badawy" userId="b530a2ca-c296-40d9-b563-89c5f82abcf4" providerId="ADAL" clId="{E0A42514-2DE6-475B-B3A3-B4F47D3D4AFF}" dt="2023-08-18T16:47:30.179" v="596" actId="478"/>
          <ac:spMkLst>
            <pc:docMk/>
            <pc:sldMk cId="260305968" sldId="267"/>
            <ac:spMk id="3" creationId="{C8FF02F1-BEEF-D061-F3AE-BB27ED633C36}"/>
          </ac:spMkLst>
        </pc:spChg>
        <pc:spChg chg="add mod">
          <ac:chgData name="Youmna Badawy" userId="b530a2ca-c296-40d9-b563-89c5f82abcf4" providerId="ADAL" clId="{E0A42514-2DE6-475B-B3A3-B4F47D3D4AFF}" dt="2023-08-18T17:02:39.447" v="1162"/>
          <ac:spMkLst>
            <pc:docMk/>
            <pc:sldMk cId="260305968" sldId="267"/>
            <ac:spMk id="4" creationId="{839BBBEE-7892-21AE-49B4-47ECC77A9CA6}"/>
          </ac:spMkLst>
        </pc:spChg>
        <pc:spChg chg="add mod">
          <ac:chgData name="Youmna Badawy" userId="b530a2ca-c296-40d9-b563-89c5f82abcf4" providerId="ADAL" clId="{E0A42514-2DE6-475B-B3A3-B4F47D3D4AFF}" dt="2023-08-18T17:04:38.833" v="1337" actId="20577"/>
          <ac:spMkLst>
            <pc:docMk/>
            <pc:sldMk cId="260305968" sldId="267"/>
            <ac:spMk id="5" creationId="{A2EAAC93-5B5C-7A90-370B-1FB425A77598}"/>
          </ac:spMkLst>
        </pc:spChg>
        <pc:picChg chg="add mod">
          <ac:chgData name="Youmna Badawy" userId="b530a2ca-c296-40d9-b563-89c5f82abcf4" providerId="ADAL" clId="{E0A42514-2DE6-475B-B3A3-B4F47D3D4AFF}" dt="2023-08-18T17:02:41.416" v="1163" actId="1076"/>
          <ac:picMkLst>
            <pc:docMk/>
            <pc:sldMk cId="260305968" sldId="267"/>
            <ac:picMk id="4098" creationId="{76A8B7D9-0F8F-7D82-AA30-9AFC9F8BCDF9}"/>
          </ac:picMkLst>
        </pc:picChg>
      </pc:sldChg>
      <pc:sldChg chg="addSp delSp modSp new mod modAnim">
        <pc:chgData name="Youmna Badawy" userId="b530a2ca-c296-40d9-b563-89c5f82abcf4" providerId="ADAL" clId="{E0A42514-2DE6-475B-B3A3-B4F47D3D4AFF}" dt="2023-08-18T16:50:37.123" v="652" actId="20577"/>
        <pc:sldMkLst>
          <pc:docMk/>
          <pc:sldMk cId="3536669211" sldId="268"/>
        </pc:sldMkLst>
        <pc:spChg chg="mod">
          <ac:chgData name="Youmna Badawy" userId="b530a2ca-c296-40d9-b563-89c5f82abcf4" providerId="ADAL" clId="{E0A42514-2DE6-475B-B3A3-B4F47D3D4AFF}" dt="2023-08-18T16:48:42.643" v="639" actId="20577"/>
          <ac:spMkLst>
            <pc:docMk/>
            <pc:sldMk cId="3536669211" sldId="268"/>
            <ac:spMk id="2" creationId="{455C2CAB-3C9C-4AC4-0A83-A34EE9400DA5}"/>
          </ac:spMkLst>
        </pc:spChg>
        <pc:spChg chg="del">
          <ac:chgData name="Youmna Badawy" userId="b530a2ca-c296-40d9-b563-89c5f82abcf4" providerId="ADAL" clId="{E0A42514-2DE6-475B-B3A3-B4F47D3D4AFF}" dt="2023-08-18T16:48:45.898" v="640" actId="478"/>
          <ac:spMkLst>
            <pc:docMk/>
            <pc:sldMk cId="3536669211" sldId="268"/>
            <ac:spMk id="3" creationId="{B9467ECC-939D-5697-AEDA-F51195956EF3}"/>
          </ac:spMkLst>
        </pc:spChg>
        <pc:spChg chg="add mod">
          <ac:chgData name="Youmna Badawy" userId="b530a2ca-c296-40d9-b563-89c5f82abcf4" providerId="ADAL" clId="{E0A42514-2DE6-475B-B3A3-B4F47D3D4AFF}" dt="2023-08-18T16:50:37.123" v="652" actId="20577"/>
          <ac:spMkLst>
            <pc:docMk/>
            <pc:sldMk cId="3536669211" sldId="268"/>
            <ac:spMk id="4" creationId="{FB239415-B28C-909E-6963-C0AD94AF37D5}"/>
          </ac:spMkLst>
        </pc:spChg>
        <pc:picChg chg="add mod">
          <ac:chgData name="Youmna Badawy" userId="b530a2ca-c296-40d9-b563-89c5f82abcf4" providerId="ADAL" clId="{E0A42514-2DE6-475B-B3A3-B4F47D3D4AFF}" dt="2023-08-18T16:48:50.222" v="643" actId="1076"/>
          <ac:picMkLst>
            <pc:docMk/>
            <pc:sldMk cId="3536669211" sldId="268"/>
            <ac:picMk id="5122" creationId="{589BA9DD-49DF-2B34-C796-7498B6CD537F}"/>
          </ac:picMkLst>
        </pc:picChg>
      </pc:sldChg>
      <pc:sldMasterChg chg="del delSldLayout">
        <pc:chgData name="Youmna Badawy" userId="b530a2ca-c296-40d9-b563-89c5f82abcf4" providerId="ADAL" clId="{E0A42514-2DE6-475B-B3A3-B4F47D3D4AFF}" dt="2023-08-18T16:28:55.528" v="5" actId="47"/>
        <pc:sldMasterMkLst>
          <pc:docMk/>
          <pc:sldMasterMk cId="2460954070" sldId="2147483660"/>
        </pc:sldMasterMkLst>
        <pc:sldLayoutChg chg="del">
          <pc:chgData name="Youmna Badawy" userId="b530a2ca-c296-40d9-b563-89c5f82abcf4" providerId="ADAL" clId="{E0A42514-2DE6-475B-B3A3-B4F47D3D4AFF}" dt="2023-08-18T16:28:55.528" v="5" actId="47"/>
          <pc:sldLayoutMkLst>
            <pc:docMk/>
            <pc:sldMasterMk cId="2460954070" sldId="2147483660"/>
            <pc:sldLayoutMk cId="2385387890" sldId="2147483661"/>
          </pc:sldLayoutMkLst>
        </pc:sldLayoutChg>
        <pc:sldLayoutChg chg="del">
          <pc:chgData name="Youmna Badawy" userId="b530a2ca-c296-40d9-b563-89c5f82abcf4" providerId="ADAL" clId="{E0A42514-2DE6-475B-B3A3-B4F47D3D4AFF}" dt="2023-08-18T16:28:55.528" v="5" actId="47"/>
          <pc:sldLayoutMkLst>
            <pc:docMk/>
            <pc:sldMasterMk cId="2460954070" sldId="2147483660"/>
            <pc:sldLayoutMk cId="949138452" sldId="2147483662"/>
          </pc:sldLayoutMkLst>
        </pc:sldLayoutChg>
        <pc:sldLayoutChg chg="del">
          <pc:chgData name="Youmna Badawy" userId="b530a2ca-c296-40d9-b563-89c5f82abcf4" providerId="ADAL" clId="{E0A42514-2DE6-475B-B3A3-B4F47D3D4AFF}" dt="2023-08-18T16:28:55.528" v="5" actId="47"/>
          <pc:sldLayoutMkLst>
            <pc:docMk/>
            <pc:sldMasterMk cId="2460954070" sldId="2147483660"/>
            <pc:sldLayoutMk cId="2591524520" sldId="2147483663"/>
          </pc:sldLayoutMkLst>
        </pc:sldLayoutChg>
        <pc:sldLayoutChg chg="del">
          <pc:chgData name="Youmna Badawy" userId="b530a2ca-c296-40d9-b563-89c5f82abcf4" providerId="ADAL" clId="{E0A42514-2DE6-475B-B3A3-B4F47D3D4AFF}" dt="2023-08-18T16:28:55.528" v="5" actId="47"/>
          <pc:sldLayoutMkLst>
            <pc:docMk/>
            <pc:sldMasterMk cId="2460954070" sldId="2147483660"/>
            <pc:sldLayoutMk cId="1203092039" sldId="2147483664"/>
          </pc:sldLayoutMkLst>
        </pc:sldLayoutChg>
        <pc:sldLayoutChg chg="del">
          <pc:chgData name="Youmna Badawy" userId="b530a2ca-c296-40d9-b563-89c5f82abcf4" providerId="ADAL" clId="{E0A42514-2DE6-475B-B3A3-B4F47D3D4AFF}" dt="2023-08-18T16:28:55.528" v="5" actId="47"/>
          <pc:sldLayoutMkLst>
            <pc:docMk/>
            <pc:sldMasterMk cId="2460954070" sldId="2147483660"/>
            <pc:sldLayoutMk cId="3733172339" sldId="2147483665"/>
          </pc:sldLayoutMkLst>
        </pc:sldLayoutChg>
        <pc:sldLayoutChg chg="del">
          <pc:chgData name="Youmna Badawy" userId="b530a2ca-c296-40d9-b563-89c5f82abcf4" providerId="ADAL" clId="{E0A42514-2DE6-475B-B3A3-B4F47D3D4AFF}" dt="2023-08-18T16:28:55.528" v="5" actId="47"/>
          <pc:sldLayoutMkLst>
            <pc:docMk/>
            <pc:sldMasterMk cId="2460954070" sldId="2147483660"/>
            <pc:sldLayoutMk cId="3210312558" sldId="2147483666"/>
          </pc:sldLayoutMkLst>
        </pc:sldLayoutChg>
        <pc:sldLayoutChg chg="del">
          <pc:chgData name="Youmna Badawy" userId="b530a2ca-c296-40d9-b563-89c5f82abcf4" providerId="ADAL" clId="{E0A42514-2DE6-475B-B3A3-B4F47D3D4AFF}" dt="2023-08-18T16:28:55.528" v="5" actId="47"/>
          <pc:sldLayoutMkLst>
            <pc:docMk/>
            <pc:sldMasterMk cId="2460954070" sldId="2147483660"/>
            <pc:sldLayoutMk cId="3146388984" sldId="2147483667"/>
          </pc:sldLayoutMkLst>
        </pc:sldLayoutChg>
        <pc:sldLayoutChg chg="del">
          <pc:chgData name="Youmna Badawy" userId="b530a2ca-c296-40d9-b563-89c5f82abcf4" providerId="ADAL" clId="{E0A42514-2DE6-475B-B3A3-B4F47D3D4AFF}" dt="2023-08-18T16:28:55.528" v="5" actId="47"/>
          <pc:sldLayoutMkLst>
            <pc:docMk/>
            <pc:sldMasterMk cId="2460954070" sldId="2147483660"/>
            <pc:sldLayoutMk cId="3171841454" sldId="2147483668"/>
          </pc:sldLayoutMkLst>
        </pc:sldLayoutChg>
        <pc:sldLayoutChg chg="del">
          <pc:chgData name="Youmna Badawy" userId="b530a2ca-c296-40d9-b563-89c5f82abcf4" providerId="ADAL" clId="{E0A42514-2DE6-475B-B3A3-B4F47D3D4AFF}" dt="2023-08-18T16:28:55.528" v="5" actId="47"/>
          <pc:sldLayoutMkLst>
            <pc:docMk/>
            <pc:sldMasterMk cId="2460954070" sldId="2147483660"/>
            <pc:sldLayoutMk cId="1718958274" sldId="2147483669"/>
          </pc:sldLayoutMkLst>
        </pc:sldLayoutChg>
        <pc:sldLayoutChg chg="del">
          <pc:chgData name="Youmna Badawy" userId="b530a2ca-c296-40d9-b563-89c5f82abcf4" providerId="ADAL" clId="{E0A42514-2DE6-475B-B3A3-B4F47D3D4AFF}" dt="2023-08-18T16:28:55.528" v="5" actId="47"/>
          <pc:sldLayoutMkLst>
            <pc:docMk/>
            <pc:sldMasterMk cId="2460954070" sldId="2147483660"/>
            <pc:sldLayoutMk cId="2202905451" sldId="2147483670"/>
          </pc:sldLayoutMkLst>
        </pc:sldLayoutChg>
        <pc:sldLayoutChg chg="del">
          <pc:chgData name="Youmna Badawy" userId="b530a2ca-c296-40d9-b563-89c5f82abcf4" providerId="ADAL" clId="{E0A42514-2DE6-475B-B3A3-B4F47D3D4AFF}" dt="2023-08-18T16:28:55.528" v="5" actId="47"/>
          <pc:sldLayoutMkLst>
            <pc:docMk/>
            <pc:sldMasterMk cId="2460954070" sldId="2147483660"/>
            <pc:sldLayoutMk cId="3479445657" sldId="2147483671"/>
          </pc:sldLayoutMkLst>
        </pc:sldLayoutChg>
      </pc:sldMasterChg>
    </pc:docChg>
  </pc:docChgLst>
  <pc:docChgLst>
    <pc:chgData name="Youmna Badawy" userId="S::youmna.badawy@johnabbott.qc.ca::b530a2ca-c296-40d9-b563-89c5f82abcf4" providerId="AD" clId="Web-{7EA1A390-AE2F-EEC7-CD34-35427FC6F40F}"/>
    <pc:docChg chg="delSld">
      <pc:chgData name="Youmna Badawy" userId="S::youmna.badawy@johnabbott.qc.ca::b530a2ca-c296-40d9-b563-89c5f82abcf4" providerId="AD" clId="Web-{7EA1A390-AE2F-EEC7-CD34-35427FC6F40F}" dt="2023-08-22T14:32:28.769" v="0"/>
      <pc:docMkLst>
        <pc:docMk/>
      </pc:docMkLst>
      <pc:sldChg chg="del">
        <pc:chgData name="Youmna Badawy" userId="S::youmna.badawy@johnabbott.qc.ca::b530a2ca-c296-40d9-b563-89c5f82abcf4" providerId="AD" clId="Web-{7EA1A390-AE2F-EEC7-CD34-35427FC6F40F}" dt="2023-08-22T14:32:28.769" v="0"/>
        <pc:sldMkLst>
          <pc:docMk/>
          <pc:sldMk cId="592203881" sldId="269"/>
        </pc:sldMkLst>
      </pc:sldChg>
    </pc:docChg>
  </pc:docChgLst>
  <pc:docChgLst>
    <pc:chgData name="Youmna Badawy" userId="S::youmna.badawy@johnabbott.qc.ca::b530a2ca-c296-40d9-b563-89c5f82abcf4" providerId="AD" clId="Web-{F40D24AB-C121-43C8-CF1B-A40BA9067CF1}"/>
    <pc:docChg chg="addSld modSld">
      <pc:chgData name="Youmna Badawy" userId="S::youmna.badawy@johnabbott.qc.ca::b530a2ca-c296-40d9-b563-89c5f82abcf4" providerId="AD" clId="Web-{F40D24AB-C121-43C8-CF1B-A40BA9067CF1}" dt="2023-08-22T14:29:09.706" v="10" actId="20577"/>
      <pc:docMkLst>
        <pc:docMk/>
      </pc:docMkLst>
      <pc:sldChg chg="modSp new">
        <pc:chgData name="Youmna Badawy" userId="S::youmna.badawy@johnabbott.qc.ca::b530a2ca-c296-40d9-b563-89c5f82abcf4" providerId="AD" clId="Web-{F40D24AB-C121-43C8-CF1B-A40BA9067CF1}" dt="2023-08-22T14:29:09.706" v="10" actId="20577"/>
        <pc:sldMkLst>
          <pc:docMk/>
          <pc:sldMk cId="592203881" sldId="269"/>
        </pc:sldMkLst>
        <pc:spChg chg="mod">
          <ac:chgData name="Youmna Badawy" userId="S::youmna.badawy@johnabbott.qc.ca::b530a2ca-c296-40d9-b563-89c5f82abcf4" providerId="AD" clId="Web-{F40D24AB-C121-43C8-CF1B-A40BA9067CF1}" dt="2023-08-22T14:29:09.706" v="10" actId="20577"/>
          <ac:spMkLst>
            <pc:docMk/>
            <pc:sldMk cId="592203881" sldId="269"/>
            <ac:spMk id="2" creationId="{3037156B-9507-DAF3-F51B-1E29B4A14B1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4797B6-E18C-4923-A43B-7D6BD8428CF6}" type="datetimeFigureOut">
              <a:rPr lang="fr-CA" smtClean="0"/>
              <a:t>2023-08-22</a:t>
            </a:fld>
            <a:endParaRPr lang="fr-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518351-20BA-4454-908E-BE0FEEEA0A71}" type="slidenum">
              <a:rPr lang="fr-CA" smtClean="0"/>
              <a:t>‹#›</a:t>
            </a:fld>
            <a:endParaRPr lang="fr-CA"/>
          </a:p>
        </p:txBody>
      </p:sp>
    </p:spTree>
    <p:extLst>
      <p:ext uri="{BB962C8B-B14F-4D97-AF65-F5344CB8AC3E}">
        <p14:creationId xmlns:p14="http://schemas.microsoft.com/office/powerpoint/2010/main" val="1736566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e85f3bc64d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e85f3bc64d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ge85f3bc64d_0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rgbClr val="565655"/>
        </a:solidFill>
        <a:effectLst/>
      </p:bgPr>
    </p:bg>
    <p:spTree>
      <p:nvGrpSpPr>
        <p:cNvPr id="1" name="Shape 15"/>
        <p:cNvGrpSpPr/>
        <p:nvPr/>
      </p:nvGrpSpPr>
      <p:grpSpPr>
        <a:xfrm>
          <a:off x="0" y="0"/>
          <a:ext cx="0" cy="0"/>
          <a:chOff x="0" y="0"/>
          <a:chExt cx="0" cy="0"/>
        </a:xfrm>
      </p:grpSpPr>
      <p:sp>
        <p:nvSpPr>
          <p:cNvPr id="16" name="Google Shape;16;p59"/>
          <p:cNvSpPr/>
          <p:nvPr/>
        </p:nvSpPr>
        <p:spPr>
          <a:xfrm>
            <a:off x="0" y="0"/>
            <a:ext cx="12192000" cy="4866468"/>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7" name="Google Shape;17;p59"/>
          <p:cNvSpPr txBox="1">
            <a:spLocks noGrp="1"/>
          </p:cNvSpPr>
          <p:nvPr>
            <p:ph type="ctrTitle"/>
          </p:nvPr>
        </p:nvSpPr>
        <p:spPr>
          <a:xfrm>
            <a:off x="838200" y="2061006"/>
            <a:ext cx="10515600" cy="2387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59"/>
          <p:cNvSpPr txBox="1">
            <a:spLocks noGrp="1"/>
          </p:cNvSpPr>
          <p:nvPr>
            <p:ph type="subTitle" idx="1"/>
          </p:nvPr>
        </p:nvSpPr>
        <p:spPr>
          <a:xfrm>
            <a:off x="838202" y="5110609"/>
            <a:ext cx="10515598" cy="1137793"/>
          </a:xfrm>
          <a:prstGeom prst="rect">
            <a:avLst/>
          </a:prstGeom>
          <a:noFill/>
          <a:ln>
            <a:noFill/>
          </a:ln>
        </p:spPr>
        <p:txBody>
          <a:bodyPr spcFirstLastPara="1" wrap="square" lIns="91425" tIns="45700" rIns="91425" bIns="45700" anchor="t" anchorCtr="0">
            <a:normAutofit/>
          </a:bodyPr>
          <a:lstStyle>
            <a:lvl1pPr lvl="0" algn="r">
              <a:lnSpc>
                <a:spcPct val="150000"/>
              </a:lnSpc>
              <a:spcBef>
                <a:spcPts val="60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lvl="1" algn="ctr">
              <a:lnSpc>
                <a:spcPct val="90000"/>
              </a:lnSpc>
              <a:spcBef>
                <a:spcPts val="600"/>
              </a:spcBef>
              <a:spcAft>
                <a:spcPts val="0"/>
              </a:spcAft>
              <a:buClr>
                <a:schemeClr val="dk1"/>
              </a:buClr>
              <a:buSzPts val="2000"/>
              <a:buNone/>
              <a:defRPr sz="2000"/>
            </a:lvl2pPr>
            <a:lvl3pPr lvl="2" algn="ctr">
              <a:lnSpc>
                <a:spcPct val="90000"/>
              </a:lnSpc>
              <a:spcBef>
                <a:spcPts val="540"/>
              </a:spcBef>
              <a:spcAft>
                <a:spcPts val="0"/>
              </a:spcAft>
              <a:buClr>
                <a:schemeClr val="dk1"/>
              </a:buClr>
              <a:buSzPts val="1800"/>
              <a:buNone/>
              <a:defRPr sz="1800"/>
            </a:lvl3pPr>
            <a:lvl4pPr lvl="3" algn="ctr">
              <a:lnSpc>
                <a:spcPct val="90000"/>
              </a:lnSpc>
              <a:spcBef>
                <a:spcPts val="480"/>
              </a:spcBef>
              <a:spcAft>
                <a:spcPts val="0"/>
              </a:spcAft>
              <a:buClr>
                <a:schemeClr val="dk1"/>
              </a:buClr>
              <a:buSzPts val="1600"/>
              <a:buNone/>
              <a:defRPr sz="1600"/>
            </a:lvl4pPr>
            <a:lvl5pPr lvl="4" algn="ctr">
              <a:lnSpc>
                <a:spcPct val="90000"/>
              </a:lnSpc>
              <a:spcBef>
                <a:spcPts val="480"/>
              </a:spcBef>
              <a:spcAft>
                <a:spcPts val="0"/>
              </a:spcAft>
              <a:buClr>
                <a:schemeClr val="dk1"/>
              </a:buClr>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a:endParaRPr/>
          </a:p>
        </p:txBody>
      </p:sp>
      <p:sp>
        <p:nvSpPr>
          <p:cNvPr id="19" name="Google Shape;19;p59"/>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9"/>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9"/>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Quattrocento Sans"/>
                <a:ea typeface="Quattrocento Sans"/>
                <a:cs typeface="Quattrocento Sans"/>
                <a:sym typeface="Quattrocento Sans"/>
              </a:defRPr>
            </a:lvl1pPr>
            <a:lvl2pPr marL="0" lvl="1" indent="0" algn="r">
              <a:spcBef>
                <a:spcPts val="0"/>
              </a:spcBef>
              <a:buNone/>
              <a:defRPr sz="1200" b="0" i="0" u="none" strike="noStrike" cap="none">
                <a:solidFill>
                  <a:schemeClr val="lt1"/>
                </a:solidFill>
                <a:latin typeface="Quattrocento Sans"/>
                <a:ea typeface="Quattrocento Sans"/>
                <a:cs typeface="Quattrocento Sans"/>
                <a:sym typeface="Quattrocento Sans"/>
              </a:defRPr>
            </a:lvl2pPr>
            <a:lvl3pPr marL="0" lvl="2" indent="0" algn="r">
              <a:spcBef>
                <a:spcPts val="0"/>
              </a:spcBef>
              <a:buNone/>
              <a:defRPr sz="1200" b="0" i="0" u="none" strike="noStrike" cap="none">
                <a:solidFill>
                  <a:schemeClr val="lt1"/>
                </a:solidFill>
                <a:latin typeface="Quattrocento Sans"/>
                <a:ea typeface="Quattrocento Sans"/>
                <a:cs typeface="Quattrocento Sans"/>
                <a:sym typeface="Quattrocento Sans"/>
              </a:defRPr>
            </a:lvl3pPr>
            <a:lvl4pPr marL="0" lvl="3" indent="0" algn="r">
              <a:spcBef>
                <a:spcPts val="0"/>
              </a:spcBef>
              <a:buNone/>
              <a:defRPr sz="1200" b="0" i="0" u="none" strike="noStrike" cap="none">
                <a:solidFill>
                  <a:schemeClr val="lt1"/>
                </a:solidFill>
                <a:latin typeface="Quattrocento Sans"/>
                <a:ea typeface="Quattrocento Sans"/>
                <a:cs typeface="Quattrocento Sans"/>
                <a:sym typeface="Quattrocento Sans"/>
              </a:defRPr>
            </a:lvl4pPr>
            <a:lvl5pPr marL="0" lvl="4" indent="0" algn="r">
              <a:spcBef>
                <a:spcPts val="0"/>
              </a:spcBef>
              <a:buNone/>
              <a:defRPr sz="1200" b="0" i="0" u="none" strike="noStrike" cap="none">
                <a:solidFill>
                  <a:schemeClr val="lt1"/>
                </a:solidFill>
                <a:latin typeface="Quattrocento Sans"/>
                <a:ea typeface="Quattrocento Sans"/>
                <a:cs typeface="Quattrocento Sans"/>
                <a:sym typeface="Quattrocento Sans"/>
              </a:defRPr>
            </a:lvl5pPr>
            <a:lvl6pPr marL="0" lvl="5" indent="0" algn="r">
              <a:spcBef>
                <a:spcPts val="0"/>
              </a:spcBef>
              <a:buNone/>
              <a:defRPr sz="1200" b="0" i="0" u="none" strike="noStrike" cap="none">
                <a:solidFill>
                  <a:schemeClr val="lt1"/>
                </a:solidFill>
                <a:latin typeface="Quattrocento Sans"/>
                <a:ea typeface="Quattrocento Sans"/>
                <a:cs typeface="Quattrocento Sans"/>
                <a:sym typeface="Quattrocento Sans"/>
              </a:defRPr>
            </a:lvl6pPr>
            <a:lvl7pPr marL="0" lvl="6" indent="0" algn="r">
              <a:spcBef>
                <a:spcPts val="0"/>
              </a:spcBef>
              <a:buNone/>
              <a:defRPr sz="1200" b="0" i="0" u="none" strike="noStrike" cap="none">
                <a:solidFill>
                  <a:schemeClr val="lt1"/>
                </a:solidFill>
                <a:latin typeface="Quattrocento Sans"/>
                <a:ea typeface="Quattrocento Sans"/>
                <a:cs typeface="Quattrocento Sans"/>
                <a:sym typeface="Quattrocento Sans"/>
              </a:defRPr>
            </a:lvl7pPr>
            <a:lvl8pPr marL="0" lvl="7" indent="0" algn="r">
              <a:spcBef>
                <a:spcPts val="0"/>
              </a:spcBef>
              <a:buNone/>
              <a:defRPr sz="1200" b="0" i="0" u="none" strike="noStrike" cap="none">
                <a:solidFill>
                  <a:schemeClr val="lt1"/>
                </a:solidFill>
                <a:latin typeface="Quattrocento Sans"/>
                <a:ea typeface="Quattrocento Sans"/>
                <a:cs typeface="Quattrocento Sans"/>
                <a:sym typeface="Quattrocento Sans"/>
              </a:defRPr>
            </a:lvl8pPr>
            <a:lvl9pPr marL="0" lvl="8" indent="0" algn="r">
              <a:spcBef>
                <a:spcPts val="0"/>
              </a:spcBef>
              <a:buNone/>
              <a:defRPr sz="1200" b="0" i="0" u="none" strike="noStrike" cap="none">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22;p59"/>
          <p:cNvSpPr/>
          <p:nvPr/>
        </p:nvSpPr>
        <p:spPr>
          <a:xfrm>
            <a:off x="0" y="0"/>
            <a:ext cx="12192000" cy="4866468"/>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23" name="Google Shape;23;p59"/>
          <p:cNvPicPr preferRelativeResize="0"/>
          <p:nvPr/>
        </p:nvPicPr>
        <p:blipFill rotWithShape="1">
          <a:blip r:embed="rId2">
            <a:alphaModFix/>
          </a:blip>
          <a:srcRect/>
          <a:stretch/>
        </p:blipFill>
        <p:spPr>
          <a:xfrm>
            <a:off x="390525" y="315939"/>
            <a:ext cx="4686300" cy="923925"/>
          </a:xfrm>
          <a:prstGeom prst="rect">
            <a:avLst/>
          </a:prstGeom>
          <a:noFill/>
          <a:ln>
            <a:noFill/>
          </a:ln>
        </p:spPr>
      </p:pic>
    </p:spTree>
    <p:extLst>
      <p:ext uri="{BB962C8B-B14F-4D97-AF65-F5344CB8AC3E}">
        <p14:creationId xmlns:p14="http://schemas.microsoft.com/office/powerpoint/2010/main" val="1259313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91"/>
        <p:cNvGrpSpPr/>
        <p:nvPr/>
      </p:nvGrpSpPr>
      <p:grpSpPr>
        <a:xfrm>
          <a:off x="0" y="0"/>
          <a:ext cx="0" cy="0"/>
          <a:chOff x="0" y="0"/>
          <a:chExt cx="0" cy="0"/>
        </a:xfrm>
      </p:grpSpPr>
      <p:sp>
        <p:nvSpPr>
          <p:cNvPr id="92" name="Google Shape;92;p6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68"/>
          <p:cNvSpPr txBox="1">
            <a:spLocks noGrp="1"/>
          </p:cNvSpPr>
          <p:nvPr>
            <p:ph type="body" idx="1"/>
          </p:nvPr>
        </p:nvSpPr>
        <p:spPr>
          <a:xfrm>
            <a:off x="5183188" y="987427"/>
            <a:ext cx="6172200" cy="4873625"/>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480"/>
              </a:spcBef>
              <a:spcAft>
                <a:spcPts val="0"/>
              </a:spcAft>
              <a:buClr>
                <a:srgbClr val="7F7F7F"/>
              </a:buClr>
              <a:buSzPts val="1600"/>
              <a:buChar char="•"/>
              <a:defRPr sz="1600">
                <a:solidFill>
                  <a:srgbClr val="7F7F7F"/>
                </a:solidFill>
              </a:defRPr>
            </a:lvl1pPr>
            <a:lvl2pPr marL="914400" lvl="1" indent="-317500" algn="l">
              <a:lnSpc>
                <a:spcPct val="90000"/>
              </a:lnSpc>
              <a:spcBef>
                <a:spcPts val="420"/>
              </a:spcBef>
              <a:spcAft>
                <a:spcPts val="0"/>
              </a:spcAft>
              <a:buClr>
                <a:srgbClr val="7F7F7F"/>
              </a:buClr>
              <a:buSzPts val="1400"/>
              <a:buChar char="•"/>
              <a:defRPr sz="1400">
                <a:solidFill>
                  <a:srgbClr val="7F7F7F"/>
                </a:solidFill>
              </a:defRPr>
            </a:lvl2pPr>
            <a:lvl3pPr marL="1371600" lvl="2" indent="-304800" algn="l">
              <a:lnSpc>
                <a:spcPct val="90000"/>
              </a:lnSpc>
              <a:spcBef>
                <a:spcPts val="360"/>
              </a:spcBef>
              <a:spcAft>
                <a:spcPts val="0"/>
              </a:spcAft>
              <a:buClr>
                <a:srgbClr val="7F7F7F"/>
              </a:buClr>
              <a:buSzPts val="1200"/>
              <a:buChar char="•"/>
              <a:defRPr sz="12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94" name="Google Shape;94;p68"/>
          <p:cNvSpPr txBox="1">
            <a:spLocks noGrp="1"/>
          </p:cNvSpPr>
          <p:nvPr>
            <p:ph type="body" idx="2"/>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
              </a:spcBef>
              <a:spcAft>
                <a:spcPts val="0"/>
              </a:spcAft>
              <a:buClr>
                <a:schemeClr val="dk1"/>
              </a:buClr>
              <a:buSzPts val="1600"/>
              <a:buNone/>
              <a:defRPr sz="1600"/>
            </a:lvl1pPr>
            <a:lvl2pPr marL="914400" lvl="1" indent="-228600" algn="l">
              <a:lnSpc>
                <a:spcPct val="90000"/>
              </a:lnSpc>
              <a:spcBef>
                <a:spcPts val="420"/>
              </a:spcBef>
              <a:spcAft>
                <a:spcPts val="0"/>
              </a:spcAft>
              <a:buClr>
                <a:schemeClr val="dk1"/>
              </a:buClr>
              <a:buSzPts val="1400"/>
              <a:buNone/>
              <a:defRPr sz="1400"/>
            </a:lvl2pPr>
            <a:lvl3pPr marL="1371600" lvl="2" indent="-228600" algn="l">
              <a:lnSpc>
                <a:spcPct val="90000"/>
              </a:lnSpc>
              <a:spcBef>
                <a:spcPts val="360"/>
              </a:spcBef>
              <a:spcAft>
                <a:spcPts val="0"/>
              </a:spcAft>
              <a:buClr>
                <a:schemeClr val="dk1"/>
              </a:buClr>
              <a:buSzPts val="1200"/>
              <a:buNone/>
              <a:defRPr sz="1200"/>
            </a:lvl3pPr>
            <a:lvl4pPr marL="1828800" lvl="3" indent="-228600" algn="l">
              <a:lnSpc>
                <a:spcPct val="90000"/>
              </a:lnSpc>
              <a:spcBef>
                <a:spcPts val="300"/>
              </a:spcBef>
              <a:spcAft>
                <a:spcPts val="0"/>
              </a:spcAft>
              <a:buClr>
                <a:schemeClr val="dk1"/>
              </a:buClr>
              <a:buSzPts val="1000"/>
              <a:buNone/>
              <a:defRPr sz="1000"/>
            </a:lvl4pPr>
            <a:lvl5pPr marL="2286000" lvl="4" indent="-228600" algn="l">
              <a:lnSpc>
                <a:spcPct val="90000"/>
              </a:lnSpc>
              <a:spcBef>
                <a:spcPts val="300"/>
              </a:spcBef>
              <a:spcAft>
                <a:spcPts val="0"/>
              </a:spcAft>
              <a:buClr>
                <a:schemeClr val="dk1"/>
              </a:buClr>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95" name="Google Shape;95;p68"/>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68"/>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68"/>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002657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98"/>
        <p:cNvGrpSpPr/>
        <p:nvPr/>
      </p:nvGrpSpPr>
      <p:grpSpPr>
        <a:xfrm>
          <a:off x="0" y="0"/>
          <a:ext cx="0" cy="0"/>
          <a:chOff x="0" y="0"/>
          <a:chExt cx="0" cy="0"/>
        </a:xfrm>
      </p:grpSpPr>
      <p:sp>
        <p:nvSpPr>
          <p:cNvPr id="99" name="Google Shape;99;p6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69"/>
          <p:cNvSpPr>
            <a:spLocks noGrp="1"/>
          </p:cNvSpPr>
          <p:nvPr>
            <p:ph type="pic" idx="2"/>
          </p:nvPr>
        </p:nvSpPr>
        <p:spPr>
          <a:xfrm>
            <a:off x="5183188" y="987427"/>
            <a:ext cx="6172200" cy="4873625"/>
          </a:xfrm>
          <a:prstGeom prst="rect">
            <a:avLst/>
          </a:prstGeom>
          <a:noFill/>
          <a:ln>
            <a:noFill/>
          </a:ln>
        </p:spPr>
      </p:sp>
      <p:sp>
        <p:nvSpPr>
          <p:cNvPr id="101" name="Google Shape;101;p69"/>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
              </a:spcBef>
              <a:spcAft>
                <a:spcPts val="0"/>
              </a:spcAft>
              <a:buClr>
                <a:schemeClr val="dk1"/>
              </a:buClr>
              <a:buSzPts val="1600"/>
              <a:buNone/>
              <a:defRPr sz="1600"/>
            </a:lvl1pPr>
            <a:lvl2pPr marL="914400" lvl="1" indent="-228600" algn="l">
              <a:lnSpc>
                <a:spcPct val="90000"/>
              </a:lnSpc>
              <a:spcBef>
                <a:spcPts val="420"/>
              </a:spcBef>
              <a:spcAft>
                <a:spcPts val="0"/>
              </a:spcAft>
              <a:buClr>
                <a:schemeClr val="dk1"/>
              </a:buClr>
              <a:buSzPts val="1400"/>
              <a:buNone/>
              <a:defRPr sz="1400"/>
            </a:lvl2pPr>
            <a:lvl3pPr marL="1371600" lvl="2" indent="-228600" algn="l">
              <a:lnSpc>
                <a:spcPct val="90000"/>
              </a:lnSpc>
              <a:spcBef>
                <a:spcPts val="360"/>
              </a:spcBef>
              <a:spcAft>
                <a:spcPts val="0"/>
              </a:spcAft>
              <a:buClr>
                <a:schemeClr val="dk1"/>
              </a:buClr>
              <a:buSzPts val="1200"/>
              <a:buNone/>
              <a:defRPr sz="1200"/>
            </a:lvl3pPr>
            <a:lvl4pPr marL="1828800" lvl="3" indent="-228600" algn="l">
              <a:lnSpc>
                <a:spcPct val="90000"/>
              </a:lnSpc>
              <a:spcBef>
                <a:spcPts val="300"/>
              </a:spcBef>
              <a:spcAft>
                <a:spcPts val="0"/>
              </a:spcAft>
              <a:buClr>
                <a:schemeClr val="dk1"/>
              </a:buClr>
              <a:buSzPts val="1000"/>
              <a:buNone/>
              <a:defRPr sz="1000"/>
            </a:lvl4pPr>
            <a:lvl5pPr marL="2286000" lvl="4" indent="-228600" algn="l">
              <a:lnSpc>
                <a:spcPct val="90000"/>
              </a:lnSpc>
              <a:spcBef>
                <a:spcPts val="300"/>
              </a:spcBef>
              <a:spcAft>
                <a:spcPts val="0"/>
              </a:spcAft>
              <a:buClr>
                <a:schemeClr val="dk1"/>
              </a:buClr>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102" name="Google Shape;102;p69"/>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69"/>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69"/>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90604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05"/>
        <p:cNvGrpSpPr/>
        <p:nvPr/>
      </p:nvGrpSpPr>
      <p:grpSpPr>
        <a:xfrm>
          <a:off x="0" y="0"/>
          <a:ext cx="0" cy="0"/>
          <a:chOff x="0" y="0"/>
          <a:chExt cx="0" cy="0"/>
        </a:xfrm>
      </p:grpSpPr>
      <p:sp>
        <p:nvSpPr>
          <p:cNvPr id="106" name="Google Shape;106;p70"/>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07" name="Google Shape;107;p70"/>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7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540"/>
              </a:spcBef>
              <a:spcAft>
                <a:spcPts val="0"/>
              </a:spcAft>
              <a:buClr>
                <a:schemeClr val="dk1"/>
              </a:buClr>
              <a:buSzPts val="1800"/>
              <a:buChar char="•"/>
              <a:defRPr/>
            </a:lvl1pPr>
            <a:lvl2pPr marL="914400" lvl="1" indent="-342900" algn="l">
              <a:lnSpc>
                <a:spcPct val="90000"/>
              </a:lnSpc>
              <a:spcBef>
                <a:spcPts val="540"/>
              </a:spcBef>
              <a:spcAft>
                <a:spcPts val="0"/>
              </a:spcAft>
              <a:buClr>
                <a:schemeClr val="dk1"/>
              </a:buClr>
              <a:buSzPts val="1800"/>
              <a:buChar char="•"/>
              <a:defRPr/>
            </a:lvl2pPr>
            <a:lvl3pPr marL="1371600" lvl="2" indent="-342900" algn="l">
              <a:lnSpc>
                <a:spcPct val="90000"/>
              </a:lnSpc>
              <a:spcBef>
                <a:spcPts val="540"/>
              </a:spcBef>
              <a:spcAft>
                <a:spcPts val="0"/>
              </a:spcAft>
              <a:buClr>
                <a:schemeClr val="dk1"/>
              </a:buClr>
              <a:buSzPts val="1800"/>
              <a:buChar char="•"/>
              <a:defRPr/>
            </a:lvl3pPr>
            <a:lvl4pPr marL="1828800" lvl="3" indent="-342900" algn="l">
              <a:lnSpc>
                <a:spcPct val="90000"/>
              </a:lnSpc>
              <a:spcBef>
                <a:spcPts val="540"/>
              </a:spcBef>
              <a:spcAft>
                <a:spcPts val="0"/>
              </a:spcAft>
              <a:buClr>
                <a:schemeClr val="dk1"/>
              </a:buClr>
              <a:buSzPts val="1800"/>
              <a:buChar char="•"/>
              <a:defRPr/>
            </a:lvl4pPr>
            <a:lvl5pPr marL="2286000" lvl="4" indent="-342900" algn="l">
              <a:lnSpc>
                <a:spcPct val="90000"/>
              </a:lnSpc>
              <a:spcBef>
                <a:spcPts val="540"/>
              </a:spcBef>
              <a:spcAft>
                <a:spcPts val="0"/>
              </a:spcAft>
              <a:buClr>
                <a:schemeClr val="dk1"/>
              </a:buClr>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09" name="Google Shape;109;p70"/>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70"/>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70"/>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2" name="Google Shape;112;p70"/>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113" name="Google Shape;113;p70"/>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289618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4"/>
        <p:cNvGrpSpPr/>
        <p:nvPr/>
      </p:nvGrpSpPr>
      <p:grpSpPr>
        <a:xfrm>
          <a:off x="0" y="0"/>
          <a:ext cx="0" cy="0"/>
          <a:chOff x="0" y="0"/>
          <a:chExt cx="0" cy="0"/>
        </a:xfrm>
      </p:grpSpPr>
      <p:sp>
        <p:nvSpPr>
          <p:cNvPr id="115" name="Google Shape;115;p71"/>
          <p:cNvSpPr/>
          <p:nvPr/>
        </p:nvSpPr>
        <p:spPr>
          <a:xfrm>
            <a:off x="10095346" y="0"/>
            <a:ext cx="2096655" cy="6858000"/>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16" name="Google Shape;116;p71"/>
          <p:cNvSpPr txBox="1">
            <a:spLocks noGrp="1"/>
          </p:cNvSpPr>
          <p:nvPr>
            <p:ph type="title"/>
          </p:nvPr>
        </p:nvSpPr>
        <p:spPr>
          <a:xfrm rot="5400000">
            <a:off x="8219282" y="2361262"/>
            <a:ext cx="5811838" cy="181956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71"/>
          <p:cNvSpPr txBox="1">
            <a:spLocks noGrp="1"/>
          </p:cNvSpPr>
          <p:nvPr>
            <p:ph type="body" idx="1"/>
          </p:nvPr>
        </p:nvSpPr>
        <p:spPr>
          <a:xfrm rot="5400000">
            <a:off x="1799432"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540"/>
              </a:spcBef>
              <a:spcAft>
                <a:spcPts val="0"/>
              </a:spcAft>
              <a:buClr>
                <a:schemeClr val="dk1"/>
              </a:buClr>
              <a:buSzPts val="1800"/>
              <a:buChar char="•"/>
              <a:defRPr/>
            </a:lvl1pPr>
            <a:lvl2pPr marL="914400" lvl="1" indent="-342900" algn="l">
              <a:lnSpc>
                <a:spcPct val="90000"/>
              </a:lnSpc>
              <a:spcBef>
                <a:spcPts val="540"/>
              </a:spcBef>
              <a:spcAft>
                <a:spcPts val="0"/>
              </a:spcAft>
              <a:buClr>
                <a:schemeClr val="dk1"/>
              </a:buClr>
              <a:buSzPts val="1800"/>
              <a:buChar char="•"/>
              <a:defRPr/>
            </a:lvl2pPr>
            <a:lvl3pPr marL="1371600" lvl="2" indent="-342900" algn="l">
              <a:lnSpc>
                <a:spcPct val="90000"/>
              </a:lnSpc>
              <a:spcBef>
                <a:spcPts val="540"/>
              </a:spcBef>
              <a:spcAft>
                <a:spcPts val="0"/>
              </a:spcAft>
              <a:buClr>
                <a:schemeClr val="dk1"/>
              </a:buClr>
              <a:buSzPts val="1800"/>
              <a:buChar char="•"/>
              <a:defRPr/>
            </a:lvl3pPr>
            <a:lvl4pPr marL="1828800" lvl="3" indent="-342900" algn="l">
              <a:lnSpc>
                <a:spcPct val="90000"/>
              </a:lnSpc>
              <a:spcBef>
                <a:spcPts val="540"/>
              </a:spcBef>
              <a:spcAft>
                <a:spcPts val="0"/>
              </a:spcAft>
              <a:buClr>
                <a:schemeClr val="dk1"/>
              </a:buClr>
              <a:buSzPts val="1800"/>
              <a:buChar char="•"/>
              <a:defRPr/>
            </a:lvl4pPr>
            <a:lvl5pPr marL="2286000" lvl="4" indent="-342900" algn="l">
              <a:lnSpc>
                <a:spcPct val="90000"/>
              </a:lnSpc>
              <a:spcBef>
                <a:spcPts val="540"/>
              </a:spcBef>
              <a:spcAft>
                <a:spcPts val="0"/>
              </a:spcAft>
              <a:buClr>
                <a:schemeClr val="dk1"/>
              </a:buClr>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18" name="Google Shape;118;p71"/>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71"/>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71"/>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1" name="Google Shape;121;p71"/>
          <p:cNvSpPr/>
          <p:nvPr/>
        </p:nvSpPr>
        <p:spPr>
          <a:xfrm>
            <a:off x="10095346" y="0"/>
            <a:ext cx="2096655" cy="6858000"/>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502313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22"/>
        <p:cNvGrpSpPr/>
        <p:nvPr/>
      </p:nvGrpSpPr>
      <p:grpSpPr>
        <a:xfrm>
          <a:off x="0" y="0"/>
          <a:ext cx="0" cy="0"/>
          <a:chOff x="0" y="0"/>
          <a:chExt cx="0" cy="0"/>
        </a:xfrm>
      </p:grpSpPr>
      <p:sp>
        <p:nvSpPr>
          <p:cNvPr id="123" name="Google Shape;123;p72"/>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a:spcBef>
                <a:spcPts val="0"/>
              </a:spcBef>
              <a:spcAft>
                <a:spcPts val="0"/>
              </a:spcAft>
              <a:buClr>
                <a:schemeClr val="dk1"/>
              </a:buClr>
              <a:buSzPts val="2800"/>
              <a:buFont typeface="Quattrocento Sans"/>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4" name="Google Shape;124;p72"/>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gn="l">
              <a:lnSpc>
                <a:spcPct val="90000"/>
              </a:lnSpc>
              <a:spcBef>
                <a:spcPts val="0"/>
              </a:spcBef>
              <a:spcAft>
                <a:spcPts val="0"/>
              </a:spcAft>
              <a:buClr>
                <a:schemeClr val="dk1"/>
              </a:buClr>
              <a:buSzPts val="1800"/>
              <a:buChar char="●"/>
              <a:defRPr/>
            </a:lvl1pPr>
            <a:lvl2pPr marL="914400" lvl="1" indent="-317500" algn="l">
              <a:lnSpc>
                <a:spcPct val="90000"/>
              </a:lnSpc>
              <a:spcBef>
                <a:spcPts val="2133"/>
              </a:spcBef>
              <a:spcAft>
                <a:spcPts val="0"/>
              </a:spcAft>
              <a:buClr>
                <a:schemeClr val="dk1"/>
              </a:buClr>
              <a:buSzPts val="1400"/>
              <a:buChar char="○"/>
              <a:defRPr/>
            </a:lvl2pPr>
            <a:lvl3pPr marL="1371600" lvl="2" indent="-317500" algn="l">
              <a:lnSpc>
                <a:spcPct val="90000"/>
              </a:lnSpc>
              <a:spcBef>
                <a:spcPts val="2133"/>
              </a:spcBef>
              <a:spcAft>
                <a:spcPts val="0"/>
              </a:spcAft>
              <a:buClr>
                <a:schemeClr val="dk1"/>
              </a:buClr>
              <a:buSzPts val="1400"/>
              <a:buChar char="■"/>
              <a:defRPr/>
            </a:lvl3pPr>
            <a:lvl4pPr marL="1828800" lvl="3" indent="-317500" algn="l">
              <a:lnSpc>
                <a:spcPct val="90000"/>
              </a:lnSpc>
              <a:spcBef>
                <a:spcPts val="2133"/>
              </a:spcBef>
              <a:spcAft>
                <a:spcPts val="0"/>
              </a:spcAft>
              <a:buClr>
                <a:schemeClr val="dk1"/>
              </a:buClr>
              <a:buSzPts val="1400"/>
              <a:buChar char="●"/>
              <a:defRPr/>
            </a:lvl4pPr>
            <a:lvl5pPr marL="2286000" lvl="4" indent="-317500" algn="l">
              <a:lnSpc>
                <a:spcPct val="90000"/>
              </a:lnSpc>
              <a:spcBef>
                <a:spcPts val="2133"/>
              </a:spcBef>
              <a:spcAft>
                <a:spcPts val="0"/>
              </a:spcAft>
              <a:buClr>
                <a:schemeClr val="dk1"/>
              </a:buClr>
              <a:buSzPts val="1400"/>
              <a:buChar char="○"/>
              <a:defRPr/>
            </a:lvl5pPr>
            <a:lvl6pPr marL="2743200" lvl="5" indent="-317500" algn="l">
              <a:lnSpc>
                <a:spcPct val="90000"/>
              </a:lnSpc>
              <a:spcBef>
                <a:spcPts val="2133"/>
              </a:spcBef>
              <a:spcAft>
                <a:spcPts val="0"/>
              </a:spcAft>
              <a:buClr>
                <a:schemeClr val="dk1"/>
              </a:buClr>
              <a:buSzPts val="1400"/>
              <a:buChar char="■"/>
              <a:defRPr/>
            </a:lvl6pPr>
            <a:lvl7pPr marL="3200400" lvl="6" indent="-317500" algn="l">
              <a:lnSpc>
                <a:spcPct val="90000"/>
              </a:lnSpc>
              <a:spcBef>
                <a:spcPts val="2133"/>
              </a:spcBef>
              <a:spcAft>
                <a:spcPts val="0"/>
              </a:spcAft>
              <a:buClr>
                <a:schemeClr val="dk1"/>
              </a:buClr>
              <a:buSzPts val="1400"/>
              <a:buChar char="●"/>
              <a:defRPr/>
            </a:lvl7pPr>
            <a:lvl8pPr marL="3657600" lvl="7" indent="-317500" algn="l">
              <a:lnSpc>
                <a:spcPct val="90000"/>
              </a:lnSpc>
              <a:spcBef>
                <a:spcPts val="2133"/>
              </a:spcBef>
              <a:spcAft>
                <a:spcPts val="0"/>
              </a:spcAft>
              <a:buClr>
                <a:schemeClr val="dk1"/>
              </a:buClr>
              <a:buSzPts val="1400"/>
              <a:buChar char="○"/>
              <a:defRPr/>
            </a:lvl8pPr>
            <a:lvl9pPr marL="4114800" lvl="8" indent="-317500" algn="l">
              <a:lnSpc>
                <a:spcPct val="90000"/>
              </a:lnSpc>
              <a:spcBef>
                <a:spcPts val="2133"/>
              </a:spcBef>
              <a:spcAft>
                <a:spcPts val="2133"/>
              </a:spcAft>
              <a:buClr>
                <a:schemeClr val="dk1"/>
              </a:buClr>
              <a:buSzPts val="1400"/>
              <a:buChar char="■"/>
              <a:defRPr/>
            </a:lvl9pPr>
          </a:lstStyle>
          <a:p>
            <a:endParaRPr/>
          </a:p>
        </p:txBody>
      </p:sp>
      <p:sp>
        <p:nvSpPr>
          <p:cNvPr id="125" name="Google Shape;125;p7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1pPr>
            <a:lvl2pPr marL="0" lvl="1"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2pPr>
            <a:lvl3pPr marL="0" lvl="2"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3pPr>
            <a:lvl4pPr marL="0" lvl="3"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4pPr>
            <a:lvl5pPr marL="0" lvl="4"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5pPr>
            <a:lvl6pPr marL="0" lvl="5"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6pPr>
            <a:lvl7pPr marL="0" lvl="6"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7pPr>
            <a:lvl8pPr marL="0" lvl="7"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8pPr>
            <a:lvl9pPr marL="0" lvl="8"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9166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26"/>
        <p:cNvGrpSpPr/>
        <p:nvPr/>
      </p:nvGrpSpPr>
      <p:grpSpPr>
        <a:xfrm>
          <a:off x="0" y="0"/>
          <a:ext cx="0" cy="0"/>
          <a:chOff x="0" y="0"/>
          <a:chExt cx="0" cy="0"/>
        </a:xfrm>
      </p:grpSpPr>
      <p:sp>
        <p:nvSpPr>
          <p:cNvPr id="127" name="Google Shape;127;p73"/>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a:spcBef>
                <a:spcPts val="0"/>
              </a:spcBef>
              <a:spcAft>
                <a:spcPts val="0"/>
              </a:spcAft>
              <a:buClr>
                <a:schemeClr val="dk1"/>
              </a:buClr>
              <a:buSzPts val="2800"/>
              <a:buFont typeface="Quattrocento Sans"/>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8" name="Google Shape;128;p73"/>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rmAutofit/>
          </a:bodyPr>
          <a:lstStyle>
            <a:lvl1pPr marL="457200" lvl="0" indent="-317500" algn="l">
              <a:lnSpc>
                <a:spcPct val="90000"/>
              </a:lnSpc>
              <a:spcBef>
                <a:spcPts val="0"/>
              </a:spcBef>
              <a:spcAft>
                <a:spcPts val="0"/>
              </a:spcAft>
              <a:buClr>
                <a:schemeClr val="dk1"/>
              </a:buClr>
              <a:buSzPts val="1400"/>
              <a:buChar char="●"/>
              <a:defRPr sz="1867"/>
            </a:lvl1pPr>
            <a:lvl2pPr marL="914400" lvl="1" indent="-304800" algn="l">
              <a:lnSpc>
                <a:spcPct val="90000"/>
              </a:lnSpc>
              <a:spcBef>
                <a:spcPts val="2133"/>
              </a:spcBef>
              <a:spcAft>
                <a:spcPts val="0"/>
              </a:spcAft>
              <a:buClr>
                <a:schemeClr val="dk1"/>
              </a:buClr>
              <a:buSzPts val="1200"/>
              <a:buChar char="○"/>
              <a:defRPr sz="1600"/>
            </a:lvl2pPr>
            <a:lvl3pPr marL="1371600" lvl="2" indent="-304800" algn="l">
              <a:lnSpc>
                <a:spcPct val="90000"/>
              </a:lnSpc>
              <a:spcBef>
                <a:spcPts val="2133"/>
              </a:spcBef>
              <a:spcAft>
                <a:spcPts val="0"/>
              </a:spcAft>
              <a:buClr>
                <a:schemeClr val="dk1"/>
              </a:buClr>
              <a:buSzPts val="1200"/>
              <a:buChar char="■"/>
              <a:defRPr sz="1600"/>
            </a:lvl3pPr>
            <a:lvl4pPr marL="1828800" lvl="3" indent="-304800" algn="l">
              <a:lnSpc>
                <a:spcPct val="90000"/>
              </a:lnSpc>
              <a:spcBef>
                <a:spcPts val="2133"/>
              </a:spcBef>
              <a:spcAft>
                <a:spcPts val="0"/>
              </a:spcAft>
              <a:buClr>
                <a:schemeClr val="dk1"/>
              </a:buClr>
              <a:buSzPts val="1200"/>
              <a:buChar char="●"/>
              <a:defRPr sz="1600"/>
            </a:lvl4pPr>
            <a:lvl5pPr marL="2286000" lvl="4" indent="-304800" algn="l">
              <a:lnSpc>
                <a:spcPct val="90000"/>
              </a:lnSpc>
              <a:spcBef>
                <a:spcPts val="2133"/>
              </a:spcBef>
              <a:spcAft>
                <a:spcPts val="0"/>
              </a:spcAft>
              <a:buClr>
                <a:schemeClr val="dk1"/>
              </a:buClr>
              <a:buSzPts val="1200"/>
              <a:buChar char="○"/>
              <a:defRPr sz="1600"/>
            </a:lvl5pPr>
            <a:lvl6pPr marL="2743200" lvl="5" indent="-304800" algn="l">
              <a:lnSpc>
                <a:spcPct val="90000"/>
              </a:lnSpc>
              <a:spcBef>
                <a:spcPts val="2133"/>
              </a:spcBef>
              <a:spcAft>
                <a:spcPts val="0"/>
              </a:spcAft>
              <a:buClr>
                <a:schemeClr val="dk1"/>
              </a:buClr>
              <a:buSzPts val="1200"/>
              <a:buChar char="■"/>
              <a:defRPr sz="1600"/>
            </a:lvl6pPr>
            <a:lvl7pPr marL="3200400" lvl="6" indent="-304800" algn="l">
              <a:lnSpc>
                <a:spcPct val="90000"/>
              </a:lnSpc>
              <a:spcBef>
                <a:spcPts val="2133"/>
              </a:spcBef>
              <a:spcAft>
                <a:spcPts val="0"/>
              </a:spcAft>
              <a:buClr>
                <a:schemeClr val="dk1"/>
              </a:buClr>
              <a:buSzPts val="1200"/>
              <a:buChar char="●"/>
              <a:defRPr sz="1600"/>
            </a:lvl7pPr>
            <a:lvl8pPr marL="3657600" lvl="7" indent="-304800" algn="l">
              <a:lnSpc>
                <a:spcPct val="90000"/>
              </a:lnSpc>
              <a:spcBef>
                <a:spcPts val="2133"/>
              </a:spcBef>
              <a:spcAft>
                <a:spcPts val="0"/>
              </a:spcAft>
              <a:buClr>
                <a:schemeClr val="dk1"/>
              </a:buClr>
              <a:buSzPts val="1200"/>
              <a:buChar char="○"/>
              <a:defRPr sz="1600"/>
            </a:lvl8pPr>
            <a:lvl9pPr marL="4114800" lvl="8" indent="-304800" algn="l">
              <a:lnSpc>
                <a:spcPct val="90000"/>
              </a:lnSpc>
              <a:spcBef>
                <a:spcPts val="2133"/>
              </a:spcBef>
              <a:spcAft>
                <a:spcPts val="2133"/>
              </a:spcAft>
              <a:buClr>
                <a:schemeClr val="dk1"/>
              </a:buClr>
              <a:buSzPts val="1200"/>
              <a:buChar char="■"/>
              <a:defRPr sz="1600"/>
            </a:lvl9pPr>
          </a:lstStyle>
          <a:p>
            <a:endParaRPr/>
          </a:p>
        </p:txBody>
      </p:sp>
      <p:sp>
        <p:nvSpPr>
          <p:cNvPr id="129" name="Google Shape;129;p73"/>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rmAutofit/>
          </a:bodyPr>
          <a:lstStyle>
            <a:lvl1pPr marL="457200" lvl="0" indent="-317500" algn="l">
              <a:lnSpc>
                <a:spcPct val="90000"/>
              </a:lnSpc>
              <a:spcBef>
                <a:spcPts val="0"/>
              </a:spcBef>
              <a:spcAft>
                <a:spcPts val="0"/>
              </a:spcAft>
              <a:buClr>
                <a:schemeClr val="dk1"/>
              </a:buClr>
              <a:buSzPts val="1400"/>
              <a:buChar char="●"/>
              <a:defRPr sz="1867"/>
            </a:lvl1pPr>
            <a:lvl2pPr marL="914400" lvl="1" indent="-304800" algn="l">
              <a:lnSpc>
                <a:spcPct val="90000"/>
              </a:lnSpc>
              <a:spcBef>
                <a:spcPts val="2133"/>
              </a:spcBef>
              <a:spcAft>
                <a:spcPts val="0"/>
              </a:spcAft>
              <a:buClr>
                <a:schemeClr val="dk1"/>
              </a:buClr>
              <a:buSzPts val="1200"/>
              <a:buChar char="○"/>
              <a:defRPr sz="1600"/>
            </a:lvl2pPr>
            <a:lvl3pPr marL="1371600" lvl="2" indent="-304800" algn="l">
              <a:lnSpc>
                <a:spcPct val="90000"/>
              </a:lnSpc>
              <a:spcBef>
                <a:spcPts val="2133"/>
              </a:spcBef>
              <a:spcAft>
                <a:spcPts val="0"/>
              </a:spcAft>
              <a:buClr>
                <a:schemeClr val="dk1"/>
              </a:buClr>
              <a:buSzPts val="1200"/>
              <a:buChar char="■"/>
              <a:defRPr sz="1600"/>
            </a:lvl3pPr>
            <a:lvl4pPr marL="1828800" lvl="3" indent="-304800" algn="l">
              <a:lnSpc>
                <a:spcPct val="90000"/>
              </a:lnSpc>
              <a:spcBef>
                <a:spcPts val="2133"/>
              </a:spcBef>
              <a:spcAft>
                <a:spcPts val="0"/>
              </a:spcAft>
              <a:buClr>
                <a:schemeClr val="dk1"/>
              </a:buClr>
              <a:buSzPts val="1200"/>
              <a:buChar char="●"/>
              <a:defRPr sz="1600"/>
            </a:lvl4pPr>
            <a:lvl5pPr marL="2286000" lvl="4" indent="-304800" algn="l">
              <a:lnSpc>
                <a:spcPct val="90000"/>
              </a:lnSpc>
              <a:spcBef>
                <a:spcPts val="2133"/>
              </a:spcBef>
              <a:spcAft>
                <a:spcPts val="0"/>
              </a:spcAft>
              <a:buClr>
                <a:schemeClr val="dk1"/>
              </a:buClr>
              <a:buSzPts val="1200"/>
              <a:buChar char="○"/>
              <a:defRPr sz="1600"/>
            </a:lvl5pPr>
            <a:lvl6pPr marL="2743200" lvl="5" indent="-304800" algn="l">
              <a:lnSpc>
                <a:spcPct val="90000"/>
              </a:lnSpc>
              <a:spcBef>
                <a:spcPts val="2133"/>
              </a:spcBef>
              <a:spcAft>
                <a:spcPts val="0"/>
              </a:spcAft>
              <a:buClr>
                <a:schemeClr val="dk1"/>
              </a:buClr>
              <a:buSzPts val="1200"/>
              <a:buChar char="■"/>
              <a:defRPr sz="1600"/>
            </a:lvl6pPr>
            <a:lvl7pPr marL="3200400" lvl="6" indent="-304800" algn="l">
              <a:lnSpc>
                <a:spcPct val="90000"/>
              </a:lnSpc>
              <a:spcBef>
                <a:spcPts val="2133"/>
              </a:spcBef>
              <a:spcAft>
                <a:spcPts val="0"/>
              </a:spcAft>
              <a:buClr>
                <a:schemeClr val="dk1"/>
              </a:buClr>
              <a:buSzPts val="1200"/>
              <a:buChar char="●"/>
              <a:defRPr sz="1600"/>
            </a:lvl7pPr>
            <a:lvl8pPr marL="3657600" lvl="7" indent="-304800" algn="l">
              <a:lnSpc>
                <a:spcPct val="90000"/>
              </a:lnSpc>
              <a:spcBef>
                <a:spcPts val="2133"/>
              </a:spcBef>
              <a:spcAft>
                <a:spcPts val="0"/>
              </a:spcAft>
              <a:buClr>
                <a:schemeClr val="dk1"/>
              </a:buClr>
              <a:buSzPts val="1200"/>
              <a:buChar char="○"/>
              <a:defRPr sz="1600"/>
            </a:lvl8pPr>
            <a:lvl9pPr marL="4114800" lvl="8" indent="-304800" algn="l">
              <a:lnSpc>
                <a:spcPct val="90000"/>
              </a:lnSpc>
              <a:spcBef>
                <a:spcPts val="2133"/>
              </a:spcBef>
              <a:spcAft>
                <a:spcPts val="2133"/>
              </a:spcAft>
              <a:buClr>
                <a:schemeClr val="dk1"/>
              </a:buClr>
              <a:buSzPts val="1200"/>
              <a:buChar char="■"/>
              <a:defRPr sz="1600"/>
            </a:lvl9pPr>
          </a:lstStyle>
          <a:p>
            <a:endParaRPr/>
          </a:p>
        </p:txBody>
      </p:sp>
      <p:sp>
        <p:nvSpPr>
          <p:cNvPr id="130" name="Google Shape;130;p7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1pPr>
            <a:lvl2pPr marL="0" lvl="1"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2pPr>
            <a:lvl3pPr marL="0" lvl="2"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3pPr>
            <a:lvl4pPr marL="0" lvl="3"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4pPr>
            <a:lvl5pPr marL="0" lvl="4"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5pPr>
            <a:lvl6pPr marL="0" lvl="5"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6pPr>
            <a:lvl7pPr marL="0" lvl="6"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7pPr>
            <a:lvl8pPr marL="0" lvl="7"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8pPr>
            <a:lvl9pPr marL="0" lvl="8"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899036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24"/>
        <p:cNvGrpSpPr/>
        <p:nvPr/>
      </p:nvGrpSpPr>
      <p:grpSpPr>
        <a:xfrm>
          <a:off x="0" y="0"/>
          <a:ext cx="0" cy="0"/>
          <a:chOff x="0" y="0"/>
          <a:chExt cx="0" cy="0"/>
        </a:xfrm>
      </p:grpSpPr>
      <p:sp>
        <p:nvSpPr>
          <p:cNvPr id="25" name="Google Shape;25;p60"/>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6" name="Google Shape;26;p60"/>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6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19100" algn="l">
              <a:lnSpc>
                <a:spcPct val="90000"/>
              </a:lnSpc>
              <a:spcBef>
                <a:spcPts val="900"/>
              </a:spcBef>
              <a:spcAft>
                <a:spcPts val="0"/>
              </a:spcAft>
              <a:buClr>
                <a:srgbClr val="7F7F7F"/>
              </a:buClr>
              <a:buSzPts val="3000"/>
              <a:buChar char="•"/>
              <a:defRPr sz="3000">
                <a:solidFill>
                  <a:srgbClr val="7F7F7F"/>
                </a:solidFill>
              </a:defRPr>
            </a:lvl1pPr>
            <a:lvl2pPr marL="914400" lvl="1" indent="-393700" algn="l">
              <a:lnSpc>
                <a:spcPct val="90000"/>
              </a:lnSpc>
              <a:spcBef>
                <a:spcPts val="780"/>
              </a:spcBef>
              <a:spcAft>
                <a:spcPts val="0"/>
              </a:spcAft>
              <a:buClr>
                <a:srgbClr val="7F7F7F"/>
              </a:buClr>
              <a:buSzPts val="2600"/>
              <a:buChar char="•"/>
              <a:defRPr sz="2600">
                <a:solidFill>
                  <a:srgbClr val="7F7F7F"/>
                </a:solidFill>
              </a:defRPr>
            </a:lvl2pPr>
            <a:lvl3pPr marL="1371600" lvl="2" indent="-355600" algn="l">
              <a:lnSpc>
                <a:spcPct val="90000"/>
              </a:lnSpc>
              <a:spcBef>
                <a:spcPts val="600"/>
              </a:spcBef>
              <a:spcAft>
                <a:spcPts val="0"/>
              </a:spcAft>
              <a:buClr>
                <a:srgbClr val="7F7F7F"/>
              </a:buClr>
              <a:buSzPts val="2000"/>
              <a:buChar char="•"/>
              <a:defRPr sz="2000">
                <a:solidFill>
                  <a:srgbClr val="7F7F7F"/>
                </a:solidFill>
              </a:defRPr>
            </a:lvl3pPr>
            <a:lvl4pPr marL="1828800" lvl="3" indent="-342900" algn="l">
              <a:lnSpc>
                <a:spcPct val="90000"/>
              </a:lnSpc>
              <a:spcBef>
                <a:spcPts val="540"/>
              </a:spcBef>
              <a:spcAft>
                <a:spcPts val="0"/>
              </a:spcAft>
              <a:buClr>
                <a:srgbClr val="7F7F7F"/>
              </a:buClr>
              <a:buSzPts val="1800"/>
              <a:buChar char="•"/>
              <a:defRPr sz="1800">
                <a:solidFill>
                  <a:srgbClr val="7F7F7F"/>
                </a:solidFill>
              </a:defRPr>
            </a:lvl4pPr>
            <a:lvl5pPr marL="2286000" lvl="4" indent="-304800" algn="l">
              <a:lnSpc>
                <a:spcPct val="90000"/>
              </a:lnSpc>
              <a:spcBef>
                <a:spcPts val="360"/>
              </a:spcBef>
              <a:spcAft>
                <a:spcPts val="0"/>
              </a:spcAft>
              <a:buClr>
                <a:srgbClr val="7F7F7F"/>
              </a:buClr>
              <a:buSzPts val="1200"/>
              <a:buChar char="•"/>
              <a:defRPr sz="12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28" name="Google Shape;28;p60"/>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60"/>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60"/>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1" name="Google Shape;31;p60"/>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32" name="Google Shape;32;p60"/>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2283754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Section Header">
  <p:cSld name="1_Section Header">
    <p:spTree>
      <p:nvGrpSpPr>
        <p:cNvPr id="1" name="Shape 33"/>
        <p:cNvGrpSpPr/>
        <p:nvPr/>
      </p:nvGrpSpPr>
      <p:grpSpPr>
        <a:xfrm>
          <a:off x="0" y="0"/>
          <a:ext cx="0" cy="0"/>
          <a:chOff x="0" y="0"/>
          <a:chExt cx="0" cy="0"/>
        </a:xfrm>
      </p:grpSpPr>
      <p:sp>
        <p:nvSpPr>
          <p:cNvPr id="34" name="Google Shape;34;p61"/>
          <p:cNvSpPr/>
          <p:nvPr/>
        </p:nvSpPr>
        <p:spPr>
          <a:xfrm>
            <a:off x="0" y="1709738"/>
            <a:ext cx="12192000" cy="357518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35" name="Google Shape;35;p61"/>
          <p:cNvSpPr txBox="1">
            <a:spLocks noGrp="1"/>
          </p:cNvSpPr>
          <p:nvPr>
            <p:ph type="title"/>
          </p:nvPr>
        </p:nvSpPr>
        <p:spPr>
          <a:xfrm>
            <a:off x="838201" y="2402238"/>
            <a:ext cx="10515599" cy="21872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4800"/>
              <a:buFont typeface="Quattrocento Sans"/>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1"/>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1"/>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1"/>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99584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9"/>
        <p:cNvGrpSpPr/>
        <p:nvPr/>
      </p:nvGrpSpPr>
      <p:grpSpPr>
        <a:xfrm>
          <a:off x="0" y="0"/>
          <a:ext cx="0" cy="0"/>
          <a:chOff x="0" y="0"/>
          <a:chExt cx="0" cy="0"/>
        </a:xfrm>
      </p:grpSpPr>
      <p:sp>
        <p:nvSpPr>
          <p:cNvPr id="40" name="Google Shape;40;p62"/>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41" name="Google Shape;41;p62"/>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68300" algn="l">
              <a:lnSpc>
                <a:spcPct val="90000"/>
              </a:lnSpc>
              <a:spcBef>
                <a:spcPts val="660"/>
              </a:spcBef>
              <a:spcAft>
                <a:spcPts val="0"/>
              </a:spcAft>
              <a:buClr>
                <a:srgbClr val="7F7F7F"/>
              </a:buClr>
              <a:buSzPts val="2200"/>
              <a:buChar char="•"/>
              <a:defRPr sz="2200">
                <a:solidFill>
                  <a:srgbClr val="7F7F7F"/>
                </a:solidFill>
              </a:defRPr>
            </a:lvl1pPr>
            <a:lvl2pPr marL="914400" lvl="1" indent="-342900" algn="l">
              <a:lnSpc>
                <a:spcPct val="90000"/>
              </a:lnSpc>
              <a:spcBef>
                <a:spcPts val="540"/>
              </a:spcBef>
              <a:spcAft>
                <a:spcPts val="0"/>
              </a:spcAft>
              <a:buClr>
                <a:srgbClr val="7F7F7F"/>
              </a:buClr>
              <a:buSzPts val="1800"/>
              <a:buChar char="•"/>
              <a:defRPr sz="1800">
                <a:solidFill>
                  <a:srgbClr val="7F7F7F"/>
                </a:solidFill>
              </a:defRPr>
            </a:lvl2pPr>
            <a:lvl3pPr marL="1371600" lvl="2" indent="-330200" algn="l">
              <a:lnSpc>
                <a:spcPct val="90000"/>
              </a:lnSpc>
              <a:spcBef>
                <a:spcPts val="480"/>
              </a:spcBef>
              <a:spcAft>
                <a:spcPts val="0"/>
              </a:spcAft>
              <a:buClr>
                <a:srgbClr val="7F7F7F"/>
              </a:buClr>
              <a:buSzPts val="1600"/>
              <a:buChar char="•"/>
              <a:defRPr sz="16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43" name="Google Shape;43;p6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68300" algn="l">
              <a:lnSpc>
                <a:spcPct val="90000"/>
              </a:lnSpc>
              <a:spcBef>
                <a:spcPts val="660"/>
              </a:spcBef>
              <a:spcAft>
                <a:spcPts val="0"/>
              </a:spcAft>
              <a:buClr>
                <a:srgbClr val="7F7F7F"/>
              </a:buClr>
              <a:buSzPts val="2200"/>
              <a:buChar char="•"/>
              <a:defRPr sz="2200">
                <a:solidFill>
                  <a:srgbClr val="7F7F7F"/>
                </a:solidFill>
              </a:defRPr>
            </a:lvl1pPr>
            <a:lvl2pPr marL="914400" lvl="1" indent="-342900" algn="l">
              <a:lnSpc>
                <a:spcPct val="90000"/>
              </a:lnSpc>
              <a:spcBef>
                <a:spcPts val="540"/>
              </a:spcBef>
              <a:spcAft>
                <a:spcPts val="0"/>
              </a:spcAft>
              <a:buClr>
                <a:srgbClr val="7F7F7F"/>
              </a:buClr>
              <a:buSzPts val="1800"/>
              <a:buChar char="•"/>
              <a:defRPr sz="1800">
                <a:solidFill>
                  <a:srgbClr val="7F7F7F"/>
                </a:solidFill>
              </a:defRPr>
            </a:lvl2pPr>
            <a:lvl3pPr marL="1371600" lvl="2" indent="-330200" algn="l">
              <a:lnSpc>
                <a:spcPct val="90000"/>
              </a:lnSpc>
              <a:spcBef>
                <a:spcPts val="480"/>
              </a:spcBef>
              <a:spcAft>
                <a:spcPts val="0"/>
              </a:spcAft>
              <a:buClr>
                <a:srgbClr val="7F7F7F"/>
              </a:buClr>
              <a:buSzPts val="1600"/>
              <a:buChar char="•"/>
              <a:defRPr sz="16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44" name="Google Shape;44;p62"/>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2"/>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2"/>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7" name="Google Shape;47;p62"/>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48" name="Google Shape;48;p62"/>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3167366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9"/>
        <p:cNvGrpSpPr/>
        <p:nvPr/>
      </p:nvGrpSpPr>
      <p:grpSpPr>
        <a:xfrm>
          <a:off x="0" y="0"/>
          <a:ext cx="0" cy="0"/>
          <a:chOff x="0" y="0"/>
          <a:chExt cx="0" cy="0"/>
        </a:xfrm>
      </p:grpSpPr>
      <p:sp>
        <p:nvSpPr>
          <p:cNvPr id="50" name="Google Shape;50;p63"/>
          <p:cNvSpPr/>
          <p:nvPr/>
        </p:nvSpPr>
        <p:spPr>
          <a:xfrm>
            <a:off x="5656882" y="1709738"/>
            <a:ext cx="6535119" cy="357518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1" name="Google Shape;51;p63"/>
          <p:cNvSpPr txBox="1">
            <a:spLocks noGrp="1"/>
          </p:cNvSpPr>
          <p:nvPr>
            <p:ph type="title"/>
          </p:nvPr>
        </p:nvSpPr>
        <p:spPr>
          <a:xfrm>
            <a:off x="838201" y="2402238"/>
            <a:ext cx="4508715" cy="21872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55A4"/>
              </a:buClr>
              <a:buSzPts val="4800"/>
              <a:buFont typeface="Quattrocento Sans"/>
              <a:buNone/>
              <a:defRPr sz="4800">
                <a:solidFill>
                  <a:srgbClr val="0055A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63"/>
          <p:cNvSpPr txBox="1">
            <a:spLocks noGrp="1"/>
          </p:cNvSpPr>
          <p:nvPr>
            <p:ph type="body" idx="1"/>
          </p:nvPr>
        </p:nvSpPr>
        <p:spPr>
          <a:xfrm>
            <a:off x="6323308" y="2402237"/>
            <a:ext cx="5269424" cy="2187226"/>
          </a:xfrm>
          <a:prstGeom prst="rect">
            <a:avLst/>
          </a:prstGeom>
          <a:noFill/>
          <a:ln>
            <a:noFill/>
          </a:ln>
        </p:spPr>
        <p:txBody>
          <a:bodyPr spcFirstLastPara="1" wrap="square" lIns="91425" tIns="45700" rIns="91425" bIns="45700" anchor="ctr" anchorCtr="0">
            <a:normAutofit/>
          </a:bodyPr>
          <a:lstStyle>
            <a:lvl1pPr marL="457200" lvl="0" indent="-228600" algn="l">
              <a:lnSpc>
                <a:spcPct val="150000"/>
              </a:lnSpc>
              <a:spcBef>
                <a:spcPts val="84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marL="914400" lvl="1" indent="-228600" algn="l">
              <a:lnSpc>
                <a:spcPct val="90000"/>
              </a:lnSpc>
              <a:spcBef>
                <a:spcPts val="600"/>
              </a:spcBef>
              <a:spcAft>
                <a:spcPts val="0"/>
              </a:spcAft>
              <a:buClr>
                <a:schemeClr val="dk1"/>
              </a:buClr>
              <a:buSzPts val="2000"/>
              <a:buNone/>
              <a:defRPr sz="2000"/>
            </a:lvl2pPr>
            <a:lvl3pPr marL="1371600" lvl="2" indent="-228600" algn="l">
              <a:lnSpc>
                <a:spcPct val="90000"/>
              </a:lnSpc>
              <a:spcBef>
                <a:spcPts val="540"/>
              </a:spcBef>
              <a:spcAft>
                <a:spcPts val="0"/>
              </a:spcAft>
              <a:buClr>
                <a:schemeClr val="dk1"/>
              </a:buClr>
              <a:buSzPts val="1800"/>
              <a:buNone/>
              <a:defRPr sz="1800"/>
            </a:lvl3pPr>
            <a:lvl4pPr marL="1828800" lvl="3" indent="-228600" algn="l">
              <a:lnSpc>
                <a:spcPct val="90000"/>
              </a:lnSpc>
              <a:spcBef>
                <a:spcPts val="480"/>
              </a:spcBef>
              <a:spcAft>
                <a:spcPts val="0"/>
              </a:spcAft>
              <a:buClr>
                <a:schemeClr val="dk1"/>
              </a:buClr>
              <a:buSzPts val="1600"/>
              <a:buNone/>
              <a:defRPr sz="1600"/>
            </a:lvl4pPr>
            <a:lvl5pPr marL="2286000" lvl="4" indent="-228600" algn="l">
              <a:lnSpc>
                <a:spcPct val="90000"/>
              </a:lnSpc>
              <a:spcBef>
                <a:spcPts val="480"/>
              </a:spcBef>
              <a:spcAft>
                <a:spcPts val="0"/>
              </a:spcAft>
              <a:buClr>
                <a:schemeClr val="dk1"/>
              </a:buClr>
              <a:buSzPts val="1600"/>
              <a:buNone/>
              <a:defRPr sz="1600"/>
            </a:lvl5pPr>
            <a:lvl6pPr marL="2743200" lvl="5" indent="-228600" algn="l">
              <a:lnSpc>
                <a:spcPct val="90000"/>
              </a:lnSpc>
              <a:spcBef>
                <a:spcPts val="480"/>
              </a:spcBef>
              <a:spcAft>
                <a:spcPts val="0"/>
              </a:spcAft>
              <a:buClr>
                <a:schemeClr val="dk1"/>
              </a:buClr>
              <a:buSzPts val="1600"/>
              <a:buNone/>
              <a:defRPr sz="1600"/>
            </a:lvl6pPr>
            <a:lvl7pPr marL="3200400" lvl="6" indent="-228600" algn="l">
              <a:lnSpc>
                <a:spcPct val="90000"/>
              </a:lnSpc>
              <a:spcBef>
                <a:spcPts val="480"/>
              </a:spcBef>
              <a:spcAft>
                <a:spcPts val="0"/>
              </a:spcAft>
              <a:buClr>
                <a:schemeClr val="dk1"/>
              </a:buClr>
              <a:buSzPts val="1600"/>
              <a:buNone/>
              <a:defRPr sz="1600"/>
            </a:lvl7pPr>
            <a:lvl8pPr marL="3657600" lvl="7" indent="-228600" algn="l">
              <a:lnSpc>
                <a:spcPct val="90000"/>
              </a:lnSpc>
              <a:spcBef>
                <a:spcPts val="480"/>
              </a:spcBef>
              <a:spcAft>
                <a:spcPts val="0"/>
              </a:spcAft>
              <a:buClr>
                <a:schemeClr val="dk1"/>
              </a:buClr>
              <a:buSzPts val="1600"/>
              <a:buNone/>
              <a:defRPr sz="1600"/>
            </a:lvl8pPr>
            <a:lvl9pPr marL="4114800" lvl="8" indent="-228600" algn="l">
              <a:lnSpc>
                <a:spcPct val="90000"/>
              </a:lnSpc>
              <a:spcBef>
                <a:spcPts val="480"/>
              </a:spcBef>
              <a:spcAft>
                <a:spcPts val="0"/>
              </a:spcAft>
              <a:buClr>
                <a:schemeClr val="dk1"/>
              </a:buClr>
              <a:buSzPts val="1600"/>
              <a:buNone/>
              <a:defRPr sz="1600"/>
            </a:lvl9pPr>
          </a:lstStyle>
          <a:p>
            <a:endParaRPr/>
          </a:p>
        </p:txBody>
      </p:sp>
      <p:sp>
        <p:nvSpPr>
          <p:cNvPr id="53" name="Google Shape;53;p63"/>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63"/>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63"/>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6" name="Google Shape;56;p63"/>
          <p:cNvSpPr/>
          <p:nvPr/>
        </p:nvSpPr>
        <p:spPr>
          <a:xfrm>
            <a:off x="5656882" y="1709738"/>
            <a:ext cx="6535119" cy="357518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57" name="Google Shape;57;p63"/>
          <p:cNvPicPr preferRelativeResize="0"/>
          <p:nvPr/>
        </p:nvPicPr>
        <p:blipFill rotWithShape="1">
          <a:blip r:embed="rId2">
            <a:alphaModFix/>
          </a:blip>
          <a:srcRect/>
          <a:stretch/>
        </p:blipFill>
        <p:spPr>
          <a:xfrm>
            <a:off x="6787643" y="3074570"/>
            <a:ext cx="4273596" cy="842559"/>
          </a:xfrm>
          <a:prstGeom prst="rect">
            <a:avLst/>
          </a:prstGeom>
          <a:noFill/>
          <a:ln>
            <a:noFill/>
          </a:ln>
        </p:spPr>
      </p:pic>
    </p:spTree>
    <p:extLst>
      <p:ext uri="{BB962C8B-B14F-4D97-AF65-F5344CB8AC3E}">
        <p14:creationId xmlns:p14="http://schemas.microsoft.com/office/powerpoint/2010/main" val="1934679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8"/>
        <p:cNvGrpSpPr/>
        <p:nvPr/>
      </p:nvGrpSpPr>
      <p:grpSpPr>
        <a:xfrm>
          <a:off x="0" y="0"/>
          <a:ext cx="0" cy="0"/>
          <a:chOff x="0" y="0"/>
          <a:chExt cx="0" cy="0"/>
        </a:xfrm>
      </p:grpSpPr>
      <p:sp>
        <p:nvSpPr>
          <p:cNvPr id="59" name="Google Shape;59;p64"/>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0" name="Google Shape;60;p64"/>
          <p:cNvSpPr txBox="1">
            <a:spLocks noGrp="1"/>
          </p:cNvSpPr>
          <p:nvPr>
            <p:ph type="title"/>
          </p:nvPr>
        </p:nvSpPr>
        <p:spPr>
          <a:xfrm>
            <a:off x="604434" y="0"/>
            <a:ext cx="10749367" cy="120886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64"/>
          <p:cNvSpPr txBox="1">
            <a:spLocks noGrp="1"/>
          </p:cNvSpPr>
          <p:nvPr>
            <p:ph type="body" idx="1"/>
          </p:nvPr>
        </p:nvSpPr>
        <p:spPr>
          <a:xfrm>
            <a:off x="838201" y="1825625"/>
            <a:ext cx="4167753" cy="4351338"/>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660"/>
              </a:spcBef>
              <a:spcAft>
                <a:spcPts val="0"/>
              </a:spcAft>
              <a:buClr>
                <a:srgbClr val="7F7F7F"/>
              </a:buClr>
              <a:buSzPts val="2200"/>
              <a:buNone/>
              <a:defRPr sz="2200">
                <a:solidFill>
                  <a:srgbClr val="7F7F7F"/>
                </a:solidFill>
              </a:defRPr>
            </a:lvl1pPr>
            <a:lvl2pPr marL="914400" lvl="1" indent="-342900" algn="l">
              <a:lnSpc>
                <a:spcPct val="150000"/>
              </a:lnSpc>
              <a:spcBef>
                <a:spcPts val="1200"/>
              </a:spcBef>
              <a:spcAft>
                <a:spcPts val="0"/>
              </a:spcAft>
              <a:buClr>
                <a:srgbClr val="7F7F7F"/>
              </a:buClr>
              <a:buSzPts val="1800"/>
              <a:buChar char="•"/>
              <a:defRPr sz="1800">
                <a:solidFill>
                  <a:srgbClr val="7F7F7F"/>
                </a:solidFill>
              </a:defRPr>
            </a:lvl2pPr>
            <a:lvl3pPr marL="1371600" lvl="2" indent="-304800" algn="l">
              <a:lnSpc>
                <a:spcPct val="150000"/>
              </a:lnSpc>
              <a:spcBef>
                <a:spcPts val="1200"/>
              </a:spcBef>
              <a:spcAft>
                <a:spcPts val="0"/>
              </a:spcAft>
              <a:buClr>
                <a:srgbClr val="7F7F7F"/>
              </a:buClr>
              <a:buSzPts val="1200"/>
              <a:buChar char="•"/>
              <a:defRPr sz="1200">
                <a:solidFill>
                  <a:srgbClr val="7F7F7F"/>
                </a:solidFill>
              </a:defRPr>
            </a:lvl3pPr>
            <a:lvl4pPr marL="1828800" lvl="3" indent="-298450" algn="l">
              <a:lnSpc>
                <a:spcPct val="150000"/>
              </a:lnSpc>
              <a:spcBef>
                <a:spcPts val="1200"/>
              </a:spcBef>
              <a:spcAft>
                <a:spcPts val="0"/>
              </a:spcAft>
              <a:buClr>
                <a:srgbClr val="7F7F7F"/>
              </a:buClr>
              <a:buSzPts val="1100"/>
              <a:buChar char="•"/>
              <a:defRPr sz="1100">
                <a:solidFill>
                  <a:srgbClr val="7F7F7F"/>
                </a:solidFill>
              </a:defRPr>
            </a:lvl4pPr>
            <a:lvl5pPr marL="2286000" lvl="4" indent="-298450" algn="l">
              <a:lnSpc>
                <a:spcPct val="150000"/>
              </a:lnSpc>
              <a:spcBef>
                <a:spcPts val="1200"/>
              </a:spcBef>
              <a:spcAft>
                <a:spcPts val="0"/>
              </a:spcAft>
              <a:buClr>
                <a:srgbClr val="7F7F7F"/>
              </a:buClr>
              <a:buSzPts val="1100"/>
              <a:buChar char="•"/>
              <a:defRPr sz="1100">
                <a:solidFill>
                  <a:srgbClr val="7F7F7F"/>
                </a:solidFill>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62" name="Google Shape;62;p64"/>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64"/>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64"/>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5" name="Google Shape;65;p64"/>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66" name="Google Shape;66;p64"/>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2668480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67"/>
        <p:cNvGrpSpPr/>
        <p:nvPr/>
      </p:nvGrpSpPr>
      <p:grpSpPr>
        <a:xfrm>
          <a:off x="0" y="0"/>
          <a:ext cx="0" cy="0"/>
          <a:chOff x="0" y="0"/>
          <a:chExt cx="0" cy="0"/>
        </a:xfrm>
      </p:grpSpPr>
      <p:sp>
        <p:nvSpPr>
          <p:cNvPr id="68" name="Google Shape;68;p65"/>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9" name="Google Shape;69;p65"/>
          <p:cNvSpPr txBox="1">
            <a:spLocks noGrp="1"/>
          </p:cNvSpPr>
          <p:nvPr>
            <p:ph type="title"/>
          </p:nvPr>
        </p:nvSpPr>
        <p:spPr>
          <a:xfrm>
            <a:off x="609600" y="0"/>
            <a:ext cx="10737851"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65"/>
          <p:cNvSpPr txBox="1">
            <a:spLocks noGrp="1"/>
          </p:cNvSpPr>
          <p:nvPr>
            <p:ph type="body" idx="1"/>
          </p:nvPr>
        </p:nvSpPr>
        <p:spPr>
          <a:xfrm>
            <a:off x="831851" y="1489075"/>
            <a:ext cx="5156200" cy="64135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20"/>
              </a:spcBef>
              <a:spcAft>
                <a:spcPts val="0"/>
              </a:spcAft>
              <a:buClr>
                <a:schemeClr val="dk1"/>
              </a:buClr>
              <a:buSzPts val="2400"/>
              <a:buNone/>
              <a:defRPr sz="2400" b="1"/>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540"/>
              </a:spcBef>
              <a:spcAft>
                <a:spcPts val="0"/>
              </a:spcAft>
              <a:buClr>
                <a:schemeClr val="dk1"/>
              </a:buClr>
              <a:buSzPts val="1800"/>
              <a:buNone/>
              <a:defRPr sz="1800" b="1"/>
            </a:lvl3pPr>
            <a:lvl4pPr marL="1828800" lvl="3" indent="-228600" algn="l">
              <a:lnSpc>
                <a:spcPct val="90000"/>
              </a:lnSpc>
              <a:spcBef>
                <a:spcPts val="480"/>
              </a:spcBef>
              <a:spcAft>
                <a:spcPts val="0"/>
              </a:spcAft>
              <a:buClr>
                <a:schemeClr val="dk1"/>
              </a:buClr>
              <a:buSzPts val="1600"/>
              <a:buNone/>
              <a:defRPr sz="1600" b="1"/>
            </a:lvl4pPr>
            <a:lvl5pPr marL="2286000" lvl="4" indent="-228600" algn="l">
              <a:lnSpc>
                <a:spcPct val="90000"/>
              </a:lnSpc>
              <a:spcBef>
                <a:spcPts val="480"/>
              </a:spcBef>
              <a:spcAft>
                <a:spcPts val="0"/>
              </a:spcAft>
              <a:buClr>
                <a:schemeClr val="dk1"/>
              </a:buClr>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71" name="Google Shape;71;p65"/>
          <p:cNvSpPr txBox="1">
            <a:spLocks noGrp="1"/>
          </p:cNvSpPr>
          <p:nvPr>
            <p:ph type="body" idx="2"/>
          </p:nvPr>
        </p:nvSpPr>
        <p:spPr>
          <a:xfrm>
            <a:off x="831851" y="2193927"/>
            <a:ext cx="5156200" cy="3978275"/>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480"/>
              </a:spcBef>
              <a:spcAft>
                <a:spcPts val="0"/>
              </a:spcAft>
              <a:buClr>
                <a:srgbClr val="7F7F7F"/>
              </a:buClr>
              <a:buSzPts val="1600"/>
              <a:buChar char="•"/>
              <a:defRPr sz="1600">
                <a:solidFill>
                  <a:srgbClr val="7F7F7F"/>
                </a:solidFill>
              </a:defRPr>
            </a:lvl1pPr>
            <a:lvl2pPr marL="914400" lvl="1" indent="-317500" algn="l">
              <a:lnSpc>
                <a:spcPct val="90000"/>
              </a:lnSpc>
              <a:spcBef>
                <a:spcPts val="420"/>
              </a:spcBef>
              <a:spcAft>
                <a:spcPts val="0"/>
              </a:spcAft>
              <a:buClr>
                <a:srgbClr val="7F7F7F"/>
              </a:buClr>
              <a:buSzPts val="1400"/>
              <a:buChar char="•"/>
              <a:defRPr sz="1400">
                <a:solidFill>
                  <a:srgbClr val="7F7F7F"/>
                </a:solidFill>
              </a:defRPr>
            </a:lvl2pPr>
            <a:lvl3pPr marL="1371600" lvl="2" indent="-304800" algn="l">
              <a:lnSpc>
                <a:spcPct val="90000"/>
              </a:lnSpc>
              <a:spcBef>
                <a:spcPts val="360"/>
              </a:spcBef>
              <a:spcAft>
                <a:spcPts val="0"/>
              </a:spcAft>
              <a:buClr>
                <a:srgbClr val="7F7F7F"/>
              </a:buClr>
              <a:buSzPts val="1200"/>
              <a:buChar char="•"/>
              <a:defRPr sz="12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72" name="Google Shape;72;p65"/>
          <p:cNvSpPr txBox="1">
            <a:spLocks noGrp="1"/>
          </p:cNvSpPr>
          <p:nvPr>
            <p:ph type="body" idx="3"/>
          </p:nvPr>
        </p:nvSpPr>
        <p:spPr>
          <a:xfrm>
            <a:off x="6189664" y="1489075"/>
            <a:ext cx="5157787" cy="64135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20"/>
              </a:spcBef>
              <a:spcAft>
                <a:spcPts val="0"/>
              </a:spcAft>
              <a:buClr>
                <a:schemeClr val="dk1"/>
              </a:buClr>
              <a:buSzPts val="2400"/>
              <a:buNone/>
              <a:defRPr sz="2400" b="1"/>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540"/>
              </a:spcBef>
              <a:spcAft>
                <a:spcPts val="0"/>
              </a:spcAft>
              <a:buClr>
                <a:schemeClr val="dk1"/>
              </a:buClr>
              <a:buSzPts val="1800"/>
              <a:buNone/>
              <a:defRPr sz="1800" b="1"/>
            </a:lvl3pPr>
            <a:lvl4pPr marL="1828800" lvl="3" indent="-228600" algn="l">
              <a:lnSpc>
                <a:spcPct val="90000"/>
              </a:lnSpc>
              <a:spcBef>
                <a:spcPts val="480"/>
              </a:spcBef>
              <a:spcAft>
                <a:spcPts val="0"/>
              </a:spcAft>
              <a:buClr>
                <a:schemeClr val="dk1"/>
              </a:buClr>
              <a:buSzPts val="1600"/>
              <a:buNone/>
              <a:defRPr sz="1600" b="1"/>
            </a:lvl4pPr>
            <a:lvl5pPr marL="2286000" lvl="4" indent="-228600" algn="l">
              <a:lnSpc>
                <a:spcPct val="90000"/>
              </a:lnSpc>
              <a:spcBef>
                <a:spcPts val="480"/>
              </a:spcBef>
              <a:spcAft>
                <a:spcPts val="0"/>
              </a:spcAft>
              <a:buClr>
                <a:schemeClr val="dk1"/>
              </a:buClr>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73" name="Google Shape;73;p65"/>
          <p:cNvSpPr txBox="1">
            <a:spLocks noGrp="1"/>
          </p:cNvSpPr>
          <p:nvPr>
            <p:ph type="body" idx="4"/>
          </p:nvPr>
        </p:nvSpPr>
        <p:spPr>
          <a:xfrm>
            <a:off x="6189664" y="2193927"/>
            <a:ext cx="5157787" cy="3978275"/>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480"/>
              </a:spcBef>
              <a:spcAft>
                <a:spcPts val="0"/>
              </a:spcAft>
              <a:buClr>
                <a:srgbClr val="7F7F7F"/>
              </a:buClr>
              <a:buSzPts val="1600"/>
              <a:buChar char="•"/>
              <a:defRPr sz="1600">
                <a:solidFill>
                  <a:srgbClr val="7F7F7F"/>
                </a:solidFill>
              </a:defRPr>
            </a:lvl1pPr>
            <a:lvl2pPr marL="914400" lvl="1" indent="-317500" algn="l">
              <a:lnSpc>
                <a:spcPct val="90000"/>
              </a:lnSpc>
              <a:spcBef>
                <a:spcPts val="420"/>
              </a:spcBef>
              <a:spcAft>
                <a:spcPts val="0"/>
              </a:spcAft>
              <a:buClr>
                <a:srgbClr val="7F7F7F"/>
              </a:buClr>
              <a:buSzPts val="1400"/>
              <a:buChar char="•"/>
              <a:defRPr sz="1400">
                <a:solidFill>
                  <a:srgbClr val="7F7F7F"/>
                </a:solidFill>
              </a:defRPr>
            </a:lvl2pPr>
            <a:lvl3pPr marL="1371600" lvl="2" indent="-304800" algn="l">
              <a:lnSpc>
                <a:spcPct val="90000"/>
              </a:lnSpc>
              <a:spcBef>
                <a:spcPts val="360"/>
              </a:spcBef>
              <a:spcAft>
                <a:spcPts val="0"/>
              </a:spcAft>
              <a:buClr>
                <a:srgbClr val="7F7F7F"/>
              </a:buClr>
              <a:buSzPts val="1200"/>
              <a:buChar char="•"/>
              <a:defRPr sz="12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74" name="Google Shape;74;p65"/>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65"/>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65"/>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7" name="Google Shape;77;p65"/>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78" name="Google Shape;78;p65"/>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1769814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79"/>
        <p:cNvGrpSpPr/>
        <p:nvPr/>
      </p:nvGrpSpPr>
      <p:grpSpPr>
        <a:xfrm>
          <a:off x="0" y="0"/>
          <a:ext cx="0" cy="0"/>
          <a:chOff x="0" y="0"/>
          <a:chExt cx="0" cy="0"/>
        </a:xfrm>
      </p:grpSpPr>
      <p:sp>
        <p:nvSpPr>
          <p:cNvPr id="80" name="Google Shape;80;p66"/>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81" name="Google Shape;81;p66"/>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66"/>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66"/>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66"/>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66"/>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86" name="Google Shape;86;p66"/>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4262369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
        <p:nvSpPr>
          <p:cNvPr id="88" name="Google Shape;88;p67"/>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67"/>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67"/>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75107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8"/>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1"/>
              </a:buClr>
              <a:buSzPts val="4500"/>
              <a:buFont typeface="Quattrocento Sans"/>
              <a:buNone/>
              <a:defRPr sz="45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840"/>
              </a:spcBef>
              <a:spcAft>
                <a:spcPts val="0"/>
              </a:spcAft>
              <a:buClr>
                <a:schemeClr val="dk1"/>
              </a:buClr>
              <a:buSzPts val="2800"/>
              <a:buFont typeface="Arial"/>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81000" algn="l" rtl="0">
              <a:lnSpc>
                <a:spcPct val="90000"/>
              </a:lnSpc>
              <a:spcBef>
                <a:spcPts val="72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90000"/>
              </a:lnSpc>
              <a:spcBef>
                <a:spcPts val="6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58"/>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58"/>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58"/>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39612962"/>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www.youtube.com/watch?v=TlUK69Wsk6g&amp;ab_channel=SciShow"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dougengelbart.org/content/view/209/44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oo.gl/maps/PJoK9dkiuKtqVZ5R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
          <p:cNvSpPr txBox="1">
            <a:spLocks noGrp="1"/>
          </p:cNvSpPr>
          <p:nvPr>
            <p:ph type="ctrTitle"/>
          </p:nvPr>
        </p:nvSpPr>
        <p:spPr>
          <a:xfrm>
            <a:off x="838200" y="2061006"/>
            <a:ext cx="10515600" cy="2387600"/>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1"/>
              </a:buClr>
              <a:buSzPct val="100000"/>
              <a:buFont typeface="Quattrocento Sans"/>
              <a:buNone/>
            </a:pPr>
            <a:br>
              <a:rPr lang="en-US"/>
            </a:br>
            <a:r>
              <a:rPr lang="en-US"/>
              <a:t>Technical Support (420-1N6-AB)</a:t>
            </a:r>
            <a:br>
              <a:rPr lang="en-US"/>
            </a:br>
            <a:r>
              <a:rPr lang="en-US"/>
              <a:t>Introduction to computers</a:t>
            </a:r>
            <a:endParaRPr/>
          </a:p>
        </p:txBody>
      </p:sp>
      <p:sp>
        <p:nvSpPr>
          <p:cNvPr id="137" name="Google Shape;137;p1"/>
          <p:cNvSpPr txBox="1">
            <a:spLocks noGrp="1"/>
          </p:cNvSpPr>
          <p:nvPr>
            <p:ph type="subTitle" idx="1"/>
          </p:nvPr>
        </p:nvSpPr>
        <p:spPr>
          <a:xfrm>
            <a:off x="838202" y="5110609"/>
            <a:ext cx="11074877" cy="1376455"/>
          </a:xfrm>
          <a:prstGeom prst="rect">
            <a:avLst/>
          </a:prstGeom>
          <a:noFill/>
          <a:ln>
            <a:noFill/>
          </a:ln>
        </p:spPr>
        <p:txBody>
          <a:bodyPr spcFirstLastPara="1" wrap="square" lIns="91425" tIns="45700" rIns="91425" bIns="45700" anchor="t" anchorCtr="0">
            <a:normAutofit/>
          </a:bodyPr>
          <a:lstStyle/>
          <a:p>
            <a:pPr marL="0" lvl="0" indent="0" algn="r" rtl="0">
              <a:lnSpc>
                <a:spcPct val="150000"/>
              </a:lnSpc>
              <a:spcBef>
                <a:spcPts val="0"/>
              </a:spcBef>
              <a:spcAft>
                <a:spcPts val="0"/>
              </a:spcAft>
              <a:buClr>
                <a:schemeClr val="lt1"/>
              </a:buClr>
              <a:buSzPts val="2800"/>
              <a:buNone/>
            </a:pPr>
            <a:r>
              <a:rPr lang="en-US"/>
              <a:t>Fall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98B45-94BE-FCA1-CCB4-BA200FCCED2D}"/>
              </a:ext>
            </a:extLst>
          </p:cNvPr>
          <p:cNvSpPr>
            <a:spLocks noGrp="1"/>
          </p:cNvSpPr>
          <p:nvPr>
            <p:ph type="title"/>
          </p:nvPr>
        </p:nvSpPr>
        <p:spPr/>
        <p:txBody>
          <a:bodyPr/>
          <a:lstStyle/>
          <a:p>
            <a:r>
              <a:rPr lang="en-US"/>
              <a:t>What is a computer – Basic properties</a:t>
            </a:r>
            <a:endParaRPr lang="fr-CA"/>
          </a:p>
        </p:txBody>
      </p:sp>
      <p:sp>
        <p:nvSpPr>
          <p:cNvPr id="3" name="Text Placeholder 2">
            <a:extLst>
              <a:ext uri="{FF2B5EF4-FFF2-40B4-BE49-F238E27FC236}">
                <a16:creationId xmlns:a16="http://schemas.microsoft.com/office/drawing/2014/main" id="{4BA60993-7556-4DDA-5F33-959341C469B2}"/>
              </a:ext>
            </a:extLst>
          </p:cNvPr>
          <p:cNvSpPr>
            <a:spLocks noGrp="1"/>
          </p:cNvSpPr>
          <p:nvPr>
            <p:ph type="body" idx="1"/>
          </p:nvPr>
        </p:nvSpPr>
        <p:spPr>
          <a:xfrm>
            <a:off x="609600" y="1722989"/>
            <a:ext cx="7647992" cy="4351338"/>
          </a:xfrm>
        </p:spPr>
        <p:txBody>
          <a:bodyPr>
            <a:normAutofit fontScale="92500" lnSpcReduction="20000"/>
          </a:bodyPr>
          <a:lstStyle/>
          <a:p>
            <a:pPr marL="685800" lvl="1" indent="-186531" algn="l" rtl="0">
              <a:lnSpc>
                <a:spcPct val="115000"/>
              </a:lnSpc>
              <a:spcBef>
                <a:spcPts val="780"/>
              </a:spcBef>
              <a:spcAft>
                <a:spcPts val="0"/>
              </a:spcAft>
              <a:buClr>
                <a:srgbClr val="7F7F7F"/>
              </a:buClr>
              <a:buSzPct val="100000"/>
              <a:buChar char="•"/>
            </a:pPr>
            <a:r>
              <a:rPr lang="en-US" sz="3200">
                <a:solidFill>
                  <a:srgbClr val="0055A4"/>
                </a:solidFill>
              </a:rPr>
              <a:t>Deterministic:</a:t>
            </a:r>
            <a:r>
              <a:rPr lang="en-US" sz="3200" b="1">
                <a:solidFill>
                  <a:srgbClr val="0055A4"/>
                </a:solidFill>
              </a:rPr>
              <a:t> </a:t>
            </a:r>
            <a:r>
              <a:rPr lang="en-US" sz="3200"/>
              <a:t>A given input reliably produces the same output every time</a:t>
            </a:r>
            <a:br>
              <a:rPr lang="en-US" sz="3200"/>
            </a:br>
            <a:endParaRPr lang="en-US" sz="3200"/>
          </a:p>
          <a:p>
            <a:pPr marL="685800" lvl="1" indent="-186531" algn="l" rtl="0">
              <a:lnSpc>
                <a:spcPct val="115000"/>
              </a:lnSpc>
              <a:spcBef>
                <a:spcPts val="780"/>
              </a:spcBef>
              <a:spcAft>
                <a:spcPts val="0"/>
              </a:spcAft>
              <a:buClr>
                <a:srgbClr val="0055A4"/>
              </a:buClr>
              <a:buSzPct val="100000"/>
              <a:buChar char="•"/>
            </a:pPr>
            <a:r>
              <a:rPr lang="en-US" sz="3200">
                <a:solidFill>
                  <a:srgbClr val="0055A4"/>
                </a:solidFill>
              </a:rPr>
              <a:t>Digital</a:t>
            </a:r>
            <a:r>
              <a:rPr lang="en-US" sz="3200"/>
              <a:t>: All “information” is represented by combinations of two different states (0 or 1, i.e., ON or OFF). This digital information can be shared between devices using cables (whether electrical or optical, as we will see)</a:t>
            </a:r>
          </a:p>
          <a:p>
            <a:endParaRPr lang="fr-CA"/>
          </a:p>
        </p:txBody>
      </p:sp>
      <p:pic>
        <p:nvPicPr>
          <p:cNvPr id="1026" name="Picture 2" descr="Human Brain Vs Computer in English - YouTube">
            <a:hlinkClick r:id="rId2"/>
            <a:extLst>
              <a:ext uri="{FF2B5EF4-FFF2-40B4-BE49-F238E27FC236}">
                <a16:creationId xmlns:a16="http://schemas.microsoft.com/office/drawing/2014/main" id="{09650D1A-964E-9BE4-7D06-F81D04D0EA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5086" y="2004544"/>
            <a:ext cx="3367314" cy="1894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3020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e85f3bc64d_0_5"/>
          <p:cNvSpPr txBox="1">
            <a:spLocks noGrp="1"/>
          </p:cNvSpPr>
          <p:nvPr>
            <p:ph type="title"/>
          </p:nvPr>
        </p:nvSpPr>
        <p:spPr>
          <a:xfrm>
            <a:off x="609600" y="1"/>
            <a:ext cx="10744200" cy="12285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br>
              <a:rPr lang="en-US"/>
            </a:br>
            <a:r>
              <a:rPr lang="en-US"/>
              <a:t>A Historical Introduction (Bonus)</a:t>
            </a:r>
            <a:endParaRPr/>
          </a:p>
        </p:txBody>
      </p:sp>
      <p:sp>
        <p:nvSpPr>
          <p:cNvPr id="197" name="Google Shape;197;ge85f3bc64d_0_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70000" lnSpcReduction="20000"/>
          </a:bodyPr>
          <a:lstStyle/>
          <a:p>
            <a:pPr marL="0" lvl="0" indent="0" algn="l" rtl="0">
              <a:lnSpc>
                <a:spcPct val="115000"/>
              </a:lnSpc>
              <a:spcBef>
                <a:spcPts val="900"/>
              </a:spcBef>
              <a:spcAft>
                <a:spcPts val="0"/>
              </a:spcAft>
              <a:buNone/>
            </a:pPr>
            <a:r>
              <a:rPr lang="en-US"/>
              <a:t>(Bonus) If you have two hours to spare, I highly recommend checking out “The Mother of All Demos”</a:t>
            </a:r>
            <a:endParaRPr/>
          </a:p>
          <a:p>
            <a:pPr marL="0" lvl="0" indent="0" algn="l" rtl="0">
              <a:lnSpc>
                <a:spcPct val="115000"/>
              </a:lnSpc>
              <a:spcBef>
                <a:spcPts val="900"/>
              </a:spcBef>
              <a:spcAft>
                <a:spcPts val="0"/>
              </a:spcAft>
              <a:buNone/>
            </a:pPr>
            <a:endParaRPr/>
          </a:p>
          <a:p>
            <a:pPr marL="0" lvl="0" indent="0" algn="l" rtl="0">
              <a:lnSpc>
                <a:spcPct val="115000"/>
              </a:lnSpc>
              <a:spcBef>
                <a:spcPts val="900"/>
              </a:spcBef>
              <a:spcAft>
                <a:spcPts val="0"/>
              </a:spcAft>
              <a:buNone/>
            </a:pPr>
            <a:r>
              <a:rPr lang="en-US"/>
              <a:t>If you have less than two hours to spare, just check out the highlight videos in the link below. Those are worthwhile too. </a:t>
            </a:r>
            <a:endParaRPr/>
          </a:p>
          <a:p>
            <a:pPr marL="0" lvl="0" indent="0" algn="l" rtl="0">
              <a:lnSpc>
                <a:spcPct val="115000"/>
              </a:lnSpc>
              <a:spcBef>
                <a:spcPts val="900"/>
              </a:spcBef>
              <a:spcAft>
                <a:spcPts val="0"/>
              </a:spcAft>
              <a:buNone/>
            </a:pPr>
            <a:endParaRPr/>
          </a:p>
          <a:p>
            <a:pPr marL="0" lvl="0" indent="0" algn="l" rtl="0">
              <a:lnSpc>
                <a:spcPct val="115000"/>
              </a:lnSpc>
              <a:spcBef>
                <a:spcPts val="900"/>
              </a:spcBef>
              <a:spcAft>
                <a:spcPts val="0"/>
              </a:spcAft>
              <a:buNone/>
            </a:pPr>
            <a:r>
              <a:rPr lang="en-US"/>
              <a:t>This is a 1968 presentation that introduced many of the hardware/graphics concepts we will see today and some we will see in future lectures: the mouse, networking, video conferencing, word documents, hyperlinks, gamer headphones… </a:t>
            </a:r>
            <a:endParaRPr/>
          </a:p>
          <a:p>
            <a:pPr marL="0" lvl="0" indent="0" algn="l" rtl="0">
              <a:lnSpc>
                <a:spcPct val="115000"/>
              </a:lnSpc>
              <a:spcBef>
                <a:spcPts val="900"/>
              </a:spcBef>
              <a:spcAft>
                <a:spcPts val="0"/>
              </a:spcAft>
              <a:buNone/>
            </a:pPr>
            <a:endParaRPr/>
          </a:p>
          <a:p>
            <a:pPr marL="0" lvl="0" indent="0" algn="l" rtl="0">
              <a:lnSpc>
                <a:spcPct val="115000"/>
              </a:lnSpc>
              <a:spcBef>
                <a:spcPts val="900"/>
              </a:spcBef>
              <a:spcAft>
                <a:spcPts val="0"/>
              </a:spcAft>
              <a:buNone/>
            </a:pPr>
            <a:r>
              <a:rPr lang="en-US" u="sng">
                <a:solidFill>
                  <a:schemeClr val="hlink"/>
                </a:solidFill>
                <a:hlinkClick r:id="rId3"/>
              </a:rPr>
              <a:t>https://www.dougengelbart.org/content/view/209/448/</a:t>
            </a:r>
            <a:r>
              <a:rPr lang="en-US"/>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EDB68-CCA8-3823-B7FD-A6A0E3B5D3D5}"/>
              </a:ext>
            </a:extLst>
          </p:cNvPr>
          <p:cNvSpPr>
            <a:spLocks noGrp="1"/>
          </p:cNvSpPr>
          <p:nvPr>
            <p:ph type="title"/>
          </p:nvPr>
        </p:nvSpPr>
        <p:spPr/>
        <p:txBody>
          <a:bodyPr/>
          <a:lstStyle/>
          <a:p>
            <a:r>
              <a:rPr lang="en-US"/>
              <a:t>A museum of computers </a:t>
            </a:r>
            <a:endParaRPr lang="fr-CA"/>
          </a:p>
        </p:txBody>
      </p:sp>
      <p:sp>
        <p:nvSpPr>
          <p:cNvPr id="3" name="Text Placeholder 2">
            <a:extLst>
              <a:ext uri="{FF2B5EF4-FFF2-40B4-BE49-F238E27FC236}">
                <a16:creationId xmlns:a16="http://schemas.microsoft.com/office/drawing/2014/main" id="{0D368E70-CE22-F86F-EDFA-98A1B9D41354}"/>
              </a:ext>
            </a:extLst>
          </p:cNvPr>
          <p:cNvSpPr>
            <a:spLocks noGrp="1"/>
          </p:cNvSpPr>
          <p:nvPr>
            <p:ph type="body" idx="1"/>
          </p:nvPr>
        </p:nvSpPr>
        <p:spPr>
          <a:xfrm>
            <a:off x="6096000" y="2212091"/>
            <a:ext cx="5549900" cy="3470135"/>
          </a:xfrm>
        </p:spPr>
        <p:txBody>
          <a:bodyPr/>
          <a:lstStyle/>
          <a:p>
            <a:r>
              <a:rPr lang="fr-CA" err="1">
                <a:hlinkClick r:id="rId2"/>
              </a:rPr>
              <a:t>E.musée</a:t>
            </a:r>
            <a:r>
              <a:rPr lang="fr-CA">
                <a:hlinkClick r:id="rId2"/>
              </a:rPr>
              <a:t> Musée de l'Ordinateur</a:t>
            </a:r>
            <a:endParaRPr lang="fr-CA"/>
          </a:p>
          <a:p>
            <a:r>
              <a:rPr lang="fr-CA"/>
              <a:t>1055 Rue Bégin, Saint-Laurent, QC H4R 1V8</a:t>
            </a:r>
          </a:p>
          <a:p>
            <a:endParaRPr lang="fr-CA"/>
          </a:p>
        </p:txBody>
      </p:sp>
      <p:pic>
        <p:nvPicPr>
          <p:cNvPr id="7" name="Picture 6">
            <a:extLst>
              <a:ext uri="{FF2B5EF4-FFF2-40B4-BE49-F238E27FC236}">
                <a16:creationId xmlns:a16="http://schemas.microsoft.com/office/drawing/2014/main" id="{1023DC79-A46C-02BE-35C7-3B276B168503}"/>
              </a:ext>
            </a:extLst>
          </p:cNvPr>
          <p:cNvPicPr>
            <a:picLocks noChangeAspect="1"/>
          </p:cNvPicPr>
          <p:nvPr/>
        </p:nvPicPr>
        <p:blipFill>
          <a:blip r:embed="rId3"/>
          <a:stretch>
            <a:fillRect/>
          </a:stretch>
        </p:blipFill>
        <p:spPr>
          <a:xfrm>
            <a:off x="1034851" y="2282045"/>
            <a:ext cx="4595258" cy="3330229"/>
          </a:xfrm>
          <a:prstGeom prst="rect">
            <a:avLst/>
          </a:prstGeom>
        </p:spPr>
      </p:pic>
    </p:spTree>
    <p:extLst>
      <p:ext uri="{BB962C8B-B14F-4D97-AF65-F5344CB8AC3E}">
        <p14:creationId xmlns:p14="http://schemas.microsoft.com/office/powerpoint/2010/main" val="1679521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Outline</a:t>
            </a:r>
            <a:endParaRPr/>
          </a:p>
        </p:txBody>
      </p:sp>
      <p:sp>
        <p:nvSpPr>
          <p:cNvPr id="143" name="Google Shape;143;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rgbClr val="7F7F7F"/>
              </a:buClr>
              <a:buSzPts val="3000"/>
              <a:buChar char="•"/>
            </a:pPr>
            <a:r>
              <a:rPr lang="en-US"/>
              <a:t>What is a computer?</a:t>
            </a:r>
          </a:p>
          <a:p>
            <a:pPr marL="228600" lvl="0" indent="-228600" algn="l" rtl="0">
              <a:lnSpc>
                <a:spcPct val="80000"/>
              </a:lnSpc>
              <a:spcBef>
                <a:spcPts val="0"/>
              </a:spcBef>
              <a:spcAft>
                <a:spcPts val="0"/>
              </a:spcAft>
              <a:buClr>
                <a:srgbClr val="7F7F7F"/>
              </a:buClr>
              <a:buSzPts val="3000"/>
              <a:buChar char="•"/>
            </a:pPr>
            <a:r>
              <a:rPr lang="en-US"/>
              <a:t>Computer Basics</a:t>
            </a:r>
            <a:endParaRPr/>
          </a:p>
          <a:p>
            <a:pPr marL="228600" lvl="0" indent="-228600" algn="l" rtl="0">
              <a:lnSpc>
                <a:spcPct val="80000"/>
              </a:lnSpc>
              <a:spcBef>
                <a:spcPts val="900"/>
              </a:spcBef>
              <a:spcAft>
                <a:spcPts val="0"/>
              </a:spcAft>
              <a:buClr>
                <a:srgbClr val="7F7F7F"/>
              </a:buClr>
              <a:buSzPts val="3000"/>
              <a:buChar char="•"/>
            </a:pPr>
            <a:r>
              <a:rPr lang="en-US"/>
              <a:t>Computer Hardware Components</a:t>
            </a:r>
            <a:endParaRPr/>
          </a:p>
          <a:p>
            <a:pPr marL="228600" lvl="0" indent="-228600" algn="l" rtl="0">
              <a:lnSpc>
                <a:spcPct val="80000"/>
              </a:lnSpc>
              <a:spcBef>
                <a:spcPts val="900"/>
              </a:spcBef>
              <a:spcAft>
                <a:spcPts val="0"/>
              </a:spcAft>
              <a:buClr>
                <a:srgbClr val="7F7F7F"/>
              </a:buClr>
              <a:buSzPts val="3000"/>
              <a:buChar char="•"/>
            </a:pPr>
            <a:r>
              <a:rPr lang="en-US"/>
              <a:t>Activities</a:t>
            </a:r>
          </a:p>
          <a:p>
            <a:pPr marL="228600" lvl="0" indent="-228600" algn="l" rtl="0">
              <a:lnSpc>
                <a:spcPct val="80000"/>
              </a:lnSpc>
              <a:spcBef>
                <a:spcPts val="900"/>
              </a:spcBef>
              <a:spcAft>
                <a:spcPts val="0"/>
              </a:spcAft>
              <a:buClr>
                <a:srgbClr val="7F7F7F"/>
              </a:buClr>
              <a:buSzPts val="3000"/>
              <a:buChar char="•"/>
            </a:pPr>
            <a:endParaRPr/>
          </a:p>
          <a:p>
            <a:pPr marL="228600" lvl="0" indent="-38100" algn="l" rtl="0">
              <a:lnSpc>
                <a:spcPct val="80000"/>
              </a:lnSpc>
              <a:spcBef>
                <a:spcPts val="900"/>
              </a:spcBef>
              <a:spcAft>
                <a:spcPts val="0"/>
              </a:spcAft>
              <a:buClr>
                <a:srgbClr val="7F7F7F"/>
              </a:buClr>
              <a:buSzPts val="3000"/>
              <a:buNone/>
            </a:pPr>
            <a:endParaRPr/>
          </a:p>
          <a:p>
            <a:pPr marL="228600" lvl="0" indent="-38100" algn="l" rtl="0">
              <a:lnSpc>
                <a:spcPct val="80000"/>
              </a:lnSpc>
              <a:spcBef>
                <a:spcPts val="900"/>
              </a:spcBef>
              <a:spcAft>
                <a:spcPts val="0"/>
              </a:spcAft>
              <a:buClr>
                <a:srgbClr val="7F7F7F"/>
              </a:buClr>
              <a:buSzPts val="3000"/>
              <a:buNone/>
            </a:pPr>
            <a:endParaRPr/>
          </a:p>
          <a:p>
            <a:pPr marL="228600" lvl="0" indent="-38100" algn="l" rtl="0">
              <a:lnSpc>
                <a:spcPct val="90000"/>
              </a:lnSpc>
              <a:spcBef>
                <a:spcPts val="900"/>
              </a:spcBef>
              <a:spcAft>
                <a:spcPts val="0"/>
              </a:spcAft>
              <a:buClr>
                <a:srgbClr val="7F7F7F"/>
              </a:buClr>
              <a:buSzPts val="30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545D5-EEAE-02CB-3C96-DCC2D36056B2}"/>
              </a:ext>
            </a:extLst>
          </p:cNvPr>
          <p:cNvSpPr>
            <a:spLocks noGrp="1"/>
          </p:cNvSpPr>
          <p:nvPr>
            <p:ph type="title"/>
          </p:nvPr>
        </p:nvSpPr>
        <p:spPr/>
        <p:txBody>
          <a:bodyPr/>
          <a:lstStyle/>
          <a:p>
            <a:r>
              <a:rPr lang="en-US"/>
              <a:t>What is a computer?</a:t>
            </a:r>
            <a:endParaRPr lang="fr-CA"/>
          </a:p>
        </p:txBody>
      </p:sp>
      <p:sp>
        <p:nvSpPr>
          <p:cNvPr id="3" name="Text Placeholder 2">
            <a:extLst>
              <a:ext uri="{FF2B5EF4-FFF2-40B4-BE49-F238E27FC236}">
                <a16:creationId xmlns:a16="http://schemas.microsoft.com/office/drawing/2014/main" id="{5AAB7116-5105-FD54-A799-4DF53B75F35E}"/>
              </a:ext>
            </a:extLst>
          </p:cNvPr>
          <p:cNvSpPr>
            <a:spLocks noGrp="1"/>
          </p:cNvSpPr>
          <p:nvPr>
            <p:ph type="body" idx="1"/>
          </p:nvPr>
        </p:nvSpPr>
        <p:spPr/>
        <p:txBody>
          <a:bodyPr/>
          <a:lstStyle/>
          <a:p>
            <a:r>
              <a:rPr lang="en-US"/>
              <a:t>Take a guess…</a:t>
            </a:r>
            <a:endParaRPr lang="fr-CA"/>
          </a:p>
        </p:txBody>
      </p:sp>
      <p:pic>
        <p:nvPicPr>
          <p:cNvPr id="4" name="Google Shape;157;p6" descr="Related image">
            <a:extLst>
              <a:ext uri="{FF2B5EF4-FFF2-40B4-BE49-F238E27FC236}">
                <a16:creationId xmlns:a16="http://schemas.microsoft.com/office/drawing/2014/main" id="{4C6E1E72-00B4-63A7-BB36-556242FDF289}"/>
              </a:ext>
            </a:extLst>
          </p:cNvPr>
          <p:cNvPicPr preferRelativeResize="0">
            <a:picLocks/>
          </p:cNvPicPr>
          <p:nvPr/>
        </p:nvPicPr>
        <p:blipFill rotWithShape="1">
          <a:blip r:embed="rId2">
            <a:alphaModFix/>
          </a:blip>
          <a:srcRect t="9640" b="9195"/>
          <a:stretch/>
        </p:blipFill>
        <p:spPr>
          <a:xfrm>
            <a:off x="3223727" y="2582097"/>
            <a:ext cx="5181600" cy="3154262"/>
          </a:xfrm>
          <a:prstGeom prst="rect">
            <a:avLst/>
          </a:prstGeom>
          <a:noFill/>
          <a:ln>
            <a:noFill/>
          </a:ln>
        </p:spPr>
      </p:pic>
    </p:spTree>
    <p:extLst>
      <p:ext uri="{BB962C8B-B14F-4D97-AF65-F5344CB8AC3E}">
        <p14:creationId xmlns:p14="http://schemas.microsoft.com/office/powerpoint/2010/main" val="1285363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6CBB-9F6F-05D8-055E-1A75B4D190B0}"/>
              </a:ext>
            </a:extLst>
          </p:cNvPr>
          <p:cNvSpPr>
            <a:spLocks noGrp="1"/>
          </p:cNvSpPr>
          <p:nvPr>
            <p:ph type="title"/>
          </p:nvPr>
        </p:nvSpPr>
        <p:spPr/>
        <p:txBody>
          <a:bodyPr/>
          <a:lstStyle/>
          <a:p>
            <a:r>
              <a:rPr lang="en-US"/>
              <a:t>Is this a computer?</a:t>
            </a:r>
            <a:endParaRPr lang="fr-CA"/>
          </a:p>
        </p:txBody>
      </p:sp>
      <p:pic>
        <p:nvPicPr>
          <p:cNvPr id="4098" name="Picture 2" descr="Cell phone buying guide">
            <a:extLst>
              <a:ext uri="{FF2B5EF4-FFF2-40B4-BE49-F238E27FC236}">
                <a16:creationId xmlns:a16="http://schemas.microsoft.com/office/drawing/2014/main" id="{76A8B7D9-0F8F-7D82-AA30-9AFC9F8BCD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3556" y="2696559"/>
            <a:ext cx="3544888" cy="23589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39BBBEE-7892-21AE-49B4-47ECC77A9CA6}"/>
              </a:ext>
            </a:extLst>
          </p:cNvPr>
          <p:cNvSpPr txBox="1"/>
          <p:nvPr/>
        </p:nvSpPr>
        <p:spPr>
          <a:xfrm>
            <a:off x="5735572" y="2126287"/>
            <a:ext cx="960311" cy="461665"/>
          </a:xfrm>
          <a:prstGeom prst="rect">
            <a:avLst/>
          </a:prstGeom>
          <a:noFill/>
        </p:spPr>
        <p:txBody>
          <a:bodyPr wrap="square">
            <a:spAutoFit/>
          </a:bodyPr>
          <a:lstStyle/>
          <a:p>
            <a:r>
              <a:rPr lang="en-US" sz="2400">
                <a:solidFill>
                  <a:srgbClr val="00B050"/>
                </a:solidFill>
              </a:rPr>
              <a:t>Yes! </a:t>
            </a:r>
            <a:endParaRPr lang="fr-CA" sz="2400">
              <a:solidFill>
                <a:srgbClr val="00B050"/>
              </a:solidFill>
            </a:endParaRPr>
          </a:p>
        </p:txBody>
      </p:sp>
      <p:sp>
        <p:nvSpPr>
          <p:cNvPr id="5" name="TextBox 4">
            <a:extLst>
              <a:ext uri="{FF2B5EF4-FFF2-40B4-BE49-F238E27FC236}">
                <a16:creationId xmlns:a16="http://schemas.microsoft.com/office/drawing/2014/main" id="{A2EAAC93-5B5C-7A90-370B-1FB425A77598}"/>
              </a:ext>
            </a:extLst>
          </p:cNvPr>
          <p:cNvSpPr txBox="1"/>
          <p:nvPr/>
        </p:nvSpPr>
        <p:spPr>
          <a:xfrm>
            <a:off x="1719927" y="5354320"/>
            <a:ext cx="8991600" cy="646331"/>
          </a:xfrm>
          <a:prstGeom prst="rect">
            <a:avLst/>
          </a:prstGeom>
          <a:noFill/>
        </p:spPr>
        <p:txBody>
          <a:bodyPr wrap="square" rtlCol="0">
            <a:spAutoFit/>
          </a:bodyPr>
          <a:lstStyle/>
          <a:p>
            <a:r>
              <a:rPr lang="en-US"/>
              <a:t>Smartphones and tablets are hand-held computers, they have all the components of a computer in a very small and light size. </a:t>
            </a:r>
            <a:endParaRPr lang="fr-CA"/>
          </a:p>
        </p:txBody>
      </p:sp>
    </p:spTree>
    <p:extLst>
      <p:ext uri="{BB962C8B-B14F-4D97-AF65-F5344CB8AC3E}">
        <p14:creationId xmlns:p14="http://schemas.microsoft.com/office/powerpoint/2010/main" val="260305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648E7-92A3-E00D-D4FB-7032DC35EAAE}"/>
              </a:ext>
            </a:extLst>
          </p:cNvPr>
          <p:cNvSpPr>
            <a:spLocks noGrp="1"/>
          </p:cNvSpPr>
          <p:nvPr>
            <p:ph type="title"/>
          </p:nvPr>
        </p:nvSpPr>
        <p:spPr/>
        <p:txBody>
          <a:bodyPr/>
          <a:lstStyle/>
          <a:p>
            <a:r>
              <a:rPr lang="en-US"/>
              <a:t>Is this a computer?</a:t>
            </a:r>
            <a:endParaRPr lang="fr-CA"/>
          </a:p>
        </p:txBody>
      </p:sp>
      <p:pic>
        <p:nvPicPr>
          <p:cNvPr id="2050" name="Picture 2" descr="When shopping for a washing machine, cheaper may be better">
            <a:extLst>
              <a:ext uri="{FF2B5EF4-FFF2-40B4-BE49-F238E27FC236}">
                <a16:creationId xmlns:a16="http://schemas.microsoft.com/office/drawing/2014/main" id="{5CCEC3B5-FCE8-2CED-7584-B93E4C7B5F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8213" y="2581275"/>
            <a:ext cx="2695575" cy="16954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402142D-2D75-B32C-8C70-2C9495C019EA}"/>
              </a:ext>
            </a:extLst>
          </p:cNvPr>
          <p:cNvSpPr txBox="1"/>
          <p:nvPr/>
        </p:nvSpPr>
        <p:spPr>
          <a:xfrm>
            <a:off x="1442720" y="4500880"/>
            <a:ext cx="8991600" cy="646331"/>
          </a:xfrm>
          <a:prstGeom prst="rect">
            <a:avLst/>
          </a:prstGeom>
          <a:noFill/>
        </p:spPr>
        <p:txBody>
          <a:bodyPr wrap="square" rtlCol="0">
            <a:spAutoFit/>
          </a:bodyPr>
          <a:lstStyle/>
          <a:p>
            <a:r>
              <a:rPr lang="en-US"/>
              <a:t>A washing machine contains CPU, RAM and sets of codes to operate. It can even be reprogrammed and modern washing machines can be controlled using cellphones!</a:t>
            </a:r>
            <a:endParaRPr lang="fr-CA"/>
          </a:p>
        </p:txBody>
      </p:sp>
      <p:sp>
        <p:nvSpPr>
          <p:cNvPr id="5" name="TextBox 4">
            <a:extLst>
              <a:ext uri="{FF2B5EF4-FFF2-40B4-BE49-F238E27FC236}">
                <a16:creationId xmlns:a16="http://schemas.microsoft.com/office/drawing/2014/main" id="{15C767C5-4A66-E52B-BA57-FCE2E666EFD1}"/>
              </a:ext>
            </a:extLst>
          </p:cNvPr>
          <p:cNvSpPr txBox="1"/>
          <p:nvPr/>
        </p:nvSpPr>
        <p:spPr>
          <a:xfrm>
            <a:off x="5735572" y="2126287"/>
            <a:ext cx="960311" cy="461665"/>
          </a:xfrm>
          <a:prstGeom prst="rect">
            <a:avLst/>
          </a:prstGeom>
          <a:noFill/>
        </p:spPr>
        <p:txBody>
          <a:bodyPr wrap="square">
            <a:spAutoFit/>
          </a:bodyPr>
          <a:lstStyle/>
          <a:p>
            <a:r>
              <a:rPr lang="en-US" sz="2400">
                <a:solidFill>
                  <a:srgbClr val="00B050"/>
                </a:solidFill>
              </a:rPr>
              <a:t>Yes! </a:t>
            </a:r>
            <a:endParaRPr lang="fr-CA" sz="2400">
              <a:solidFill>
                <a:srgbClr val="00B050"/>
              </a:solidFill>
            </a:endParaRPr>
          </a:p>
        </p:txBody>
      </p:sp>
    </p:spTree>
    <p:extLst>
      <p:ext uri="{BB962C8B-B14F-4D97-AF65-F5344CB8AC3E}">
        <p14:creationId xmlns:p14="http://schemas.microsoft.com/office/powerpoint/2010/main" val="345376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CE681-E185-572D-9388-F633A37CDE55}"/>
              </a:ext>
            </a:extLst>
          </p:cNvPr>
          <p:cNvSpPr>
            <a:spLocks noGrp="1"/>
          </p:cNvSpPr>
          <p:nvPr>
            <p:ph type="title"/>
          </p:nvPr>
        </p:nvSpPr>
        <p:spPr/>
        <p:txBody>
          <a:bodyPr/>
          <a:lstStyle/>
          <a:p>
            <a:r>
              <a:rPr lang="en-US"/>
              <a:t>Is this a computer?</a:t>
            </a:r>
            <a:endParaRPr lang="fr-CA"/>
          </a:p>
        </p:txBody>
      </p:sp>
      <p:pic>
        <p:nvPicPr>
          <p:cNvPr id="3074" name="Picture 2" descr="Calculator - Wikipedia">
            <a:extLst>
              <a:ext uri="{FF2B5EF4-FFF2-40B4-BE49-F238E27FC236}">
                <a16:creationId xmlns:a16="http://schemas.microsoft.com/office/drawing/2014/main" id="{3FF2DFDD-9D47-6ADB-0C2C-DDE7583007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4800" y="2241867"/>
            <a:ext cx="2257425" cy="20288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CC53EDC-8644-B4A8-0777-7F65642CAB99}"/>
              </a:ext>
            </a:extLst>
          </p:cNvPr>
          <p:cNvSpPr txBox="1"/>
          <p:nvPr/>
        </p:nvSpPr>
        <p:spPr>
          <a:xfrm>
            <a:off x="1925480" y="4966176"/>
            <a:ext cx="8773000" cy="1200329"/>
          </a:xfrm>
          <a:prstGeom prst="rect">
            <a:avLst/>
          </a:prstGeom>
          <a:noFill/>
        </p:spPr>
        <p:txBody>
          <a:bodyPr wrap="square" rtlCol="0">
            <a:spAutoFit/>
          </a:bodyPr>
          <a:lstStyle/>
          <a:p>
            <a:r>
              <a:rPr lang="en-US"/>
              <a:t>While calculators do have input keyboards and a screen, a basic calculator is only programmed to perform basic calculations. While a computer is programmable and allows programs to run and produce intermediate results that are stored in memory and reused at later time. </a:t>
            </a:r>
            <a:endParaRPr lang="fr-CA"/>
          </a:p>
        </p:txBody>
      </p:sp>
      <p:sp>
        <p:nvSpPr>
          <p:cNvPr id="6" name="TextBox 5">
            <a:extLst>
              <a:ext uri="{FF2B5EF4-FFF2-40B4-BE49-F238E27FC236}">
                <a16:creationId xmlns:a16="http://schemas.microsoft.com/office/drawing/2014/main" id="{30A5C533-D609-5662-FA9C-C67E5A7F5C8D}"/>
              </a:ext>
            </a:extLst>
          </p:cNvPr>
          <p:cNvSpPr txBox="1"/>
          <p:nvPr/>
        </p:nvSpPr>
        <p:spPr>
          <a:xfrm>
            <a:off x="2844800" y="2414587"/>
            <a:ext cx="1320800" cy="461665"/>
          </a:xfrm>
          <a:prstGeom prst="rect">
            <a:avLst/>
          </a:prstGeom>
          <a:noFill/>
        </p:spPr>
        <p:txBody>
          <a:bodyPr wrap="square">
            <a:spAutoFit/>
          </a:bodyPr>
          <a:lstStyle/>
          <a:p>
            <a:r>
              <a:rPr lang="en-US" sz="2400">
                <a:solidFill>
                  <a:srgbClr val="C00000"/>
                </a:solidFill>
              </a:rPr>
              <a:t>No! </a:t>
            </a:r>
            <a:endParaRPr lang="fr-CA" sz="2400">
              <a:solidFill>
                <a:srgbClr val="C00000"/>
              </a:solidFill>
            </a:endParaRPr>
          </a:p>
        </p:txBody>
      </p:sp>
      <p:pic>
        <p:nvPicPr>
          <p:cNvPr id="3076" name="Picture 4" descr="Texas Instruments TI-84 Plus Graphing Calculator, Black">
            <a:extLst>
              <a:ext uri="{FF2B5EF4-FFF2-40B4-BE49-F238E27FC236}">
                <a16:creationId xmlns:a16="http://schemas.microsoft.com/office/drawing/2014/main" id="{90404B57-0DCA-DDCC-5E25-5D635863A2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7403" y="2396281"/>
            <a:ext cx="960311" cy="202882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5E004C6-706D-9868-1149-B9E1C65EB5D2}"/>
              </a:ext>
            </a:extLst>
          </p:cNvPr>
          <p:cNvSpPr txBox="1"/>
          <p:nvPr/>
        </p:nvSpPr>
        <p:spPr>
          <a:xfrm>
            <a:off x="6467092" y="2414587"/>
            <a:ext cx="960311" cy="461665"/>
          </a:xfrm>
          <a:prstGeom prst="rect">
            <a:avLst/>
          </a:prstGeom>
          <a:noFill/>
        </p:spPr>
        <p:txBody>
          <a:bodyPr wrap="square">
            <a:spAutoFit/>
          </a:bodyPr>
          <a:lstStyle/>
          <a:p>
            <a:r>
              <a:rPr lang="en-US" sz="2400">
                <a:solidFill>
                  <a:srgbClr val="00B050"/>
                </a:solidFill>
              </a:rPr>
              <a:t>Yes! </a:t>
            </a:r>
            <a:endParaRPr lang="fr-CA" sz="2400">
              <a:solidFill>
                <a:srgbClr val="00B050"/>
              </a:solidFill>
            </a:endParaRPr>
          </a:p>
        </p:txBody>
      </p:sp>
    </p:spTree>
    <p:extLst>
      <p:ext uri="{BB962C8B-B14F-4D97-AF65-F5344CB8AC3E}">
        <p14:creationId xmlns:p14="http://schemas.microsoft.com/office/powerpoint/2010/main" val="45248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C2CAB-3C9C-4AC4-0A83-A34EE9400DA5}"/>
              </a:ext>
            </a:extLst>
          </p:cNvPr>
          <p:cNvSpPr>
            <a:spLocks noGrp="1"/>
          </p:cNvSpPr>
          <p:nvPr>
            <p:ph type="title"/>
          </p:nvPr>
        </p:nvSpPr>
        <p:spPr/>
        <p:txBody>
          <a:bodyPr/>
          <a:lstStyle/>
          <a:p>
            <a:r>
              <a:rPr lang="en-US"/>
              <a:t>Is this a computer?</a:t>
            </a:r>
            <a:endParaRPr lang="fr-CA"/>
          </a:p>
        </p:txBody>
      </p:sp>
      <p:pic>
        <p:nvPicPr>
          <p:cNvPr id="5122" name="Picture 2" descr="Buy a Raspberry Pi 4 Model B – Raspberry Pi">
            <a:extLst>
              <a:ext uri="{FF2B5EF4-FFF2-40B4-BE49-F238E27FC236}">
                <a16:creationId xmlns:a16="http://schemas.microsoft.com/office/drawing/2014/main" id="{589BA9DD-49DF-2B34-C796-7498B6CD53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4073" y="2409984"/>
            <a:ext cx="3428135" cy="20380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B239415-B28C-909E-6963-C0AD94AF37D5}"/>
              </a:ext>
            </a:extLst>
          </p:cNvPr>
          <p:cNvSpPr txBox="1"/>
          <p:nvPr/>
        </p:nvSpPr>
        <p:spPr>
          <a:xfrm>
            <a:off x="1925480" y="4966176"/>
            <a:ext cx="8225778" cy="369332"/>
          </a:xfrm>
          <a:prstGeom prst="rect">
            <a:avLst/>
          </a:prstGeom>
          <a:noFill/>
        </p:spPr>
        <p:txBody>
          <a:bodyPr wrap="none" rtlCol="0">
            <a:spAutoFit/>
          </a:bodyPr>
          <a:lstStyle/>
          <a:p>
            <a:r>
              <a:rPr lang="en-US"/>
              <a:t>Yes! The Raspberry Pi is a credit-card-sized, single-board ARM </a:t>
            </a:r>
            <a:r>
              <a:rPr lang="en-US" err="1"/>
              <a:t>nanocomputer</a:t>
            </a:r>
            <a:r>
              <a:rPr lang="en-US"/>
              <a:t>.</a:t>
            </a:r>
            <a:endParaRPr lang="fr-CA"/>
          </a:p>
        </p:txBody>
      </p:sp>
    </p:spTree>
    <p:extLst>
      <p:ext uri="{BB962C8B-B14F-4D97-AF65-F5344CB8AC3E}">
        <p14:creationId xmlns:p14="http://schemas.microsoft.com/office/powerpoint/2010/main" val="353666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D6DB1-C420-9192-DB07-63F99EB6F5F4}"/>
              </a:ext>
            </a:extLst>
          </p:cNvPr>
          <p:cNvSpPr>
            <a:spLocks noGrp="1"/>
          </p:cNvSpPr>
          <p:nvPr>
            <p:ph type="title"/>
          </p:nvPr>
        </p:nvSpPr>
        <p:spPr/>
        <p:txBody>
          <a:bodyPr/>
          <a:lstStyle/>
          <a:p>
            <a:r>
              <a:rPr lang="en-US"/>
              <a:t>What is a computer - definition</a:t>
            </a:r>
            <a:endParaRPr lang="fr-CA"/>
          </a:p>
        </p:txBody>
      </p:sp>
      <p:sp>
        <p:nvSpPr>
          <p:cNvPr id="3" name="Text Placeholder 2">
            <a:extLst>
              <a:ext uri="{FF2B5EF4-FFF2-40B4-BE49-F238E27FC236}">
                <a16:creationId xmlns:a16="http://schemas.microsoft.com/office/drawing/2014/main" id="{C3249B29-E0CA-9140-3BF5-DE5733B05EF9}"/>
              </a:ext>
            </a:extLst>
          </p:cNvPr>
          <p:cNvSpPr>
            <a:spLocks noGrp="1"/>
          </p:cNvSpPr>
          <p:nvPr>
            <p:ph type="body" idx="1"/>
          </p:nvPr>
        </p:nvSpPr>
        <p:spPr>
          <a:xfrm>
            <a:off x="838200" y="1825625"/>
            <a:ext cx="6533293" cy="4351338"/>
          </a:xfrm>
        </p:spPr>
        <p:txBody>
          <a:bodyPr>
            <a:normAutofit fontScale="92500" lnSpcReduction="10000"/>
          </a:bodyPr>
          <a:lstStyle/>
          <a:p>
            <a:r>
              <a:rPr lang="en-US" sz="3200"/>
              <a:t>A </a:t>
            </a:r>
            <a:r>
              <a:rPr lang="en-US" sz="3200" b="1">
                <a:solidFill>
                  <a:srgbClr val="0055A4"/>
                </a:solidFill>
              </a:rPr>
              <a:t>computer</a:t>
            </a:r>
            <a:r>
              <a:rPr lang="en-US" sz="3200"/>
              <a:t> is an electromechanical device designed to (1) store </a:t>
            </a:r>
            <a:r>
              <a:rPr lang="en-US" sz="3200" b="1"/>
              <a:t>information</a:t>
            </a:r>
            <a:r>
              <a:rPr lang="en-US" sz="3200"/>
              <a:t> and (2) change that information through human and programmatic interaction (</a:t>
            </a:r>
            <a:r>
              <a:rPr lang="en-US" sz="3200" b="1"/>
              <a:t>processes</a:t>
            </a:r>
            <a:r>
              <a:rPr lang="en-US" sz="3200"/>
              <a:t>)</a:t>
            </a:r>
          </a:p>
          <a:p>
            <a:r>
              <a:rPr lang="en-US" sz="3200"/>
              <a:t>A </a:t>
            </a:r>
            <a:r>
              <a:rPr lang="en-US" sz="3200" b="1">
                <a:solidFill>
                  <a:srgbClr val="0055A4"/>
                </a:solidFill>
              </a:rPr>
              <a:t>computer</a:t>
            </a:r>
            <a:r>
              <a:rPr lang="en-US" sz="3200"/>
              <a:t> almost always contains: (1) System Unit (CPU, RAM, Hard drives) and (2) Peripherals (Monitors, Keyboards, Mouse, etc.)</a:t>
            </a:r>
            <a:endParaRPr lang="fr-CA"/>
          </a:p>
        </p:txBody>
      </p:sp>
      <p:pic>
        <p:nvPicPr>
          <p:cNvPr id="4" name="Google Shape;176;p4" descr="Image result for computer">
            <a:extLst>
              <a:ext uri="{FF2B5EF4-FFF2-40B4-BE49-F238E27FC236}">
                <a16:creationId xmlns:a16="http://schemas.microsoft.com/office/drawing/2014/main" id="{7D4ABCC0-01B9-A2B2-C5F9-68C43FA1D1CB}"/>
              </a:ext>
            </a:extLst>
          </p:cNvPr>
          <p:cNvPicPr preferRelativeResize="0"/>
          <p:nvPr/>
        </p:nvPicPr>
        <p:blipFill rotWithShape="1">
          <a:blip r:embed="rId2">
            <a:alphaModFix/>
          </a:blip>
          <a:srcRect/>
          <a:stretch/>
        </p:blipFill>
        <p:spPr>
          <a:xfrm>
            <a:off x="7371493" y="2103016"/>
            <a:ext cx="4386982" cy="3581210"/>
          </a:xfrm>
          <a:prstGeom prst="rect">
            <a:avLst/>
          </a:prstGeom>
          <a:noFill/>
          <a:ln>
            <a:noFill/>
          </a:ln>
        </p:spPr>
      </p:pic>
    </p:spTree>
    <p:extLst>
      <p:ext uri="{BB962C8B-B14F-4D97-AF65-F5344CB8AC3E}">
        <p14:creationId xmlns:p14="http://schemas.microsoft.com/office/powerpoint/2010/main" val="3286941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99DBC-EFF9-6E65-021B-18D1FA1F45AC}"/>
              </a:ext>
            </a:extLst>
          </p:cNvPr>
          <p:cNvSpPr>
            <a:spLocks noGrp="1"/>
          </p:cNvSpPr>
          <p:nvPr>
            <p:ph type="title"/>
          </p:nvPr>
        </p:nvSpPr>
        <p:spPr/>
        <p:txBody>
          <a:bodyPr/>
          <a:lstStyle/>
          <a:p>
            <a:r>
              <a:rPr lang="en-US"/>
              <a:t>Other examples of computers…</a:t>
            </a:r>
            <a:endParaRPr lang="fr-CA"/>
          </a:p>
        </p:txBody>
      </p:sp>
      <p:sp>
        <p:nvSpPr>
          <p:cNvPr id="3" name="Text Placeholder 2">
            <a:extLst>
              <a:ext uri="{FF2B5EF4-FFF2-40B4-BE49-F238E27FC236}">
                <a16:creationId xmlns:a16="http://schemas.microsoft.com/office/drawing/2014/main" id="{FE7F7EC4-8701-8812-1D61-07B8F547BFFB}"/>
              </a:ext>
            </a:extLst>
          </p:cNvPr>
          <p:cNvSpPr>
            <a:spLocks noGrp="1"/>
          </p:cNvSpPr>
          <p:nvPr>
            <p:ph type="body" idx="1"/>
          </p:nvPr>
        </p:nvSpPr>
        <p:spPr>
          <a:xfrm>
            <a:off x="883920" y="1757680"/>
            <a:ext cx="7162800" cy="4419282"/>
          </a:xfrm>
        </p:spPr>
        <p:txBody>
          <a:bodyPr>
            <a:normAutofit lnSpcReduction="10000"/>
          </a:bodyPr>
          <a:lstStyle/>
          <a:p>
            <a:r>
              <a:rPr lang="en-US"/>
              <a:t>Wearables: Fitness trackers, smart watches, etc.</a:t>
            </a:r>
          </a:p>
          <a:p>
            <a:r>
              <a:rPr lang="en-US"/>
              <a:t>Game consoles such as PS5, XBOX, Switch, etc.</a:t>
            </a:r>
          </a:p>
          <a:p>
            <a:r>
              <a:rPr lang="en-US"/>
              <a:t>Servers: these are large computers that serves up information to other computers on a network, whenever you use the internet, you are using data stored on server somewhere in the world.</a:t>
            </a:r>
            <a:endParaRPr lang="fr-CA"/>
          </a:p>
        </p:txBody>
      </p:sp>
      <p:pic>
        <p:nvPicPr>
          <p:cNvPr id="6146" name="Picture 2" descr="Server Clustering and How It Works - RackSolutions">
            <a:extLst>
              <a:ext uri="{FF2B5EF4-FFF2-40B4-BE49-F238E27FC236}">
                <a16:creationId xmlns:a16="http://schemas.microsoft.com/office/drawing/2014/main" id="{3F3A4B9C-CF69-FCA6-6F60-8B83A20B3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1050" y="4341495"/>
            <a:ext cx="3145790" cy="1761642"/>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ow to find the best gaming console for you in 2023 | Engadget">
            <a:extLst>
              <a:ext uri="{FF2B5EF4-FFF2-40B4-BE49-F238E27FC236}">
                <a16:creationId xmlns:a16="http://schemas.microsoft.com/office/drawing/2014/main" id="{63DB34B3-A19D-281A-B975-6E3F4A1B3E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6625" y="2631757"/>
            <a:ext cx="2834640" cy="1594485"/>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B1BE0FFA-5726-3DF6-A72E-C133101EA1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1790" y="1451551"/>
            <a:ext cx="1464310" cy="1064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529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WelcomeDoc">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3</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WelcomeDoc</vt:lpstr>
      <vt:lpstr> Technical Support (420-1N6-AB) Introduction to computers</vt:lpstr>
      <vt:lpstr>Outline</vt:lpstr>
      <vt:lpstr>What is a computer?</vt:lpstr>
      <vt:lpstr>Is this a computer?</vt:lpstr>
      <vt:lpstr>Is this a computer?</vt:lpstr>
      <vt:lpstr>Is this a computer?</vt:lpstr>
      <vt:lpstr>Is this a computer?</vt:lpstr>
      <vt:lpstr>What is a computer - definition</vt:lpstr>
      <vt:lpstr>Other examples of computers…</vt:lpstr>
      <vt:lpstr>What is a computer – Basic properties</vt:lpstr>
      <vt:lpstr> A Historical Introduction (Bonus)</vt:lpstr>
      <vt:lpstr>A museum of computers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2023-08-18T16:26:01Z</dcterms:created>
  <dcterms:modified xsi:type="dcterms:W3CDTF">2023-08-22T14:32:37Z</dcterms:modified>
</cp:coreProperties>
</file>