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82"/>
  </p:notesMasterIdLst>
  <p:sldIdLst>
    <p:sldId id="319" r:id="rId3"/>
    <p:sldId id="338" r:id="rId4"/>
    <p:sldId id="341" r:id="rId5"/>
    <p:sldId id="308" r:id="rId6"/>
    <p:sldId id="342" r:id="rId7"/>
    <p:sldId id="309" r:id="rId8"/>
    <p:sldId id="310" r:id="rId9"/>
    <p:sldId id="311" r:id="rId10"/>
    <p:sldId id="312" r:id="rId11"/>
    <p:sldId id="313" r:id="rId12"/>
    <p:sldId id="314" r:id="rId13"/>
    <p:sldId id="315" r:id="rId14"/>
    <p:sldId id="317" r:id="rId15"/>
    <p:sldId id="318" r:id="rId16"/>
    <p:sldId id="321" r:id="rId17"/>
    <p:sldId id="320" r:id="rId18"/>
    <p:sldId id="322" r:id="rId19"/>
    <p:sldId id="323" r:id="rId20"/>
    <p:sldId id="339" r:id="rId21"/>
    <p:sldId id="340" r:id="rId22"/>
    <p:sldId id="343" r:id="rId23"/>
    <p:sldId id="275" r:id="rId24"/>
    <p:sldId id="276" r:id="rId25"/>
    <p:sldId id="277" r:id="rId26"/>
    <p:sldId id="278" r:id="rId27"/>
    <p:sldId id="279" r:id="rId28"/>
    <p:sldId id="282" r:id="rId29"/>
    <p:sldId id="283" r:id="rId30"/>
    <p:sldId id="284" r:id="rId31"/>
    <p:sldId id="285" r:id="rId32"/>
    <p:sldId id="334" r:id="rId33"/>
    <p:sldId id="336" r:id="rId34"/>
    <p:sldId id="335" r:id="rId35"/>
    <p:sldId id="337" r:id="rId36"/>
    <p:sldId id="296" r:id="rId37"/>
    <p:sldId id="297" r:id="rId38"/>
    <p:sldId id="298" r:id="rId39"/>
    <p:sldId id="299" r:id="rId40"/>
    <p:sldId id="300" r:id="rId41"/>
    <p:sldId id="301" r:id="rId42"/>
    <p:sldId id="344" r:id="rId43"/>
    <p:sldId id="258" r:id="rId44"/>
    <p:sldId id="324" r:id="rId45"/>
    <p:sldId id="325" r:id="rId46"/>
    <p:sldId id="326" r:id="rId47"/>
    <p:sldId id="287" r:id="rId48"/>
    <p:sldId id="327" r:id="rId49"/>
    <p:sldId id="331" r:id="rId50"/>
    <p:sldId id="266" r:id="rId51"/>
    <p:sldId id="267" r:id="rId52"/>
    <p:sldId id="328" r:id="rId53"/>
    <p:sldId id="368" r:id="rId54"/>
    <p:sldId id="271" r:id="rId55"/>
    <p:sldId id="332" r:id="rId56"/>
    <p:sldId id="272" r:id="rId57"/>
    <p:sldId id="273" r:id="rId58"/>
    <p:sldId id="274" r:id="rId59"/>
    <p:sldId id="329" r:id="rId60"/>
    <p:sldId id="346" r:id="rId61"/>
    <p:sldId id="347" r:id="rId62"/>
    <p:sldId id="348" r:id="rId63"/>
    <p:sldId id="363" r:id="rId64"/>
    <p:sldId id="364" r:id="rId65"/>
    <p:sldId id="349" r:id="rId66"/>
    <p:sldId id="365" r:id="rId67"/>
    <p:sldId id="350" r:id="rId68"/>
    <p:sldId id="367" r:id="rId69"/>
    <p:sldId id="352" r:id="rId70"/>
    <p:sldId id="330" r:id="rId71"/>
    <p:sldId id="353" r:id="rId72"/>
    <p:sldId id="354" r:id="rId73"/>
    <p:sldId id="355" r:id="rId74"/>
    <p:sldId id="356" r:id="rId75"/>
    <p:sldId id="358" r:id="rId76"/>
    <p:sldId id="359" r:id="rId77"/>
    <p:sldId id="257" r:id="rId78"/>
    <p:sldId id="360" r:id="rId79"/>
    <p:sldId id="361" r:id="rId80"/>
    <p:sldId id="264"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EEF00-5FDD-4C87-8D7F-5B342776E2DF}" v="1577" dt="2023-11-08T00:37:4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viewProps" Target="view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microsoft.com/office/2016/11/relationships/changesInfo" Target="changesInfos/changesInfo1.xml"/><Relationship Id="rId61" Type="http://schemas.openxmlformats.org/officeDocument/2006/relationships/slide" Target="slides/slide59.xml"/><Relationship Id="rId8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B4E322C8-4D94-4F02-B244-523356365A1D}"/>
    <pc:docChg chg="custSel modSld sldOrd">
      <pc:chgData name="Youmna Badawy" userId="b530a2ca-c296-40d9-b563-89c5f82abcf4" providerId="ADAL" clId="{B4E322C8-4D94-4F02-B244-523356365A1D}" dt="2023-10-17T18:05:48.889" v="704"/>
      <pc:docMkLst>
        <pc:docMk/>
      </pc:docMkLst>
      <pc:sldChg chg="modSp mod">
        <pc:chgData name="Youmna Badawy" userId="b530a2ca-c296-40d9-b563-89c5f82abcf4" providerId="ADAL" clId="{B4E322C8-4D94-4F02-B244-523356365A1D}" dt="2023-10-17T17:55:53.555" v="698" actId="115"/>
        <pc:sldMkLst>
          <pc:docMk/>
          <pc:sldMk cId="0" sldId="277"/>
        </pc:sldMkLst>
        <pc:spChg chg="mod">
          <ac:chgData name="Youmna Badawy" userId="b530a2ca-c296-40d9-b563-89c5f82abcf4" providerId="ADAL" clId="{B4E322C8-4D94-4F02-B244-523356365A1D}" dt="2023-10-17T17:55:53.555" v="698" actId="115"/>
          <ac:spMkLst>
            <pc:docMk/>
            <pc:sldMk cId="0" sldId="277"/>
            <ac:spMk id="262" creationId="{00000000-0000-0000-0000-000000000000}"/>
          </ac:spMkLst>
        </pc:spChg>
      </pc:sldChg>
      <pc:sldChg chg="ord">
        <pc:chgData name="Youmna Badawy" userId="b530a2ca-c296-40d9-b563-89c5f82abcf4" providerId="ADAL" clId="{B4E322C8-4D94-4F02-B244-523356365A1D}" dt="2023-10-17T17:56:48.537" v="700"/>
        <pc:sldMkLst>
          <pc:docMk/>
          <pc:sldMk cId="0" sldId="296"/>
        </pc:sldMkLst>
      </pc:sldChg>
      <pc:sldChg chg="ord">
        <pc:chgData name="Youmna Badawy" userId="b530a2ca-c296-40d9-b563-89c5f82abcf4" providerId="ADAL" clId="{B4E322C8-4D94-4F02-B244-523356365A1D}" dt="2023-10-17T17:56:48.537" v="700"/>
        <pc:sldMkLst>
          <pc:docMk/>
          <pc:sldMk cId="0" sldId="297"/>
        </pc:sldMkLst>
      </pc:sldChg>
      <pc:sldChg chg="modSp mod ord">
        <pc:chgData name="Youmna Badawy" userId="b530a2ca-c296-40d9-b563-89c5f82abcf4" providerId="ADAL" clId="{B4E322C8-4D94-4F02-B244-523356365A1D}" dt="2023-10-17T17:57:44.894" v="701" actId="33524"/>
        <pc:sldMkLst>
          <pc:docMk/>
          <pc:sldMk cId="0" sldId="298"/>
        </pc:sldMkLst>
        <pc:spChg chg="mod">
          <ac:chgData name="Youmna Badawy" userId="b530a2ca-c296-40d9-b563-89c5f82abcf4" providerId="ADAL" clId="{B4E322C8-4D94-4F02-B244-523356365A1D}" dt="2023-10-17T17:57:44.894" v="701" actId="33524"/>
          <ac:spMkLst>
            <pc:docMk/>
            <pc:sldMk cId="0" sldId="298"/>
            <ac:spMk id="394" creationId="{00000000-0000-0000-0000-000000000000}"/>
          </ac:spMkLst>
        </pc:spChg>
      </pc:sldChg>
      <pc:sldChg chg="ord">
        <pc:chgData name="Youmna Badawy" userId="b530a2ca-c296-40d9-b563-89c5f82abcf4" providerId="ADAL" clId="{B4E322C8-4D94-4F02-B244-523356365A1D}" dt="2023-10-17T17:56:48.537" v="700"/>
        <pc:sldMkLst>
          <pc:docMk/>
          <pc:sldMk cId="0" sldId="299"/>
        </pc:sldMkLst>
      </pc:sldChg>
      <pc:sldChg chg="ord">
        <pc:chgData name="Youmna Badawy" userId="b530a2ca-c296-40d9-b563-89c5f82abcf4" providerId="ADAL" clId="{B4E322C8-4D94-4F02-B244-523356365A1D}" dt="2023-10-17T17:56:48.537" v="700"/>
        <pc:sldMkLst>
          <pc:docMk/>
          <pc:sldMk cId="0" sldId="300"/>
        </pc:sldMkLst>
      </pc:sldChg>
      <pc:sldChg chg="ord">
        <pc:chgData name="Youmna Badawy" userId="b530a2ca-c296-40d9-b563-89c5f82abcf4" providerId="ADAL" clId="{B4E322C8-4D94-4F02-B244-523356365A1D}" dt="2023-10-17T17:56:48.537" v="700"/>
        <pc:sldMkLst>
          <pc:docMk/>
          <pc:sldMk cId="0" sldId="301"/>
        </pc:sldMkLst>
      </pc:sldChg>
      <pc:sldChg chg="addSp delSp modSp mod ord">
        <pc:chgData name="Youmna Badawy" userId="b530a2ca-c296-40d9-b563-89c5f82abcf4" providerId="ADAL" clId="{B4E322C8-4D94-4F02-B244-523356365A1D}" dt="2023-10-17T17:52:23.453" v="694" actId="478"/>
        <pc:sldMkLst>
          <pc:docMk/>
          <pc:sldMk cId="2070788351" sldId="323"/>
        </pc:sldMkLst>
        <pc:graphicFrameChg chg="add del modGraphic">
          <ac:chgData name="Youmna Badawy" userId="b530a2ca-c296-40d9-b563-89c5f82abcf4" providerId="ADAL" clId="{B4E322C8-4D94-4F02-B244-523356365A1D}" dt="2023-10-17T17:52:23.453" v="694" actId="478"/>
          <ac:graphicFrameMkLst>
            <pc:docMk/>
            <pc:sldMk cId="2070788351" sldId="323"/>
            <ac:graphicFrameMk id="5" creationId="{8814269D-C012-259D-476C-A68CF21F14D8}"/>
          </ac:graphicFrameMkLst>
        </pc:graphicFrameChg>
      </pc:sldChg>
      <pc:sldChg chg="ord">
        <pc:chgData name="Youmna Badawy" userId="b530a2ca-c296-40d9-b563-89c5f82abcf4" providerId="ADAL" clId="{B4E322C8-4D94-4F02-B244-523356365A1D}" dt="2023-10-17T18:05:48.889" v="704"/>
        <pc:sldMkLst>
          <pc:docMk/>
          <pc:sldMk cId="3082694317" sldId="336"/>
        </pc:sldMkLst>
      </pc:sldChg>
      <pc:sldChg chg="modSp mod">
        <pc:chgData name="Youmna Badawy" userId="b530a2ca-c296-40d9-b563-89c5f82abcf4" providerId="ADAL" clId="{B4E322C8-4D94-4F02-B244-523356365A1D}" dt="2023-10-17T18:00:35.984" v="702" actId="313"/>
        <pc:sldMkLst>
          <pc:docMk/>
          <pc:sldMk cId="1038051485" sldId="337"/>
        </pc:sldMkLst>
        <pc:spChg chg="mod">
          <ac:chgData name="Youmna Badawy" userId="b530a2ca-c296-40d9-b563-89c5f82abcf4" providerId="ADAL" clId="{B4E322C8-4D94-4F02-B244-523356365A1D}" dt="2023-10-17T18:00:35.984" v="702" actId="313"/>
          <ac:spMkLst>
            <pc:docMk/>
            <pc:sldMk cId="1038051485" sldId="337"/>
            <ac:spMk id="2" creationId="{044F4AC8-9B4F-32FF-620F-E9227049D10A}"/>
          </ac:spMkLst>
        </pc:spChg>
      </pc:sldChg>
      <pc:sldChg chg="modSp mod ord">
        <pc:chgData name="Youmna Badawy" userId="b530a2ca-c296-40d9-b563-89c5f82abcf4" providerId="ADAL" clId="{B4E322C8-4D94-4F02-B244-523356365A1D}" dt="2023-10-17T17:52:01.707" v="690"/>
        <pc:sldMkLst>
          <pc:docMk/>
          <pc:sldMk cId="346578089" sldId="343"/>
        </pc:sldMkLst>
        <pc:spChg chg="mod">
          <ac:chgData name="Youmna Badawy" userId="b530a2ca-c296-40d9-b563-89c5f82abcf4" providerId="ADAL" clId="{B4E322C8-4D94-4F02-B244-523356365A1D}" dt="2023-10-17T17:27:57.178" v="27" actId="20577"/>
          <ac:spMkLst>
            <pc:docMk/>
            <pc:sldMk cId="346578089" sldId="343"/>
            <ac:spMk id="2" creationId="{2A22D924-D92E-5699-D2AC-6287B8BB18DC}"/>
          </ac:spMkLst>
        </pc:spChg>
        <pc:spChg chg="mod">
          <ac:chgData name="Youmna Badawy" userId="b530a2ca-c296-40d9-b563-89c5f82abcf4" providerId="ADAL" clId="{B4E322C8-4D94-4F02-B244-523356365A1D}" dt="2023-10-17T17:43:35.129" v="688" actId="6549"/>
          <ac:spMkLst>
            <pc:docMk/>
            <pc:sldMk cId="346578089" sldId="343"/>
            <ac:spMk id="3" creationId="{772FF305-9A7E-D5CD-CE4A-245BEF3E926D}"/>
          </ac:spMkLst>
        </pc:spChg>
      </pc:sldChg>
      <pc:sldChg chg="ord">
        <pc:chgData name="Youmna Badawy" userId="b530a2ca-c296-40d9-b563-89c5f82abcf4" providerId="ADAL" clId="{B4E322C8-4D94-4F02-B244-523356365A1D}" dt="2023-10-17T17:56:48.537" v="700"/>
        <pc:sldMkLst>
          <pc:docMk/>
          <pc:sldMk cId="3086790252" sldId="344"/>
        </pc:sldMkLst>
      </pc:sldChg>
    </pc:docChg>
  </pc:docChgLst>
  <pc:docChgLst>
    <pc:chgData name="Youmna Badawy" userId="S::youmna.badawy@johnabbott.qc.ca::b530a2ca-c296-40d9-b563-89c5f82abcf4" providerId="AD" clId="Web-{A5063B9D-6002-3A78-A904-8CE0E14AF35D}"/>
    <pc:docChg chg="addSld">
      <pc:chgData name="Youmna Badawy" userId="S::youmna.badawy@johnabbott.qc.ca::b530a2ca-c296-40d9-b563-89c5f82abcf4" providerId="AD" clId="Web-{A5063B9D-6002-3A78-A904-8CE0E14AF35D}" dt="2023-10-18T13:05:41.723" v="0"/>
      <pc:docMkLst>
        <pc:docMk/>
      </pc:docMkLst>
      <pc:sldChg chg="new">
        <pc:chgData name="Youmna Badawy" userId="S::youmna.badawy@johnabbott.qc.ca::b530a2ca-c296-40d9-b563-89c5f82abcf4" providerId="AD" clId="Web-{A5063B9D-6002-3A78-A904-8CE0E14AF35D}" dt="2023-10-18T13:05:41.723" v="0"/>
        <pc:sldMkLst>
          <pc:docMk/>
          <pc:sldMk cId="3501512695" sldId="362"/>
        </pc:sldMkLst>
      </pc:sldChg>
    </pc:docChg>
  </pc:docChgLst>
  <pc:docChgLst>
    <pc:chgData name="Youmna Badawy" userId="b530a2ca-c296-40d9-b563-89c5f82abcf4" providerId="ADAL" clId="{230EEF00-5FDD-4C87-8D7F-5B342776E2DF}"/>
    <pc:docChg chg="undo redo custSel addSld delSld modSld sldOrd">
      <pc:chgData name="Youmna Badawy" userId="b530a2ca-c296-40d9-b563-89c5f82abcf4" providerId="ADAL" clId="{230EEF00-5FDD-4C87-8D7F-5B342776E2DF}" dt="2023-11-08T00:43:54.050" v="7843"/>
      <pc:docMkLst>
        <pc:docMk/>
      </pc:docMkLst>
      <pc:sldChg chg="del">
        <pc:chgData name="Youmna Badawy" userId="b530a2ca-c296-40d9-b563-89c5f82abcf4" providerId="ADAL" clId="{230EEF00-5FDD-4C87-8D7F-5B342776E2DF}" dt="2023-10-11T02:30:46.102" v="1472" actId="47"/>
        <pc:sldMkLst>
          <pc:docMk/>
          <pc:sldMk cId="109857222" sldId="256"/>
        </pc:sldMkLst>
      </pc:sldChg>
      <pc:sldChg chg="add">
        <pc:chgData name="Youmna Badawy" userId="b530a2ca-c296-40d9-b563-89c5f82abcf4" providerId="ADAL" clId="{230EEF00-5FDD-4C87-8D7F-5B342776E2DF}" dt="2023-10-17T16:27:20.531" v="7506"/>
        <pc:sldMkLst>
          <pc:docMk/>
          <pc:sldMk cId="0" sldId="257"/>
        </pc:sldMkLst>
      </pc:sldChg>
      <pc:sldChg chg="addSp delSp modSp new del mod">
        <pc:chgData name="Youmna Badawy" userId="b530a2ca-c296-40d9-b563-89c5f82abcf4" providerId="ADAL" clId="{230EEF00-5FDD-4C87-8D7F-5B342776E2DF}" dt="2023-10-11T02:09:47.874" v="35" actId="47"/>
        <pc:sldMkLst>
          <pc:docMk/>
          <pc:sldMk cId="407836148" sldId="257"/>
        </pc:sldMkLst>
        <pc:spChg chg="del">
          <ac:chgData name="Youmna Badawy" userId="b530a2ca-c296-40d9-b563-89c5f82abcf4" providerId="ADAL" clId="{230EEF00-5FDD-4C87-8D7F-5B342776E2DF}" dt="2023-10-11T02:09:07.278" v="4" actId="478"/>
          <ac:spMkLst>
            <pc:docMk/>
            <pc:sldMk cId="407836148" sldId="257"/>
            <ac:spMk id="3" creationId="{38456A93-8D66-D2F2-9063-C6F1EEC436BE}"/>
          </ac:spMkLst>
        </pc:spChg>
        <pc:picChg chg="add del mod">
          <ac:chgData name="Youmna Badawy" userId="b530a2ca-c296-40d9-b563-89c5f82abcf4" providerId="ADAL" clId="{230EEF00-5FDD-4C87-8D7F-5B342776E2DF}" dt="2023-10-11T02:09:25.757" v="9" actId="21"/>
          <ac:picMkLst>
            <pc:docMk/>
            <pc:sldMk cId="407836148" sldId="257"/>
            <ac:picMk id="1026" creationId="{22254D5B-7AC9-7BE5-4FF8-9F5991D24D4E}"/>
          </ac:picMkLst>
        </pc:picChg>
      </pc:sldChg>
      <pc:sldChg chg="modSp add mod ord">
        <pc:chgData name="Youmna Badawy" userId="b530a2ca-c296-40d9-b563-89c5f82abcf4" providerId="ADAL" clId="{230EEF00-5FDD-4C87-8D7F-5B342776E2DF}" dt="2023-10-17T03:20:12.532" v="5601"/>
        <pc:sldMkLst>
          <pc:docMk/>
          <pc:sldMk cId="0" sldId="258"/>
        </pc:sldMkLst>
        <pc:spChg chg="mod">
          <ac:chgData name="Youmna Badawy" userId="b530a2ca-c296-40d9-b563-89c5f82abcf4" providerId="ADAL" clId="{230EEF00-5FDD-4C87-8D7F-5B342776E2DF}" dt="2023-10-11T02:59:30.001" v="3352" actId="20577"/>
          <ac:spMkLst>
            <pc:docMk/>
            <pc:sldMk cId="0" sldId="258"/>
            <ac:spMk id="143" creationId="{00000000-0000-0000-0000-000000000000}"/>
          </ac:spMkLst>
        </pc:spChg>
      </pc:sldChg>
      <pc:sldChg chg="add">
        <pc:chgData name="Youmna Badawy" userId="b530a2ca-c296-40d9-b563-89c5f82abcf4" providerId="ADAL" clId="{230EEF00-5FDD-4C87-8D7F-5B342776E2DF}" dt="2023-10-17T16:27:20.531" v="7506"/>
        <pc:sldMkLst>
          <pc:docMk/>
          <pc:sldMk cId="0" sldId="264"/>
        </pc:sldMkLst>
      </pc:sldChg>
      <pc:sldChg chg="add">
        <pc:chgData name="Youmna Badawy" userId="b530a2ca-c296-40d9-b563-89c5f82abcf4" providerId="ADAL" clId="{230EEF00-5FDD-4C87-8D7F-5B342776E2DF}" dt="2023-11-08T00:37:36.534" v="7819"/>
        <pc:sldMkLst>
          <pc:docMk/>
          <pc:sldMk cId="0" sldId="266"/>
        </pc:sldMkLst>
      </pc:sldChg>
      <pc:sldChg chg="add">
        <pc:chgData name="Youmna Badawy" userId="b530a2ca-c296-40d9-b563-89c5f82abcf4" providerId="ADAL" clId="{230EEF00-5FDD-4C87-8D7F-5B342776E2DF}" dt="2023-11-08T00:37:49.761" v="7822"/>
        <pc:sldMkLst>
          <pc:docMk/>
          <pc:sldMk cId="0" sldId="267"/>
        </pc:sldMkLst>
      </pc:sldChg>
      <pc:sldChg chg="modSp add mod">
        <pc:chgData name="Youmna Badawy" userId="b530a2ca-c296-40d9-b563-89c5f82abcf4" providerId="ADAL" clId="{230EEF00-5FDD-4C87-8D7F-5B342776E2DF}" dt="2023-11-08T00:39:39.217" v="7837" actId="20577"/>
        <pc:sldMkLst>
          <pc:docMk/>
          <pc:sldMk cId="0" sldId="271"/>
        </pc:sldMkLst>
        <pc:spChg chg="mod">
          <ac:chgData name="Youmna Badawy" userId="b530a2ca-c296-40d9-b563-89c5f82abcf4" providerId="ADAL" clId="{230EEF00-5FDD-4C87-8D7F-5B342776E2DF}" dt="2023-11-08T00:39:39.217" v="7837" actId="20577"/>
          <ac:spMkLst>
            <pc:docMk/>
            <pc:sldMk cId="0" sldId="271"/>
            <ac:spMk id="224" creationId="{00000000-0000-0000-0000-000000000000}"/>
          </ac:spMkLst>
        </pc:spChg>
        <pc:picChg chg="mod">
          <ac:chgData name="Youmna Badawy" userId="b530a2ca-c296-40d9-b563-89c5f82abcf4" providerId="ADAL" clId="{230EEF00-5FDD-4C87-8D7F-5B342776E2DF}" dt="2023-11-08T00:39:37.740" v="7835" actId="1076"/>
          <ac:picMkLst>
            <pc:docMk/>
            <pc:sldMk cId="0" sldId="271"/>
            <ac:picMk id="223" creationId="{00000000-0000-0000-0000-000000000000}"/>
          </ac:picMkLst>
        </pc:picChg>
      </pc:sldChg>
      <pc:sldChg chg="add">
        <pc:chgData name="Youmna Badawy" userId="b530a2ca-c296-40d9-b563-89c5f82abcf4" providerId="ADAL" clId="{230EEF00-5FDD-4C87-8D7F-5B342776E2DF}" dt="2023-11-03T21:36:35.848" v="7812"/>
        <pc:sldMkLst>
          <pc:docMk/>
          <pc:sldMk cId="0" sldId="272"/>
        </pc:sldMkLst>
      </pc:sldChg>
      <pc:sldChg chg="add">
        <pc:chgData name="Youmna Badawy" userId="b530a2ca-c296-40d9-b563-89c5f82abcf4" providerId="ADAL" clId="{230EEF00-5FDD-4C87-8D7F-5B342776E2DF}" dt="2023-11-03T21:36:35.848" v="7812"/>
        <pc:sldMkLst>
          <pc:docMk/>
          <pc:sldMk cId="0" sldId="273"/>
        </pc:sldMkLst>
      </pc:sldChg>
      <pc:sldChg chg="add">
        <pc:chgData name="Youmna Badawy" userId="b530a2ca-c296-40d9-b563-89c5f82abcf4" providerId="ADAL" clId="{230EEF00-5FDD-4C87-8D7F-5B342776E2DF}" dt="2023-11-03T21:36:35.848" v="7812"/>
        <pc:sldMkLst>
          <pc:docMk/>
          <pc:sldMk cId="0" sldId="274"/>
        </pc:sldMkLst>
      </pc:sldChg>
      <pc:sldChg chg="add">
        <pc:chgData name="Youmna Badawy" userId="b530a2ca-c296-40d9-b563-89c5f82abcf4" providerId="ADAL" clId="{230EEF00-5FDD-4C87-8D7F-5B342776E2DF}" dt="2023-10-17T03:58:31.869" v="7389"/>
        <pc:sldMkLst>
          <pc:docMk/>
          <pc:sldMk cId="0" sldId="275"/>
        </pc:sldMkLst>
      </pc:sldChg>
      <pc:sldChg chg="add">
        <pc:chgData name="Youmna Badawy" userId="b530a2ca-c296-40d9-b563-89c5f82abcf4" providerId="ADAL" clId="{230EEF00-5FDD-4C87-8D7F-5B342776E2DF}" dt="2023-10-17T03:58:31.869" v="7389"/>
        <pc:sldMkLst>
          <pc:docMk/>
          <pc:sldMk cId="0" sldId="276"/>
        </pc:sldMkLst>
      </pc:sldChg>
      <pc:sldChg chg="add">
        <pc:chgData name="Youmna Badawy" userId="b530a2ca-c296-40d9-b563-89c5f82abcf4" providerId="ADAL" clId="{230EEF00-5FDD-4C87-8D7F-5B342776E2DF}" dt="2023-10-17T03:58:31.869" v="7389"/>
        <pc:sldMkLst>
          <pc:docMk/>
          <pc:sldMk cId="0" sldId="277"/>
        </pc:sldMkLst>
      </pc:sldChg>
      <pc:sldChg chg="modSp add mod">
        <pc:chgData name="Youmna Badawy" userId="b530a2ca-c296-40d9-b563-89c5f82abcf4" providerId="ADAL" clId="{230EEF00-5FDD-4C87-8D7F-5B342776E2DF}" dt="2023-10-17T03:58:31.959" v="7390" actId="27636"/>
        <pc:sldMkLst>
          <pc:docMk/>
          <pc:sldMk cId="0" sldId="278"/>
        </pc:sldMkLst>
        <pc:spChg chg="mod">
          <ac:chgData name="Youmna Badawy" userId="b530a2ca-c296-40d9-b563-89c5f82abcf4" providerId="ADAL" clId="{230EEF00-5FDD-4C87-8D7F-5B342776E2DF}" dt="2023-10-17T03:58:31.959" v="7390" actId="27636"/>
          <ac:spMkLst>
            <pc:docMk/>
            <pc:sldMk cId="0" sldId="278"/>
            <ac:spMk id="268" creationId="{00000000-0000-0000-0000-000000000000}"/>
          </ac:spMkLst>
        </pc:spChg>
      </pc:sldChg>
      <pc:sldChg chg="add">
        <pc:chgData name="Youmna Badawy" userId="b530a2ca-c296-40d9-b563-89c5f82abcf4" providerId="ADAL" clId="{230EEF00-5FDD-4C87-8D7F-5B342776E2DF}" dt="2023-10-17T03:58:31.869" v="7389"/>
        <pc:sldMkLst>
          <pc:docMk/>
          <pc:sldMk cId="0" sldId="279"/>
        </pc:sldMkLst>
      </pc:sldChg>
      <pc:sldChg chg="add">
        <pc:chgData name="Youmna Badawy" userId="b530a2ca-c296-40d9-b563-89c5f82abcf4" providerId="ADAL" clId="{230EEF00-5FDD-4C87-8D7F-5B342776E2DF}" dt="2023-10-17T03:58:55.222" v="7391"/>
        <pc:sldMkLst>
          <pc:docMk/>
          <pc:sldMk cId="0" sldId="282"/>
        </pc:sldMkLst>
      </pc:sldChg>
      <pc:sldChg chg="modSp add mod">
        <pc:chgData name="Youmna Badawy" userId="b530a2ca-c296-40d9-b563-89c5f82abcf4" providerId="ADAL" clId="{230EEF00-5FDD-4C87-8D7F-5B342776E2DF}" dt="2023-10-17T03:59:08.929" v="7393" actId="27636"/>
        <pc:sldMkLst>
          <pc:docMk/>
          <pc:sldMk cId="0" sldId="283"/>
        </pc:sldMkLst>
        <pc:spChg chg="mod">
          <ac:chgData name="Youmna Badawy" userId="b530a2ca-c296-40d9-b563-89c5f82abcf4" providerId="ADAL" clId="{230EEF00-5FDD-4C87-8D7F-5B342776E2DF}" dt="2023-10-17T03:59:08.929" v="7393" actId="27636"/>
          <ac:spMkLst>
            <pc:docMk/>
            <pc:sldMk cId="0" sldId="283"/>
            <ac:spMk id="303" creationId="{00000000-0000-0000-0000-000000000000}"/>
          </ac:spMkLst>
        </pc:spChg>
      </pc:sldChg>
      <pc:sldChg chg="add">
        <pc:chgData name="Youmna Badawy" userId="b530a2ca-c296-40d9-b563-89c5f82abcf4" providerId="ADAL" clId="{230EEF00-5FDD-4C87-8D7F-5B342776E2DF}" dt="2023-10-17T03:59:29.719" v="7394"/>
        <pc:sldMkLst>
          <pc:docMk/>
          <pc:sldMk cId="0" sldId="284"/>
        </pc:sldMkLst>
      </pc:sldChg>
      <pc:sldChg chg="add">
        <pc:chgData name="Youmna Badawy" userId="b530a2ca-c296-40d9-b563-89c5f82abcf4" providerId="ADAL" clId="{230EEF00-5FDD-4C87-8D7F-5B342776E2DF}" dt="2023-10-17T03:59:29.719" v="7394"/>
        <pc:sldMkLst>
          <pc:docMk/>
          <pc:sldMk cId="0" sldId="285"/>
        </pc:sldMkLst>
      </pc:sldChg>
      <pc:sldChg chg="add">
        <pc:chgData name="Youmna Badawy" userId="b530a2ca-c296-40d9-b563-89c5f82abcf4" providerId="ADAL" clId="{230EEF00-5FDD-4C87-8D7F-5B342776E2DF}" dt="2023-10-17T04:00:05.013" v="7396"/>
        <pc:sldMkLst>
          <pc:docMk/>
          <pc:sldMk cId="0" sldId="287"/>
        </pc:sldMkLst>
      </pc:sldChg>
      <pc:sldChg chg="add del">
        <pc:chgData name="Youmna Badawy" userId="b530a2ca-c296-40d9-b563-89c5f82abcf4" providerId="ADAL" clId="{230EEF00-5FDD-4C87-8D7F-5B342776E2DF}" dt="2023-10-17T04:43:12.826" v="7488" actId="47"/>
        <pc:sldMkLst>
          <pc:docMk/>
          <pc:sldMk cId="0" sldId="290"/>
        </pc:sldMkLst>
      </pc:sldChg>
      <pc:sldChg chg="modSp add del mod">
        <pc:chgData name="Youmna Badawy" userId="b530a2ca-c296-40d9-b563-89c5f82abcf4" providerId="ADAL" clId="{230EEF00-5FDD-4C87-8D7F-5B342776E2DF}" dt="2023-10-17T04:43:12.826" v="7488" actId="47"/>
        <pc:sldMkLst>
          <pc:docMk/>
          <pc:sldMk cId="0" sldId="291"/>
        </pc:sldMkLst>
        <pc:spChg chg="mod">
          <ac:chgData name="Youmna Badawy" userId="b530a2ca-c296-40d9-b563-89c5f82abcf4" providerId="ADAL" clId="{230EEF00-5FDD-4C87-8D7F-5B342776E2DF}" dt="2023-10-17T04:03:58.403" v="7486" actId="27636"/>
          <ac:spMkLst>
            <pc:docMk/>
            <pc:sldMk cId="0" sldId="291"/>
            <ac:spMk id="351" creationId="{00000000-0000-0000-0000-000000000000}"/>
          </ac:spMkLst>
        </pc:spChg>
      </pc:sldChg>
      <pc:sldChg chg="add del">
        <pc:chgData name="Youmna Badawy" userId="b530a2ca-c296-40d9-b563-89c5f82abcf4" providerId="ADAL" clId="{230EEF00-5FDD-4C87-8D7F-5B342776E2DF}" dt="2023-10-17T04:43:12.826" v="7488" actId="47"/>
        <pc:sldMkLst>
          <pc:docMk/>
          <pc:sldMk cId="0" sldId="292"/>
        </pc:sldMkLst>
      </pc:sldChg>
      <pc:sldChg chg="add">
        <pc:chgData name="Youmna Badawy" userId="b530a2ca-c296-40d9-b563-89c5f82abcf4" providerId="ADAL" clId="{230EEF00-5FDD-4C87-8D7F-5B342776E2DF}" dt="2023-10-17T04:43:51.722" v="7490"/>
        <pc:sldMkLst>
          <pc:docMk/>
          <pc:sldMk cId="0" sldId="296"/>
        </pc:sldMkLst>
      </pc:sldChg>
      <pc:sldChg chg="add">
        <pc:chgData name="Youmna Badawy" userId="b530a2ca-c296-40d9-b563-89c5f82abcf4" providerId="ADAL" clId="{230EEF00-5FDD-4C87-8D7F-5B342776E2DF}" dt="2023-10-17T04:43:51.722" v="7490"/>
        <pc:sldMkLst>
          <pc:docMk/>
          <pc:sldMk cId="0" sldId="297"/>
        </pc:sldMkLst>
      </pc:sldChg>
      <pc:sldChg chg="add">
        <pc:chgData name="Youmna Badawy" userId="b530a2ca-c296-40d9-b563-89c5f82abcf4" providerId="ADAL" clId="{230EEF00-5FDD-4C87-8D7F-5B342776E2DF}" dt="2023-10-17T04:43:51.722" v="7490"/>
        <pc:sldMkLst>
          <pc:docMk/>
          <pc:sldMk cId="0" sldId="298"/>
        </pc:sldMkLst>
      </pc:sldChg>
      <pc:sldChg chg="add">
        <pc:chgData name="Youmna Badawy" userId="b530a2ca-c296-40d9-b563-89c5f82abcf4" providerId="ADAL" clId="{230EEF00-5FDD-4C87-8D7F-5B342776E2DF}" dt="2023-10-17T04:43:51.722" v="7490"/>
        <pc:sldMkLst>
          <pc:docMk/>
          <pc:sldMk cId="0" sldId="299"/>
        </pc:sldMkLst>
      </pc:sldChg>
      <pc:sldChg chg="add">
        <pc:chgData name="Youmna Badawy" userId="b530a2ca-c296-40d9-b563-89c5f82abcf4" providerId="ADAL" clId="{230EEF00-5FDD-4C87-8D7F-5B342776E2DF}" dt="2023-10-17T04:43:51.722" v="7490"/>
        <pc:sldMkLst>
          <pc:docMk/>
          <pc:sldMk cId="0" sldId="300"/>
        </pc:sldMkLst>
      </pc:sldChg>
      <pc:sldChg chg="add">
        <pc:chgData name="Youmna Badawy" userId="b530a2ca-c296-40d9-b563-89c5f82abcf4" providerId="ADAL" clId="{230EEF00-5FDD-4C87-8D7F-5B342776E2DF}" dt="2023-10-17T04:43:51.722" v="7490"/>
        <pc:sldMkLst>
          <pc:docMk/>
          <pc:sldMk cId="0" sldId="301"/>
        </pc:sldMkLst>
      </pc:sldChg>
      <pc:sldChg chg="modSp add del mod">
        <pc:chgData name="Youmna Badawy" userId="b530a2ca-c296-40d9-b563-89c5f82abcf4" providerId="ADAL" clId="{230EEF00-5FDD-4C87-8D7F-5B342776E2DF}" dt="2023-10-17T04:44:30.109" v="7503" actId="47"/>
        <pc:sldMkLst>
          <pc:docMk/>
          <pc:sldMk cId="0" sldId="304"/>
        </pc:sldMkLst>
        <pc:spChg chg="mod">
          <ac:chgData name="Youmna Badawy" userId="b530a2ca-c296-40d9-b563-89c5f82abcf4" providerId="ADAL" clId="{230EEF00-5FDD-4C87-8D7F-5B342776E2DF}" dt="2023-10-17T04:44:03.215" v="7493" actId="21"/>
          <ac:spMkLst>
            <pc:docMk/>
            <pc:sldMk cId="0" sldId="304"/>
            <ac:spMk id="430" creationId="{00000000-0000-0000-0000-000000000000}"/>
          </ac:spMkLst>
        </pc:spChg>
        <pc:spChg chg="mod">
          <ac:chgData name="Youmna Badawy" userId="b530a2ca-c296-40d9-b563-89c5f82abcf4" providerId="ADAL" clId="{230EEF00-5FDD-4C87-8D7F-5B342776E2DF}" dt="2023-10-17T04:43:51.828" v="7491" actId="27636"/>
          <ac:spMkLst>
            <pc:docMk/>
            <pc:sldMk cId="0" sldId="304"/>
            <ac:spMk id="431" creationId="{00000000-0000-0000-0000-000000000000}"/>
          </ac:spMkLst>
        </pc:spChg>
      </pc:sldChg>
      <pc:sldChg chg="addSp delSp modSp add mod ord modNotesTx">
        <pc:chgData name="Youmna Badawy" userId="b530a2ca-c296-40d9-b563-89c5f82abcf4" providerId="ADAL" clId="{230EEF00-5FDD-4C87-8D7F-5B342776E2DF}" dt="2023-10-17T03:49:25.979" v="7092" actId="20577"/>
        <pc:sldMkLst>
          <pc:docMk/>
          <pc:sldMk cId="465421828" sldId="308"/>
        </pc:sldMkLst>
        <pc:spChg chg="mod">
          <ac:chgData name="Youmna Badawy" userId="b530a2ca-c296-40d9-b563-89c5f82abcf4" providerId="ADAL" clId="{230EEF00-5FDD-4C87-8D7F-5B342776E2DF}" dt="2023-10-11T02:09:43.268" v="33" actId="20577"/>
          <ac:spMkLst>
            <pc:docMk/>
            <pc:sldMk cId="465421828" sldId="308"/>
            <ac:spMk id="2" creationId="{BC6AF70E-5DB4-49C7-4622-120B2508B550}"/>
          </ac:spMkLst>
        </pc:spChg>
        <pc:spChg chg="del">
          <ac:chgData name="Youmna Badawy" userId="b530a2ca-c296-40d9-b563-89c5f82abcf4" providerId="ADAL" clId="{230EEF00-5FDD-4C87-8D7F-5B342776E2DF}" dt="2023-10-11T02:13:55.089" v="219" actId="478"/>
          <ac:spMkLst>
            <pc:docMk/>
            <pc:sldMk cId="465421828" sldId="308"/>
            <ac:spMk id="3" creationId="{3099AA41-644D-D9B0-63CE-2DE7A5841FE5}"/>
          </ac:spMkLst>
        </pc:spChg>
        <pc:spChg chg="add mod">
          <ac:chgData name="Youmna Badawy" userId="b530a2ca-c296-40d9-b563-89c5f82abcf4" providerId="ADAL" clId="{230EEF00-5FDD-4C87-8D7F-5B342776E2DF}" dt="2023-10-17T03:49:25.979" v="7092" actId="20577"/>
          <ac:spMkLst>
            <pc:docMk/>
            <pc:sldMk cId="465421828" sldId="308"/>
            <ac:spMk id="3" creationId="{F0D3BC87-5EF1-D770-B769-70D6B3D71E08}"/>
          </ac:spMkLst>
        </pc:spChg>
        <pc:picChg chg="add mod">
          <ac:chgData name="Youmna Badawy" userId="b530a2ca-c296-40d9-b563-89c5f82abcf4" providerId="ADAL" clId="{230EEF00-5FDD-4C87-8D7F-5B342776E2DF}" dt="2023-10-17T03:44:45.071" v="6869" actId="1076"/>
          <ac:picMkLst>
            <pc:docMk/>
            <pc:sldMk cId="465421828" sldId="308"/>
            <ac:picMk id="4" creationId="{DC660855-2F5A-D535-03F1-1EDD7AC9BE1C}"/>
          </ac:picMkLst>
        </pc:picChg>
      </pc:sldChg>
      <pc:sldChg chg="addSp delSp modSp new mod modNotesTx">
        <pc:chgData name="Youmna Badawy" userId="b530a2ca-c296-40d9-b563-89c5f82abcf4" providerId="ADAL" clId="{230EEF00-5FDD-4C87-8D7F-5B342776E2DF}" dt="2023-10-17T03:39:40.010" v="6675" actId="20577"/>
        <pc:sldMkLst>
          <pc:docMk/>
          <pc:sldMk cId="777132350" sldId="309"/>
        </pc:sldMkLst>
        <pc:spChg chg="mod">
          <ac:chgData name="Youmna Badawy" userId="b530a2ca-c296-40d9-b563-89c5f82abcf4" providerId="ADAL" clId="{230EEF00-5FDD-4C87-8D7F-5B342776E2DF}" dt="2023-10-17T03:39:40.010" v="6675" actId="20577"/>
          <ac:spMkLst>
            <pc:docMk/>
            <pc:sldMk cId="777132350" sldId="309"/>
            <ac:spMk id="2" creationId="{44B90BEC-9E85-5228-A407-EC3E520E765D}"/>
          </ac:spMkLst>
        </pc:spChg>
        <pc:spChg chg="del">
          <ac:chgData name="Youmna Badawy" userId="b530a2ca-c296-40d9-b563-89c5f82abcf4" providerId="ADAL" clId="{230EEF00-5FDD-4C87-8D7F-5B342776E2DF}" dt="2023-10-11T02:10:28.979" v="37" actId="478"/>
          <ac:spMkLst>
            <pc:docMk/>
            <pc:sldMk cId="777132350" sldId="309"/>
            <ac:spMk id="3" creationId="{2E8B9A13-034A-3571-9974-66F500941509}"/>
          </ac:spMkLst>
        </pc:spChg>
        <pc:picChg chg="add mod">
          <ac:chgData name="Youmna Badawy" userId="b530a2ca-c296-40d9-b563-89c5f82abcf4" providerId="ADAL" clId="{230EEF00-5FDD-4C87-8D7F-5B342776E2DF}" dt="2023-10-17T03:38:29.633" v="6631" actId="1076"/>
          <ac:picMkLst>
            <pc:docMk/>
            <pc:sldMk cId="777132350" sldId="309"/>
            <ac:picMk id="3" creationId="{F0C425A9-19C6-7907-3B2D-3359F707E121}"/>
          </ac:picMkLst>
        </pc:picChg>
        <pc:picChg chg="add del">
          <ac:chgData name="Youmna Badawy" userId="b530a2ca-c296-40d9-b563-89c5f82abcf4" providerId="ADAL" clId="{230EEF00-5FDD-4C87-8D7F-5B342776E2DF}" dt="2023-10-11T02:10:28.979" v="37" actId="478"/>
          <ac:picMkLst>
            <pc:docMk/>
            <pc:sldMk cId="777132350" sldId="309"/>
            <ac:picMk id="2050" creationId="{3180F0F0-C11C-4C18-AB3E-8D9640021C93}"/>
          </ac:picMkLst>
        </pc:picChg>
        <pc:picChg chg="add mod">
          <ac:chgData name="Youmna Badawy" userId="b530a2ca-c296-40d9-b563-89c5f82abcf4" providerId="ADAL" clId="{230EEF00-5FDD-4C87-8D7F-5B342776E2DF}" dt="2023-10-11T02:10:38.280" v="44" actId="1036"/>
          <ac:picMkLst>
            <pc:docMk/>
            <pc:sldMk cId="777132350" sldId="309"/>
            <ac:picMk id="2052" creationId="{424C95BD-FA67-BB7D-2B8E-0C0562AFF696}"/>
          </ac:picMkLst>
        </pc:picChg>
      </pc:sldChg>
      <pc:sldChg chg="addSp delSp modSp new mod modNotesTx">
        <pc:chgData name="Youmna Badawy" userId="b530a2ca-c296-40d9-b563-89c5f82abcf4" providerId="ADAL" clId="{230EEF00-5FDD-4C87-8D7F-5B342776E2DF}" dt="2023-10-17T03:51:32.502" v="7176" actId="20577"/>
        <pc:sldMkLst>
          <pc:docMk/>
          <pc:sldMk cId="2829067711" sldId="310"/>
        </pc:sldMkLst>
        <pc:spChg chg="mod">
          <ac:chgData name="Youmna Badawy" userId="b530a2ca-c296-40d9-b563-89c5f82abcf4" providerId="ADAL" clId="{230EEF00-5FDD-4C87-8D7F-5B342776E2DF}" dt="2023-10-11T02:10:48.222" v="68" actId="20577"/>
          <ac:spMkLst>
            <pc:docMk/>
            <pc:sldMk cId="2829067711" sldId="310"/>
            <ac:spMk id="2" creationId="{784F85BD-97F9-FED5-0500-F6A4A61FF9E3}"/>
          </ac:spMkLst>
        </pc:spChg>
        <pc:spChg chg="del">
          <ac:chgData name="Youmna Badawy" userId="b530a2ca-c296-40d9-b563-89c5f82abcf4" providerId="ADAL" clId="{230EEF00-5FDD-4C87-8D7F-5B342776E2DF}" dt="2023-10-11T02:11:12.168" v="82" actId="478"/>
          <ac:spMkLst>
            <pc:docMk/>
            <pc:sldMk cId="2829067711" sldId="310"/>
            <ac:spMk id="3" creationId="{819AC8EB-18EB-CEF3-AF4D-30F08087E42C}"/>
          </ac:spMkLst>
        </pc:spChg>
        <pc:spChg chg="add mod">
          <ac:chgData name="Youmna Badawy" userId="b530a2ca-c296-40d9-b563-89c5f82abcf4" providerId="ADAL" clId="{230EEF00-5FDD-4C87-8D7F-5B342776E2DF}" dt="2023-10-17T03:51:32.502" v="7176" actId="20577"/>
          <ac:spMkLst>
            <pc:docMk/>
            <pc:sldMk cId="2829067711" sldId="310"/>
            <ac:spMk id="3" creationId="{992403AB-0AFE-F5D3-9A5E-CAC6268E84FA}"/>
          </ac:spMkLst>
        </pc:spChg>
        <pc:picChg chg="add mod">
          <ac:chgData name="Youmna Badawy" userId="b530a2ca-c296-40d9-b563-89c5f82abcf4" providerId="ADAL" clId="{230EEF00-5FDD-4C87-8D7F-5B342776E2DF}" dt="2023-10-17T03:50:05.473" v="7095" actId="1076"/>
          <ac:picMkLst>
            <pc:docMk/>
            <pc:sldMk cId="2829067711" sldId="310"/>
            <ac:picMk id="4098" creationId="{4CB9430D-EEEA-64BA-99D8-3D0AC3AFC818}"/>
          </ac:picMkLst>
        </pc:picChg>
      </pc:sldChg>
      <pc:sldChg chg="addSp delSp modSp new mod modNotesTx">
        <pc:chgData name="Youmna Badawy" userId="b530a2ca-c296-40d9-b563-89c5f82abcf4" providerId="ADAL" clId="{230EEF00-5FDD-4C87-8D7F-5B342776E2DF}" dt="2023-10-17T03:53:03.443" v="7194" actId="20577"/>
        <pc:sldMkLst>
          <pc:docMk/>
          <pc:sldMk cId="2457748862" sldId="311"/>
        </pc:sldMkLst>
        <pc:spChg chg="mod">
          <ac:chgData name="Youmna Badawy" userId="b530a2ca-c296-40d9-b563-89c5f82abcf4" providerId="ADAL" clId="{230EEF00-5FDD-4C87-8D7F-5B342776E2DF}" dt="2023-10-11T02:10:56.543" v="81" actId="20577"/>
          <ac:spMkLst>
            <pc:docMk/>
            <pc:sldMk cId="2457748862" sldId="311"/>
            <ac:spMk id="2" creationId="{FCF68CB7-73A5-6572-9639-03882012CBFC}"/>
          </ac:spMkLst>
        </pc:spChg>
        <pc:spChg chg="del">
          <ac:chgData name="Youmna Badawy" userId="b530a2ca-c296-40d9-b563-89c5f82abcf4" providerId="ADAL" clId="{230EEF00-5FDD-4C87-8D7F-5B342776E2DF}" dt="2023-10-11T02:11:34.529" v="93" actId="478"/>
          <ac:spMkLst>
            <pc:docMk/>
            <pc:sldMk cId="2457748862" sldId="311"/>
            <ac:spMk id="3" creationId="{14205268-07A6-9A4F-D140-788D7FF41D30}"/>
          </ac:spMkLst>
        </pc:spChg>
        <pc:picChg chg="add mod">
          <ac:chgData name="Youmna Badawy" userId="b530a2ca-c296-40d9-b563-89c5f82abcf4" providerId="ADAL" clId="{230EEF00-5FDD-4C87-8D7F-5B342776E2DF}" dt="2023-10-11T02:11:40.498" v="100" actId="1038"/>
          <ac:picMkLst>
            <pc:docMk/>
            <pc:sldMk cId="2457748862" sldId="311"/>
            <ac:picMk id="5122" creationId="{B6C21C7B-CCBB-BE03-E2A3-B0DA4D09C221}"/>
          </ac:picMkLst>
        </pc:picChg>
      </pc:sldChg>
      <pc:sldChg chg="addSp delSp modSp new mod modNotesTx">
        <pc:chgData name="Youmna Badawy" userId="b530a2ca-c296-40d9-b563-89c5f82abcf4" providerId="ADAL" clId="{230EEF00-5FDD-4C87-8D7F-5B342776E2DF}" dt="2023-10-17T03:55:37.569" v="7292" actId="20577"/>
        <pc:sldMkLst>
          <pc:docMk/>
          <pc:sldMk cId="1547695093" sldId="312"/>
        </pc:sldMkLst>
        <pc:spChg chg="mod">
          <ac:chgData name="Youmna Badawy" userId="b530a2ca-c296-40d9-b563-89c5f82abcf4" providerId="ADAL" clId="{230EEF00-5FDD-4C87-8D7F-5B342776E2DF}" dt="2023-10-11T02:12:10.643" v="116" actId="20577"/>
          <ac:spMkLst>
            <pc:docMk/>
            <pc:sldMk cId="1547695093" sldId="312"/>
            <ac:spMk id="2" creationId="{5730450E-0869-7D3A-1C3D-825D1CADDC26}"/>
          </ac:spMkLst>
        </pc:spChg>
        <pc:spChg chg="del">
          <ac:chgData name="Youmna Badawy" userId="b530a2ca-c296-40d9-b563-89c5f82abcf4" providerId="ADAL" clId="{230EEF00-5FDD-4C87-8D7F-5B342776E2DF}" dt="2023-10-11T02:11:59.548" v="103" actId="478"/>
          <ac:spMkLst>
            <pc:docMk/>
            <pc:sldMk cId="1547695093" sldId="312"/>
            <ac:spMk id="3" creationId="{E8C5C108-828B-7AFE-14FD-618432FAB908}"/>
          </ac:spMkLst>
        </pc:spChg>
        <pc:picChg chg="add mod">
          <ac:chgData name="Youmna Badawy" userId="b530a2ca-c296-40d9-b563-89c5f82abcf4" providerId="ADAL" clId="{230EEF00-5FDD-4C87-8D7F-5B342776E2DF}" dt="2023-10-11T02:12:06.349" v="106" actId="1076"/>
          <ac:picMkLst>
            <pc:docMk/>
            <pc:sldMk cId="1547695093" sldId="312"/>
            <ac:picMk id="6146" creationId="{E317BFC5-6A34-4A2A-1504-87109AC18C4E}"/>
          </ac:picMkLst>
        </pc:picChg>
      </pc:sldChg>
      <pc:sldChg chg="addSp delSp modSp new mod modNotesTx">
        <pc:chgData name="Youmna Badawy" userId="b530a2ca-c296-40d9-b563-89c5f82abcf4" providerId="ADAL" clId="{230EEF00-5FDD-4C87-8D7F-5B342776E2DF}" dt="2023-10-17T03:56:46.825" v="7302" actId="20577"/>
        <pc:sldMkLst>
          <pc:docMk/>
          <pc:sldMk cId="187904337" sldId="313"/>
        </pc:sldMkLst>
        <pc:spChg chg="mod">
          <ac:chgData name="Youmna Badawy" userId="b530a2ca-c296-40d9-b563-89c5f82abcf4" providerId="ADAL" clId="{230EEF00-5FDD-4C87-8D7F-5B342776E2DF}" dt="2023-10-11T02:12:16.090" v="130" actId="20577"/>
          <ac:spMkLst>
            <pc:docMk/>
            <pc:sldMk cId="187904337" sldId="313"/>
            <ac:spMk id="2" creationId="{AED0AE1A-00F5-C6A1-DFAE-153D669A325D}"/>
          </ac:spMkLst>
        </pc:spChg>
        <pc:spChg chg="del">
          <ac:chgData name="Youmna Badawy" userId="b530a2ca-c296-40d9-b563-89c5f82abcf4" providerId="ADAL" clId="{230EEF00-5FDD-4C87-8D7F-5B342776E2DF}" dt="2023-10-11T02:12:44.291" v="132" actId="478"/>
          <ac:spMkLst>
            <pc:docMk/>
            <pc:sldMk cId="187904337" sldId="313"/>
            <ac:spMk id="3" creationId="{78788636-17F4-12F1-D8DB-787BA3FB68B7}"/>
          </ac:spMkLst>
        </pc:spChg>
        <pc:picChg chg="add mod">
          <ac:chgData name="Youmna Badawy" userId="b530a2ca-c296-40d9-b563-89c5f82abcf4" providerId="ADAL" clId="{230EEF00-5FDD-4C87-8D7F-5B342776E2DF}" dt="2023-10-11T02:12:49.900" v="142" actId="1035"/>
          <ac:picMkLst>
            <pc:docMk/>
            <pc:sldMk cId="187904337" sldId="313"/>
            <ac:picMk id="7170" creationId="{93A25174-C792-C4D8-AEC3-7EF9E44E7E42}"/>
          </ac:picMkLst>
        </pc:picChg>
      </pc:sldChg>
      <pc:sldChg chg="addSp delSp modSp new mod modNotesTx">
        <pc:chgData name="Youmna Badawy" userId="b530a2ca-c296-40d9-b563-89c5f82abcf4" providerId="ADAL" clId="{230EEF00-5FDD-4C87-8D7F-5B342776E2DF}" dt="2023-10-17T03:56:49.929" v="7306" actId="20577"/>
        <pc:sldMkLst>
          <pc:docMk/>
          <pc:sldMk cId="4090793618" sldId="314"/>
        </pc:sldMkLst>
        <pc:spChg chg="mod">
          <ac:chgData name="Youmna Badawy" userId="b530a2ca-c296-40d9-b563-89c5f82abcf4" providerId="ADAL" clId="{230EEF00-5FDD-4C87-8D7F-5B342776E2DF}" dt="2023-10-11T02:13:12.209" v="156" actId="20577"/>
          <ac:spMkLst>
            <pc:docMk/>
            <pc:sldMk cId="4090793618" sldId="314"/>
            <ac:spMk id="2" creationId="{59D2D523-BB88-76B4-3D04-8108526AB80C}"/>
          </ac:spMkLst>
        </pc:spChg>
        <pc:spChg chg="del">
          <ac:chgData name="Youmna Badawy" userId="b530a2ca-c296-40d9-b563-89c5f82abcf4" providerId="ADAL" clId="{230EEF00-5FDD-4C87-8D7F-5B342776E2DF}" dt="2023-10-11T02:13:04.631" v="144" actId="478"/>
          <ac:spMkLst>
            <pc:docMk/>
            <pc:sldMk cId="4090793618" sldId="314"/>
            <ac:spMk id="3" creationId="{ED39B5AF-13D8-B536-8B2E-1BEE9E31C8D6}"/>
          </ac:spMkLst>
        </pc:spChg>
        <pc:picChg chg="add del">
          <ac:chgData name="Youmna Badawy" userId="b530a2ca-c296-40d9-b563-89c5f82abcf4" providerId="ADAL" clId="{230EEF00-5FDD-4C87-8D7F-5B342776E2DF}" dt="2023-10-11T02:13:04.631" v="144" actId="478"/>
          <ac:picMkLst>
            <pc:docMk/>
            <pc:sldMk cId="4090793618" sldId="314"/>
            <ac:picMk id="8194" creationId="{FFBAE073-EF16-8CCE-2B9A-A80F2A3D6CE1}"/>
          </ac:picMkLst>
        </pc:picChg>
        <pc:picChg chg="add mod">
          <ac:chgData name="Youmna Badawy" userId="b530a2ca-c296-40d9-b563-89c5f82abcf4" providerId="ADAL" clId="{230EEF00-5FDD-4C87-8D7F-5B342776E2DF}" dt="2023-10-11T02:13:09.349" v="147" actId="1076"/>
          <ac:picMkLst>
            <pc:docMk/>
            <pc:sldMk cId="4090793618" sldId="314"/>
            <ac:picMk id="8196" creationId="{CA392DCC-A667-3BF7-ED45-05B9DA7B4D6F}"/>
          </ac:picMkLst>
        </pc:picChg>
      </pc:sldChg>
      <pc:sldChg chg="addSp delSp modSp new mod modNotesTx">
        <pc:chgData name="Youmna Badawy" userId="b530a2ca-c296-40d9-b563-89c5f82abcf4" providerId="ADAL" clId="{230EEF00-5FDD-4C87-8D7F-5B342776E2DF}" dt="2023-10-17T03:57:16.914" v="7352" actId="20577"/>
        <pc:sldMkLst>
          <pc:docMk/>
          <pc:sldMk cId="2459805927" sldId="315"/>
        </pc:sldMkLst>
        <pc:spChg chg="mod">
          <ac:chgData name="Youmna Badawy" userId="b530a2ca-c296-40d9-b563-89c5f82abcf4" providerId="ADAL" clId="{230EEF00-5FDD-4C87-8D7F-5B342776E2DF}" dt="2023-10-11T02:13:19.770" v="170" actId="20577"/>
          <ac:spMkLst>
            <pc:docMk/>
            <pc:sldMk cId="2459805927" sldId="315"/>
            <ac:spMk id="2" creationId="{B3E8CFDF-7236-18F9-6CDF-729785A87CD1}"/>
          </ac:spMkLst>
        </pc:spChg>
        <pc:spChg chg="del">
          <ac:chgData name="Youmna Badawy" userId="b530a2ca-c296-40d9-b563-89c5f82abcf4" providerId="ADAL" clId="{230EEF00-5FDD-4C87-8D7F-5B342776E2DF}" dt="2023-10-11T02:13:30.321" v="171" actId="478"/>
          <ac:spMkLst>
            <pc:docMk/>
            <pc:sldMk cId="2459805927" sldId="315"/>
            <ac:spMk id="3" creationId="{45F42ACB-7174-67DE-F936-3BBEBB345EDB}"/>
          </ac:spMkLst>
        </pc:spChg>
        <pc:picChg chg="add mod">
          <ac:chgData name="Youmna Badawy" userId="b530a2ca-c296-40d9-b563-89c5f82abcf4" providerId="ADAL" clId="{230EEF00-5FDD-4C87-8D7F-5B342776E2DF}" dt="2023-10-11T02:33:34.916" v="1533" actId="1076"/>
          <ac:picMkLst>
            <pc:docMk/>
            <pc:sldMk cId="2459805927" sldId="315"/>
            <ac:picMk id="3074" creationId="{2E344120-CC2D-E415-6E32-0E5D8E3CBDDF}"/>
          </ac:picMkLst>
        </pc:picChg>
        <pc:picChg chg="add del mod">
          <ac:chgData name="Youmna Badawy" userId="b530a2ca-c296-40d9-b563-89c5f82abcf4" providerId="ADAL" clId="{230EEF00-5FDD-4C87-8D7F-5B342776E2DF}" dt="2023-10-11T02:33:30.443" v="1530" actId="478"/>
          <ac:picMkLst>
            <pc:docMk/>
            <pc:sldMk cId="2459805927" sldId="315"/>
            <ac:picMk id="9218" creationId="{D89BCF35-55A0-ECBA-EE06-0ABB9451822A}"/>
          </ac:picMkLst>
        </pc:picChg>
      </pc:sldChg>
      <pc:sldChg chg="new del">
        <pc:chgData name="Youmna Badawy" userId="b530a2ca-c296-40d9-b563-89c5f82abcf4" providerId="ADAL" clId="{230EEF00-5FDD-4C87-8D7F-5B342776E2DF}" dt="2023-10-11T02:33:55.884" v="1534" actId="47"/>
        <pc:sldMkLst>
          <pc:docMk/>
          <pc:sldMk cId="2409275469" sldId="316"/>
        </pc:sldMkLst>
      </pc:sldChg>
      <pc:sldChg chg="addSp delSp modSp new mod modNotesTx">
        <pc:chgData name="Youmna Badawy" userId="b530a2ca-c296-40d9-b563-89c5f82abcf4" providerId="ADAL" clId="{230EEF00-5FDD-4C87-8D7F-5B342776E2DF}" dt="2023-10-17T03:57:30.205" v="7387" actId="5793"/>
        <pc:sldMkLst>
          <pc:docMk/>
          <pc:sldMk cId="3486874013" sldId="317"/>
        </pc:sldMkLst>
        <pc:spChg chg="mod">
          <ac:chgData name="Youmna Badawy" userId="b530a2ca-c296-40d9-b563-89c5f82abcf4" providerId="ADAL" clId="{230EEF00-5FDD-4C87-8D7F-5B342776E2DF}" dt="2023-10-11T02:14:28.605" v="231" actId="20577"/>
          <ac:spMkLst>
            <pc:docMk/>
            <pc:sldMk cId="3486874013" sldId="317"/>
            <ac:spMk id="2" creationId="{F5310214-0183-7908-00FD-4E793E670133}"/>
          </ac:spMkLst>
        </pc:spChg>
        <pc:spChg chg="del">
          <ac:chgData name="Youmna Badawy" userId="b530a2ca-c296-40d9-b563-89c5f82abcf4" providerId="ADAL" clId="{230EEF00-5FDD-4C87-8D7F-5B342776E2DF}" dt="2023-10-11T02:14:47.241" v="232" actId="478"/>
          <ac:spMkLst>
            <pc:docMk/>
            <pc:sldMk cId="3486874013" sldId="317"/>
            <ac:spMk id="3" creationId="{C4AEE3C6-EA60-B44D-50B4-5D519C69EF4F}"/>
          </ac:spMkLst>
        </pc:spChg>
        <pc:picChg chg="add mod">
          <ac:chgData name="Youmna Badawy" userId="b530a2ca-c296-40d9-b563-89c5f82abcf4" providerId="ADAL" clId="{230EEF00-5FDD-4C87-8D7F-5B342776E2DF}" dt="2023-10-11T02:33:16.927" v="1529" actId="1076"/>
          <ac:picMkLst>
            <pc:docMk/>
            <pc:sldMk cId="3486874013" sldId="317"/>
            <ac:picMk id="2050" creationId="{7941F006-D050-BB53-384F-61EB58E67EBC}"/>
          </ac:picMkLst>
        </pc:picChg>
        <pc:picChg chg="add del mod">
          <ac:chgData name="Youmna Badawy" userId="b530a2ca-c296-40d9-b563-89c5f82abcf4" providerId="ADAL" clId="{230EEF00-5FDD-4C87-8D7F-5B342776E2DF}" dt="2023-10-11T02:33:06.982" v="1525" actId="478"/>
          <ac:picMkLst>
            <pc:docMk/>
            <pc:sldMk cId="3486874013" sldId="317"/>
            <ac:picMk id="10242" creationId="{97224585-2487-AA2E-D07E-C9FCD6E38EA3}"/>
          </ac:picMkLst>
        </pc:picChg>
      </pc:sldChg>
      <pc:sldChg chg="addSp delSp modSp new mod modNotesTx">
        <pc:chgData name="Youmna Badawy" userId="b530a2ca-c296-40d9-b563-89c5f82abcf4" providerId="ADAL" clId="{230EEF00-5FDD-4C87-8D7F-5B342776E2DF}" dt="2023-10-11T02:46:12.244" v="2479" actId="20577"/>
        <pc:sldMkLst>
          <pc:docMk/>
          <pc:sldMk cId="3886132211" sldId="318"/>
        </pc:sldMkLst>
        <pc:spChg chg="mod">
          <ac:chgData name="Youmna Badawy" userId="b530a2ca-c296-40d9-b563-89c5f82abcf4" providerId="ADAL" clId="{230EEF00-5FDD-4C87-8D7F-5B342776E2DF}" dt="2023-10-11T02:46:12.244" v="2479" actId="20577"/>
          <ac:spMkLst>
            <pc:docMk/>
            <pc:sldMk cId="3886132211" sldId="318"/>
            <ac:spMk id="2" creationId="{88714138-6141-7656-E271-9B915908BBEC}"/>
          </ac:spMkLst>
        </pc:spChg>
        <pc:spChg chg="del">
          <ac:chgData name="Youmna Badawy" userId="b530a2ca-c296-40d9-b563-89c5f82abcf4" providerId="ADAL" clId="{230EEF00-5FDD-4C87-8D7F-5B342776E2DF}" dt="2023-10-11T02:15:40.763" v="261" actId="478"/>
          <ac:spMkLst>
            <pc:docMk/>
            <pc:sldMk cId="3886132211" sldId="318"/>
            <ac:spMk id="3" creationId="{B7233B18-EA99-A739-A8CD-C4486A0835B4}"/>
          </ac:spMkLst>
        </pc:spChg>
        <pc:graphicFrameChg chg="add mod modGraphic">
          <ac:chgData name="Youmna Badawy" userId="b530a2ca-c296-40d9-b563-89c5f82abcf4" providerId="ADAL" clId="{230EEF00-5FDD-4C87-8D7F-5B342776E2DF}" dt="2023-10-11T02:24:06.877" v="852" actId="20577"/>
          <ac:graphicFrameMkLst>
            <pc:docMk/>
            <pc:sldMk cId="3886132211" sldId="318"/>
            <ac:graphicFrameMk id="4" creationId="{BD49C755-2869-ED7E-5A99-4DEB9866B107}"/>
          </ac:graphicFrameMkLst>
        </pc:graphicFrameChg>
      </pc:sldChg>
      <pc:sldChg chg="modSp add del mod">
        <pc:chgData name="Youmna Badawy" userId="b530a2ca-c296-40d9-b563-89c5f82abcf4" providerId="ADAL" clId="{230EEF00-5FDD-4C87-8D7F-5B342776E2DF}" dt="2023-10-17T03:23:51.255" v="5716" actId="20577"/>
        <pc:sldMkLst>
          <pc:docMk/>
          <pc:sldMk cId="0" sldId="319"/>
        </pc:sldMkLst>
        <pc:spChg chg="mod">
          <ac:chgData name="Youmna Badawy" userId="b530a2ca-c296-40d9-b563-89c5f82abcf4" providerId="ADAL" clId="{230EEF00-5FDD-4C87-8D7F-5B342776E2DF}" dt="2023-10-17T03:23:51.255" v="5716" actId="20577"/>
          <ac:spMkLst>
            <pc:docMk/>
            <pc:sldMk cId="0" sldId="319"/>
            <ac:spMk id="131" creationId="{00000000-0000-0000-0000-000000000000}"/>
          </ac:spMkLst>
        </pc:spChg>
      </pc:sldChg>
      <pc:sldChg chg="addSp delSp modSp new mod">
        <pc:chgData name="Youmna Badawy" userId="b530a2ca-c296-40d9-b563-89c5f82abcf4" providerId="ADAL" clId="{230EEF00-5FDD-4C87-8D7F-5B342776E2DF}" dt="2023-10-11T02:32:47.405" v="1524" actId="1076"/>
        <pc:sldMkLst>
          <pc:docMk/>
          <pc:sldMk cId="2402321433" sldId="320"/>
        </pc:sldMkLst>
        <pc:spChg chg="mod">
          <ac:chgData name="Youmna Badawy" userId="b530a2ca-c296-40d9-b563-89c5f82abcf4" providerId="ADAL" clId="{230EEF00-5FDD-4C87-8D7F-5B342776E2DF}" dt="2023-10-11T02:31:28.347" v="1514" actId="20577"/>
          <ac:spMkLst>
            <pc:docMk/>
            <pc:sldMk cId="2402321433" sldId="320"/>
            <ac:spMk id="2" creationId="{05245809-2DB5-D0D0-45D0-95559CE71CFE}"/>
          </ac:spMkLst>
        </pc:spChg>
        <pc:spChg chg="del">
          <ac:chgData name="Youmna Badawy" userId="b530a2ca-c296-40d9-b563-89c5f82abcf4" providerId="ADAL" clId="{230EEF00-5FDD-4C87-8D7F-5B342776E2DF}" dt="2023-10-11T02:31:43.352" v="1515" actId="478"/>
          <ac:spMkLst>
            <pc:docMk/>
            <pc:sldMk cId="2402321433" sldId="320"/>
            <ac:spMk id="3" creationId="{16B3B7D3-A156-960D-9CA4-A41EC7D64229}"/>
          </ac:spMkLst>
        </pc:spChg>
        <pc:picChg chg="add mod">
          <ac:chgData name="Youmna Badawy" userId="b530a2ca-c296-40d9-b563-89c5f82abcf4" providerId="ADAL" clId="{230EEF00-5FDD-4C87-8D7F-5B342776E2DF}" dt="2023-10-11T02:32:47.405" v="1524" actId="1076"/>
          <ac:picMkLst>
            <pc:docMk/>
            <pc:sldMk cId="2402321433" sldId="320"/>
            <ac:picMk id="1026" creationId="{12B8A0F9-C60C-4506-51CC-ADBF16D6D84E}"/>
          </ac:picMkLst>
        </pc:picChg>
        <pc:picChg chg="add del mod">
          <ac:chgData name="Youmna Badawy" userId="b530a2ca-c296-40d9-b563-89c5f82abcf4" providerId="ADAL" clId="{230EEF00-5FDD-4C87-8D7F-5B342776E2DF}" dt="2023-10-11T02:32:41.951" v="1521" actId="478"/>
          <ac:picMkLst>
            <pc:docMk/>
            <pc:sldMk cId="2402321433" sldId="320"/>
            <ac:picMk id="11266" creationId="{5A16F208-2377-7085-784E-84B22CC16FF2}"/>
          </ac:picMkLst>
        </pc:picChg>
      </pc:sldChg>
      <pc:sldChg chg="modSp new mod ord">
        <pc:chgData name="Youmna Badawy" userId="b530a2ca-c296-40d9-b563-89c5f82abcf4" providerId="ADAL" clId="{230EEF00-5FDD-4C87-8D7F-5B342776E2DF}" dt="2023-10-11T02:38:09.161" v="1880" actId="20577"/>
        <pc:sldMkLst>
          <pc:docMk/>
          <pc:sldMk cId="586099994" sldId="321"/>
        </pc:sldMkLst>
        <pc:spChg chg="mod">
          <ac:chgData name="Youmna Badawy" userId="b530a2ca-c296-40d9-b563-89c5f82abcf4" providerId="ADAL" clId="{230EEF00-5FDD-4C87-8D7F-5B342776E2DF}" dt="2023-10-11T02:38:05.485" v="1879" actId="20577"/>
          <ac:spMkLst>
            <pc:docMk/>
            <pc:sldMk cId="586099994" sldId="321"/>
            <ac:spMk id="2" creationId="{5AB1209B-3F86-EB35-5712-D3A9978856BD}"/>
          </ac:spMkLst>
        </pc:spChg>
        <pc:spChg chg="mod">
          <ac:chgData name="Youmna Badawy" userId="b530a2ca-c296-40d9-b563-89c5f82abcf4" providerId="ADAL" clId="{230EEF00-5FDD-4C87-8D7F-5B342776E2DF}" dt="2023-10-11T02:38:09.161" v="1880" actId="20577"/>
          <ac:spMkLst>
            <pc:docMk/>
            <pc:sldMk cId="586099994" sldId="321"/>
            <ac:spMk id="3" creationId="{0754ABA1-BCE6-D181-30E0-C781CE829690}"/>
          </ac:spMkLst>
        </pc:spChg>
      </pc:sldChg>
      <pc:sldChg chg="modSp new mod">
        <pc:chgData name="Youmna Badawy" userId="b530a2ca-c296-40d9-b563-89c5f82abcf4" providerId="ADAL" clId="{230EEF00-5FDD-4C87-8D7F-5B342776E2DF}" dt="2023-10-11T02:42:05.398" v="2322" actId="20577"/>
        <pc:sldMkLst>
          <pc:docMk/>
          <pc:sldMk cId="3800621599" sldId="322"/>
        </pc:sldMkLst>
        <pc:spChg chg="mod">
          <ac:chgData name="Youmna Badawy" userId="b530a2ca-c296-40d9-b563-89c5f82abcf4" providerId="ADAL" clId="{230EEF00-5FDD-4C87-8D7F-5B342776E2DF}" dt="2023-10-11T02:39:28.512" v="1891" actId="20577"/>
          <ac:spMkLst>
            <pc:docMk/>
            <pc:sldMk cId="3800621599" sldId="322"/>
            <ac:spMk id="2" creationId="{2D7721CD-DDB7-088C-AEC8-C40E5ADAF8F5}"/>
          </ac:spMkLst>
        </pc:spChg>
        <pc:spChg chg="mod">
          <ac:chgData name="Youmna Badawy" userId="b530a2ca-c296-40d9-b563-89c5f82abcf4" providerId="ADAL" clId="{230EEF00-5FDD-4C87-8D7F-5B342776E2DF}" dt="2023-10-11T02:42:05.398" v="2322" actId="20577"/>
          <ac:spMkLst>
            <pc:docMk/>
            <pc:sldMk cId="3800621599" sldId="322"/>
            <ac:spMk id="3" creationId="{5BED370C-04E8-8B8B-FDA1-0D13DA4539C0}"/>
          </ac:spMkLst>
        </pc:spChg>
      </pc:sldChg>
      <pc:sldChg chg="addSp delSp modSp new mod">
        <pc:chgData name="Youmna Badawy" userId="b530a2ca-c296-40d9-b563-89c5f82abcf4" providerId="ADAL" clId="{230EEF00-5FDD-4C87-8D7F-5B342776E2DF}" dt="2023-10-11T02:59:15.984" v="3327" actId="22"/>
        <pc:sldMkLst>
          <pc:docMk/>
          <pc:sldMk cId="2070788351" sldId="323"/>
        </pc:sldMkLst>
        <pc:spChg chg="mod">
          <ac:chgData name="Youmna Badawy" userId="b530a2ca-c296-40d9-b563-89c5f82abcf4" providerId="ADAL" clId="{230EEF00-5FDD-4C87-8D7F-5B342776E2DF}" dt="2023-10-11T02:46:03.183" v="2447" actId="20577"/>
          <ac:spMkLst>
            <pc:docMk/>
            <pc:sldMk cId="2070788351" sldId="323"/>
            <ac:spMk id="2" creationId="{72B589C3-2157-E559-F39D-4E0BAD728184}"/>
          </ac:spMkLst>
        </pc:spChg>
        <pc:spChg chg="del">
          <ac:chgData name="Youmna Badawy" userId="b530a2ca-c296-40d9-b563-89c5f82abcf4" providerId="ADAL" clId="{230EEF00-5FDD-4C87-8D7F-5B342776E2DF}" dt="2023-10-11T02:42:23.959" v="2324" actId="478"/>
          <ac:spMkLst>
            <pc:docMk/>
            <pc:sldMk cId="2070788351" sldId="323"/>
            <ac:spMk id="3" creationId="{DB2DBFB2-8A59-4991-03EE-B2D2B07DCFBA}"/>
          </ac:spMkLst>
        </pc:spChg>
        <pc:spChg chg="add del">
          <ac:chgData name="Youmna Badawy" userId="b530a2ca-c296-40d9-b563-89c5f82abcf4" providerId="ADAL" clId="{230EEF00-5FDD-4C87-8D7F-5B342776E2DF}" dt="2023-10-11T02:59:15.984" v="3327" actId="22"/>
          <ac:spMkLst>
            <pc:docMk/>
            <pc:sldMk cId="2070788351" sldId="323"/>
            <ac:spMk id="6" creationId="{20B2B256-9CAF-5898-D503-8DBDFC6003B4}"/>
          </ac:spMkLst>
        </pc:spChg>
        <pc:graphicFrameChg chg="add mod modGraphic">
          <ac:chgData name="Youmna Badawy" userId="b530a2ca-c296-40d9-b563-89c5f82abcf4" providerId="ADAL" clId="{230EEF00-5FDD-4C87-8D7F-5B342776E2DF}" dt="2023-10-11T02:45:35.086" v="2416" actId="20577"/>
          <ac:graphicFrameMkLst>
            <pc:docMk/>
            <pc:sldMk cId="2070788351" sldId="323"/>
            <ac:graphicFrameMk id="4" creationId="{439FD70C-49EA-9A8A-39A0-BC4D53C626F2}"/>
          </ac:graphicFrameMkLst>
        </pc:graphicFrameChg>
      </pc:sldChg>
      <pc:sldChg chg="modSp new mod">
        <pc:chgData name="Youmna Badawy" userId="b530a2ca-c296-40d9-b563-89c5f82abcf4" providerId="ADAL" clId="{230EEF00-5FDD-4C87-8D7F-5B342776E2DF}" dt="2023-10-17T04:02:58.582" v="7484" actId="114"/>
        <pc:sldMkLst>
          <pc:docMk/>
          <pc:sldMk cId="672522703" sldId="324"/>
        </pc:sldMkLst>
        <pc:spChg chg="mod">
          <ac:chgData name="Youmna Badawy" userId="b530a2ca-c296-40d9-b563-89c5f82abcf4" providerId="ADAL" clId="{230EEF00-5FDD-4C87-8D7F-5B342776E2DF}" dt="2023-10-11T02:59:44.279" v="3380" actId="20577"/>
          <ac:spMkLst>
            <pc:docMk/>
            <pc:sldMk cId="672522703" sldId="324"/>
            <ac:spMk id="2" creationId="{9AF52A73-3237-1183-6D06-68316ED2F46B}"/>
          </ac:spMkLst>
        </pc:spChg>
        <pc:spChg chg="mod">
          <ac:chgData name="Youmna Badawy" userId="b530a2ca-c296-40d9-b563-89c5f82abcf4" providerId="ADAL" clId="{230EEF00-5FDD-4C87-8D7F-5B342776E2DF}" dt="2023-10-17T04:02:58.582" v="7484" actId="114"/>
          <ac:spMkLst>
            <pc:docMk/>
            <pc:sldMk cId="672522703" sldId="324"/>
            <ac:spMk id="3" creationId="{56C0E117-6D10-3A12-0DBC-182B9B58608C}"/>
          </ac:spMkLst>
        </pc:spChg>
      </pc:sldChg>
      <pc:sldChg chg="modSp new mod">
        <pc:chgData name="Youmna Badawy" userId="b530a2ca-c296-40d9-b563-89c5f82abcf4" providerId="ADAL" clId="{230EEF00-5FDD-4C87-8D7F-5B342776E2DF}" dt="2023-10-17T04:01:33.211" v="7405" actId="20577"/>
        <pc:sldMkLst>
          <pc:docMk/>
          <pc:sldMk cId="3192455659" sldId="325"/>
        </pc:sldMkLst>
        <pc:spChg chg="mod">
          <ac:chgData name="Youmna Badawy" userId="b530a2ca-c296-40d9-b563-89c5f82abcf4" providerId="ADAL" clId="{230EEF00-5FDD-4C87-8D7F-5B342776E2DF}" dt="2023-10-11T02:52:48.152" v="2963" actId="20577"/>
          <ac:spMkLst>
            <pc:docMk/>
            <pc:sldMk cId="3192455659" sldId="325"/>
            <ac:spMk id="2" creationId="{EAB4966B-284F-0EB7-29B8-8DB92ACAEB26}"/>
          </ac:spMkLst>
        </pc:spChg>
        <pc:spChg chg="mod">
          <ac:chgData name="Youmna Badawy" userId="b530a2ca-c296-40d9-b563-89c5f82abcf4" providerId="ADAL" clId="{230EEF00-5FDD-4C87-8D7F-5B342776E2DF}" dt="2023-10-17T04:01:33.211" v="7405" actId="20577"/>
          <ac:spMkLst>
            <pc:docMk/>
            <pc:sldMk cId="3192455659" sldId="325"/>
            <ac:spMk id="3" creationId="{5A055217-1418-1F62-BBA5-272ED87DEDBF}"/>
          </ac:spMkLst>
        </pc:spChg>
      </pc:sldChg>
      <pc:sldChg chg="modSp new mod">
        <pc:chgData name="Youmna Badawy" userId="b530a2ca-c296-40d9-b563-89c5f82abcf4" providerId="ADAL" clId="{230EEF00-5FDD-4C87-8D7F-5B342776E2DF}" dt="2023-10-11T03:03:50.861" v="3914" actId="20577"/>
        <pc:sldMkLst>
          <pc:docMk/>
          <pc:sldMk cId="3577169066" sldId="326"/>
        </pc:sldMkLst>
        <pc:spChg chg="mod">
          <ac:chgData name="Youmna Badawy" userId="b530a2ca-c296-40d9-b563-89c5f82abcf4" providerId="ADAL" clId="{230EEF00-5FDD-4C87-8D7F-5B342776E2DF}" dt="2023-10-11T02:58:32.019" v="3325" actId="20577"/>
          <ac:spMkLst>
            <pc:docMk/>
            <pc:sldMk cId="3577169066" sldId="326"/>
            <ac:spMk id="2" creationId="{1F6200C3-C94F-F5A5-B098-AE4314FF882F}"/>
          </ac:spMkLst>
        </pc:spChg>
        <pc:spChg chg="mod">
          <ac:chgData name="Youmna Badawy" userId="b530a2ca-c296-40d9-b563-89c5f82abcf4" providerId="ADAL" clId="{230EEF00-5FDD-4C87-8D7F-5B342776E2DF}" dt="2023-10-11T03:03:50.861" v="3914" actId="20577"/>
          <ac:spMkLst>
            <pc:docMk/>
            <pc:sldMk cId="3577169066" sldId="326"/>
            <ac:spMk id="3" creationId="{9A81DEBE-6915-DEA7-4122-1E4CC1718960}"/>
          </ac:spMkLst>
        </pc:spChg>
      </pc:sldChg>
      <pc:sldChg chg="modSp new mod">
        <pc:chgData name="Youmna Badawy" userId="b530a2ca-c296-40d9-b563-89c5f82abcf4" providerId="ADAL" clId="{230EEF00-5FDD-4C87-8D7F-5B342776E2DF}" dt="2023-10-17T02:58:30.050" v="4456" actId="207"/>
        <pc:sldMkLst>
          <pc:docMk/>
          <pc:sldMk cId="344841753" sldId="327"/>
        </pc:sldMkLst>
        <pc:spChg chg="mod">
          <ac:chgData name="Youmna Badawy" userId="b530a2ca-c296-40d9-b563-89c5f82abcf4" providerId="ADAL" clId="{230EEF00-5FDD-4C87-8D7F-5B342776E2DF}" dt="2023-10-11T03:06:04.439" v="3957" actId="20577"/>
          <ac:spMkLst>
            <pc:docMk/>
            <pc:sldMk cId="344841753" sldId="327"/>
            <ac:spMk id="2" creationId="{576914DC-E632-34B0-4E80-D79C9F1A5659}"/>
          </ac:spMkLst>
        </pc:spChg>
        <pc:spChg chg="mod">
          <ac:chgData name="Youmna Badawy" userId="b530a2ca-c296-40d9-b563-89c5f82abcf4" providerId="ADAL" clId="{230EEF00-5FDD-4C87-8D7F-5B342776E2DF}" dt="2023-10-17T02:58:30.050" v="4456" actId="207"/>
          <ac:spMkLst>
            <pc:docMk/>
            <pc:sldMk cId="344841753" sldId="327"/>
            <ac:spMk id="3" creationId="{CE0A1E33-C633-419A-F784-820A4053A47A}"/>
          </ac:spMkLst>
        </pc:spChg>
      </pc:sldChg>
      <pc:sldChg chg="addSp delSp new del mod">
        <pc:chgData name="Youmna Badawy" userId="b530a2ca-c296-40d9-b563-89c5f82abcf4" providerId="ADAL" clId="{230EEF00-5FDD-4C87-8D7F-5B342776E2DF}" dt="2023-10-11T02:59:24.892" v="3332" actId="47"/>
        <pc:sldMkLst>
          <pc:docMk/>
          <pc:sldMk cId="3984006991" sldId="327"/>
        </pc:sldMkLst>
        <pc:spChg chg="add del">
          <ac:chgData name="Youmna Badawy" userId="b530a2ca-c296-40d9-b563-89c5f82abcf4" providerId="ADAL" clId="{230EEF00-5FDD-4C87-8D7F-5B342776E2DF}" dt="2023-10-11T02:59:19.167" v="3330" actId="22"/>
          <ac:spMkLst>
            <pc:docMk/>
            <pc:sldMk cId="3984006991" sldId="327"/>
            <ac:spMk id="5" creationId="{0043B181-27ED-1938-2EFB-414B908F037C}"/>
          </ac:spMkLst>
        </pc:spChg>
      </pc:sldChg>
      <pc:sldChg chg="addSp modSp new mod">
        <pc:chgData name="Youmna Badawy" userId="b530a2ca-c296-40d9-b563-89c5f82abcf4" providerId="ADAL" clId="{230EEF00-5FDD-4C87-8D7F-5B342776E2DF}" dt="2023-11-08T00:38:44.701" v="7829" actId="20577"/>
        <pc:sldMkLst>
          <pc:docMk/>
          <pc:sldMk cId="3086197748" sldId="328"/>
        </pc:sldMkLst>
        <pc:spChg chg="mod">
          <ac:chgData name="Youmna Badawy" userId="b530a2ca-c296-40d9-b563-89c5f82abcf4" providerId="ADAL" clId="{230EEF00-5FDD-4C87-8D7F-5B342776E2DF}" dt="2023-10-17T03:01:17.756" v="4606" actId="20577"/>
          <ac:spMkLst>
            <pc:docMk/>
            <pc:sldMk cId="3086197748" sldId="328"/>
            <ac:spMk id="2" creationId="{692DA1F6-45EA-F4F8-C26B-37EE9E73682E}"/>
          </ac:spMkLst>
        </pc:spChg>
        <pc:spChg chg="mod">
          <ac:chgData name="Youmna Badawy" userId="b530a2ca-c296-40d9-b563-89c5f82abcf4" providerId="ADAL" clId="{230EEF00-5FDD-4C87-8D7F-5B342776E2DF}" dt="2023-11-08T00:38:44.701" v="7829" actId="20577"/>
          <ac:spMkLst>
            <pc:docMk/>
            <pc:sldMk cId="3086197748" sldId="328"/>
            <ac:spMk id="3" creationId="{CD3866BE-A0A4-58F5-9CB5-BDFAEC6C6247}"/>
          </ac:spMkLst>
        </pc:spChg>
        <pc:picChg chg="add mod">
          <ac:chgData name="Youmna Badawy" userId="b530a2ca-c296-40d9-b563-89c5f82abcf4" providerId="ADAL" clId="{230EEF00-5FDD-4C87-8D7F-5B342776E2DF}" dt="2023-10-17T03:02:17.620" v="4613" actId="1076"/>
          <ac:picMkLst>
            <pc:docMk/>
            <pc:sldMk cId="3086197748" sldId="328"/>
            <ac:picMk id="5" creationId="{E567C0F9-2702-73DD-5245-12AFA250F04D}"/>
          </ac:picMkLst>
        </pc:picChg>
      </pc:sldChg>
      <pc:sldChg chg="modSp new mod">
        <pc:chgData name="Youmna Badawy" userId="b530a2ca-c296-40d9-b563-89c5f82abcf4" providerId="ADAL" clId="{230EEF00-5FDD-4C87-8D7F-5B342776E2DF}" dt="2023-10-11T03:45:05.030" v="4323" actId="20577"/>
        <pc:sldMkLst>
          <pc:docMk/>
          <pc:sldMk cId="4120849063" sldId="329"/>
        </pc:sldMkLst>
        <pc:spChg chg="mod">
          <ac:chgData name="Youmna Badawy" userId="b530a2ca-c296-40d9-b563-89c5f82abcf4" providerId="ADAL" clId="{230EEF00-5FDD-4C87-8D7F-5B342776E2DF}" dt="2023-10-11T03:42:18.266" v="3991" actId="20577"/>
          <ac:spMkLst>
            <pc:docMk/>
            <pc:sldMk cId="4120849063" sldId="329"/>
            <ac:spMk id="2" creationId="{B23FE459-6B6C-9443-EB97-E8259DD77AD6}"/>
          </ac:spMkLst>
        </pc:spChg>
        <pc:spChg chg="mod">
          <ac:chgData name="Youmna Badawy" userId="b530a2ca-c296-40d9-b563-89c5f82abcf4" providerId="ADAL" clId="{230EEF00-5FDD-4C87-8D7F-5B342776E2DF}" dt="2023-10-11T03:45:05.030" v="4323" actId="20577"/>
          <ac:spMkLst>
            <pc:docMk/>
            <pc:sldMk cId="4120849063" sldId="329"/>
            <ac:spMk id="3" creationId="{C038D375-9C4D-5E3E-8D52-01519F86F340}"/>
          </ac:spMkLst>
        </pc:spChg>
      </pc:sldChg>
      <pc:sldChg chg="modSp new del mod">
        <pc:chgData name="Youmna Badawy" userId="b530a2ca-c296-40d9-b563-89c5f82abcf4" providerId="ADAL" clId="{230EEF00-5FDD-4C87-8D7F-5B342776E2DF}" dt="2023-10-17T04:44:40.573" v="7504" actId="47"/>
        <pc:sldMkLst>
          <pc:docMk/>
          <pc:sldMk cId="716418338" sldId="330"/>
        </pc:sldMkLst>
        <pc:spChg chg="mod">
          <ac:chgData name="Youmna Badawy" userId="b530a2ca-c296-40d9-b563-89c5f82abcf4" providerId="ADAL" clId="{230EEF00-5FDD-4C87-8D7F-5B342776E2DF}" dt="2023-10-11T03:45:49.319" v="4348" actId="20577"/>
          <ac:spMkLst>
            <pc:docMk/>
            <pc:sldMk cId="716418338" sldId="330"/>
            <ac:spMk id="2" creationId="{A57F915A-A077-EA76-8801-DF2934548868}"/>
          </ac:spMkLst>
        </pc:spChg>
      </pc:sldChg>
      <pc:sldChg chg="add">
        <pc:chgData name="Youmna Badawy" userId="b530a2ca-c296-40d9-b563-89c5f82abcf4" providerId="ADAL" clId="{230EEF00-5FDD-4C87-8D7F-5B342776E2DF}" dt="2023-10-17T16:27:20.531" v="7506"/>
        <pc:sldMkLst>
          <pc:docMk/>
          <pc:sldMk cId="1719381934" sldId="330"/>
        </pc:sldMkLst>
      </pc:sldChg>
      <pc:sldChg chg="modSp new mod">
        <pc:chgData name="Youmna Badawy" userId="b530a2ca-c296-40d9-b563-89c5f82abcf4" providerId="ADAL" clId="{230EEF00-5FDD-4C87-8D7F-5B342776E2DF}" dt="2023-10-17T02:58:08.123" v="4429" actId="15"/>
        <pc:sldMkLst>
          <pc:docMk/>
          <pc:sldMk cId="1920933570" sldId="331"/>
        </pc:sldMkLst>
        <pc:spChg chg="mod">
          <ac:chgData name="Youmna Badawy" userId="b530a2ca-c296-40d9-b563-89c5f82abcf4" providerId="ADAL" clId="{230EEF00-5FDD-4C87-8D7F-5B342776E2DF}" dt="2023-10-17T02:57:53.766" v="4421" actId="20577"/>
          <ac:spMkLst>
            <pc:docMk/>
            <pc:sldMk cId="1920933570" sldId="331"/>
            <ac:spMk id="2" creationId="{A46B907A-91D3-6F4F-334D-0A0611F7FA35}"/>
          </ac:spMkLst>
        </pc:spChg>
        <pc:spChg chg="mod">
          <ac:chgData name="Youmna Badawy" userId="b530a2ca-c296-40d9-b563-89c5f82abcf4" providerId="ADAL" clId="{230EEF00-5FDD-4C87-8D7F-5B342776E2DF}" dt="2023-10-17T02:58:08.123" v="4429" actId="15"/>
          <ac:spMkLst>
            <pc:docMk/>
            <pc:sldMk cId="1920933570" sldId="331"/>
            <ac:spMk id="3" creationId="{650AA647-3AFB-72F0-A7B7-7100B0EFB04E}"/>
          </ac:spMkLst>
        </pc:spChg>
      </pc:sldChg>
      <pc:sldChg chg="modSp new mod ord">
        <pc:chgData name="Youmna Badawy" userId="b530a2ca-c296-40d9-b563-89c5f82abcf4" providerId="ADAL" clId="{230EEF00-5FDD-4C87-8D7F-5B342776E2DF}" dt="2023-11-08T00:43:54.050" v="7843"/>
        <pc:sldMkLst>
          <pc:docMk/>
          <pc:sldMk cId="2468654066" sldId="332"/>
        </pc:sldMkLst>
        <pc:spChg chg="mod">
          <ac:chgData name="Youmna Badawy" userId="b530a2ca-c296-40d9-b563-89c5f82abcf4" providerId="ADAL" clId="{230EEF00-5FDD-4C87-8D7F-5B342776E2DF}" dt="2023-10-17T03:04:22.743" v="4732" actId="20577"/>
          <ac:spMkLst>
            <pc:docMk/>
            <pc:sldMk cId="2468654066" sldId="332"/>
            <ac:spMk id="2" creationId="{14F9A2F9-FC05-017A-4F6B-072663CDADA1}"/>
          </ac:spMkLst>
        </pc:spChg>
        <pc:spChg chg="mod">
          <ac:chgData name="Youmna Badawy" userId="b530a2ca-c296-40d9-b563-89c5f82abcf4" providerId="ADAL" clId="{230EEF00-5FDD-4C87-8D7F-5B342776E2DF}" dt="2023-10-17T03:16:03.171" v="5598" actId="20577"/>
          <ac:spMkLst>
            <pc:docMk/>
            <pc:sldMk cId="2468654066" sldId="332"/>
            <ac:spMk id="3" creationId="{C9974E05-8D63-C367-B22F-6530EBAA8C90}"/>
          </ac:spMkLst>
        </pc:spChg>
      </pc:sldChg>
      <pc:sldChg chg="modSp new del mod ord">
        <pc:chgData name="Youmna Badawy" userId="b530a2ca-c296-40d9-b563-89c5f82abcf4" providerId="ADAL" clId="{230EEF00-5FDD-4C87-8D7F-5B342776E2DF}" dt="2023-11-08T00:36:54.583" v="7817" actId="47"/>
        <pc:sldMkLst>
          <pc:docMk/>
          <pc:sldMk cId="260832004" sldId="333"/>
        </pc:sldMkLst>
        <pc:spChg chg="mod">
          <ac:chgData name="Youmna Badawy" userId="b530a2ca-c296-40d9-b563-89c5f82abcf4" providerId="ADAL" clId="{230EEF00-5FDD-4C87-8D7F-5B342776E2DF}" dt="2023-10-17T03:07:58.376" v="4952" actId="20577"/>
          <ac:spMkLst>
            <pc:docMk/>
            <pc:sldMk cId="260832004" sldId="333"/>
            <ac:spMk id="2" creationId="{199C850F-52CC-29C2-98A2-A81F70B8AB9F}"/>
          </ac:spMkLst>
        </pc:spChg>
        <pc:spChg chg="mod">
          <ac:chgData name="Youmna Badawy" userId="b530a2ca-c296-40d9-b563-89c5f82abcf4" providerId="ADAL" clId="{230EEF00-5FDD-4C87-8D7F-5B342776E2DF}" dt="2023-10-17T03:12:58.159" v="5282" actId="20577"/>
          <ac:spMkLst>
            <pc:docMk/>
            <pc:sldMk cId="260832004" sldId="333"/>
            <ac:spMk id="3" creationId="{0ADDDCC2-CE15-7848-AC4F-46778DFCFD71}"/>
          </ac:spMkLst>
        </pc:spChg>
      </pc:sldChg>
      <pc:sldChg chg="modSp new mod">
        <pc:chgData name="Youmna Badawy" userId="b530a2ca-c296-40d9-b563-89c5f82abcf4" providerId="ADAL" clId="{230EEF00-5FDD-4C87-8D7F-5B342776E2DF}" dt="2023-10-17T03:20:28.322" v="5632" actId="20577"/>
        <pc:sldMkLst>
          <pc:docMk/>
          <pc:sldMk cId="1296115464" sldId="334"/>
        </pc:sldMkLst>
        <pc:spChg chg="mod">
          <ac:chgData name="Youmna Badawy" userId="b530a2ca-c296-40d9-b563-89c5f82abcf4" providerId="ADAL" clId="{230EEF00-5FDD-4C87-8D7F-5B342776E2DF}" dt="2023-10-17T03:20:28.322" v="5632" actId="20577"/>
          <ac:spMkLst>
            <pc:docMk/>
            <pc:sldMk cId="1296115464" sldId="334"/>
            <ac:spMk id="2" creationId="{CBEB75C6-9F24-39EB-C242-4E42CFA1A40F}"/>
          </ac:spMkLst>
        </pc:spChg>
      </pc:sldChg>
      <pc:sldChg chg="addSp modSp new mod ord">
        <pc:chgData name="Youmna Badawy" userId="b530a2ca-c296-40d9-b563-89c5f82abcf4" providerId="ADAL" clId="{230EEF00-5FDD-4C87-8D7F-5B342776E2DF}" dt="2023-10-17T03:20:54.533" v="5648" actId="27636"/>
        <pc:sldMkLst>
          <pc:docMk/>
          <pc:sldMk cId="3053274828" sldId="335"/>
        </pc:sldMkLst>
        <pc:spChg chg="mod">
          <ac:chgData name="Youmna Badawy" userId="b530a2ca-c296-40d9-b563-89c5f82abcf4" providerId="ADAL" clId="{230EEF00-5FDD-4C87-8D7F-5B342776E2DF}" dt="2023-10-17T03:20:46.213" v="5646" actId="20577"/>
          <ac:spMkLst>
            <pc:docMk/>
            <pc:sldMk cId="3053274828" sldId="335"/>
            <ac:spMk id="2" creationId="{1FD867A5-3C91-2997-5013-C36C9B6A098B}"/>
          </ac:spMkLst>
        </pc:spChg>
        <pc:spChg chg="mod">
          <ac:chgData name="Youmna Badawy" userId="b530a2ca-c296-40d9-b563-89c5f82abcf4" providerId="ADAL" clId="{230EEF00-5FDD-4C87-8D7F-5B342776E2DF}" dt="2023-10-17T03:20:54.533" v="5648" actId="27636"/>
          <ac:spMkLst>
            <pc:docMk/>
            <pc:sldMk cId="3053274828" sldId="335"/>
            <ac:spMk id="3" creationId="{89A99645-425F-D692-8658-96C2680F5095}"/>
          </ac:spMkLst>
        </pc:spChg>
        <pc:picChg chg="add mod">
          <ac:chgData name="Youmna Badawy" userId="b530a2ca-c296-40d9-b563-89c5f82abcf4" providerId="ADAL" clId="{230EEF00-5FDD-4C87-8D7F-5B342776E2DF}" dt="2023-10-17T03:20:40.983" v="5638" actId="1076"/>
          <ac:picMkLst>
            <pc:docMk/>
            <pc:sldMk cId="3053274828" sldId="335"/>
            <ac:picMk id="4" creationId="{D8EAFC4F-76C8-E86C-0A47-8884DC4BCA64}"/>
          </ac:picMkLst>
        </pc:picChg>
      </pc:sldChg>
      <pc:sldChg chg="addSp delSp modSp new mod">
        <pc:chgData name="Youmna Badawy" userId="b530a2ca-c296-40d9-b563-89c5f82abcf4" providerId="ADAL" clId="{230EEF00-5FDD-4C87-8D7F-5B342776E2DF}" dt="2023-10-17T03:22:07.519" v="5676"/>
        <pc:sldMkLst>
          <pc:docMk/>
          <pc:sldMk cId="3082694317" sldId="336"/>
        </pc:sldMkLst>
        <pc:spChg chg="mod">
          <ac:chgData name="Youmna Badawy" userId="b530a2ca-c296-40d9-b563-89c5f82abcf4" providerId="ADAL" clId="{230EEF00-5FDD-4C87-8D7F-5B342776E2DF}" dt="2023-10-17T03:21:53.103" v="5669" actId="20577"/>
          <ac:spMkLst>
            <pc:docMk/>
            <pc:sldMk cId="3082694317" sldId="336"/>
            <ac:spMk id="2" creationId="{14875F77-FD78-84C0-2996-6248C1EB4ECA}"/>
          </ac:spMkLst>
        </pc:spChg>
        <pc:spChg chg="mod">
          <ac:chgData name="Youmna Badawy" userId="b530a2ca-c296-40d9-b563-89c5f82abcf4" providerId="ADAL" clId="{230EEF00-5FDD-4C87-8D7F-5B342776E2DF}" dt="2023-10-17T03:22:00.612" v="5673"/>
          <ac:spMkLst>
            <pc:docMk/>
            <pc:sldMk cId="3082694317" sldId="336"/>
            <ac:spMk id="3" creationId="{B7F7F2CC-066F-066B-97B8-7FA8D7B15D4F}"/>
          </ac:spMkLst>
        </pc:spChg>
        <pc:spChg chg="add del">
          <ac:chgData name="Youmna Badawy" userId="b530a2ca-c296-40d9-b563-89c5f82abcf4" providerId="ADAL" clId="{230EEF00-5FDD-4C87-8D7F-5B342776E2DF}" dt="2023-10-17T03:22:03.767" v="5675" actId="22"/>
          <ac:spMkLst>
            <pc:docMk/>
            <pc:sldMk cId="3082694317" sldId="336"/>
            <ac:spMk id="5" creationId="{8166E69A-D4B1-AE05-7982-A31404D363DD}"/>
          </ac:spMkLst>
        </pc:spChg>
        <pc:picChg chg="add mod">
          <ac:chgData name="Youmna Badawy" userId="b530a2ca-c296-40d9-b563-89c5f82abcf4" providerId="ADAL" clId="{230EEF00-5FDD-4C87-8D7F-5B342776E2DF}" dt="2023-10-17T03:22:07.519" v="5676"/>
          <ac:picMkLst>
            <pc:docMk/>
            <pc:sldMk cId="3082694317" sldId="336"/>
            <ac:picMk id="6" creationId="{E4973121-B91B-CA8F-5B4B-783E6D0DE1C1}"/>
          </ac:picMkLst>
        </pc:picChg>
      </pc:sldChg>
      <pc:sldChg chg="addSp delSp modSp new mod">
        <pc:chgData name="Youmna Badawy" userId="b530a2ca-c296-40d9-b563-89c5f82abcf4" providerId="ADAL" clId="{230EEF00-5FDD-4C87-8D7F-5B342776E2DF}" dt="2023-10-17T03:23:10.308" v="5715"/>
        <pc:sldMkLst>
          <pc:docMk/>
          <pc:sldMk cId="1038051485" sldId="337"/>
        </pc:sldMkLst>
        <pc:spChg chg="mod">
          <ac:chgData name="Youmna Badawy" userId="b530a2ca-c296-40d9-b563-89c5f82abcf4" providerId="ADAL" clId="{230EEF00-5FDD-4C87-8D7F-5B342776E2DF}" dt="2023-10-17T03:23:06.344" v="5713" actId="20577"/>
          <ac:spMkLst>
            <pc:docMk/>
            <pc:sldMk cId="1038051485" sldId="337"/>
            <ac:spMk id="2" creationId="{044F4AC8-9B4F-32FF-620F-E9227049D10A}"/>
          </ac:spMkLst>
        </pc:spChg>
        <pc:spChg chg="del">
          <ac:chgData name="Youmna Badawy" userId="b530a2ca-c296-40d9-b563-89c5f82abcf4" providerId="ADAL" clId="{230EEF00-5FDD-4C87-8D7F-5B342776E2DF}" dt="2023-10-17T03:23:09.922" v="5714" actId="478"/>
          <ac:spMkLst>
            <pc:docMk/>
            <pc:sldMk cId="1038051485" sldId="337"/>
            <ac:spMk id="3" creationId="{8A443DC0-F073-686C-4BD5-69BA1F366D9D}"/>
          </ac:spMkLst>
        </pc:spChg>
        <pc:spChg chg="add mod">
          <ac:chgData name="Youmna Badawy" userId="b530a2ca-c296-40d9-b563-89c5f82abcf4" providerId="ADAL" clId="{230EEF00-5FDD-4C87-8D7F-5B342776E2DF}" dt="2023-10-17T03:23:10.308" v="5715"/>
          <ac:spMkLst>
            <pc:docMk/>
            <pc:sldMk cId="1038051485" sldId="337"/>
            <ac:spMk id="6" creationId="{0968D731-E7E3-980D-26C1-C6148B0A7865}"/>
          </ac:spMkLst>
        </pc:spChg>
        <pc:spChg chg="add mod">
          <ac:chgData name="Youmna Badawy" userId="b530a2ca-c296-40d9-b563-89c5f82abcf4" providerId="ADAL" clId="{230EEF00-5FDD-4C87-8D7F-5B342776E2DF}" dt="2023-10-17T03:23:10.308" v="5715"/>
          <ac:spMkLst>
            <pc:docMk/>
            <pc:sldMk cId="1038051485" sldId="337"/>
            <ac:spMk id="8" creationId="{F0BFBCEA-039E-EF95-2DF2-0B6E939CADB2}"/>
          </ac:spMkLst>
        </pc:spChg>
        <pc:spChg chg="add mod">
          <ac:chgData name="Youmna Badawy" userId="b530a2ca-c296-40d9-b563-89c5f82abcf4" providerId="ADAL" clId="{230EEF00-5FDD-4C87-8D7F-5B342776E2DF}" dt="2023-10-17T03:23:10.308" v="5715"/>
          <ac:spMkLst>
            <pc:docMk/>
            <pc:sldMk cId="1038051485" sldId="337"/>
            <ac:spMk id="10" creationId="{FDC7D553-E62F-EF30-D227-BD0489CBA89B}"/>
          </ac:spMkLst>
        </pc:spChg>
        <pc:picChg chg="add mod">
          <ac:chgData name="Youmna Badawy" userId="b530a2ca-c296-40d9-b563-89c5f82abcf4" providerId="ADAL" clId="{230EEF00-5FDD-4C87-8D7F-5B342776E2DF}" dt="2023-10-17T03:23:10.308" v="5715"/>
          <ac:picMkLst>
            <pc:docMk/>
            <pc:sldMk cId="1038051485" sldId="337"/>
            <ac:picMk id="4" creationId="{F4AA9FD1-8B5A-FC11-FE17-5844B744BAA9}"/>
          </ac:picMkLst>
        </pc:picChg>
        <pc:cxnChg chg="add mod">
          <ac:chgData name="Youmna Badawy" userId="b530a2ca-c296-40d9-b563-89c5f82abcf4" providerId="ADAL" clId="{230EEF00-5FDD-4C87-8D7F-5B342776E2DF}" dt="2023-10-17T03:23:10.308" v="5715"/>
          <ac:cxnSpMkLst>
            <pc:docMk/>
            <pc:sldMk cId="1038051485" sldId="337"/>
            <ac:cxnSpMk id="5" creationId="{61F5DF22-F461-081E-15C5-C6F2B8AC27A1}"/>
          </ac:cxnSpMkLst>
        </pc:cxnChg>
        <pc:cxnChg chg="add mod">
          <ac:chgData name="Youmna Badawy" userId="b530a2ca-c296-40d9-b563-89c5f82abcf4" providerId="ADAL" clId="{230EEF00-5FDD-4C87-8D7F-5B342776E2DF}" dt="2023-10-17T03:23:10.308" v="5715"/>
          <ac:cxnSpMkLst>
            <pc:docMk/>
            <pc:sldMk cId="1038051485" sldId="337"/>
            <ac:cxnSpMk id="7" creationId="{785739AE-2002-E079-8D8D-5E342DD0590B}"/>
          </ac:cxnSpMkLst>
        </pc:cxnChg>
        <pc:cxnChg chg="add mod">
          <ac:chgData name="Youmna Badawy" userId="b530a2ca-c296-40d9-b563-89c5f82abcf4" providerId="ADAL" clId="{230EEF00-5FDD-4C87-8D7F-5B342776E2DF}" dt="2023-10-17T03:23:10.308" v="5715"/>
          <ac:cxnSpMkLst>
            <pc:docMk/>
            <pc:sldMk cId="1038051485" sldId="337"/>
            <ac:cxnSpMk id="9" creationId="{C2935CC8-A8D1-0216-C454-A32C78B983B6}"/>
          </ac:cxnSpMkLst>
        </pc:cxnChg>
      </pc:sldChg>
      <pc:sldChg chg="modSp new mod ord">
        <pc:chgData name="Youmna Badawy" userId="b530a2ca-c296-40d9-b563-89c5f82abcf4" providerId="ADAL" clId="{230EEF00-5FDD-4C87-8D7F-5B342776E2DF}" dt="2023-10-17T03:25:18.961" v="5900" actId="20577"/>
        <pc:sldMkLst>
          <pc:docMk/>
          <pc:sldMk cId="3585661021" sldId="338"/>
        </pc:sldMkLst>
        <pc:spChg chg="mod">
          <ac:chgData name="Youmna Badawy" userId="b530a2ca-c296-40d9-b563-89c5f82abcf4" providerId="ADAL" clId="{230EEF00-5FDD-4C87-8D7F-5B342776E2DF}" dt="2023-10-17T03:23:56.861" v="5726" actId="20577"/>
          <ac:spMkLst>
            <pc:docMk/>
            <pc:sldMk cId="3585661021" sldId="338"/>
            <ac:spMk id="2" creationId="{2B77738B-EBDE-2D2F-F9AB-A68F1DE28295}"/>
          </ac:spMkLst>
        </pc:spChg>
        <pc:spChg chg="mod">
          <ac:chgData name="Youmna Badawy" userId="b530a2ca-c296-40d9-b563-89c5f82abcf4" providerId="ADAL" clId="{230EEF00-5FDD-4C87-8D7F-5B342776E2DF}" dt="2023-10-17T03:25:18.961" v="5900" actId="20577"/>
          <ac:spMkLst>
            <pc:docMk/>
            <pc:sldMk cId="3585661021" sldId="338"/>
            <ac:spMk id="3" creationId="{FE72581E-FBBE-B944-4BE6-84D449AEE74E}"/>
          </ac:spMkLst>
        </pc:spChg>
      </pc:sldChg>
      <pc:sldChg chg="modSp new mod ord">
        <pc:chgData name="Youmna Badawy" userId="b530a2ca-c296-40d9-b563-89c5f82abcf4" providerId="ADAL" clId="{230EEF00-5FDD-4C87-8D7F-5B342776E2DF}" dt="2023-10-17T03:25:46.068" v="5926" actId="20577"/>
        <pc:sldMkLst>
          <pc:docMk/>
          <pc:sldMk cId="2452058067" sldId="339"/>
        </pc:sldMkLst>
        <pc:spChg chg="mod">
          <ac:chgData name="Youmna Badawy" userId="b530a2ca-c296-40d9-b563-89c5f82abcf4" providerId="ADAL" clId="{230EEF00-5FDD-4C87-8D7F-5B342776E2DF}" dt="2023-10-17T03:25:46.068" v="5926" actId="20577"/>
          <ac:spMkLst>
            <pc:docMk/>
            <pc:sldMk cId="2452058067" sldId="339"/>
            <ac:spMk id="2" creationId="{B715B0B5-6791-D91E-0EF6-1062615F0A05}"/>
          </ac:spMkLst>
        </pc:spChg>
      </pc:sldChg>
      <pc:sldChg chg="new del">
        <pc:chgData name="Youmna Badawy" userId="b530a2ca-c296-40d9-b563-89c5f82abcf4" providerId="ADAL" clId="{230EEF00-5FDD-4C87-8D7F-5B342776E2DF}" dt="2023-10-17T03:25:51.041" v="5928" actId="680"/>
        <pc:sldMkLst>
          <pc:docMk/>
          <pc:sldMk cId="1176972328" sldId="340"/>
        </pc:sldMkLst>
      </pc:sldChg>
      <pc:sldChg chg="modSp new mod ord">
        <pc:chgData name="Youmna Badawy" userId="b530a2ca-c296-40d9-b563-89c5f82abcf4" providerId="ADAL" clId="{230EEF00-5FDD-4C87-8D7F-5B342776E2DF}" dt="2023-10-17T03:28:40.108" v="6202" actId="20577"/>
        <pc:sldMkLst>
          <pc:docMk/>
          <pc:sldMk cId="3903091012" sldId="340"/>
        </pc:sldMkLst>
        <pc:spChg chg="mod">
          <ac:chgData name="Youmna Badawy" userId="b530a2ca-c296-40d9-b563-89c5f82abcf4" providerId="ADAL" clId="{230EEF00-5FDD-4C87-8D7F-5B342776E2DF}" dt="2023-10-17T03:27:04.561" v="6010" actId="20577"/>
          <ac:spMkLst>
            <pc:docMk/>
            <pc:sldMk cId="3903091012" sldId="340"/>
            <ac:spMk id="2" creationId="{D23BF663-1D26-9C9F-19A7-EA1CFF0164F1}"/>
          </ac:spMkLst>
        </pc:spChg>
        <pc:spChg chg="mod">
          <ac:chgData name="Youmna Badawy" userId="b530a2ca-c296-40d9-b563-89c5f82abcf4" providerId="ADAL" clId="{230EEF00-5FDD-4C87-8D7F-5B342776E2DF}" dt="2023-10-17T03:28:40.108" v="6202" actId="20577"/>
          <ac:spMkLst>
            <pc:docMk/>
            <pc:sldMk cId="3903091012" sldId="340"/>
            <ac:spMk id="3" creationId="{C2988577-CBAA-948A-8DAD-3BC510B8DE18}"/>
          </ac:spMkLst>
        </pc:spChg>
      </pc:sldChg>
      <pc:sldChg chg="modSp new mod ord">
        <pc:chgData name="Youmna Badawy" userId="b530a2ca-c296-40d9-b563-89c5f82abcf4" providerId="ADAL" clId="{230EEF00-5FDD-4C87-8D7F-5B342776E2DF}" dt="2023-10-17T03:30:16.821" v="6378" actId="20577"/>
        <pc:sldMkLst>
          <pc:docMk/>
          <pc:sldMk cId="1135262789" sldId="341"/>
        </pc:sldMkLst>
        <pc:spChg chg="mod">
          <ac:chgData name="Youmna Badawy" userId="b530a2ca-c296-40d9-b563-89c5f82abcf4" providerId="ADAL" clId="{230EEF00-5FDD-4C87-8D7F-5B342776E2DF}" dt="2023-10-17T03:29:25.522" v="6242" actId="20577"/>
          <ac:spMkLst>
            <pc:docMk/>
            <pc:sldMk cId="1135262789" sldId="341"/>
            <ac:spMk id="2" creationId="{94D9238A-44D2-2CDF-767F-84F19D4658BA}"/>
          </ac:spMkLst>
        </pc:spChg>
        <pc:spChg chg="mod">
          <ac:chgData name="Youmna Badawy" userId="b530a2ca-c296-40d9-b563-89c5f82abcf4" providerId="ADAL" clId="{230EEF00-5FDD-4C87-8D7F-5B342776E2DF}" dt="2023-10-17T03:30:16.821" v="6378" actId="20577"/>
          <ac:spMkLst>
            <pc:docMk/>
            <pc:sldMk cId="1135262789" sldId="341"/>
            <ac:spMk id="3" creationId="{AA282CCF-E81F-4119-1362-62F2AA712FEA}"/>
          </ac:spMkLst>
        </pc:spChg>
      </pc:sldChg>
      <pc:sldChg chg="addSp modSp new mod">
        <pc:chgData name="Youmna Badawy" userId="b530a2ca-c296-40d9-b563-89c5f82abcf4" providerId="ADAL" clId="{230EEF00-5FDD-4C87-8D7F-5B342776E2DF}" dt="2023-10-17T03:43:54.268" v="6865" actId="20577"/>
        <pc:sldMkLst>
          <pc:docMk/>
          <pc:sldMk cId="1483868125" sldId="342"/>
        </pc:sldMkLst>
        <pc:spChg chg="mod">
          <ac:chgData name="Youmna Badawy" userId="b530a2ca-c296-40d9-b563-89c5f82abcf4" providerId="ADAL" clId="{230EEF00-5FDD-4C87-8D7F-5B342776E2DF}" dt="2023-10-17T03:39:33.209" v="6671" actId="20577"/>
          <ac:spMkLst>
            <pc:docMk/>
            <pc:sldMk cId="1483868125" sldId="342"/>
            <ac:spMk id="2" creationId="{C64285EB-3B3B-9239-0E56-886CBD1D2A4E}"/>
          </ac:spMkLst>
        </pc:spChg>
        <pc:spChg chg="mod">
          <ac:chgData name="Youmna Badawy" userId="b530a2ca-c296-40d9-b563-89c5f82abcf4" providerId="ADAL" clId="{230EEF00-5FDD-4C87-8D7F-5B342776E2DF}" dt="2023-10-17T03:43:54.268" v="6865" actId="20577"/>
          <ac:spMkLst>
            <pc:docMk/>
            <pc:sldMk cId="1483868125" sldId="342"/>
            <ac:spMk id="3" creationId="{B383211F-E536-BDDF-3489-52E468606E57}"/>
          </ac:spMkLst>
        </pc:spChg>
        <pc:picChg chg="add mod">
          <ac:chgData name="Youmna Badawy" userId="b530a2ca-c296-40d9-b563-89c5f82abcf4" providerId="ADAL" clId="{230EEF00-5FDD-4C87-8D7F-5B342776E2DF}" dt="2023-10-17T03:39:56.682" v="6678" actId="1076"/>
          <ac:picMkLst>
            <pc:docMk/>
            <pc:sldMk cId="1483868125" sldId="342"/>
            <ac:picMk id="1026" creationId="{B1AAD838-43FD-BB9D-11DA-8346A896E914}"/>
          </ac:picMkLst>
        </pc:picChg>
        <pc:picChg chg="add mod">
          <ac:chgData name="Youmna Badawy" userId="b530a2ca-c296-40d9-b563-89c5f82abcf4" providerId="ADAL" clId="{230EEF00-5FDD-4C87-8D7F-5B342776E2DF}" dt="2023-10-17T03:41:09.392" v="6684" actId="1076"/>
          <ac:picMkLst>
            <pc:docMk/>
            <pc:sldMk cId="1483868125" sldId="342"/>
            <ac:picMk id="1028" creationId="{6922A6A0-9B00-455C-3C35-4CFC28FB6997}"/>
          </ac:picMkLst>
        </pc:picChg>
      </pc:sldChg>
      <pc:sldChg chg="new">
        <pc:chgData name="Youmna Badawy" userId="b530a2ca-c296-40d9-b563-89c5f82abcf4" providerId="ADAL" clId="{230EEF00-5FDD-4C87-8D7F-5B342776E2DF}" dt="2023-10-17T03:58:31.459" v="7388" actId="680"/>
        <pc:sldMkLst>
          <pc:docMk/>
          <pc:sldMk cId="346578089" sldId="343"/>
        </pc:sldMkLst>
      </pc:sldChg>
      <pc:sldChg chg="new del">
        <pc:chgData name="Youmna Badawy" userId="b530a2ca-c296-40d9-b563-89c5f82abcf4" providerId="ADAL" clId="{230EEF00-5FDD-4C87-8D7F-5B342776E2DF}" dt="2023-10-17T04:43:30.844" v="7489" actId="47"/>
        <pc:sldMkLst>
          <pc:docMk/>
          <pc:sldMk cId="443535247" sldId="344"/>
        </pc:sldMkLst>
      </pc:sldChg>
      <pc:sldChg chg="addSp modSp new mod">
        <pc:chgData name="Youmna Badawy" userId="b530a2ca-c296-40d9-b563-89c5f82abcf4" providerId="ADAL" clId="{230EEF00-5FDD-4C87-8D7F-5B342776E2DF}" dt="2023-10-17T04:44:27.398" v="7502" actId="27636"/>
        <pc:sldMkLst>
          <pc:docMk/>
          <pc:sldMk cId="3086790252" sldId="344"/>
        </pc:sldMkLst>
        <pc:spChg chg="mod">
          <ac:chgData name="Youmna Badawy" userId="b530a2ca-c296-40d9-b563-89c5f82abcf4" providerId="ADAL" clId="{230EEF00-5FDD-4C87-8D7F-5B342776E2DF}" dt="2023-10-17T04:44:05.610" v="7494"/>
          <ac:spMkLst>
            <pc:docMk/>
            <pc:sldMk cId="3086790252" sldId="344"/>
            <ac:spMk id="2" creationId="{B8F7E5E1-DAB4-05FE-44FC-B969779F8F0D}"/>
          </ac:spMkLst>
        </pc:spChg>
        <pc:spChg chg="mod">
          <ac:chgData name="Youmna Badawy" userId="b530a2ca-c296-40d9-b563-89c5f82abcf4" providerId="ADAL" clId="{230EEF00-5FDD-4C87-8D7F-5B342776E2DF}" dt="2023-10-17T04:44:27.398" v="7502" actId="27636"/>
          <ac:spMkLst>
            <pc:docMk/>
            <pc:sldMk cId="3086790252" sldId="344"/>
            <ac:spMk id="3" creationId="{D1AC8790-D6CA-543F-109C-485D34BDF660}"/>
          </ac:spMkLst>
        </pc:spChg>
        <pc:picChg chg="add mod">
          <ac:chgData name="Youmna Badawy" userId="b530a2ca-c296-40d9-b563-89c5f82abcf4" providerId="ADAL" clId="{230EEF00-5FDD-4C87-8D7F-5B342776E2DF}" dt="2023-10-17T04:44:22.143" v="7500"/>
          <ac:picMkLst>
            <pc:docMk/>
            <pc:sldMk cId="3086790252" sldId="344"/>
            <ac:picMk id="4" creationId="{10805D5D-DDED-EDD8-74F9-927F84E82700}"/>
          </ac:picMkLst>
        </pc:picChg>
        <pc:picChg chg="add mod">
          <ac:chgData name="Youmna Badawy" userId="b530a2ca-c296-40d9-b563-89c5f82abcf4" providerId="ADAL" clId="{230EEF00-5FDD-4C87-8D7F-5B342776E2DF}" dt="2023-10-17T04:44:22.143" v="7500"/>
          <ac:picMkLst>
            <pc:docMk/>
            <pc:sldMk cId="3086790252" sldId="344"/>
            <ac:picMk id="5" creationId="{164F8C41-BBE3-5240-0CB5-A3B17576C164}"/>
          </ac:picMkLst>
        </pc:picChg>
      </pc:sldChg>
      <pc:sldChg chg="new del">
        <pc:chgData name="Youmna Badawy" userId="b530a2ca-c296-40d9-b563-89c5f82abcf4" providerId="ADAL" clId="{230EEF00-5FDD-4C87-8D7F-5B342776E2DF}" dt="2023-10-17T16:27:23.435" v="7508" actId="47"/>
        <pc:sldMkLst>
          <pc:docMk/>
          <pc:sldMk cId="230608362" sldId="345"/>
        </pc:sldMkLst>
      </pc:sldChg>
      <pc:sldChg chg="add">
        <pc:chgData name="Youmna Badawy" userId="b530a2ca-c296-40d9-b563-89c5f82abcf4" providerId="ADAL" clId="{230EEF00-5FDD-4C87-8D7F-5B342776E2DF}" dt="2023-10-17T16:27:20.531" v="7506"/>
        <pc:sldMkLst>
          <pc:docMk/>
          <pc:sldMk cId="2845600020" sldId="346"/>
        </pc:sldMkLst>
      </pc:sldChg>
      <pc:sldChg chg="addSp modSp add mod">
        <pc:chgData name="Youmna Badawy" userId="b530a2ca-c296-40d9-b563-89c5f82abcf4" providerId="ADAL" clId="{230EEF00-5FDD-4C87-8D7F-5B342776E2DF}" dt="2023-10-31T16:47:28.425" v="7513" actId="1076"/>
        <pc:sldMkLst>
          <pc:docMk/>
          <pc:sldMk cId="1046369" sldId="347"/>
        </pc:sldMkLst>
        <pc:spChg chg="mod">
          <ac:chgData name="Youmna Badawy" userId="b530a2ca-c296-40d9-b563-89c5f82abcf4" providerId="ADAL" clId="{230EEF00-5FDD-4C87-8D7F-5B342776E2DF}" dt="2023-10-31T16:47:23.068" v="7509" actId="14100"/>
          <ac:spMkLst>
            <pc:docMk/>
            <pc:sldMk cId="1046369" sldId="347"/>
            <ac:spMk id="8" creationId="{00000000-0000-0000-0000-000000000000}"/>
          </ac:spMkLst>
        </pc:spChg>
        <pc:picChg chg="add mod">
          <ac:chgData name="Youmna Badawy" userId="b530a2ca-c296-40d9-b563-89c5f82abcf4" providerId="ADAL" clId="{230EEF00-5FDD-4C87-8D7F-5B342776E2DF}" dt="2023-10-31T16:47:28.425" v="7513" actId="1076"/>
          <ac:picMkLst>
            <pc:docMk/>
            <pc:sldMk cId="1046369" sldId="347"/>
            <ac:picMk id="1026" creationId="{8B6F739E-834C-78BC-1482-40D05C968740}"/>
          </ac:picMkLst>
        </pc:picChg>
      </pc:sldChg>
      <pc:sldChg chg="modSp add mod">
        <pc:chgData name="Youmna Badawy" userId="b530a2ca-c296-40d9-b563-89c5f82abcf4" providerId="ADAL" clId="{230EEF00-5FDD-4C87-8D7F-5B342776E2DF}" dt="2023-10-31T16:54:15.333" v="7735" actId="27636"/>
        <pc:sldMkLst>
          <pc:docMk/>
          <pc:sldMk cId="4195402613" sldId="348"/>
        </pc:sldMkLst>
        <pc:spChg chg="mod">
          <ac:chgData name="Youmna Badawy" userId="b530a2ca-c296-40d9-b563-89c5f82abcf4" providerId="ADAL" clId="{230EEF00-5FDD-4C87-8D7F-5B342776E2DF}" dt="2023-10-31T16:54:15.333" v="7735" actId="27636"/>
          <ac:spMkLst>
            <pc:docMk/>
            <pc:sldMk cId="4195402613" sldId="348"/>
            <ac:spMk id="3" creationId="{00000000-0000-0000-0000-000000000000}"/>
          </ac:spMkLst>
        </pc:spChg>
      </pc:sldChg>
      <pc:sldChg chg="add">
        <pc:chgData name="Youmna Badawy" userId="b530a2ca-c296-40d9-b563-89c5f82abcf4" providerId="ADAL" clId="{230EEF00-5FDD-4C87-8D7F-5B342776E2DF}" dt="2023-10-17T16:27:20.531" v="7506"/>
        <pc:sldMkLst>
          <pc:docMk/>
          <pc:sldMk cId="26470601" sldId="349"/>
        </pc:sldMkLst>
      </pc:sldChg>
      <pc:sldChg chg="add">
        <pc:chgData name="Youmna Badawy" userId="b530a2ca-c296-40d9-b563-89c5f82abcf4" providerId="ADAL" clId="{230EEF00-5FDD-4C87-8D7F-5B342776E2DF}" dt="2023-10-17T16:27:20.531" v="7506"/>
        <pc:sldMkLst>
          <pc:docMk/>
          <pc:sldMk cId="3861347705" sldId="350"/>
        </pc:sldMkLst>
      </pc:sldChg>
      <pc:sldChg chg="add del">
        <pc:chgData name="Youmna Badawy" userId="b530a2ca-c296-40d9-b563-89c5f82abcf4" providerId="ADAL" clId="{230EEF00-5FDD-4C87-8D7F-5B342776E2DF}" dt="2023-10-31T16:59:25.050" v="7807" actId="47"/>
        <pc:sldMkLst>
          <pc:docMk/>
          <pc:sldMk cId="2020646913" sldId="351"/>
        </pc:sldMkLst>
      </pc:sldChg>
      <pc:sldChg chg="add">
        <pc:chgData name="Youmna Badawy" userId="b530a2ca-c296-40d9-b563-89c5f82abcf4" providerId="ADAL" clId="{230EEF00-5FDD-4C87-8D7F-5B342776E2DF}" dt="2023-10-17T16:27:20.531" v="7506"/>
        <pc:sldMkLst>
          <pc:docMk/>
          <pc:sldMk cId="919087297" sldId="352"/>
        </pc:sldMkLst>
      </pc:sldChg>
      <pc:sldChg chg="add">
        <pc:chgData name="Youmna Badawy" userId="b530a2ca-c296-40d9-b563-89c5f82abcf4" providerId="ADAL" clId="{230EEF00-5FDD-4C87-8D7F-5B342776E2DF}" dt="2023-10-17T16:27:20.531" v="7506"/>
        <pc:sldMkLst>
          <pc:docMk/>
          <pc:sldMk cId="2352537221" sldId="353"/>
        </pc:sldMkLst>
      </pc:sldChg>
      <pc:sldChg chg="add">
        <pc:chgData name="Youmna Badawy" userId="b530a2ca-c296-40d9-b563-89c5f82abcf4" providerId="ADAL" clId="{230EEF00-5FDD-4C87-8D7F-5B342776E2DF}" dt="2023-10-17T16:27:20.531" v="7506"/>
        <pc:sldMkLst>
          <pc:docMk/>
          <pc:sldMk cId="1803435318" sldId="354"/>
        </pc:sldMkLst>
      </pc:sldChg>
      <pc:sldChg chg="add">
        <pc:chgData name="Youmna Badawy" userId="b530a2ca-c296-40d9-b563-89c5f82abcf4" providerId="ADAL" clId="{230EEF00-5FDD-4C87-8D7F-5B342776E2DF}" dt="2023-10-17T16:27:20.531" v="7506"/>
        <pc:sldMkLst>
          <pc:docMk/>
          <pc:sldMk cId="1179594390" sldId="355"/>
        </pc:sldMkLst>
      </pc:sldChg>
      <pc:sldChg chg="add">
        <pc:chgData name="Youmna Badawy" userId="b530a2ca-c296-40d9-b563-89c5f82abcf4" providerId="ADAL" clId="{230EEF00-5FDD-4C87-8D7F-5B342776E2DF}" dt="2023-10-17T16:27:20.531" v="7506"/>
        <pc:sldMkLst>
          <pc:docMk/>
          <pc:sldMk cId="1706792616" sldId="356"/>
        </pc:sldMkLst>
      </pc:sldChg>
      <pc:sldChg chg="add del">
        <pc:chgData name="Youmna Badawy" userId="b530a2ca-c296-40d9-b563-89c5f82abcf4" providerId="ADAL" clId="{230EEF00-5FDD-4C87-8D7F-5B342776E2DF}" dt="2023-10-31T16:58:39.994" v="7787" actId="47"/>
        <pc:sldMkLst>
          <pc:docMk/>
          <pc:sldMk cId="3996104325" sldId="357"/>
        </pc:sldMkLst>
      </pc:sldChg>
      <pc:sldChg chg="add">
        <pc:chgData name="Youmna Badawy" userId="b530a2ca-c296-40d9-b563-89c5f82abcf4" providerId="ADAL" clId="{230EEF00-5FDD-4C87-8D7F-5B342776E2DF}" dt="2023-10-17T16:27:20.531" v="7506"/>
        <pc:sldMkLst>
          <pc:docMk/>
          <pc:sldMk cId="702791718" sldId="358"/>
        </pc:sldMkLst>
      </pc:sldChg>
      <pc:sldChg chg="add">
        <pc:chgData name="Youmna Badawy" userId="b530a2ca-c296-40d9-b563-89c5f82abcf4" providerId="ADAL" clId="{230EEF00-5FDD-4C87-8D7F-5B342776E2DF}" dt="2023-10-17T16:27:20.531" v="7506"/>
        <pc:sldMkLst>
          <pc:docMk/>
          <pc:sldMk cId="3610508971" sldId="359"/>
        </pc:sldMkLst>
      </pc:sldChg>
      <pc:sldChg chg="add">
        <pc:chgData name="Youmna Badawy" userId="b530a2ca-c296-40d9-b563-89c5f82abcf4" providerId="ADAL" clId="{230EEF00-5FDD-4C87-8D7F-5B342776E2DF}" dt="2023-10-17T16:27:20.531" v="7506"/>
        <pc:sldMkLst>
          <pc:docMk/>
          <pc:sldMk cId="3539604353" sldId="360"/>
        </pc:sldMkLst>
      </pc:sldChg>
      <pc:sldChg chg="add">
        <pc:chgData name="Youmna Badawy" userId="b530a2ca-c296-40d9-b563-89c5f82abcf4" providerId="ADAL" clId="{230EEF00-5FDD-4C87-8D7F-5B342776E2DF}" dt="2023-10-17T16:27:20.531" v="7506"/>
        <pc:sldMkLst>
          <pc:docMk/>
          <pc:sldMk cId="0" sldId="361"/>
        </pc:sldMkLst>
      </pc:sldChg>
      <pc:sldChg chg="del">
        <pc:chgData name="Youmna Badawy" userId="b530a2ca-c296-40d9-b563-89c5f82abcf4" providerId="ADAL" clId="{230EEF00-5FDD-4C87-8D7F-5B342776E2DF}" dt="2023-11-03T21:35:50.950" v="7808" actId="47"/>
        <pc:sldMkLst>
          <pc:docMk/>
          <pc:sldMk cId="3501512695" sldId="362"/>
        </pc:sldMkLst>
      </pc:sldChg>
      <pc:sldChg chg="addSp modSp new mod">
        <pc:chgData name="Youmna Badawy" userId="b530a2ca-c296-40d9-b563-89c5f82abcf4" providerId="ADAL" clId="{230EEF00-5FDD-4C87-8D7F-5B342776E2DF}" dt="2023-10-31T16:54:08.154" v="7731"/>
        <pc:sldMkLst>
          <pc:docMk/>
          <pc:sldMk cId="507723694" sldId="363"/>
        </pc:sldMkLst>
        <pc:spChg chg="mod">
          <ac:chgData name="Youmna Badawy" userId="b530a2ca-c296-40d9-b563-89c5f82abcf4" providerId="ADAL" clId="{230EEF00-5FDD-4C87-8D7F-5B342776E2DF}" dt="2023-10-31T16:52:59.260" v="7714" actId="20577"/>
          <ac:spMkLst>
            <pc:docMk/>
            <pc:sldMk cId="507723694" sldId="363"/>
            <ac:spMk id="2" creationId="{A80BED8E-C49B-FC14-8E2E-107677E2B1EE}"/>
          </ac:spMkLst>
        </pc:spChg>
        <pc:spChg chg="mod">
          <ac:chgData name="Youmna Badawy" userId="b530a2ca-c296-40d9-b563-89c5f82abcf4" providerId="ADAL" clId="{230EEF00-5FDD-4C87-8D7F-5B342776E2DF}" dt="2023-10-31T16:54:08.154" v="7731"/>
          <ac:spMkLst>
            <pc:docMk/>
            <pc:sldMk cId="507723694" sldId="363"/>
            <ac:spMk id="3" creationId="{4CCCA128-C5BF-43AF-88A0-E5FAB456920E}"/>
          </ac:spMkLst>
        </pc:spChg>
        <pc:picChg chg="add mod">
          <ac:chgData name="Youmna Badawy" userId="b530a2ca-c296-40d9-b563-89c5f82abcf4" providerId="ADAL" clId="{230EEF00-5FDD-4C87-8D7F-5B342776E2DF}" dt="2023-10-31T16:53:06.199" v="7717" actId="1076"/>
          <ac:picMkLst>
            <pc:docMk/>
            <pc:sldMk cId="507723694" sldId="363"/>
            <ac:picMk id="2050" creationId="{677DD118-6D3F-F5C2-BAB9-8CE2A04D5BEB}"/>
          </ac:picMkLst>
        </pc:picChg>
      </pc:sldChg>
      <pc:sldChg chg="addSp modSp new mod">
        <pc:chgData name="Youmna Badawy" userId="b530a2ca-c296-40d9-b563-89c5f82abcf4" providerId="ADAL" clId="{230EEF00-5FDD-4C87-8D7F-5B342776E2DF}" dt="2023-10-31T16:54:36.306" v="7743" actId="20577"/>
        <pc:sldMkLst>
          <pc:docMk/>
          <pc:sldMk cId="156775162" sldId="364"/>
        </pc:sldMkLst>
        <pc:spChg chg="mod">
          <ac:chgData name="Youmna Badawy" userId="b530a2ca-c296-40d9-b563-89c5f82abcf4" providerId="ADAL" clId="{230EEF00-5FDD-4C87-8D7F-5B342776E2DF}" dt="2023-10-31T16:53:30.471" v="7723" actId="20577"/>
          <ac:spMkLst>
            <pc:docMk/>
            <pc:sldMk cId="156775162" sldId="364"/>
            <ac:spMk id="2" creationId="{DF2B828B-A220-6363-2BFB-547D127BAFC3}"/>
          </ac:spMkLst>
        </pc:spChg>
        <pc:spChg chg="mod">
          <ac:chgData name="Youmna Badawy" userId="b530a2ca-c296-40d9-b563-89c5f82abcf4" providerId="ADAL" clId="{230EEF00-5FDD-4C87-8D7F-5B342776E2DF}" dt="2023-10-31T16:54:36.306" v="7743" actId="20577"/>
          <ac:spMkLst>
            <pc:docMk/>
            <pc:sldMk cId="156775162" sldId="364"/>
            <ac:spMk id="3" creationId="{244DCE82-9842-E40B-B5D6-7B6CD5A005BE}"/>
          </ac:spMkLst>
        </pc:spChg>
        <pc:picChg chg="add mod">
          <ac:chgData name="Youmna Badawy" userId="b530a2ca-c296-40d9-b563-89c5f82abcf4" providerId="ADAL" clId="{230EEF00-5FDD-4C87-8D7F-5B342776E2DF}" dt="2023-10-31T16:53:56.404" v="7729" actId="1076"/>
          <ac:picMkLst>
            <pc:docMk/>
            <pc:sldMk cId="156775162" sldId="364"/>
            <ac:picMk id="3074" creationId="{05AFD6DB-760E-13D6-3B0D-C377652AFA80}"/>
          </ac:picMkLst>
        </pc:picChg>
      </pc:sldChg>
      <pc:sldChg chg="addSp delSp modSp new mod">
        <pc:chgData name="Youmna Badawy" userId="b530a2ca-c296-40d9-b563-89c5f82abcf4" providerId="ADAL" clId="{230EEF00-5FDD-4C87-8D7F-5B342776E2DF}" dt="2023-10-31T16:57:04.892" v="7783" actId="1076"/>
        <pc:sldMkLst>
          <pc:docMk/>
          <pc:sldMk cId="3441165128" sldId="365"/>
        </pc:sldMkLst>
        <pc:spChg chg="mod">
          <ac:chgData name="Youmna Badawy" userId="b530a2ca-c296-40d9-b563-89c5f82abcf4" providerId="ADAL" clId="{230EEF00-5FDD-4C87-8D7F-5B342776E2DF}" dt="2023-10-31T16:56:27.437" v="7772" actId="20577"/>
          <ac:spMkLst>
            <pc:docMk/>
            <pc:sldMk cId="3441165128" sldId="365"/>
            <ac:spMk id="2" creationId="{B09418D3-B7F4-033A-E0B4-A8AEA9D200BB}"/>
          </ac:spMkLst>
        </pc:spChg>
        <pc:spChg chg="del">
          <ac:chgData name="Youmna Badawy" userId="b530a2ca-c296-40d9-b563-89c5f82abcf4" providerId="ADAL" clId="{230EEF00-5FDD-4C87-8D7F-5B342776E2DF}" dt="2023-10-31T16:56:38.641" v="7775" actId="478"/>
          <ac:spMkLst>
            <pc:docMk/>
            <pc:sldMk cId="3441165128" sldId="365"/>
            <ac:spMk id="3" creationId="{A84BC53B-DBD6-F727-850F-9087300B5395}"/>
          </ac:spMkLst>
        </pc:spChg>
        <pc:spChg chg="add mod">
          <ac:chgData name="Youmna Badawy" userId="b530a2ca-c296-40d9-b563-89c5f82abcf4" providerId="ADAL" clId="{230EEF00-5FDD-4C87-8D7F-5B342776E2DF}" dt="2023-10-31T16:56:59.214" v="7781" actId="208"/>
          <ac:spMkLst>
            <pc:docMk/>
            <pc:sldMk cId="3441165128" sldId="365"/>
            <ac:spMk id="4" creationId="{98679725-F613-03C7-F044-6075167FBE2A}"/>
          </ac:spMkLst>
        </pc:spChg>
        <pc:spChg chg="add mod">
          <ac:chgData name="Youmna Badawy" userId="b530a2ca-c296-40d9-b563-89c5f82abcf4" providerId="ADAL" clId="{230EEF00-5FDD-4C87-8D7F-5B342776E2DF}" dt="2023-10-31T16:57:04.892" v="7783" actId="1076"/>
          <ac:spMkLst>
            <pc:docMk/>
            <pc:sldMk cId="3441165128" sldId="365"/>
            <ac:spMk id="5" creationId="{1E69A074-1A7E-9803-4D5E-B9E01F0DB68E}"/>
          </ac:spMkLst>
        </pc:spChg>
        <pc:picChg chg="add mod">
          <ac:chgData name="Youmna Badawy" userId="b530a2ca-c296-40d9-b563-89c5f82abcf4" providerId="ADAL" clId="{230EEF00-5FDD-4C87-8D7F-5B342776E2DF}" dt="2023-10-31T16:56:40.191" v="7776" actId="1076"/>
          <ac:picMkLst>
            <pc:docMk/>
            <pc:sldMk cId="3441165128" sldId="365"/>
            <ac:picMk id="4098" creationId="{DDD64E4B-0456-8DEA-03E3-1EAC88E38914}"/>
          </ac:picMkLst>
        </pc:picChg>
      </pc:sldChg>
      <pc:sldChg chg="new del">
        <pc:chgData name="Youmna Badawy" userId="b530a2ca-c296-40d9-b563-89c5f82abcf4" providerId="ADAL" clId="{230EEF00-5FDD-4C87-8D7F-5B342776E2DF}" dt="2023-10-31T16:58:47.745" v="7788" actId="47"/>
        <pc:sldMkLst>
          <pc:docMk/>
          <pc:sldMk cId="3973520782" sldId="366"/>
        </pc:sldMkLst>
      </pc:sldChg>
      <pc:sldChg chg="addSp delSp modSp new mod modClrScheme chgLayout">
        <pc:chgData name="Youmna Badawy" userId="b530a2ca-c296-40d9-b563-89c5f82abcf4" providerId="ADAL" clId="{230EEF00-5FDD-4C87-8D7F-5B342776E2DF}" dt="2023-10-31T16:59:22.648" v="7806" actId="113"/>
        <pc:sldMkLst>
          <pc:docMk/>
          <pc:sldMk cId="372306062" sldId="367"/>
        </pc:sldMkLst>
        <pc:spChg chg="del mod ord">
          <ac:chgData name="Youmna Badawy" userId="b530a2ca-c296-40d9-b563-89c5f82abcf4" providerId="ADAL" clId="{230EEF00-5FDD-4C87-8D7F-5B342776E2DF}" dt="2023-10-31T16:58:38.151" v="7786" actId="700"/>
          <ac:spMkLst>
            <pc:docMk/>
            <pc:sldMk cId="372306062" sldId="367"/>
            <ac:spMk id="2" creationId="{94F2B4B1-1328-C4AF-2BF1-040A3743B953}"/>
          </ac:spMkLst>
        </pc:spChg>
        <pc:spChg chg="del mod ord">
          <ac:chgData name="Youmna Badawy" userId="b530a2ca-c296-40d9-b563-89c5f82abcf4" providerId="ADAL" clId="{230EEF00-5FDD-4C87-8D7F-5B342776E2DF}" dt="2023-10-31T16:58:38.151" v="7786" actId="700"/>
          <ac:spMkLst>
            <pc:docMk/>
            <pc:sldMk cId="372306062" sldId="367"/>
            <ac:spMk id="3" creationId="{2C08A802-E935-DCFE-45DD-72AB1D8817D4}"/>
          </ac:spMkLst>
        </pc:spChg>
        <pc:spChg chg="add mod ord">
          <ac:chgData name="Youmna Badawy" userId="b530a2ca-c296-40d9-b563-89c5f82abcf4" providerId="ADAL" clId="{230EEF00-5FDD-4C87-8D7F-5B342776E2DF}" dt="2023-10-31T16:59:02.705" v="7792"/>
          <ac:spMkLst>
            <pc:docMk/>
            <pc:sldMk cId="372306062" sldId="367"/>
            <ac:spMk id="4" creationId="{9D33330D-6945-2E55-5323-2F9AF816A93B}"/>
          </ac:spMkLst>
        </pc:spChg>
        <pc:spChg chg="add mod ord">
          <ac:chgData name="Youmna Badawy" userId="b530a2ca-c296-40d9-b563-89c5f82abcf4" providerId="ADAL" clId="{230EEF00-5FDD-4C87-8D7F-5B342776E2DF}" dt="2023-10-31T16:59:11.758" v="7800" actId="113"/>
          <ac:spMkLst>
            <pc:docMk/>
            <pc:sldMk cId="372306062" sldId="367"/>
            <ac:spMk id="5" creationId="{E7FEBA1A-A91E-78C0-13B6-429373F3AB53}"/>
          </ac:spMkLst>
        </pc:spChg>
        <pc:spChg chg="add mod ord">
          <ac:chgData name="Youmna Badawy" userId="b530a2ca-c296-40d9-b563-89c5f82abcf4" providerId="ADAL" clId="{230EEF00-5FDD-4C87-8D7F-5B342776E2DF}" dt="2023-10-31T16:59:22.648" v="7806" actId="113"/>
          <ac:spMkLst>
            <pc:docMk/>
            <pc:sldMk cId="372306062" sldId="367"/>
            <ac:spMk id="6" creationId="{6D619F42-A68D-8C8E-703E-A0ED23A36155}"/>
          </ac:spMkLst>
        </pc:spChg>
      </pc:sldChg>
      <pc:sldChg chg="modSp new mod">
        <pc:chgData name="Youmna Badawy" userId="b530a2ca-c296-40d9-b563-89c5f82abcf4" providerId="ADAL" clId="{230EEF00-5FDD-4C87-8D7F-5B342776E2DF}" dt="2023-11-08T00:39:56.782" v="7841"/>
        <pc:sldMkLst>
          <pc:docMk/>
          <pc:sldMk cId="779852625" sldId="368"/>
        </pc:sldMkLst>
        <pc:spChg chg="mod">
          <ac:chgData name="Youmna Badawy" userId="b530a2ca-c296-40d9-b563-89c5f82abcf4" providerId="ADAL" clId="{230EEF00-5FDD-4C87-8D7F-5B342776E2DF}" dt="2023-11-08T00:39:56.782" v="7841"/>
          <ac:spMkLst>
            <pc:docMk/>
            <pc:sldMk cId="779852625" sldId="368"/>
            <ac:spMk id="2" creationId="{31B27434-9329-5162-66FC-CE659C3ECF95}"/>
          </ac:spMkLst>
        </pc:spChg>
        <pc:spChg chg="mod">
          <ac:chgData name="Youmna Badawy" userId="b530a2ca-c296-40d9-b563-89c5f82abcf4" providerId="ADAL" clId="{230EEF00-5FDD-4C87-8D7F-5B342776E2DF}" dt="2023-11-08T00:39:47.380" v="7840" actId="27636"/>
          <ac:spMkLst>
            <pc:docMk/>
            <pc:sldMk cId="779852625" sldId="368"/>
            <ac:spMk id="3" creationId="{3BF46C1A-C454-C348-E781-AF7424BF2887}"/>
          </ac:spMkLst>
        </pc:spChg>
      </pc:sldChg>
      <pc:sldChg chg="new del">
        <pc:chgData name="Youmna Badawy" userId="b530a2ca-c296-40d9-b563-89c5f82abcf4" providerId="ADAL" clId="{230EEF00-5FDD-4C87-8D7F-5B342776E2DF}" dt="2023-11-08T00:37:37.862" v="7820" actId="47"/>
        <pc:sldMkLst>
          <pc:docMk/>
          <pc:sldMk cId="2473415600" sldId="368"/>
        </pc:sldMkLst>
      </pc:sldChg>
      <pc:sldChg chg="new del">
        <pc:chgData name="Youmna Badawy" userId="b530a2ca-c296-40d9-b563-89c5f82abcf4" providerId="ADAL" clId="{230EEF00-5FDD-4C87-8D7F-5B342776E2DF}" dt="2023-11-08T00:36:54.556" v="7816" actId="47"/>
        <pc:sldMkLst>
          <pc:docMk/>
          <pc:sldMk cId="3459718040" sldId="368"/>
        </pc:sldMkLst>
      </pc:sldChg>
      <pc:sldChg chg="new del">
        <pc:chgData name="Youmna Badawy" userId="b530a2ca-c296-40d9-b563-89c5f82abcf4" providerId="ADAL" clId="{230EEF00-5FDD-4C87-8D7F-5B342776E2DF}" dt="2023-11-08T00:37:52.909" v="7823" actId="47"/>
        <pc:sldMkLst>
          <pc:docMk/>
          <pc:sldMk cId="3683537145" sldId="368"/>
        </pc:sldMkLst>
      </pc:sldChg>
      <pc:sldChg chg="new del">
        <pc:chgData name="Youmna Badawy" userId="b530a2ca-c296-40d9-b563-89c5f82abcf4" providerId="ADAL" clId="{230EEF00-5FDD-4C87-8D7F-5B342776E2DF}" dt="2023-11-03T21:36:45.601" v="7815" actId="47"/>
        <pc:sldMkLst>
          <pc:docMk/>
          <pc:sldMk cId="3899769894" sldId="3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079B5-1628-44B0-8B05-76A0487A68EB}" type="datetimeFigureOut">
              <a:rPr lang="fr-CA" smtClean="0"/>
              <a:t>2023-11-07</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45AC98-4F47-4FF9-B23D-E876F68142FA}" type="slidenum">
              <a:rPr lang="fr-CA" smtClean="0"/>
              <a:t>‹#›</a:t>
            </a:fld>
            <a:endParaRPr lang="fr-CA"/>
          </a:p>
        </p:txBody>
      </p:sp>
    </p:spTree>
    <p:extLst>
      <p:ext uri="{BB962C8B-B14F-4D97-AF65-F5344CB8AC3E}">
        <p14:creationId xmlns:p14="http://schemas.microsoft.com/office/powerpoint/2010/main" val="1738169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1</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 more start button….freakout!</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12</a:t>
            </a:fld>
            <a:endParaRPr lang="fr-CA"/>
          </a:p>
        </p:txBody>
      </p:sp>
    </p:spTree>
    <p:extLst>
      <p:ext uri="{BB962C8B-B14F-4D97-AF65-F5344CB8AC3E}">
        <p14:creationId xmlns:p14="http://schemas.microsoft.com/office/powerpoint/2010/main" val="26959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Few… start and task bar are back</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13</a:t>
            </a:fld>
            <a:endParaRPr lang="fr-CA"/>
          </a:p>
        </p:txBody>
      </p:sp>
    </p:spTree>
    <p:extLst>
      <p:ext uri="{BB962C8B-B14F-4D97-AF65-F5344CB8AC3E}">
        <p14:creationId xmlns:p14="http://schemas.microsoft.com/office/powerpoint/2010/main" val="3940848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err="1"/>
              <a:t>Every</a:t>
            </a:r>
            <a:r>
              <a:rPr lang="fr-CA"/>
              <a:t> operating system has minimum RAM </a:t>
            </a:r>
            <a:r>
              <a:rPr lang="fr-CA" err="1"/>
              <a:t>requirements</a:t>
            </a:r>
            <a:r>
              <a:rPr lang="fr-CA"/>
              <a:t>.</a:t>
            </a:r>
          </a:p>
          <a:p>
            <a:r>
              <a:rPr lang="fr-CA"/>
              <a:t>Domain, </a:t>
            </a:r>
            <a:r>
              <a:rPr lang="fr-CA" err="1"/>
              <a:t>you</a:t>
            </a:r>
            <a:r>
              <a:rPr lang="fr-CA"/>
              <a:t> can </a:t>
            </a:r>
            <a:r>
              <a:rPr lang="fr-CA" err="1"/>
              <a:t>join</a:t>
            </a:r>
            <a:r>
              <a:rPr lang="fr-CA"/>
              <a:t> local </a:t>
            </a:r>
            <a:r>
              <a:rPr lang="fr-CA" err="1"/>
              <a:t>domain</a:t>
            </a:r>
            <a:r>
              <a:rPr lang="fr-CA"/>
              <a:t> or </a:t>
            </a:r>
            <a:r>
              <a:rPr lang="fr-CA" err="1"/>
              <a:t>access</a:t>
            </a:r>
            <a:r>
              <a:rPr lang="fr-CA"/>
              <a:t> the active directory (have </a:t>
            </a:r>
            <a:r>
              <a:rPr lang="fr-CA" err="1"/>
              <a:t>you</a:t>
            </a:r>
            <a:r>
              <a:rPr lang="fr-CA"/>
              <a:t> </a:t>
            </a:r>
            <a:r>
              <a:rPr lang="fr-CA" err="1"/>
              <a:t>noticed</a:t>
            </a:r>
            <a:r>
              <a:rPr lang="fr-CA"/>
              <a:t> </a:t>
            </a:r>
            <a:r>
              <a:rPr lang="fr-CA" err="1"/>
              <a:t>that</a:t>
            </a:r>
            <a:r>
              <a:rPr lang="fr-CA"/>
              <a:t> </a:t>
            </a:r>
            <a:r>
              <a:rPr lang="fr-CA" err="1"/>
              <a:t>when</a:t>
            </a:r>
            <a:r>
              <a:rPr lang="fr-CA"/>
              <a:t> </a:t>
            </a:r>
            <a:r>
              <a:rPr lang="fr-CA" err="1"/>
              <a:t>you</a:t>
            </a:r>
            <a:r>
              <a:rPr lang="fr-CA"/>
              <a:t> change </a:t>
            </a:r>
            <a:r>
              <a:rPr lang="fr-CA" err="1"/>
              <a:t>your</a:t>
            </a:r>
            <a:r>
              <a:rPr lang="fr-CA"/>
              <a:t> </a:t>
            </a:r>
            <a:r>
              <a:rPr lang="fr-CA" err="1"/>
              <a:t>password</a:t>
            </a:r>
            <a:r>
              <a:rPr lang="fr-CA"/>
              <a:t> on </a:t>
            </a:r>
            <a:r>
              <a:rPr lang="fr-CA" err="1"/>
              <a:t>omnivox</a:t>
            </a:r>
            <a:r>
              <a:rPr lang="fr-CA"/>
              <a:t> </a:t>
            </a:r>
            <a:r>
              <a:rPr lang="fr-CA" err="1"/>
              <a:t>it</a:t>
            </a:r>
            <a:r>
              <a:rPr lang="fr-CA"/>
              <a:t> changes on all </a:t>
            </a:r>
            <a:r>
              <a:rPr lang="fr-CA" err="1"/>
              <a:t>PCs</a:t>
            </a:r>
            <a:r>
              <a:rPr lang="fr-CA"/>
              <a:t> in the </a:t>
            </a:r>
            <a:r>
              <a:rPr lang="fr-CA" err="1"/>
              <a:t>school</a:t>
            </a:r>
            <a:r>
              <a:rPr lang="fr-CA"/>
              <a:t>?</a:t>
            </a:r>
          </a:p>
          <a:p>
            <a:r>
              <a:rPr lang="fr-CA"/>
              <a:t>Group </a:t>
            </a:r>
            <a:r>
              <a:rPr lang="fr-CA" err="1"/>
              <a:t>policy</a:t>
            </a:r>
            <a:r>
              <a:rPr lang="fr-CA"/>
              <a:t> (if </a:t>
            </a:r>
            <a:r>
              <a:rPr lang="fr-CA" err="1"/>
              <a:t>you</a:t>
            </a:r>
            <a:r>
              <a:rPr lang="fr-CA"/>
              <a:t> </a:t>
            </a:r>
            <a:r>
              <a:rPr lang="fr-CA" err="1"/>
              <a:t>need</a:t>
            </a:r>
            <a:r>
              <a:rPr lang="fr-CA"/>
              <a:t> to set group </a:t>
            </a:r>
            <a:r>
              <a:rPr lang="fr-CA" err="1"/>
              <a:t>policies</a:t>
            </a:r>
            <a:r>
              <a:rPr lang="fr-CA"/>
              <a:t> for the </a:t>
            </a:r>
            <a:r>
              <a:rPr lang="fr-CA" err="1"/>
              <a:t>various</a:t>
            </a:r>
            <a:r>
              <a:rPr lang="fr-CA"/>
              <a:t> </a:t>
            </a:r>
            <a:r>
              <a:rPr lang="fr-CA" err="1"/>
              <a:t>PCs</a:t>
            </a:r>
            <a:r>
              <a:rPr lang="fr-CA"/>
              <a:t> of a </a:t>
            </a:r>
            <a:r>
              <a:rPr lang="fr-CA" err="1"/>
              <a:t>company</a:t>
            </a:r>
            <a:r>
              <a:rPr lang="fr-CA"/>
              <a:t>)</a:t>
            </a:r>
          </a:p>
          <a:p>
            <a:r>
              <a:rPr lang="fr-CA"/>
              <a:t>RDP (</a:t>
            </a:r>
            <a:r>
              <a:rPr lang="fr-CA" err="1"/>
              <a:t>Remote</a:t>
            </a:r>
            <a:r>
              <a:rPr lang="fr-CA"/>
              <a:t> Desktop) </a:t>
            </a:r>
            <a:r>
              <a:rPr lang="fr-CA" err="1"/>
              <a:t>allows</a:t>
            </a:r>
            <a:r>
              <a:rPr lang="fr-CA"/>
              <a:t> </a:t>
            </a:r>
            <a:r>
              <a:rPr lang="fr-CA" err="1"/>
              <a:t>you</a:t>
            </a:r>
            <a:r>
              <a:rPr lang="fr-CA"/>
              <a:t> to </a:t>
            </a:r>
            <a:r>
              <a:rPr lang="fr-CA" err="1"/>
              <a:t>access</a:t>
            </a:r>
            <a:r>
              <a:rPr lang="fr-CA"/>
              <a:t> a PC </a:t>
            </a:r>
            <a:r>
              <a:rPr lang="fr-CA" err="1"/>
              <a:t>from</a:t>
            </a:r>
            <a:r>
              <a:rPr lang="fr-CA"/>
              <a:t> a distance</a:t>
            </a:r>
          </a:p>
          <a:p>
            <a:r>
              <a:rPr lang="fr-CA" err="1"/>
              <a:t>Bitlocker</a:t>
            </a:r>
            <a:r>
              <a:rPr lang="fr-CA"/>
              <a:t> </a:t>
            </a:r>
            <a:r>
              <a:rPr lang="fr-CA" err="1"/>
              <a:t>encrypts</a:t>
            </a:r>
            <a:r>
              <a:rPr lang="fr-CA"/>
              <a:t> data on hard drive to </a:t>
            </a:r>
            <a:r>
              <a:rPr lang="fr-CA" err="1"/>
              <a:t>be</a:t>
            </a:r>
            <a:r>
              <a:rPr lang="fr-CA"/>
              <a:t> able to </a:t>
            </a:r>
            <a:r>
              <a:rPr lang="fr-CA" err="1"/>
              <a:t>access</a:t>
            </a:r>
            <a:r>
              <a:rPr lang="fr-CA"/>
              <a:t> the data. So </a:t>
            </a:r>
            <a:r>
              <a:rPr lang="fr-CA" err="1"/>
              <a:t>that</a:t>
            </a:r>
            <a:r>
              <a:rPr lang="fr-CA"/>
              <a:t> if </a:t>
            </a:r>
            <a:r>
              <a:rPr lang="fr-CA" err="1"/>
              <a:t>your</a:t>
            </a:r>
            <a:r>
              <a:rPr lang="fr-CA"/>
              <a:t> PC </a:t>
            </a:r>
            <a:r>
              <a:rPr lang="fr-CA" err="1"/>
              <a:t>gets</a:t>
            </a:r>
            <a:r>
              <a:rPr lang="fr-CA"/>
              <a:t> </a:t>
            </a:r>
            <a:r>
              <a:rPr lang="fr-CA" err="1"/>
              <a:t>lost</a:t>
            </a:r>
            <a:r>
              <a:rPr lang="fr-CA"/>
              <a:t>, </a:t>
            </a:r>
            <a:r>
              <a:rPr lang="fr-CA" err="1"/>
              <a:t>nobody</a:t>
            </a:r>
            <a:r>
              <a:rPr lang="fr-CA"/>
              <a:t> can </a:t>
            </a:r>
            <a:r>
              <a:rPr lang="fr-CA" err="1"/>
              <a:t>retrive</a:t>
            </a:r>
            <a:r>
              <a:rPr lang="fr-CA"/>
              <a:t> info </a:t>
            </a:r>
            <a:r>
              <a:rPr lang="fr-CA" err="1"/>
              <a:t>from</a:t>
            </a:r>
            <a:r>
              <a:rPr lang="fr-CA"/>
              <a:t> </a:t>
            </a:r>
            <a:r>
              <a:rPr lang="fr-CA" err="1"/>
              <a:t>your</a:t>
            </a:r>
            <a:r>
              <a:rPr lang="fr-CA"/>
              <a:t> hard drive.</a:t>
            </a:r>
          </a:p>
          <a:p>
            <a:r>
              <a:rPr lang="fr-CA"/>
              <a:t>LTSB (Long </a:t>
            </a:r>
            <a:r>
              <a:rPr lang="fr-CA" err="1"/>
              <a:t>term</a:t>
            </a:r>
            <a:r>
              <a:rPr lang="fr-CA"/>
              <a:t> </a:t>
            </a:r>
            <a:r>
              <a:rPr lang="fr-CA" err="1"/>
              <a:t>servicing</a:t>
            </a:r>
            <a:r>
              <a:rPr lang="fr-CA"/>
              <a:t> </a:t>
            </a:r>
            <a:r>
              <a:rPr lang="fr-CA" err="1"/>
              <a:t>branch</a:t>
            </a:r>
            <a:r>
              <a:rPr lang="fr-CA"/>
              <a:t>) in case Windows upgrades </a:t>
            </a:r>
            <a:r>
              <a:rPr lang="fr-CA" err="1"/>
              <a:t>again</a:t>
            </a:r>
            <a:r>
              <a:rPr lang="fr-CA"/>
              <a:t> to Windows x, </a:t>
            </a:r>
            <a:r>
              <a:rPr lang="fr-CA" err="1"/>
              <a:t>it</a:t>
            </a:r>
            <a:r>
              <a:rPr lang="fr-CA"/>
              <a:t> </a:t>
            </a:r>
            <a:r>
              <a:rPr lang="fr-CA" err="1"/>
              <a:t>doesn`t</a:t>
            </a:r>
            <a:r>
              <a:rPr lang="fr-CA"/>
              <a:t> impact </a:t>
            </a:r>
            <a:r>
              <a:rPr lang="fr-CA" err="1"/>
              <a:t>your</a:t>
            </a:r>
            <a:r>
              <a:rPr lang="fr-CA"/>
              <a:t> </a:t>
            </a:r>
            <a:r>
              <a:rPr lang="fr-CA" err="1"/>
              <a:t>work</a:t>
            </a:r>
            <a:r>
              <a:rPr lang="fr-CA"/>
              <a:t> but </a:t>
            </a:r>
            <a:r>
              <a:rPr lang="fr-CA" err="1"/>
              <a:t>still</a:t>
            </a:r>
            <a:r>
              <a:rPr lang="fr-CA"/>
              <a:t> </a:t>
            </a:r>
            <a:r>
              <a:rPr lang="fr-CA" err="1"/>
              <a:t>get</a:t>
            </a:r>
            <a:r>
              <a:rPr lang="fr-CA"/>
              <a:t> the </a:t>
            </a:r>
            <a:r>
              <a:rPr lang="fr-CA" err="1"/>
              <a:t>security</a:t>
            </a:r>
            <a:r>
              <a:rPr lang="fr-CA"/>
              <a:t> updates etc. </a:t>
            </a:r>
          </a:p>
          <a:p>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14</a:t>
            </a:fld>
            <a:endParaRPr lang="fr-CA"/>
          </a:p>
        </p:txBody>
      </p:sp>
    </p:spTree>
    <p:extLst>
      <p:ext uri="{BB962C8B-B14F-4D97-AF65-F5344CB8AC3E}">
        <p14:creationId xmlns:p14="http://schemas.microsoft.com/office/powerpoint/2010/main" val="2328198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B45AC98-4F47-4FF9-B23D-E876F68142FA}" type="slidenum">
              <a:rPr lang="fr-CA" smtClean="0"/>
              <a:t>21</a:t>
            </a:fld>
            <a:endParaRPr lang="fr-CA"/>
          </a:p>
        </p:txBody>
      </p:sp>
    </p:spTree>
    <p:extLst>
      <p:ext uri="{BB962C8B-B14F-4D97-AF65-F5344CB8AC3E}">
        <p14:creationId xmlns:p14="http://schemas.microsoft.com/office/powerpoint/2010/main" val="3489294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7" name="Google Shape;24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0e1473b55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gf0e1473b5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3" name="Google Shape;29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CB45AC98-4F47-4FF9-B23D-E876F68142FA}" type="slidenum">
              <a:rPr lang="fr-CA" smtClean="0"/>
              <a:t>2</a:t>
            </a:fld>
            <a:endParaRPr lang="fr-CA"/>
          </a:p>
        </p:txBody>
      </p:sp>
    </p:spTree>
    <p:extLst>
      <p:ext uri="{BB962C8B-B14F-4D97-AF65-F5344CB8AC3E}">
        <p14:creationId xmlns:p14="http://schemas.microsoft.com/office/powerpoint/2010/main" val="13984092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1" name="Google Shape;391;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3" name="Google Shape;403;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16-bit operating </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4</a:t>
            </a:fld>
            <a:endParaRPr lang="fr-CA"/>
          </a:p>
        </p:txBody>
      </p:sp>
    </p:spTree>
    <p:extLst>
      <p:ext uri="{BB962C8B-B14F-4D97-AF65-F5344CB8AC3E}">
        <p14:creationId xmlns:p14="http://schemas.microsoft.com/office/powerpoint/2010/main" val="35092995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58</a:t>
            </a:fld>
            <a:endParaRPr lang="fr-CA"/>
          </a:p>
        </p:txBody>
      </p:sp>
    </p:spTree>
    <p:extLst>
      <p:ext uri="{BB962C8B-B14F-4D97-AF65-F5344CB8AC3E}">
        <p14:creationId xmlns:p14="http://schemas.microsoft.com/office/powerpoint/2010/main" val="3535786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p:txBody>
          <a:bodyPr/>
          <a:lstStyle/>
          <a:p>
            <a:pPr>
              <a:defRPr/>
            </a:pPr>
            <a:fld id="{58F8B9F7-5C9F-4521-9A53-56D969AA03DF}" type="slidenum">
              <a:rPr lang="en-US" smtClean="0"/>
              <a:pPr>
                <a:defRPr/>
              </a:pPr>
              <a:t>71</a:t>
            </a:fld>
            <a:endParaRPr lang="en-US"/>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899729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p:txBody>
          <a:bodyPr/>
          <a:lstStyle/>
          <a:p>
            <a:pPr>
              <a:defRPr/>
            </a:pPr>
            <a:fld id="{7B275C90-1A82-4D5C-8D9E-0B890C59F49B}" type="slidenum">
              <a:rPr lang="en-US" smtClean="0"/>
              <a:pPr>
                <a:defRPr/>
              </a:pPr>
              <a:t>72</a:t>
            </a:fld>
            <a:endParaRPr lang="en-US"/>
          </a:p>
        </p:txBody>
      </p:sp>
      <p:sp>
        <p:nvSpPr>
          <p:cNvPr id="48131" name="Rectangle 2"/>
          <p:cNvSpPr>
            <a:spLocks noGrp="1" noRot="1" noChangeAspect="1" noChangeArrowheads="1" noTextEdit="1"/>
          </p:cNvSpPr>
          <p:nvPr>
            <p:ph type="sldImg"/>
          </p:nvPr>
        </p:nvSpPr>
        <p:spPr>
          <a:xfrm>
            <a:off x="381000" y="685800"/>
            <a:ext cx="6096000" cy="3429000"/>
          </a:xfrm>
          <a:ln/>
        </p:spPr>
      </p:sp>
      <p:sp>
        <p:nvSpPr>
          <p:cNvPr id="4813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93433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16-bits operating system</a:t>
            </a:r>
          </a:p>
          <a:p>
            <a:r>
              <a:rPr lang="en-US"/>
              <a:t>More user controls, options and network folders.</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6</a:t>
            </a:fld>
            <a:endParaRPr lang="fr-CA"/>
          </a:p>
        </p:txBody>
      </p:sp>
    </p:spTree>
    <p:extLst>
      <p:ext uri="{BB962C8B-B14F-4D97-AF65-F5344CB8AC3E}">
        <p14:creationId xmlns:p14="http://schemas.microsoft.com/office/powerpoint/2010/main" val="24654180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p:txBody>
          <a:bodyPr/>
          <a:lstStyle/>
          <a:p>
            <a:pPr>
              <a:defRPr/>
            </a:pPr>
            <a:fld id="{DD5E6D69-B370-436D-8C4D-65EDB2A77163}" type="slidenum">
              <a:rPr lang="en-US" smtClean="0"/>
              <a:pPr>
                <a:defRPr/>
              </a:pPr>
              <a:t>73</a:t>
            </a:fld>
            <a:endParaRPr lang="en-US"/>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68884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p:txBody>
          <a:bodyPr/>
          <a:lstStyle/>
          <a:p>
            <a:pPr>
              <a:defRPr/>
            </a:pPr>
            <a:fld id="{31156C71-BD8B-4FA9-B72E-F2FA668E4255}" type="slidenum">
              <a:rPr lang="en-US" smtClean="0"/>
              <a:pPr>
                <a:defRPr/>
              </a:pPr>
              <a:t>74</a:t>
            </a:fld>
            <a:endParaRPr lang="en-US"/>
          </a:p>
        </p:txBody>
      </p:sp>
      <p:sp>
        <p:nvSpPr>
          <p:cNvPr id="57347" name="Rectangle 2"/>
          <p:cNvSpPr>
            <a:spLocks noGrp="1" noRot="1" noChangeAspect="1" noChangeArrowheads="1" noTextEdit="1"/>
          </p:cNvSpPr>
          <p:nvPr>
            <p:ph type="sldImg"/>
          </p:nvPr>
        </p:nvSpPr>
        <p:spPr>
          <a:xfrm>
            <a:off x="381000" y="685800"/>
            <a:ext cx="6096000" cy="3429000"/>
          </a:xfrm>
          <a:ln/>
        </p:spPr>
      </p:sp>
      <p:sp>
        <p:nvSpPr>
          <p:cNvPr id="573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665238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15180d4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15180d4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f15180d4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f15180d4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068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15180d4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15180d4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15180d4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15180d4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Starts looking like a today’s Windows, start menu, start button, </a:t>
            </a:r>
          </a:p>
          <a:p>
            <a:r>
              <a:rPr lang="en-US"/>
              <a:t>32-bit programming, supports USB, </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7</a:t>
            </a:fld>
            <a:endParaRPr lang="fr-CA"/>
          </a:p>
        </p:txBody>
      </p:sp>
    </p:spTree>
    <p:extLst>
      <p:ext uri="{BB962C8B-B14F-4D97-AF65-F5344CB8AC3E}">
        <p14:creationId xmlns:p14="http://schemas.microsoft.com/office/powerpoint/2010/main" val="2239668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of the improvements are cosmetics, internet connection, FAT32, USB hubs</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8</a:t>
            </a:fld>
            <a:endParaRPr lang="fr-CA"/>
          </a:p>
        </p:txBody>
      </p:sp>
    </p:spTree>
    <p:extLst>
      <p:ext uri="{BB962C8B-B14F-4D97-AF65-F5344CB8AC3E}">
        <p14:creationId xmlns:p14="http://schemas.microsoft.com/office/powerpoint/2010/main" val="1864189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There’s actually a Windows Millennium edition that came out in 2000 </a:t>
            </a:r>
          </a:p>
          <a:p>
            <a:r>
              <a:rPr lang="en-US"/>
              <a:t>XP is 64-bits</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9</a:t>
            </a:fld>
            <a:endParaRPr lang="fr-CA"/>
          </a:p>
        </p:txBody>
      </p:sp>
    </p:spTree>
    <p:extLst>
      <p:ext uri="{BB962C8B-B14F-4D97-AF65-F5344CB8AC3E}">
        <p14:creationId xmlns:p14="http://schemas.microsoft.com/office/powerpoint/2010/main" val="207024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2007</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10</a:t>
            </a:fld>
            <a:endParaRPr lang="fr-CA"/>
          </a:p>
        </p:txBody>
      </p:sp>
    </p:spTree>
    <p:extLst>
      <p:ext uri="{BB962C8B-B14F-4D97-AF65-F5344CB8AC3E}">
        <p14:creationId xmlns:p14="http://schemas.microsoft.com/office/powerpoint/2010/main" val="152608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2009</a:t>
            </a:r>
            <a:endParaRPr lang="fr-CA"/>
          </a:p>
        </p:txBody>
      </p:sp>
      <p:sp>
        <p:nvSpPr>
          <p:cNvPr id="4" name="Slide Number Placeholder 3"/>
          <p:cNvSpPr>
            <a:spLocks noGrp="1"/>
          </p:cNvSpPr>
          <p:nvPr>
            <p:ph type="sldNum" sz="quarter" idx="5"/>
          </p:nvPr>
        </p:nvSpPr>
        <p:spPr/>
        <p:txBody>
          <a:bodyPr/>
          <a:lstStyle/>
          <a:p>
            <a:fld id="{CB45AC98-4F47-4FF9-B23D-E876F68142FA}" type="slidenum">
              <a:rPr lang="fr-CA" smtClean="0"/>
              <a:t>11</a:t>
            </a:fld>
            <a:endParaRPr lang="fr-CA"/>
          </a:p>
        </p:txBody>
      </p:sp>
    </p:spTree>
    <p:extLst>
      <p:ext uri="{BB962C8B-B14F-4D97-AF65-F5344CB8AC3E}">
        <p14:creationId xmlns:p14="http://schemas.microsoft.com/office/powerpoint/2010/main" val="3311101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42188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45383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Content Placeholder 2"/>
          <p:cNvSpPr>
            <a:spLocks noGrp="1"/>
          </p:cNvSpPr>
          <p:nvPr>
            <p:ph sz="half" idx="1"/>
          </p:nvPr>
        </p:nvSpPr>
        <p:spPr>
          <a:xfrm>
            <a:off x="838200" y="1825625"/>
            <a:ext cx="10515600" cy="4351338"/>
          </a:xfrm>
        </p:spPr>
        <p:txBody>
          <a:bodyPr vert="horz" lIns="91440" tIns="45720" rIns="91440" bIns="45720" rtlCol="0">
            <a:normAutofit/>
          </a:bodyPr>
          <a:lstStyle>
            <a:lvl1pPr>
              <a:defRPr lang="en-US" sz="3000" smtClean="0">
                <a:solidFill>
                  <a:schemeClr val="bg1">
                    <a:lumMod val="50000"/>
                  </a:schemeClr>
                </a:solidFill>
              </a:defRPr>
            </a:lvl1pPr>
            <a:lvl2pPr>
              <a:defRPr lang="en-US" sz="2600" smtClean="0">
                <a:solidFill>
                  <a:schemeClr val="bg1">
                    <a:lumMod val="50000"/>
                  </a:schemeClr>
                </a:solidFill>
              </a:defRPr>
            </a:lvl2pPr>
            <a:lvl3pPr>
              <a:defRPr lang="en-US" sz="2000" smtClean="0">
                <a:solidFill>
                  <a:schemeClr val="bg1">
                    <a:lumMod val="50000"/>
                  </a:schemeClr>
                </a:solidFill>
              </a:defRPr>
            </a:lvl3pPr>
            <a:lvl4pPr>
              <a:defRPr lang="en-US" sz="1800" smtClean="0">
                <a:solidFill>
                  <a:schemeClr val="bg1">
                    <a:lumMod val="50000"/>
                  </a:schemeClr>
                </a:solidFill>
              </a:defRPr>
            </a:lvl4pPr>
            <a:lvl5pPr>
              <a:defRPr lang="en-US" sz="12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0055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29385" y="165006"/>
            <a:ext cx="2228850" cy="439428"/>
          </a:xfrm>
          <a:prstGeom prst="rect">
            <a:avLst/>
          </a:prstGeom>
        </p:spPr>
      </p:pic>
    </p:spTree>
    <p:extLst>
      <p:ext uri="{BB962C8B-B14F-4D97-AF65-F5344CB8AC3E}">
        <p14:creationId xmlns:p14="http://schemas.microsoft.com/office/powerpoint/2010/main" val="3330644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51"/>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5400"/>
              <a:buFont typeface="Quattrocento Sans"/>
              <a:buNone/>
              <a:defRPr sz="5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51"/>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1"/>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1"/>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315445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1082050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3"/>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lt1"/>
              </a:buClr>
              <a:buSzPts val="4800"/>
              <a:buFont typeface="Quattrocento Sans"/>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99038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9"/>
        <p:cNvGrpSpPr/>
        <p:nvPr/>
      </p:nvGrpSpPr>
      <p:grpSpPr>
        <a:xfrm>
          <a:off x="0" y="0"/>
          <a:ext cx="0" cy="0"/>
          <a:chOff x="0" y="0"/>
          <a:chExt cx="0" cy="0"/>
        </a:xfrm>
      </p:grpSpPr>
      <p:sp>
        <p:nvSpPr>
          <p:cNvPr id="40" name="Google Shape;40;p5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5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5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5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8" name="Google Shape;48;p5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560899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9"/>
        <p:cNvGrpSpPr/>
        <p:nvPr/>
      </p:nvGrpSpPr>
      <p:grpSpPr>
        <a:xfrm>
          <a:off x="0" y="0"/>
          <a:ext cx="0" cy="0"/>
          <a:chOff x="0" y="0"/>
          <a:chExt cx="0" cy="0"/>
        </a:xfrm>
      </p:grpSpPr>
      <p:sp>
        <p:nvSpPr>
          <p:cNvPr id="50" name="Google Shape;50;p55"/>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1" name="Google Shape;51;p55"/>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0055A4"/>
              </a:buClr>
              <a:buSzPts val="4800"/>
              <a:buFont typeface="Quattrocento Sans"/>
              <a:buNone/>
              <a:defRPr sz="4800">
                <a:solidFill>
                  <a:srgbClr val="0055A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55"/>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53" name="Google Shape;53;p5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5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55"/>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57" name="Google Shape;57;p55"/>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2778593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58"/>
        <p:cNvGrpSpPr/>
        <p:nvPr/>
      </p:nvGrpSpPr>
      <p:grpSpPr>
        <a:xfrm>
          <a:off x="0" y="0"/>
          <a:ext cx="0" cy="0"/>
          <a:chOff x="0" y="0"/>
          <a:chExt cx="0" cy="0"/>
        </a:xfrm>
      </p:grpSpPr>
      <p:sp>
        <p:nvSpPr>
          <p:cNvPr id="59" name="Google Shape;59;p5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0" name="Google Shape;60;p56"/>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6"/>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2" name="Google Shape;62;p5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5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5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66" name="Google Shape;66;p5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042293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7"/>
        <p:cNvGrpSpPr/>
        <p:nvPr/>
      </p:nvGrpSpPr>
      <p:grpSpPr>
        <a:xfrm>
          <a:off x="0" y="0"/>
          <a:ext cx="0" cy="0"/>
          <a:chOff x="0" y="0"/>
          <a:chExt cx="0" cy="0"/>
        </a:xfrm>
      </p:grpSpPr>
      <p:sp>
        <p:nvSpPr>
          <p:cNvPr id="68" name="Google Shape;68;p5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9" name="Google Shape;69;p57"/>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7"/>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1" name="Google Shape;71;p57"/>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2" name="Google Shape;72;p57"/>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3" name="Google Shape;73;p57"/>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5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5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2338391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1" name="Google Shape;81;p5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5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86" name="Google Shape;86;p5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7769998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7927293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1"/>
        <p:cNvGrpSpPr/>
        <p:nvPr/>
      </p:nvGrpSpPr>
      <p:grpSpPr>
        <a:xfrm>
          <a:off x="0" y="0"/>
          <a:ext cx="0" cy="0"/>
          <a:chOff x="0" y="0"/>
          <a:chExt cx="0" cy="0"/>
        </a:xfrm>
      </p:grpSpPr>
      <p:sp>
        <p:nvSpPr>
          <p:cNvPr id="92" name="Google Shape;9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6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60"/>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29199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98"/>
        <p:cNvGrpSpPr/>
        <p:nvPr/>
      </p:nvGrpSpPr>
      <p:grpSpPr>
        <a:xfrm>
          <a:off x="0" y="0"/>
          <a:ext cx="0" cy="0"/>
          <a:chOff x="0" y="0"/>
          <a:chExt cx="0" cy="0"/>
        </a:xfrm>
      </p:grpSpPr>
      <p:sp>
        <p:nvSpPr>
          <p:cNvPr id="99" name="Google Shape;9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3200"/>
              <a:buFont typeface="Quattrocento Sans"/>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61"/>
          <p:cNvSpPr>
            <a:spLocks noGrp="1"/>
          </p:cNvSpPr>
          <p:nvPr>
            <p:ph type="pic" idx="2"/>
          </p:nvPr>
        </p:nvSpPr>
        <p:spPr>
          <a:xfrm>
            <a:off x="5183188" y="987427"/>
            <a:ext cx="6172200" cy="4873625"/>
          </a:xfrm>
          <a:prstGeom prst="rect">
            <a:avLst/>
          </a:prstGeom>
          <a:noFill/>
          <a:ln>
            <a:noFill/>
          </a:ln>
        </p:spPr>
      </p:sp>
      <p:sp>
        <p:nvSpPr>
          <p:cNvPr id="101" name="Google Shape;101;p6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71652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5"/>
        <p:cNvGrpSpPr/>
        <p:nvPr/>
      </p:nvGrpSpPr>
      <p:grpSpPr>
        <a:xfrm>
          <a:off x="0" y="0"/>
          <a:ext cx="0" cy="0"/>
          <a:chOff x="0" y="0"/>
          <a:chExt cx="0" cy="0"/>
        </a:xfrm>
      </p:grpSpPr>
      <p:sp>
        <p:nvSpPr>
          <p:cNvPr id="106" name="Google Shape;106;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7" name="Google Shape;107;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13" name="Google Shape;113;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71035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4"/>
        <p:cNvGrpSpPr/>
        <p:nvPr/>
      </p:nvGrpSpPr>
      <p:grpSpPr>
        <a:xfrm>
          <a:off x="0" y="0"/>
          <a:ext cx="0" cy="0"/>
          <a:chOff x="0" y="0"/>
          <a:chExt cx="0" cy="0"/>
        </a:xfrm>
      </p:grpSpPr>
      <p:sp>
        <p:nvSpPr>
          <p:cNvPr id="115" name="Google Shape;115;p63"/>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6" name="Google Shape;116;p6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3600"/>
              <a:buFont typeface="Quattrocento Sans"/>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63"/>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63"/>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8408741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2"/>
        <p:cNvGrpSpPr/>
        <p:nvPr/>
      </p:nvGrpSpPr>
      <p:grpSpPr>
        <a:xfrm>
          <a:off x="0" y="0"/>
          <a:ext cx="0" cy="0"/>
          <a:chOff x="0" y="0"/>
          <a:chExt cx="0" cy="0"/>
        </a:xfrm>
      </p:grpSpPr>
      <p:sp>
        <p:nvSpPr>
          <p:cNvPr id="123" name="Google Shape;123;p64"/>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2800"/>
              <a:buFont typeface="Quattrocento Sans"/>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24" name="Google Shape;124;p64"/>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64"/>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a:lnSpc>
                <a:spcPct val="100000"/>
              </a:lnSpc>
              <a:spcBef>
                <a:spcPts val="0"/>
              </a:spcBef>
              <a:spcAft>
                <a:spcPts val="0"/>
              </a:spcAft>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6917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88" r:id="rId13"/>
    <p:sldLayoutId id="214748368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0"/>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41396651"/>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9.jpe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2.xml"/><Relationship Id="rId5" Type="http://schemas.openxmlformats.org/officeDocument/2006/relationships/image" Target="../media/image30.png"/><Relationship Id="rId4" Type="http://schemas.openxmlformats.org/officeDocument/2006/relationships/image" Target="../media/image2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7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lt1"/>
              </a:buClr>
              <a:buSzPct val="100000"/>
              <a:buFont typeface="Quattrocento Sans"/>
              <a:buNone/>
            </a:pPr>
            <a:br>
              <a:rPr lang="en-US"/>
            </a:br>
            <a:r>
              <a:rPr lang="en-US"/>
              <a:t>Technical Support (420-1N6-AB)</a:t>
            </a:r>
            <a:br>
              <a:rPr lang="en-US"/>
            </a:br>
            <a:r>
              <a:rPr lang="en-US"/>
              <a:t>Operating Systems</a:t>
            </a:r>
            <a:endParaRPr/>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AE1A-00F5-C6A1-DFAE-153D669A325D}"/>
              </a:ext>
            </a:extLst>
          </p:cNvPr>
          <p:cNvSpPr>
            <a:spLocks noGrp="1"/>
          </p:cNvSpPr>
          <p:nvPr>
            <p:ph type="title"/>
          </p:nvPr>
        </p:nvSpPr>
        <p:spPr/>
        <p:txBody>
          <a:bodyPr/>
          <a:lstStyle/>
          <a:p>
            <a:r>
              <a:rPr lang="fr-CA"/>
              <a:t>Windows Vista</a:t>
            </a:r>
          </a:p>
        </p:txBody>
      </p:sp>
      <p:pic>
        <p:nvPicPr>
          <p:cNvPr id="7170" name="Picture 2" descr="Windows Vista - Wikipedia">
            <a:extLst>
              <a:ext uri="{FF2B5EF4-FFF2-40B4-BE49-F238E27FC236}">
                <a16:creationId xmlns:a16="http://schemas.microsoft.com/office/drawing/2014/main" id="{93A25174-C792-C4D8-AEC3-7EF9E44E7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311" y="1982562"/>
            <a:ext cx="5811378" cy="435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90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D523-BB88-76B4-3D04-8108526AB80C}"/>
              </a:ext>
            </a:extLst>
          </p:cNvPr>
          <p:cNvSpPr>
            <a:spLocks noGrp="1"/>
          </p:cNvSpPr>
          <p:nvPr>
            <p:ph type="title"/>
          </p:nvPr>
        </p:nvSpPr>
        <p:spPr/>
        <p:txBody>
          <a:bodyPr/>
          <a:lstStyle/>
          <a:p>
            <a:r>
              <a:rPr lang="fr-CA"/>
              <a:t>Windows 7</a:t>
            </a:r>
          </a:p>
        </p:txBody>
      </p:sp>
      <p:pic>
        <p:nvPicPr>
          <p:cNvPr id="8196" name="Picture 4" descr="Windows 7 - Wikipedia">
            <a:extLst>
              <a:ext uri="{FF2B5EF4-FFF2-40B4-BE49-F238E27FC236}">
                <a16:creationId xmlns:a16="http://schemas.microsoft.com/office/drawing/2014/main" id="{CA392DCC-A667-3BF7-ED45-05B9DA7B4D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3824" y="2069356"/>
            <a:ext cx="6364352" cy="3575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793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8CFDF-7236-18F9-6CDF-729785A87CD1}"/>
              </a:ext>
            </a:extLst>
          </p:cNvPr>
          <p:cNvSpPr>
            <a:spLocks noGrp="1"/>
          </p:cNvSpPr>
          <p:nvPr>
            <p:ph type="title"/>
          </p:nvPr>
        </p:nvSpPr>
        <p:spPr/>
        <p:txBody>
          <a:bodyPr/>
          <a:lstStyle/>
          <a:p>
            <a:r>
              <a:rPr lang="fr-CA"/>
              <a:t>Windows 8</a:t>
            </a:r>
          </a:p>
        </p:txBody>
      </p:sp>
      <p:pic>
        <p:nvPicPr>
          <p:cNvPr id="3074" name="Picture 2">
            <a:extLst>
              <a:ext uri="{FF2B5EF4-FFF2-40B4-BE49-F238E27FC236}">
                <a16:creationId xmlns:a16="http://schemas.microsoft.com/office/drawing/2014/main" id="{2E344120-CC2D-E415-6E32-0E5D8E3CBD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5544" y="2193832"/>
            <a:ext cx="6560911" cy="3695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805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10214-0183-7908-00FD-4E793E670133}"/>
              </a:ext>
            </a:extLst>
          </p:cNvPr>
          <p:cNvSpPr>
            <a:spLocks noGrp="1"/>
          </p:cNvSpPr>
          <p:nvPr>
            <p:ph type="title"/>
          </p:nvPr>
        </p:nvSpPr>
        <p:spPr/>
        <p:txBody>
          <a:bodyPr/>
          <a:lstStyle/>
          <a:p>
            <a:r>
              <a:rPr lang="fr-CA"/>
              <a:t>Windows 10</a:t>
            </a:r>
          </a:p>
        </p:txBody>
      </p:sp>
      <p:pic>
        <p:nvPicPr>
          <p:cNvPr id="2050" name="Picture 2" descr="Windows Defender Security Center shown on Windows 10 S">
            <a:extLst>
              <a:ext uri="{FF2B5EF4-FFF2-40B4-BE49-F238E27FC236}">
                <a16:creationId xmlns:a16="http://schemas.microsoft.com/office/drawing/2014/main" id="{7941F006-D050-BB53-384F-61EB58E67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9106" y="1684755"/>
            <a:ext cx="8050306" cy="452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6874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14138-6141-7656-E271-9B915908BBEC}"/>
              </a:ext>
            </a:extLst>
          </p:cNvPr>
          <p:cNvSpPr>
            <a:spLocks noGrp="1"/>
          </p:cNvSpPr>
          <p:nvPr>
            <p:ph type="title"/>
          </p:nvPr>
        </p:nvSpPr>
        <p:spPr/>
        <p:txBody>
          <a:bodyPr/>
          <a:lstStyle/>
          <a:p>
            <a:r>
              <a:rPr lang="fr-CA"/>
              <a:t>Windows 10 – </a:t>
            </a:r>
            <a:r>
              <a:rPr lang="fr-CA" err="1"/>
              <a:t>Editions</a:t>
            </a:r>
            <a:r>
              <a:rPr lang="fr-CA"/>
              <a:t> – Need to know for test 2</a:t>
            </a:r>
          </a:p>
        </p:txBody>
      </p:sp>
      <p:graphicFrame>
        <p:nvGraphicFramePr>
          <p:cNvPr id="4" name="Table 3">
            <a:extLst>
              <a:ext uri="{FF2B5EF4-FFF2-40B4-BE49-F238E27FC236}">
                <a16:creationId xmlns:a16="http://schemas.microsoft.com/office/drawing/2014/main" id="{BD49C755-2869-ED7E-5A99-4DEB9866B107}"/>
              </a:ext>
            </a:extLst>
          </p:cNvPr>
          <p:cNvGraphicFramePr>
            <a:graphicFrameLocks noGrp="1"/>
          </p:cNvGraphicFramePr>
          <p:nvPr>
            <p:extLst>
              <p:ext uri="{D42A27DB-BD31-4B8C-83A1-F6EECF244321}">
                <p14:modId xmlns:p14="http://schemas.microsoft.com/office/powerpoint/2010/main" val="3292184122"/>
              </p:ext>
            </p:extLst>
          </p:nvPr>
        </p:nvGraphicFramePr>
        <p:xfrm>
          <a:off x="2031999" y="1904158"/>
          <a:ext cx="8128002" cy="421640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844240794"/>
                    </a:ext>
                  </a:extLst>
                </a:gridCol>
                <a:gridCol w="1354667">
                  <a:extLst>
                    <a:ext uri="{9D8B030D-6E8A-4147-A177-3AD203B41FA5}">
                      <a16:colId xmlns:a16="http://schemas.microsoft.com/office/drawing/2014/main" val="291533772"/>
                    </a:ext>
                  </a:extLst>
                </a:gridCol>
                <a:gridCol w="1354667">
                  <a:extLst>
                    <a:ext uri="{9D8B030D-6E8A-4147-A177-3AD203B41FA5}">
                      <a16:colId xmlns:a16="http://schemas.microsoft.com/office/drawing/2014/main" val="3613099588"/>
                    </a:ext>
                  </a:extLst>
                </a:gridCol>
                <a:gridCol w="1354667">
                  <a:extLst>
                    <a:ext uri="{9D8B030D-6E8A-4147-A177-3AD203B41FA5}">
                      <a16:colId xmlns:a16="http://schemas.microsoft.com/office/drawing/2014/main" val="153863468"/>
                    </a:ext>
                  </a:extLst>
                </a:gridCol>
                <a:gridCol w="1354667">
                  <a:extLst>
                    <a:ext uri="{9D8B030D-6E8A-4147-A177-3AD203B41FA5}">
                      <a16:colId xmlns:a16="http://schemas.microsoft.com/office/drawing/2014/main" val="2759450666"/>
                    </a:ext>
                  </a:extLst>
                </a:gridCol>
                <a:gridCol w="1354667">
                  <a:extLst>
                    <a:ext uri="{9D8B030D-6E8A-4147-A177-3AD203B41FA5}">
                      <a16:colId xmlns:a16="http://schemas.microsoft.com/office/drawing/2014/main" val="4068330572"/>
                    </a:ext>
                  </a:extLst>
                </a:gridCol>
              </a:tblGrid>
              <a:tr h="370840">
                <a:tc>
                  <a:txBody>
                    <a:bodyPr/>
                    <a:lstStyle/>
                    <a:p>
                      <a:r>
                        <a:rPr lang="fr-CA" err="1"/>
                        <a:t>Features</a:t>
                      </a:r>
                      <a:endParaRPr lang="fr-CA"/>
                    </a:p>
                  </a:txBody>
                  <a:tcPr/>
                </a:tc>
                <a:tc>
                  <a:txBody>
                    <a:bodyPr/>
                    <a:lstStyle/>
                    <a:p>
                      <a:r>
                        <a:rPr lang="fr-CA"/>
                        <a:t>Home</a:t>
                      </a:r>
                    </a:p>
                  </a:txBody>
                  <a:tcPr/>
                </a:tc>
                <a:tc>
                  <a:txBody>
                    <a:bodyPr/>
                    <a:lstStyle/>
                    <a:p>
                      <a:r>
                        <a:rPr lang="fr-CA"/>
                        <a:t>Pro</a:t>
                      </a:r>
                    </a:p>
                  </a:txBody>
                  <a:tcPr/>
                </a:tc>
                <a:tc>
                  <a:txBody>
                    <a:bodyPr/>
                    <a:lstStyle/>
                    <a:p>
                      <a:r>
                        <a:rPr lang="fr-CA"/>
                        <a:t>Pro - </a:t>
                      </a:r>
                      <a:r>
                        <a:rPr lang="fr-CA" err="1"/>
                        <a:t>Workgroup</a:t>
                      </a:r>
                      <a:endParaRPr lang="fr-CA"/>
                    </a:p>
                  </a:txBody>
                  <a:tcPr/>
                </a:tc>
                <a:tc>
                  <a:txBody>
                    <a:bodyPr/>
                    <a:lstStyle/>
                    <a:p>
                      <a:r>
                        <a:rPr lang="fr-CA"/>
                        <a:t>Entreprise</a:t>
                      </a:r>
                    </a:p>
                  </a:txBody>
                  <a:tcPr/>
                </a:tc>
                <a:tc>
                  <a:txBody>
                    <a:bodyPr/>
                    <a:lstStyle/>
                    <a:p>
                      <a:r>
                        <a:rPr lang="fr-CA" err="1"/>
                        <a:t>Education</a:t>
                      </a:r>
                      <a:endParaRPr lang="fr-CA"/>
                    </a:p>
                  </a:txBody>
                  <a:tcPr/>
                </a:tc>
                <a:extLst>
                  <a:ext uri="{0D108BD9-81ED-4DB2-BD59-A6C34878D82A}">
                    <a16:rowId xmlns:a16="http://schemas.microsoft.com/office/drawing/2014/main" val="2754315728"/>
                  </a:ext>
                </a:extLst>
              </a:tr>
              <a:tr h="370840">
                <a:tc>
                  <a:txBody>
                    <a:bodyPr/>
                    <a:lstStyle/>
                    <a:p>
                      <a:r>
                        <a:rPr lang="fr-CA"/>
                        <a:t>RAM</a:t>
                      </a:r>
                    </a:p>
                  </a:txBody>
                  <a:tcPr/>
                </a:tc>
                <a:tc>
                  <a:txBody>
                    <a:bodyPr/>
                    <a:lstStyle/>
                    <a:p>
                      <a:r>
                        <a:rPr lang="fr-CA"/>
                        <a:t>1Gb (32-bit)</a:t>
                      </a:r>
                    </a:p>
                    <a:p>
                      <a:r>
                        <a:rPr lang="fr-CA"/>
                        <a:t>2Gb (64-bit)</a:t>
                      </a:r>
                    </a:p>
                  </a:txBody>
                  <a:tcPr/>
                </a:tc>
                <a:tc>
                  <a:txBody>
                    <a:bodyPr/>
                    <a:lstStyle/>
                    <a:p>
                      <a:r>
                        <a:rPr lang="fr-CA"/>
                        <a:t>1Gb (32-bit)</a:t>
                      </a:r>
                    </a:p>
                    <a:p>
                      <a:r>
                        <a:rPr lang="fr-CA"/>
                        <a:t>2Gb (64-bit)</a:t>
                      </a:r>
                    </a:p>
                  </a:txBody>
                  <a:tcPr/>
                </a:tc>
                <a:tc>
                  <a:txBody>
                    <a:bodyPr/>
                    <a:lstStyle/>
                    <a:p>
                      <a:r>
                        <a:rPr lang="fr-CA"/>
                        <a:t>1Gb (32-bit)</a:t>
                      </a:r>
                    </a:p>
                    <a:p>
                      <a:r>
                        <a:rPr lang="fr-CA"/>
                        <a:t>2Gb (64-bit)</a:t>
                      </a:r>
                    </a:p>
                  </a:txBody>
                  <a:tcPr/>
                </a:tc>
                <a:tc>
                  <a:txBody>
                    <a:bodyPr/>
                    <a:lstStyle/>
                    <a:p>
                      <a:r>
                        <a:rPr lang="fr-CA"/>
                        <a:t>1Gb (32-bit)</a:t>
                      </a:r>
                    </a:p>
                    <a:p>
                      <a:r>
                        <a:rPr lang="fr-CA"/>
                        <a:t>2Gb (64-bit)</a:t>
                      </a:r>
                    </a:p>
                  </a:txBody>
                  <a:tcPr/>
                </a:tc>
                <a:tc>
                  <a:txBody>
                    <a:bodyPr/>
                    <a:lstStyle/>
                    <a:p>
                      <a:r>
                        <a:rPr lang="fr-CA"/>
                        <a:t>1Gb (32-bit)</a:t>
                      </a:r>
                    </a:p>
                    <a:p>
                      <a:r>
                        <a:rPr lang="fr-CA"/>
                        <a:t>2Gb (64-bit)</a:t>
                      </a:r>
                    </a:p>
                  </a:txBody>
                  <a:tcPr/>
                </a:tc>
                <a:extLst>
                  <a:ext uri="{0D108BD9-81ED-4DB2-BD59-A6C34878D82A}">
                    <a16:rowId xmlns:a16="http://schemas.microsoft.com/office/drawing/2014/main" val="464535682"/>
                  </a:ext>
                </a:extLst>
              </a:tr>
              <a:tr h="370840">
                <a:tc>
                  <a:txBody>
                    <a:bodyPr/>
                    <a:lstStyle/>
                    <a:p>
                      <a:r>
                        <a:rPr lang="fr-CA"/>
                        <a:t>Domain </a:t>
                      </a:r>
                      <a:r>
                        <a:rPr lang="fr-CA" err="1"/>
                        <a:t>Join</a:t>
                      </a:r>
                      <a:endParaRPr lang="fr-CA"/>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4012854630"/>
                  </a:ext>
                </a:extLst>
              </a:tr>
              <a:tr h="370840">
                <a:tc>
                  <a:txBody>
                    <a:bodyPr/>
                    <a:lstStyle/>
                    <a:p>
                      <a:r>
                        <a:rPr lang="fr-CA" err="1"/>
                        <a:t>Remote</a:t>
                      </a:r>
                      <a:r>
                        <a:rPr lang="fr-CA"/>
                        <a:t> Desktop </a:t>
                      </a:r>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2781912528"/>
                  </a:ext>
                </a:extLst>
              </a:tr>
              <a:tr h="370840">
                <a:tc>
                  <a:txBody>
                    <a:bodyPr/>
                    <a:lstStyle/>
                    <a:p>
                      <a:r>
                        <a:rPr lang="fr-CA"/>
                        <a:t>Group Policy</a:t>
                      </a:r>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3290465087"/>
                  </a:ext>
                </a:extLst>
              </a:tr>
              <a:tr h="370840">
                <a:tc>
                  <a:txBody>
                    <a:bodyPr/>
                    <a:lstStyle/>
                    <a:p>
                      <a:r>
                        <a:rPr lang="fr-CA" err="1"/>
                        <a:t>Bitlocker</a:t>
                      </a:r>
                      <a:endParaRPr lang="fr-CA"/>
                    </a:p>
                  </a:txBody>
                  <a:tcPr/>
                </a:tc>
                <a:tc>
                  <a:txBody>
                    <a:bodyPr/>
                    <a:lstStyle/>
                    <a:p>
                      <a:r>
                        <a:rPr lang="fr-CA"/>
                        <a:t>N</a:t>
                      </a:r>
                    </a:p>
                  </a:txBody>
                  <a:tcPr/>
                </a:tc>
                <a:tc>
                  <a:txBody>
                    <a:bodyPr/>
                    <a:lstStyle/>
                    <a:p>
                      <a:r>
                        <a:rPr lang="fr-CA"/>
                        <a:t>N</a:t>
                      </a:r>
                    </a:p>
                  </a:txBody>
                  <a:tcPr/>
                </a:tc>
                <a:tc>
                  <a:txBody>
                    <a:bodyPr/>
                    <a:lstStyle/>
                    <a:p>
                      <a:r>
                        <a:rPr lang="fr-CA"/>
                        <a:t>N</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1818052859"/>
                  </a:ext>
                </a:extLst>
              </a:tr>
              <a:tr h="370840">
                <a:tc>
                  <a:txBody>
                    <a:bodyPr/>
                    <a:lstStyle/>
                    <a:p>
                      <a:r>
                        <a:rPr lang="fr-CA"/>
                        <a:t>Long-</a:t>
                      </a:r>
                      <a:r>
                        <a:rPr lang="fr-CA" err="1"/>
                        <a:t>term</a:t>
                      </a:r>
                      <a:r>
                        <a:rPr lang="fr-CA"/>
                        <a:t> </a:t>
                      </a:r>
                      <a:r>
                        <a:rPr lang="fr-CA" err="1"/>
                        <a:t>Servicing</a:t>
                      </a:r>
                      <a:r>
                        <a:rPr lang="fr-CA"/>
                        <a:t> Branch</a:t>
                      </a:r>
                    </a:p>
                  </a:txBody>
                  <a:tcPr/>
                </a:tc>
                <a:tc>
                  <a:txBody>
                    <a:bodyPr/>
                    <a:lstStyle/>
                    <a:p>
                      <a:r>
                        <a:rPr lang="fr-CA"/>
                        <a:t>N</a:t>
                      </a:r>
                    </a:p>
                  </a:txBody>
                  <a:tcPr/>
                </a:tc>
                <a:tc>
                  <a:txBody>
                    <a:bodyPr/>
                    <a:lstStyle/>
                    <a:p>
                      <a:r>
                        <a:rPr lang="fr-CA"/>
                        <a:t>N</a:t>
                      </a:r>
                    </a:p>
                  </a:txBody>
                  <a:tcPr/>
                </a:tc>
                <a:tc>
                  <a:txBody>
                    <a:bodyPr/>
                    <a:lstStyle/>
                    <a:p>
                      <a:r>
                        <a:rPr lang="fr-CA"/>
                        <a:t>N</a:t>
                      </a:r>
                    </a:p>
                  </a:txBody>
                  <a:tcPr/>
                </a:tc>
                <a:tc>
                  <a:txBody>
                    <a:bodyPr/>
                    <a:lstStyle/>
                    <a:p>
                      <a:r>
                        <a:rPr lang="fr-CA"/>
                        <a:t>Y</a:t>
                      </a:r>
                    </a:p>
                  </a:txBody>
                  <a:tcPr/>
                </a:tc>
                <a:tc>
                  <a:txBody>
                    <a:bodyPr/>
                    <a:lstStyle/>
                    <a:p>
                      <a:r>
                        <a:rPr lang="fr-CA"/>
                        <a:t>N</a:t>
                      </a:r>
                    </a:p>
                  </a:txBody>
                  <a:tcPr/>
                </a:tc>
                <a:extLst>
                  <a:ext uri="{0D108BD9-81ED-4DB2-BD59-A6C34878D82A}">
                    <a16:rowId xmlns:a16="http://schemas.microsoft.com/office/drawing/2014/main" val="2545582465"/>
                  </a:ext>
                </a:extLst>
              </a:tr>
            </a:tbl>
          </a:graphicData>
        </a:graphic>
      </p:graphicFrame>
    </p:spTree>
    <p:extLst>
      <p:ext uri="{BB962C8B-B14F-4D97-AF65-F5344CB8AC3E}">
        <p14:creationId xmlns:p14="http://schemas.microsoft.com/office/powerpoint/2010/main" val="388613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209B-3F86-EB35-5712-D3A9978856BD}"/>
              </a:ext>
            </a:extLst>
          </p:cNvPr>
          <p:cNvSpPr>
            <a:spLocks noGrp="1"/>
          </p:cNvSpPr>
          <p:nvPr>
            <p:ph type="title"/>
          </p:nvPr>
        </p:nvSpPr>
        <p:spPr/>
        <p:txBody>
          <a:bodyPr/>
          <a:lstStyle/>
          <a:p>
            <a:r>
              <a:rPr lang="fr-CA" err="1"/>
              <a:t>What</a:t>
            </a:r>
            <a:r>
              <a:rPr lang="fr-CA"/>
              <a:t> </a:t>
            </a:r>
            <a:r>
              <a:rPr lang="fr-CA" err="1"/>
              <a:t>happened</a:t>
            </a:r>
            <a:r>
              <a:rPr lang="fr-CA"/>
              <a:t> to Windows 9?</a:t>
            </a:r>
          </a:p>
        </p:txBody>
      </p:sp>
      <p:sp>
        <p:nvSpPr>
          <p:cNvPr id="3" name="Text Placeholder 2">
            <a:extLst>
              <a:ext uri="{FF2B5EF4-FFF2-40B4-BE49-F238E27FC236}">
                <a16:creationId xmlns:a16="http://schemas.microsoft.com/office/drawing/2014/main" id="{0754ABA1-BCE6-D181-30E0-C781CE829690}"/>
              </a:ext>
            </a:extLst>
          </p:cNvPr>
          <p:cNvSpPr>
            <a:spLocks noGrp="1"/>
          </p:cNvSpPr>
          <p:nvPr>
            <p:ph type="body" idx="1"/>
          </p:nvPr>
        </p:nvSpPr>
        <p:spPr/>
        <p:txBody>
          <a:bodyPr/>
          <a:lstStyle/>
          <a:p>
            <a:r>
              <a:rPr lang="fr-CA"/>
              <a:t>Never came out</a:t>
            </a:r>
          </a:p>
          <a:p>
            <a:r>
              <a:rPr lang="fr-CA"/>
              <a:t>Marketing </a:t>
            </a:r>
            <a:r>
              <a:rPr lang="fr-CA" err="1"/>
              <a:t>strategy</a:t>
            </a:r>
            <a:r>
              <a:rPr lang="fr-CA"/>
              <a:t> to </a:t>
            </a:r>
            <a:r>
              <a:rPr lang="fr-CA" err="1"/>
              <a:t>signify</a:t>
            </a:r>
            <a:r>
              <a:rPr lang="fr-CA"/>
              <a:t> </a:t>
            </a:r>
            <a:r>
              <a:rPr lang="fr-CA" err="1"/>
              <a:t>that</a:t>
            </a:r>
            <a:r>
              <a:rPr lang="fr-CA"/>
              <a:t> Windows 10 </a:t>
            </a:r>
            <a:r>
              <a:rPr lang="fr-CA" err="1"/>
              <a:t>is</a:t>
            </a:r>
            <a:r>
              <a:rPr lang="fr-CA"/>
              <a:t> the last major version of Windows and </a:t>
            </a:r>
            <a:r>
              <a:rPr lang="fr-CA" err="1"/>
              <a:t>it’s</a:t>
            </a:r>
            <a:r>
              <a:rPr lang="fr-CA"/>
              <a:t> a « </a:t>
            </a:r>
            <a:r>
              <a:rPr lang="fr-CA" err="1"/>
              <a:t>revolutionary</a:t>
            </a:r>
            <a:r>
              <a:rPr lang="fr-CA"/>
              <a:t> version »</a:t>
            </a:r>
          </a:p>
          <a:p>
            <a:r>
              <a:rPr lang="fr-CA"/>
              <a:t>Not </a:t>
            </a:r>
            <a:r>
              <a:rPr lang="fr-CA" err="1"/>
              <a:t>really</a:t>
            </a:r>
            <a:r>
              <a:rPr lang="fr-CA"/>
              <a:t> </a:t>
            </a:r>
            <a:r>
              <a:rPr lang="fr-CA" err="1"/>
              <a:t>revolution</a:t>
            </a:r>
            <a:r>
              <a:rPr lang="fr-CA"/>
              <a:t>, </a:t>
            </a:r>
            <a:r>
              <a:rPr lang="fr-CA" err="1"/>
              <a:t>it</a:t>
            </a:r>
            <a:r>
              <a:rPr lang="fr-CA"/>
              <a:t> </a:t>
            </a:r>
            <a:r>
              <a:rPr lang="fr-CA" err="1"/>
              <a:t>was</a:t>
            </a:r>
            <a:r>
              <a:rPr lang="fr-CA"/>
              <a:t> an </a:t>
            </a:r>
            <a:r>
              <a:rPr lang="fr-CA" err="1"/>
              <a:t>evolution</a:t>
            </a:r>
            <a:r>
              <a:rPr lang="fr-CA"/>
              <a:t> of Windows 8</a:t>
            </a:r>
          </a:p>
          <a:p>
            <a:r>
              <a:rPr lang="fr-CA"/>
              <a:t>….and </a:t>
            </a:r>
            <a:r>
              <a:rPr lang="fr-CA" err="1"/>
              <a:t>then</a:t>
            </a:r>
            <a:r>
              <a:rPr lang="fr-CA"/>
              <a:t>… Windows 11 </a:t>
            </a:r>
            <a:r>
              <a:rPr lang="fr-CA" err="1"/>
              <a:t>happened</a:t>
            </a:r>
            <a:endParaRPr lang="fr-CA"/>
          </a:p>
          <a:p>
            <a:endParaRPr lang="fr-CA"/>
          </a:p>
        </p:txBody>
      </p:sp>
    </p:spTree>
    <p:extLst>
      <p:ext uri="{BB962C8B-B14F-4D97-AF65-F5344CB8AC3E}">
        <p14:creationId xmlns:p14="http://schemas.microsoft.com/office/powerpoint/2010/main" val="586099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5809-2DB5-D0D0-45D0-95559CE71CFE}"/>
              </a:ext>
            </a:extLst>
          </p:cNvPr>
          <p:cNvSpPr>
            <a:spLocks noGrp="1"/>
          </p:cNvSpPr>
          <p:nvPr>
            <p:ph type="title"/>
          </p:nvPr>
        </p:nvSpPr>
        <p:spPr/>
        <p:txBody>
          <a:bodyPr/>
          <a:lstStyle/>
          <a:p>
            <a:r>
              <a:rPr lang="fr-CA"/>
              <a:t>Windows 11</a:t>
            </a:r>
          </a:p>
        </p:txBody>
      </p:sp>
      <p:pic>
        <p:nvPicPr>
          <p:cNvPr id="1026" name="Picture 2">
            <a:extLst>
              <a:ext uri="{FF2B5EF4-FFF2-40B4-BE49-F238E27FC236}">
                <a16:creationId xmlns:a16="http://schemas.microsoft.com/office/drawing/2014/main" id="{12B8A0F9-C60C-4506-51CC-ADBF16D6D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482" y="1720102"/>
            <a:ext cx="7611035" cy="4756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32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721CD-DDB7-088C-AEC8-C40E5ADAF8F5}"/>
              </a:ext>
            </a:extLst>
          </p:cNvPr>
          <p:cNvSpPr>
            <a:spLocks noGrp="1"/>
          </p:cNvSpPr>
          <p:nvPr>
            <p:ph type="title"/>
          </p:nvPr>
        </p:nvSpPr>
        <p:spPr/>
        <p:txBody>
          <a:bodyPr/>
          <a:lstStyle/>
          <a:p>
            <a:r>
              <a:rPr lang="fr-CA"/>
              <a:t>Windows 11</a:t>
            </a:r>
          </a:p>
        </p:txBody>
      </p:sp>
      <p:sp>
        <p:nvSpPr>
          <p:cNvPr id="3" name="Text Placeholder 2">
            <a:extLst>
              <a:ext uri="{FF2B5EF4-FFF2-40B4-BE49-F238E27FC236}">
                <a16:creationId xmlns:a16="http://schemas.microsoft.com/office/drawing/2014/main" id="{5BED370C-04E8-8B8B-FDA1-0D13DA4539C0}"/>
              </a:ext>
            </a:extLst>
          </p:cNvPr>
          <p:cNvSpPr>
            <a:spLocks noGrp="1"/>
          </p:cNvSpPr>
          <p:nvPr>
            <p:ph type="body" idx="1"/>
          </p:nvPr>
        </p:nvSpPr>
        <p:spPr/>
        <p:txBody>
          <a:bodyPr/>
          <a:lstStyle/>
          <a:p>
            <a:r>
              <a:rPr lang="fr-CA" err="1"/>
              <a:t>Requires</a:t>
            </a:r>
            <a:r>
              <a:rPr lang="fr-CA"/>
              <a:t> UEFI (</a:t>
            </a:r>
            <a:r>
              <a:rPr lang="fr-CA" err="1"/>
              <a:t>any</a:t>
            </a:r>
            <a:r>
              <a:rPr lang="fr-CA"/>
              <a:t> </a:t>
            </a:r>
            <a:r>
              <a:rPr lang="fr-CA" err="1"/>
              <a:t>motherboard</a:t>
            </a:r>
            <a:r>
              <a:rPr lang="fr-CA"/>
              <a:t> </a:t>
            </a:r>
            <a:r>
              <a:rPr lang="fr-CA" err="1"/>
              <a:t>that</a:t>
            </a:r>
            <a:r>
              <a:rPr lang="fr-CA"/>
              <a:t> </a:t>
            </a:r>
            <a:r>
              <a:rPr lang="fr-CA" err="1"/>
              <a:t>doesn`t</a:t>
            </a:r>
            <a:r>
              <a:rPr lang="fr-CA"/>
              <a:t> support </a:t>
            </a:r>
            <a:r>
              <a:rPr lang="fr-CA" err="1"/>
              <a:t>it</a:t>
            </a:r>
            <a:r>
              <a:rPr lang="fr-CA"/>
              <a:t> </a:t>
            </a:r>
            <a:r>
              <a:rPr lang="fr-CA" err="1"/>
              <a:t>will</a:t>
            </a:r>
            <a:r>
              <a:rPr lang="fr-CA"/>
              <a:t> not support Windows 11)</a:t>
            </a:r>
          </a:p>
          <a:p>
            <a:r>
              <a:rPr lang="fr-CA"/>
              <a:t>Secure Boot </a:t>
            </a:r>
            <a:r>
              <a:rPr lang="fr-CA" err="1"/>
              <a:t>enabled</a:t>
            </a:r>
            <a:endParaRPr lang="fr-CA"/>
          </a:p>
          <a:p>
            <a:r>
              <a:rPr lang="fr-CA" err="1"/>
              <a:t>Trusted</a:t>
            </a:r>
            <a:r>
              <a:rPr lang="fr-CA"/>
              <a:t> Platform Module version </a:t>
            </a:r>
            <a:r>
              <a:rPr lang="fr-CA" err="1"/>
              <a:t>greater</a:t>
            </a:r>
            <a:r>
              <a:rPr lang="fr-CA"/>
              <a:t> </a:t>
            </a:r>
            <a:r>
              <a:rPr lang="fr-CA" err="1"/>
              <a:t>than</a:t>
            </a:r>
            <a:r>
              <a:rPr lang="fr-CA"/>
              <a:t> 2.0</a:t>
            </a:r>
          </a:p>
          <a:p>
            <a:r>
              <a:rPr lang="fr-CA" err="1"/>
              <a:t>Zero</a:t>
            </a:r>
            <a:r>
              <a:rPr lang="fr-CA"/>
              <a:t> Trust </a:t>
            </a:r>
            <a:r>
              <a:rPr lang="fr-CA" err="1"/>
              <a:t>Ready</a:t>
            </a:r>
            <a:r>
              <a:rPr lang="fr-CA"/>
              <a:t> operating </a:t>
            </a:r>
            <a:r>
              <a:rPr lang="fr-CA" err="1"/>
              <a:t>systems</a:t>
            </a:r>
            <a:r>
              <a:rPr lang="fr-CA"/>
              <a:t> (</a:t>
            </a:r>
            <a:r>
              <a:rPr lang="fr-CA" err="1"/>
              <a:t>every</a:t>
            </a:r>
            <a:r>
              <a:rPr lang="fr-CA"/>
              <a:t> single user, process and service running on a PC </a:t>
            </a:r>
            <a:r>
              <a:rPr lang="fr-CA" err="1"/>
              <a:t>is</a:t>
            </a:r>
            <a:r>
              <a:rPr lang="fr-CA"/>
              <a:t> </a:t>
            </a:r>
            <a:r>
              <a:rPr lang="fr-CA" err="1"/>
              <a:t>completely</a:t>
            </a:r>
            <a:r>
              <a:rPr lang="fr-CA"/>
              <a:t> </a:t>
            </a:r>
            <a:r>
              <a:rPr lang="fr-CA" err="1"/>
              <a:t>verified</a:t>
            </a:r>
            <a:r>
              <a:rPr lang="fr-CA"/>
              <a:t>)</a:t>
            </a:r>
          </a:p>
          <a:p>
            <a:r>
              <a:rPr lang="fr-CA"/>
              <a:t>Internet </a:t>
            </a:r>
            <a:r>
              <a:rPr lang="fr-CA" err="1"/>
              <a:t>access</a:t>
            </a:r>
            <a:r>
              <a:rPr lang="fr-CA"/>
              <a:t> </a:t>
            </a:r>
            <a:r>
              <a:rPr lang="fr-CA" err="1"/>
              <a:t>required</a:t>
            </a:r>
            <a:r>
              <a:rPr lang="fr-CA"/>
              <a:t> to setup Windows 11 and a Microsoft Windows </a:t>
            </a:r>
            <a:r>
              <a:rPr lang="fr-CA" err="1"/>
              <a:t>account</a:t>
            </a:r>
            <a:r>
              <a:rPr lang="fr-CA"/>
              <a:t>.   </a:t>
            </a:r>
          </a:p>
        </p:txBody>
      </p:sp>
    </p:spTree>
    <p:extLst>
      <p:ext uri="{BB962C8B-B14F-4D97-AF65-F5344CB8AC3E}">
        <p14:creationId xmlns:p14="http://schemas.microsoft.com/office/powerpoint/2010/main" val="380062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589C3-2157-E559-F39D-4E0BAD728184}"/>
              </a:ext>
            </a:extLst>
          </p:cNvPr>
          <p:cNvSpPr>
            <a:spLocks noGrp="1"/>
          </p:cNvSpPr>
          <p:nvPr>
            <p:ph type="title"/>
          </p:nvPr>
        </p:nvSpPr>
        <p:spPr/>
        <p:txBody>
          <a:bodyPr/>
          <a:lstStyle/>
          <a:p>
            <a:r>
              <a:rPr lang="fr-CA"/>
              <a:t>Windows 11 </a:t>
            </a:r>
            <a:r>
              <a:rPr lang="fr-CA" err="1"/>
              <a:t>Editions</a:t>
            </a:r>
            <a:r>
              <a:rPr lang="fr-CA"/>
              <a:t> – Need to know for Test 2</a:t>
            </a:r>
          </a:p>
        </p:txBody>
      </p:sp>
      <p:graphicFrame>
        <p:nvGraphicFramePr>
          <p:cNvPr id="4" name="Table 3">
            <a:extLst>
              <a:ext uri="{FF2B5EF4-FFF2-40B4-BE49-F238E27FC236}">
                <a16:creationId xmlns:a16="http://schemas.microsoft.com/office/drawing/2014/main" id="{439FD70C-49EA-9A8A-39A0-BC4D53C626F2}"/>
              </a:ext>
            </a:extLst>
          </p:cNvPr>
          <p:cNvGraphicFramePr>
            <a:graphicFrameLocks noGrp="1"/>
          </p:cNvGraphicFramePr>
          <p:nvPr>
            <p:extLst>
              <p:ext uri="{D42A27DB-BD31-4B8C-83A1-F6EECF244321}">
                <p14:modId xmlns:p14="http://schemas.microsoft.com/office/powerpoint/2010/main" val="2997859315"/>
              </p:ext>
            </p:extLst>
          </p:nvPr>
        </p:nvGraphicFramePr>
        <p:xfrm>
          <a:off x="2192420" y="1406852"/>
          <a:ext cx="8128002" cy="49580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1844240794"/>
                    </a:ext>
                  </a:extLst>
                </a:gridCol>
                <a:gridCol w="1354667">
                  <a:extLst>
                    <a:ext uri="{9D8B030D-6E8A-4147-A177-3AD203B41FA5}">
                      <a16:colId xmlns:a16="http://schemas.microsoft.com/office/drawing/2014/main" val="291533772"/>
                    </a:ext>
                  </a:extLst>
                </a:gridCol>
                <a:gridCol w="1354667">
                  <a:extLst>
                    <a:ext uri="{9D8B030D-6E8A-4147-A177-3AD203B41FA5}">
                      <a16:colId xmlns:a16="http://schemas.microsoft.com/office/drawing/2014/main" val="3613099588"/>
                    </a:ext>
                  </a:extLst>
                </a:gridCol>
                <a:gridCol w="1354667">
                  <a:extLst>
                    <a:ext uri="{9D8B030D-6E8A-4147-A177-3AD203B41FA5}">
                      <a16:colId xmlns:a16="http://schemas.microsoft.com/office/drawing/2014/main" val="153863468"/>
                    </a:ext>
                  </a:extLst>
                </a:gridCol>
                <a:gridCol w="1354667">
                  <a:extLst>
                    <a:ext uri="{9D8B030D-6E8A-4147-A177-3AD203B41FA5}">
                      <a16:colId xmlns:a16="http://schemas.microsoft.com/office/drawing/2014/main" val="2759450666"/>
                    </a:ext>
                  </a:extLst>
                </a:gridCol>
                <a:gridCol w="1354667">
                  <a:extLst>
                    <a:ext uri="{9D8B030D-6E8A-4147-A177-3AD203B41FA5}">
                      <a16:colId xmlns:a16="http://schemas.microsoft.com/office/drawing/2014/main" val="4068330572"/>
                    </a:ext>
                  </a:extLst>
                </a:gridCol>
              </a:tblGrid>
              <a:tr h="370840">
                <a:tc>
                  <a:txBody>
                    <a:bodyPr/>
                    <a:lstStyle/>
                    <a:p>
                      <a:r>
                        <a:rPr lang="fr-CA" err="1"/>
                        <a:t>Features</a:t>
                      </a:r>
                      <a:endParaRPr lang="fr-CA"/>
                    </a:p>
                  </a:txBody>
                  <a:tcPr/>
                </a:tc>
                <a:tc>
                  <a:txBody>
                    <a:bodyPr/>
                    <a:lstStyle/>
                    <a:p>
                      <a:r>
                        <a:rPr lang="fr-CA"/>
                        <a:t>Home</a:t>
                      </a:r>
                    </a:p>
                  </a:txBody>
                  <a:tcPr/>
                </a:tc>
                <a:tc>
                  <a:txBody>
                    <a:bodyPr/>
                    <a:lstStyle/>
                    <a:p>
                      <a:r>
                        <a:rPr lang="fr-CA"/>
                        <a:t>Pro</a:t>
                      </a:r>
                    </a:p>
                  </a:txBody>
                  <a:tcPr/>
                </a:tc>
                <a:tc>
                  <a:txBody>
                    <a:bodyPr/>
                    <a:lstStyle/>
                    <a:p>
                      <a:r>
                        <a:rPr lang="fr-CA"/>
                        <a:t>Pro - </a:t>
                      </a:r>
                      <a:r>
                        <a:rPr lang="fr-CA" err="1"/>
                        <a:t>Workgroup</a:t>
                      </a:r>
                      <a:endParaRPr lang="fr-CA"/>
                    </a:p>
                  </a:txBody>
                  <a:tcPr/>
                </a:tc>
                <a:tc>
                  <a:txBody>
                    <a:bodyPr/>
                    <a:lstStyle/>
                    <a:p>
                      <a:r>
                        <a:rPr lang="fr-CA"/>
                        <a:t>Entreprise</a:t>
                      </a:r>
                    </a:p>
                  </a:txBody>
                  <a:tcPr/>
                </a:tc>
                <a:tc>
                  <a:txBody>
                    <a:bodyPr/>
                    <a:lstStyle/>
                    <a:p>
                      <a:r>
                        <a:rPr lang="fr-CA" err="1"/>
                        <a:t>Education</a:t>
                      </a:r>
                      <a:endParaRPr lang="fr-CA"/>
                    </a:p>
                  </a:txBody>
                  <a:tcPr/>
                </a:tc>
                <a:extLst>
                  <a:ext uri="{0D108BD9-81ED-4DB2-BD59-A6C34878D82A}">
                    <a16:rowId xmlns:a16="http://schemas.microsoft.com/office/drawing/2014/main" val="2754315728"/>
                  </a:ext>
                </a:extLst>
              </a:tr>
              <a:tr h="370840">
                <a:tc>
                  <a:txBody>
                    <a:bodyPr/>
                    <a:lstStyle/>
                    <a:p>
                      <a:r>
                        <a:rPr lang="fr-CA" b="1">
                          <a:solidFill>
                            <a:srgbClr val="FF0000"/>
                          </a:solidFill>
                        </a:rPr>
                        <a:t>RAM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4Gb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4Gb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4Gb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4Gb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4Gb</a:t>
                      </a:r>
                    </a:p>
                  </a:txBody>
                  <a:tcPr/>
                </a:tc>
                <a:extLst>
                  <a:ext uri="{0D108BD9-81ED-4DB2-BD59-A6C34878D82A}">
                    <a16:rowId xmlns:a16="http://schemas.microsoft.com/office/drawing/2014/main" val="464535682"/>
                  </a:ext>
                </a:extLst>
              </a:tr>
              <a:tr h="370840">
                <a:tc>
                  <a:txBody>
                    <a:bodyPr/>
                    <a:lstStyle/>
                    <a:p>
                      <a:r>
                        <a:rPr lang="fr-CA" b="1">
                          <a:solidFill>
                            <a:srgbClr val="FF0000"/>
                          </a:solidFill>
                        </a:rPr>
                        <a:t>CPU</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1Ghz 2cores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1Ghz 2cores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1Ghz 2cores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1Ghz 2cores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CA" sz="1800" b="1" i="0" u="none" strike="noStrike" kern="1200" cap="none" spc="0" normalizeH="0" baseline="0" noProof="0">
                          <a:ln>
                            <a:noFill/>
                          </a:ln>
                          <a:solidFill>
                            <a:srgbClr val="FF0000"/>
                          </a:solidFill>
                          <a:effectLst/>
                          <a:uLnTx/>
                          <a:uFillTx/>
                          <a:latin typeface="Calibri" panose="020F0502020204030204"/>
                          <a:ea typeface="+mn-ea"/>
                          <a:cs typeface="+mn-cs"/>
                        </a:rPr>
                        <a:t>1Ghz 2cores</a:t>
                      </a:r>
                    </a:p>
                  </a:txBody>
                  <a:tcPr/>
                </a:tc>
                <a:extLst>
                  <a:ext uri="{0D108BD9-81ED-4DB2-BD59-A6C34878D82A}">
                    <a16:rowId xmlns:a16="http://schemas.microsoft.com/office/drawing/2014/main" val="726390675"/>
                  </a:ext>
                </a:extLst>
              </a:tr>
              <a:tr h="370840">
                <a:tc>
                  <a:txBody>
                    <a:bodyPr/>
                    <a:lstStyle/>
                    <a:p>
                      <a:r>
                        <a:rPr lang="fr-CA"/>
                        <a:t>Domain </a:t>
                      </a:r>
                      <a:r>
                        <a:rPr lang="fr-CA" err="1"/>
                        <a:t>Join</a:t>
                      </a:r>
                      <a:endParaRPr lang="fr-CA"/>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4012854630"/>
                  </a:ext>
                </a:extLst>
              </a:tr>
              <a:tr h="370840">
                <a:tc>
                  <a:txBody>
                    <a:bodyPr/>
                    <a:lstStyle/>
                    <a:p>
                      <a:r>
                        <a:rPr lang="fr-CA" err="1"/>
                        <a:t>Remote</a:t>
                      </a:r>
                      <a:r>
                        <a:rPr lang="fr-CA"/>
                        <a:t> Desktop </a:t>
                      </a:r>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2781912528"/>
                  </a:ext>
                </a:extLst>
              </a:tr>
              <a:tr h="370840">
                <a:tc>
                  <a:txBody>
                    <a:bodyPr/>
                    <a:lstStyle/>
                    <a:p>
                      <a:r>
                        <a:rPr lang="fr-CA"/>
                        <a:t>Group Policy</a:t>
                      </a:r>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3290465087"/>
                  </a:ext>
                </a:extLst>
              </a:tr>
              <a:tr h="370840">
                <a:tc>
                  <a:txBody>
                    <a:bodyPr/>
                    <a:lstStyle/>
                    <a:p>
                      <a:r>
                        <a:rPr lang="fr-CA" err="1"/>
                        <a:t>Bitlocker</a:t>
                      </a:r>
                      <a:endParaRPr lang="fr-CA"/>
                    </a:p>
                  </a:txBody>
                  <a:tcPr/>
                </a:tc>
                <a:tc>
                  <a:txBody>
                    <a:bodyPr/>
                    <a:lstStyle/>
                    <a:p>
                      <a:r>
                        <a:rPr lang="fr-CA"/>
                        <a:t>N</a:t>
                      </a:r>
                    </a:p>
                  </a:txBody>
                  <a:tcPr/>
                </a:tc>
                <a:tc>
                  <a:txBody>
                    <a:bodyPr/>
                    <a:lstStyle/>
                    <a:p>
                      <a:r>
                        <a:rPr lang="fr-CA"/>
                        <a:t>Y</a:t>
                      </a:r>
                    </a:p>
                  </a:txBody>
                  <a:tcPr/>
                </a:tc>
                <a:tc>
                  <a:txBody>
                    <a:bodyPr/>
                    <a:lstStyle/>
                    <a:p>
                      <a:r>
                        <a:rPr lang="fr-CA"/>
                        <a:t>Y</a:t>
                      </a:r>
                    </a:p>
                  </a:txBody>
                  <a:tcPr/>
                </a:tc>
                <a:tc>
                  <a:txBody>
                    <a:bodyPr/>
                    <a:lstStyle/>
                    <a:p>
                      <a:r>
                        <a:rPr lang="fr-CA"/>
                        <a:t>Y</a:t>
                      </a:r>
                    </a:p>
                  </a:txBody>
                  <a:tcPr/>
                </a:tc>
                <a:tc>
                  <a:txBody>
                    <a:bodyPr/>
                    <a:lstStyle/>
                    <a:p>
                      <a:r>
                        <a:rPr lang="fr-CA"/>
                        <a:t>Y</a:t>
                      </a:r>
                    </a:p>
                  </a:txBody>
                  <a:tcPr/>
                </a:tc>
                <a:extLst>
                  <a:ext uri="{0D108BD9-81ED-4DB2-BD59-A6C34878D82A}">
                    <a16:rowId xmlns:a16="http://schemas.microsoft.com/office/drawing/2014/main" val="1818052859"/>
                  </a:ext>
                </a:extLst>
              </a:tr>
              <a:tr h="370840">
                <a:tc>
                  <a:txBody>
                    <a:bodyPr/>
                    <a:lstStyle/>
                    <a:p>
                      <a:r>
                        <a:rPr lang="fr-CA" b="1">
                          <a:solidFill>
                            <a:srgbClr val="FF0000"/>
                          </a:solidFill>
                        </a:rPr>
                        <a:t>OneDrive for Business </a:t>
                      </a:r>
                    </a:p>
                  </a:txBody>
                  <a:tcPr/>
                </a:tc>
                <a:tc>
                  <a:txBody>
                    <a:bodyPr/>
                    <a:lstStyle/>
                    <a:p>
                      <a:r>
                        <a:rPr lang="fr-CA" b="1">
                          <a:solidFill>
                            <a:srgbClr val="FF0000"/>
                          </a:solidFill>
                        </a:rPr>
                        <a:t>N</a:t>
                      </a:r>
                    </a:p>
                  </a:txBody>
                  <a:tcPr/>
                </a:tc>
                <a:tc>
                  <a:txBody>
                    <a:bodyPr/>
                    <a:lstStyle/>
                    <a:p>
                      <a:r>
                        <a:rPr lang="fr-CA" b="1">
                          <a:solidFill>
                            <a:srgbClr val="FF0000"/>
                          </a:solidFill>
                        </a:rPr>
                        <a:t>Y</a:t>
                      </a:r>
                    </a:p>
                  </a:txBody>
                  <a:tcPr/>
                </a:tc>
                <a:tc>
                  <a:txBody>
                    <a:bodyPr/>
                    <a:lstStyle/>
                    <a:p>
                      <a:r>
                        <a:rPr lang="fr-CA" b="1">
                          <a:solidFill>
                            <a:srgbClr val="FF0000"/>
                          </a:solidFill>
                        </a:rPr>
                        <a:t>Y</a:t>
                      </a:r>
                    </a:p>
                  </a:txBody>
                  <a:tcPr/>
                </a:tc>
                <a:tc>
                  <a:txBody>
                    <a:bodyPr/>
                    <a:lstStyle/>
                    <a:p>
                      <a:r>
                        <a:rPr lang="fr-CA" b="1">
                          <a:solidFill>
                            <a:srgbClr val="FF0000"/>
                          </a:solidFill>
                        </a:rPr>
                        <a:t>Y</a:t>
                      </a:r>
                    </a:p>
                  </a:txBody>
                  <a:tcPr/>
                </a:tc>
                <a:tc>
                  <a:txBody>
                    <a:bodyPr/>
                    <a:lstStyle/>
                    <a:p>
                      <a:r>
                        <a:rPr lang="fr-CA" b="1">
                          <a:solidFill>
                            <a:srgbClr val="FF0000"/>
                          </a:solidFill>
                        </a:rPr>
                        <a:t>Y</a:t>
                      </a:r>
                    </a:p>
                  </a:txBody>
                  <a:tcPr/>
                </a:tc>
                <a:extLst>
                  <a:ext uri="{0D108BD9-81ED-4DB2-BD59-A6C34878D82A}">
                    <a16:rowId xmlns:a16="http://schemas.microsoft.com/office/drawing/2014/main" val="982906165"/>
                  </a:ext>
                </a:extLst>
              </a:tr>
              <a:tr h="370840">
                <a:tc>
                  <a:txBody>
                    <a:bodyPr/>
                    <a:lstStyle/>
                    <a:p>
                      <a:r>
                        <a:rPr lang="fr-CA"/>
                        <a:t>Long-</a:t>
                      </a:r>
                      <a:r>
                        <a:rPr lang="fr-CA" err="1"/>
                        <a:t>term</a:t>
                      </a:r>
                      <a:r>
                        <a:rPr lang="fr-CA"/>
                        <a:t> </a:t>
                      </a:r>
                      <a:r>
                        <a:rPr lang="fr-CA" err="1"/>
                        <a:t>Servicing</a:t>
                      </a:r>
                      <a:r>
                        <a:rPr lang="fr-CA"/>
                        <a:t> Channel</a:t>
                      </a:r>
                    </a:p>
                  </a:txBody>
                  <a:tcPr/>
                </a:tc>
                <a:tc>
                  <a:txBody>
                    <a:bodyPr/>
                    <a:lstStyle/>
                    <a:p>
                      <a:r>
                        <a:rPr lang="fr-CA"/>
                        <a:t>N</a:t>
                      </a:r>
                    </a:p>
                  </a:txBody>
                  <a:tcPr/>
                </a:tc>
                <a:tc>
                  <a:txBody>
                    <a:bodyPr/>
                    <a:lstStyle/>
                    <a:p>
                      <a:r>
                        <a:rPr lang="fr-CA"/>
                        <a:t>N</a:t>
                      </a:r>
                    </a:p>
                  </a:txBody>
                  <a:tcPr/>
                </a:tc>
                <a:tc>
                  <a:txBody>
                    <a:bodyPr/>
                    <a:lstStyle/>
                    <a:p>
                      <a:r>
                        <a:rPr lang="fr-CA"/>
                        <a:t>N</a:t>
                      </a:r>
                    </a:p>
                  </a:txBody>
                  <a:tcPr/>
                </a:tc>
                <a:tc>
                  <a:txBody>
                    <a:bodyPr/>
                    <a:lstStyle/>
                    <a:p>
                      <a:r>
                        <a:rPr lang="fr-CA"/>
                        <a:t>Y</a:t>
                      </a:r>
                    </a:p>
                  </a:txBody>
                  <a:tcPr/>
                </a:tc>
                <a:tc>
                  <a:txBody>
                    <a:bodyPr/>
                    <a:lstStyle/>
                    <a:p>
                      <a:r>
                        <a:rPr lang="fr-CA"/>
                        <a:t>N</a:t>
                      </a:r>
                    </a:p>
                  </a:txBody>
                  <a:tcPr/>
                </a:tc>
                <a:extLst>
                  <a:ext uri="{0D108BD9-81ED-4DB2-BD59-A6C34878D82A}">
                    <a16:rowId xmlns:a16="http://schemas.microsoft.com/office/drawing/2014/main" val="2545582465"/>
                  </a:ext>
                </a:extLst>
              </a:tr>
            </a:tbl>
          </a:graphicData>
        </a:graphic>
      </p:graphicFrame>
    </p:spTree>
    <p:extLst>
      <p:ext uri="{BB962C8B-B14F-4D97-AF65-F5344CB8AC3E}">
        <p14:creationId xmlns:p14="http://schemas.microsoft.com/office/powerpoint/2010/main" val="207078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5B0B5-6791-D91E-0EF6-1062615F0A05}"/>
              </a:ext>
            </a:extLst>
          </p:cNvPr>
          <p:cNvSpPr>
            <a:spLocks noGrp="1"/>
          </p:cNvSpPr>
          <p:nvPr>
            <p:ph type="title"/>
          </p:nvPr>
        </p:nvSpPr>
        <p:spPr/>
        <p:txBody>
          <a:bodyPr/>
          <a:lstStyle/>
          <a:p>
            <a:r>
              <a:rPr lang="en-US"/>
              <a:t>Other operating systems</a:t>
            </a:r>
            <a:endParaRPr lang="fr-CA"/>
          </a:p>
        </p:txBody>
      </p:sp>
    </p:spTree>
    <p:extLst>
      <p:ext uri="{BB962C8B-B14F-4D97-AF65-F5344CB8AC3E}">
        <p14:creationId xmlns:p14="http://schemas.microsoft.com/office/powerpoint/2010/main" val="2452058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738B-EBDE-2D2F-F9AB-A68F1DE28295}"/>
              </a:ext>
            </a:extLst>
          </p:cNvPr>
          <p:cNvSpPr>
            <a:spLocks noGrp="1"/>
          </p:cNvSpPr>
          <p:nvPr>
            <p:ph type="title"/>
          </p:nvPr>
        </p:nvSpPr>
        <p:spPr/>
        <p:txBody>
          <a:bodyPr/>
          <a:lstStyle/>
          <a:p>
            <a:r>
              <a:rPr lang="en-US"/>
              <a:t>Outline</a:t>
            </a:r>
            <a:endParaRPr lang="fr-CA"/>
          </a:p>
        </p:txBody>
      </p:sp>
      <p:sp>
        <p:nvSpPr>
          <p:cNvPr id="3" name="Text Placeholder 2">
            <a:extLst>
              <a:ext uri="{FF2B5EF4-FFF2-40B4-BE49-F238E27FC236}">
                <a16:creationId xmlns:a16="http://schemas.microsoft.com/office/drawing/2014/main" id="{FE72581E-FBBE-B944-4BE6-84D449AEE74E}"/>
              </a:ext>
            </a:extLst>
          </p:cNvPr>
          <p:cNvSpPr>
            <a:spLocks noGrp="1"/>
          </p:cNvSpPr>
          <p:nvPr>
            <p:ph type="body" idx="1"/>
          </p:nvPr>
        </p:nvSpPr>
        <p:spPr/>
        <p:txBody>
          <a:bodyPr/>
          <a:lstStyle/>
          <a:p>
            <a:r>
              <a:rPr lang="en-US"/>
              <a:t>History of Windows</a:t>
            </a:r>
          </a:p>
          <a:p>
            <a:r>
              <a:rPr lang="en-US"/>
              <a:t>Different operating systems</a:t>
            </a:r>
          </a:p>
          <a:p>
            <a:r>
              <a:rPr lang="en-US"/>
              <a:t>Operating System Architecture</a:t>
            </a:r>
          </a:p>
          <a:p>
            <a:r>
              <a:rPr lang="en-US"/>
              <a:t>Operating System Functions</a:t>
            </a:r>
          </a:p>
          <a:p>
            <a:r>
              <a:rPr lang="en-US"/>
              <a:t>Windows Installation</a:t>
            </a:r>
          </a:p>
          <a:p>
            <a:r>
              <a:rPr lang="en-US"/>
              <a:t>Windows post installation tasks</a:t>
            </a:r>
          </a:p>
          <a:p>
            <a:endParaRPr lang="fr-CA"/>
          </a:p>
        </p:txBody>
      </p:sp>
    </p:spTree>
    <p:extLst>
      <p:ext uri="{BB962C8B-B14F-4D97-AF65-F5344CB8AC3E}">
        <p14:creationId xmlns:p14="http://schemas.microsoft.com/office/powerpoint/2010/main" val="3585661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F663-1D26-9C9F-19A7-EA1CFF0164F1}"/>
              </a:ext>
            </a:extLst>
          </p:cNvPr>
          <p:cNvSpPr>
            <a:spLocks noGrp="1"/>
          </p:cNvSpPr>
          <p:nvPr>
            <p:ph type="title"/>
          </p:nvPr>
        </p:nvSpPr>
        <p:spPr/>
        <p:txBody>
          <a:bodyPr/>
          <a:lstStyle/>
          <a:p>
            <a:r>
              <a:rPr lang="en-US"/>
              <a:t>Activity – Present an operating system</a:t>
            </a:r>
            <a:endParaRPr lang="fr-CA"/>
          </a:p>
        </p:txBody>
      </p:sp>
      <p:sp>
        <p:nvSpPr>
          <p:cNvPr id="3" name="Text Placeholder 2">
            <a:extLst>
              <a:ext uri="{FF2B5EF4-FFF2-40B4-BE49-F238E27FC236}">
                <a16:creationId xmlns:a16="http://schemas.microsoft.com/office/drawing/2014/main" id="{C2988577-CBAA-948A-8DAD-3BC510B8DE18}"/>
              </a:ext>
            </a:extLst>
          </p:cNvPr>
          <p:cNvSpPr>
            <a:spLocks noGrp="1"/>
          </p:cNvSpPr>
          <p:nvPr>
            <p:ph type="body" idx="1"/>
          </p:nvPr>
        </p:nvSpPr>
        <p:spPr/>
        <p:txBody>
          <a:bodyPr/>
          <a:lstStyle/>
          <a:p>
            <a:r>
              <a:rPr lang="en-US"/>
              <a:t>In teams of 2-3 students research one of the following operating systems:</a:t>
            </a:r>
          </a:p>
          <a:p>
            <a:pPr lvl="1"/>
            <a:r>
              <a:rPr lang="en-US"/>
              <a:t>GNU/Linux (Teams 1-4)</a:t>
            </a:r>
          </a:p>
          <a:p>
            <a:pPr lvl="1"/>
            <a:r>
              <a:rPr lang="en-US"/>
              <a:t>MacOS (Teams 5 – 9)</a:t>
            </a:r>
          </a:p>
          <a:p>
            <a:pPr lvl="1"/>
            <a:r>
              <a:rPr lang="en-US"/>
              <a:t>ChromeOS (Teams 10-12)</a:t>
            </a:r>
          </a:p>
          <a:p>
            <a:pPr marL="520700" lvl="1" indent="0">
              <a:buNone/>
            </a:pPr>
            <a:endParaRPr lang="fr-CA"/>
          </a:p>
        </p:txBody>
      </p:sp>
    </p:spTree>
    <p:extLst>
      <p:ext uri="{BB962C8B-B14F-4D97-AF65-F5344CB8AC3E}">
        <p14:creationId xmlns:p14="http://schemas.microsoft.com/office/powerpoint/2010/main" val="3903091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2D924-D92E-5699-D2AC-6287B8BB18DC}"/>
              </a:ext>
            </a:extLst>
          </p:cNvPr>
          <p:cNvSpPr>
            <a:spLocks noGrp="1"/>
          </p:cNvSpPr>
          <p:nvPr>
            <p:ph type="title"/>
          </p:nvPr>
        </p:nvSpPr>
        <p:spPr/>
        <p:txBody>
          <a:bodyPr/>
          <a:lstStyle/>
          <a:p>
            <a:r>
              <a:rPr lang="fr-CA" err="1"/>
              <a:t>Different</a:t>
            </a:r>
            <a:r>
              <a:rPr lang="fr-CA"/>
              <a:t> OS</a:t>
            </a:r>
          </a:p>
        </p:txBody>
      </p:sp>
      <p:sp>
        <p:nvSpPr>
          <p:cNvPr id="3" name="Text Placeholder 2">
            <a:extLst>
              <a:ext uri="{FF2B5EF4-FFF2-40B4-BE49-F238E27FC236}">
                <a16:creationId xmlns:a16="http://schemas.microsoft.com/office/drawing/2014/main" id="{772FF305-9A7E-D5CD-CE4A-245BEF3E926D}"/>
              </a:ext>
            </a:extLst>
          </p:cNvPr>
          <p:cNvSpPr>
            <a:spLocks noGrp="1"/>
          </p:cNvSpPr>
          <p:nvPr>
            <p:ph type="body" idx="1"/>
          </p:nvPr>
        </p:nvSpPr>
        <p:spPr/>
        <p:txBody>
          <a:bodyPr>
            <a:normAutofit fontScale="47500" lnSpcReduction="20000"/>
          </a:bodyPr>
          <a:lstStyle/>
          <a:p>
            <a:r>
              <a:rPr lang="fr-CA"/>
              <a:t>32 </a:t>
            </a:r>
            <a:r>
              <a:rPr lang="fr-CA" err="1"/>
              <a:t>ot</a:t>
            </a:r>
            <a:r>
              <a:rPr lang="fr-CA"/>
              <a:t> 64 bits</a:t>
            </a:r>
          </a:p>
          <a:p>
            <a:r>
              <a:rPr lang="fr-CA" err="1"/>
              <a:t>Why</a:t>
            </a:r>
            <a:r>
              <a:rPr lang="fr-CA"/>
              <a:t> </a:t>
            </a:r>
            <a:r>
              <a:rPr lang="fr-CA" err="1"/>
              <a:t>would</a:t>
            </a:r>
            <a:r>
              <a:rPr lang="fr-CA"/>
              <a:t> I </a:t>
            </a:r>
            <a:r>
              <a:rPr lang="fr-CA" err="1"/>
              <a:t>choose</a:t>
            </a:r>
            <a:r>
              <a:rPr lang="fr-CA"/>
              <a:t> </a:t>
            </a:r>
            <a:r>
              <a:rPr lang="fr-CA" err="1"/>
              <a:t>this</a:t>
            </a:r>
            <a:r>
              <a:rPr lang="fr-CA"/>
              <a:t> OS? If </a:t>
            </a:r>
            <a:r>
              <a:rPr lang="fr-CA" err="1"/>
              <a:t>old</a:t>
            </a:r>
            <a:r>
              <a:rPr lang="fr-CA"/>
              <a:t>, at </a:t>
            </a:r>
            <a:r>
              <a:rPr lang="fr-CA" err="1"/>
              <a:t>that</a:t>
            </a:r>
            <a:r>
              <a:rPr lang="fr-CA"/>
              <a:t> time, </a:t>
            </a:r>
            <a:r>
              <a:rPr lang="fr-CA" err="1"/>
              <a:t>what</a:t>
            </a:r>
            <a:r>
              <a:rPr lang="fr-CA"/>
              <a:t> </a:t>
            </a:r>
            <a:r>
              <a:rPr lang="fr-CA" err="1"/>
              <a:t>was</a:t>
            </a:r>
            <a:r>
              <a:rPr lang="fr-CA"/>
              <a:t> </a:t>
            </a:r>
            <a:r>
              <a:rPr lang="fr-CA" err="1"/>
              <a:t>it</a:t>
            </a:r>
            <a:r>
              <a:rPr lang="fr-CA"/>
              <a:t> </a:t>
            </a:r>
            <a:r>
              <a:rPr lang="fr-CA" err="1"/>
              <a:t>used</a:t>
            </a:r>
            <a:r>
              <a:rPr lang="fr-CA"/>
              <a:t> for?</a:t>
            </a:r>
          </a:p>
          <a:p>
            <a:r>
              <a:rPr lang="fr-CA"/>
              <a:t>5 Slides on </a:t>
            </a:r>
            <a:r>
              <a:rPr lang="fr-CA" err="1"/>
              <a:t>differences</a:t>
            </a:r>
            <a:r>
              <a:rPr lang="fr-CA"/>
              <a:t> </a:t>
            </a:r>
            <a:r>
              <a:rPr lang="fr-CA" err="1"/>
              <a:t>with</a:t>
            </a:r>
            <a:r>
              <a:rPr lang="fr-CA"/>
              <a:t> Windows (Look and </a:t>
            </a:r>
            <a:r>
              <a:rPr lang="fr-CA" err="1"/>
              <a:t>feel</a:t>
            </a:r>
            <a:r>
              <a:rPr lang="fr-CA"/>
              <a:t>, Security, Hardware </a:t>
            </a:r>
            <a:r>
              <a:rPr lang="fr-CA" err="1"/>
              <a:t>requirements</a:t>
            </a:r>
            <a:r>
              <a:rPr lang="fr-CA"/>
              <a:t>, </a:t>
            </a:r>
            <a:r>
              <a:rPr lang="fr-CA" err="1"/>
              <a:t>etc</a:t>
            </a:r>
            <a:r>
              <a:rPr lang="fr-CA"/>
              <a:t>)</a:t>
            </a:r>
          </a:p>
          <a:p>
            <a:r>
              <a:rPr lang="fr-CA">
                <a:solidFill>
                  <a:schemeClr val="accent1">
                    <a:lumMod val="50000"/>
                  </a:schemeClr>
                </a:solidFill>
              </a:rPr>
              <a:t>Linux Teams: </a:t>
            </a:r>
          </a:p>
          <a:p>
            <a:pPr lvl="1"/>
            <a:r>
              <a:rPr lang="fr-CA"/>
              <a:t>Jason, </a:t>
            </a:r>
            <a:r>
              <a:rPr lang="fr-CA" err="1"/>
              <a:t>Ishav</a:t>
            </a:r>
            <a:r>
              <a:rPr lang="fr-CA"/>
              <a:t> and Lana (Ubuntu),</a:t>
            </a:r>
          </a:p>
          <a:p>
            <a:pPr lvl="1"/>
            <a:r>
              <a:rPr lang="fr-CA"/>
              <a:t>Avery and Luca (</a:t>
            </a:r>
            <a:r>
              <a:rPr lang="fr-CA" err="1"/>
              <a:t>Fedora</a:t>
            </a:r>
            <a:r>
              <a:rPr lang="fr-CA"/>
              <a:t>),</a:t>
            </a:r>
          </a:p>
          <a:p>
            <a:pPr lvl="1"/>
            <a:r>
              <a:rPr lang="fr-CA"/>
              <a:t>Alexander &amp; Vlad (Debian)</a:t>
            </a:r>
          </a:p>
          <a:p>
            <a:pPr lvl="1"/>
            <a:r>
              <a:rPr lang="fr-CA"/>
              <a:t>Radin &amp; Omar (Kali)</a:t>
            </a:r>
          </a:p>
          <a:p>
            <a:r>
              <a:rPr lang="fr-CA">
                <a:solidFill>
                  <a:srgbClr val="FF0000"/>
                </a:solidFill>
              </a:rPr>
              <a:t>Max OS: </a:t>
            </a:r>
          </a:p>
          <a:p>
            <a:pPr lvl="1"/>
            <a:r>
              <a:rPr lang="fr-CA" err="1"/>
              <a:t>Balpreet</a:t>
            </a:r>
            <a:r>
              <a:rPr lang="fr-CA"/>
              <a:t>, Massimo &amp; Zack (Catalina),</a:t>
            </a:r>
          </a:p>
          <a:p>
            <a:pPr lvl="1"/>
            <a:r>
              <a:rPr lang="fr-CA" err="1"/>
              <a:t>Mariya</a:t>
            </a:r>
            <a:r>
              <a:rPr lang="fr-CA"/>
              <a:t>, Christel &amp; </a:t>
            </a:r>
            <a:r>
              <a:rPr lang="fr-CA" err="1"/>
              <a:t>Labiba</a:t>
            </a:r>
            <a:r>
              <a:rPr lang="fr-CA"/>
              <a:t> (</a:t>
            </a:r>
            <a:r>
              <a:rPr lang="fr-CA" err="1"/>
              <a:t>Sonoma</a:t>
            </a:r>
            <a:r>
              <a:rPr lang="fr-CA"/>
              <a:t>)</a:t>
            </a:r>
          </a:p>
          <a:p>
            <a:pPr lvl="1"/>
            <a:r>
              <a:rPr lang="fr-CA"/>
              <a:t>Youssef &amp; Bogdan (Big Sur)</a:t>
            </a:r>
          </a:p>
          <a:p>
            <a:pPr lvl="1"/>
            <a:r>
              <a:rPr lang="fr-CA" err="1"/>
              <a:t>Gurdian</a:t>
            </a:r>
            <a:r>
              <a:rPr lang="fr-CA"/>
              <a:t> &amp; Josh (</a:t>
            </a:r>
            <a:r>
              <a:rPr lang="fr-CA" err="1"/>
              <a:t>Ventora</a:t>
            </a:r>
            <a:r>
              <a:rPr lang="fr-CA"/>
              <a:t>)</a:t>
            </a:r>
          </a:p>
          <a:p>
            <a:pPr lvl="1"/>
            <a:r>
              <a:rPr lang="fr-CA"/>
              <a:t> Jin &amp; Ben(Kodiak).</a:t>
            </a:r>
          </a:p>
          <a:p>
            <a:r>
              <a:rPr lang="fr-CA">
                <a:solidFill>
                  <a:schemeClr val="accent2">
                    <a:lumMod val="75000"/>
                  </a:schemeClr>
                </a:solidFill>
              </a:rPr>
              <a:t>Chrome OS: </a:t>
            </a:r>
          </a:p>
          <a:p>
            <a:pPr lvl="1"/>
            <a:r>
              <a:rPr lang="fr-CA"/>
              <a:t>Alessandro, Tristan</a:t>
            </a:r>
          </a:p>
          <a:p>
            <a:pPr lvl="1"/>
            <a:r>
              <a:rPr lang="fr-CA"/>
              <a:t>Nick, Tristan</a:t>
            </a:r>
          </a:p>
          <a:p>
            <a:endParaRPr lang="fr-CA"/>
          </a:p>
          <a:p>
            <a:endParaRPr lang="fr-CA"/>
          </a:p>
          <a:p>
            <a:endParaRPr lang="fr-CA"/>
          </a:p>
        </p:txBody>
      </p:sp>
    </p:spTree>
    <p:extLst>
      <p:ext uri="{BB962C8B-B14F-4D97-AF65-F5344CB8AC3E}">
        <p14:creationId xmlns:p14="http://schemas.microsoft.com/office/powerpoint/2010/main" val="346578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62500" lnSpcReduction="20000"/>
          </a:bodyPr>
          <a:lstStyle/>
          <a:p>
            <a:pPr marL="228600" lvl="0" indent="-157161" algn="l" rtl="0">
              <a:lnSpc>
                <a:spcPct val="115000"/>
              </a:lnSpc>
              <a:spcBef>
                <a:spcPts val="0"/>
              </a:spcBef>
              <a:spcAft>
                <a:spcPts val="0"/>
              </a:spcAft>
              <a:buClr>
                <a:srgbClr val="7F7F7F"/>
              </a:buClr>
              <a:buSzPct val="100000"/>
              <a:buChar char="•"/>
            </a:pPr>
            <a:r>
              <a:rPr lang="en-US"/>
              <a:t>UNIX was one of the first operating systems to be developed by AT&amp;T in 1971.</a:t>
            </a:r>
            <a:endParaRPr/>
          </a:p>
          <a:p>
            <a:pPr marL="685800" lvl="1" indent="-166687" algn="l" rtl="0">
              <a:lnSpc>
                <a:spcPct val="115000"/>
              </a:lnSpc>
              <a:spcBef>
                <a:spcPts val="780"/>
              </a:spcBef>
              <a:spcAft>
                <a:spcPts val="0"/>
              </a:spcAft>
              <a:buClr>
                <a:srgbClr val="7F7F7F"/>
              </a:buClr>
              <a:buSzPct val="100000"/>
              <a:buChar char="•"/>
            </a:pPr>
            <a:r>
              <a:rPr lang="en-US"/>
              <a:t>Has been under constant development.</a:t>
            </a:r>
            <a:endParaRPr/>
          </a:p>
          <a:p>
            <a:pPr marL="228600" lvl="0" indent="-157161" algn="l" rtl="0">
              <a:lnSpc>
                <a:spcPct val="115000"/>
              </a:lnSpc>
              <a:spcBef>
                <a:spcPts val="900"/>
              </a:spcBef>
              <a:spcAft>
                <a:spcPts val="0"/>
              </a:spcAft>
              <a:buClr>
                <a:srgbClr val="7F7F7F"/>
              </a:buClr>
              <a:buSzPct val="100000"/>
              <a:buChar char="•"/>
            </a:pPr>
            <a:r>
              <a:rPr lang="en-US"/>
              <a:t>Closed-source OS.</a:t>
            </a:r>
            <a:endParaRPr/>
          </a:p>
          <a:p>
            <a:pPr marL="685800" lvl="1" indent="-166687" algn="l" rtl="0">
              <a:lnSpc>
                <a:spcPct val="115000"/>
              </a:lnSpc>
              <a:spcBef>
                <a:spcPts val="780"/>
              </a:spcBef>
              <a:spcAft>
                <a:spcPts val="0"/>
              </a:spcAft>
              <a:buClr>
                <a:srgbClr val="7F7F7F"/>
              </a:buClr>
              <a:buSzPct val="100000"/>
              <a:buChar char="•"/>
            </a:pPr>
            <a:r>
              <a:rPr lang="en-US"/>
              <a:t>The origin story of GNU/Linux: AT&amp;T closed the license to Unix; GNU/Linux were essentially a rewrites on an open license.</a:t>
            </a:r>
            <a:endParaRPr/>
          </a:p>
          <a:p>
            <a:pPr marL="1143000" lvl="2" indent="-180975" algn="l" rtl="0">
              <a:lnSpc>
                <a:spcPct val="115000"/>
              </a:lnSpc>
              <a:spcBef>
                <a:spcPts val="780"/>
              </a:spcBef>
              <a:spcAft>
                <a:spcPts val="0"/>
              </a:spcAft>
              <a:buSzPct val="100000"/>
              <a:buChar char="•"/>
            </a:pPr>
            <a:r>
              <a:rPr lang="en-US"/>
              <a:t>GNU: the </a:t>
            </a:r>
            <a:r>
              <a:rPr lang="en-US" b="1"/>
              <a:t>shell </a:t>
            </a:r>
            <a:r>
              <a:rPr lang="en-US"/>
              <a:t>of the GNU/Linux OS	(this is ~80% true, there are non-GNU components in the shells of most Linux OSs)</a:t>
            </a:r>
            <a:endParaRPr/>
          </a:p>
          <a:p>
            <a:pPr marL="1143000" lvl="2" indent="-180975" algn="l" rtl="0">
              <a:lnSpc>
                <a:spcPct val="115000"/>
              </a:lnSpc>
              <a:spcBef>
                <a:spcPts val="780"/>
              </a:spcBef>
              <a:spcAft>
                <a:spcPts val="0"/>
              </a:spcAft>
              <a:buSzPct val="100000"/>
              <a:buChar char="•"/>
            </a:pPr>
            <a:r>
              <a:rPr lang="en-US"/>
              <a:t>Linux: the </a:t>
            </a:r>
            <a:r>
              <a:rPr lang="en-US" b="1"/>
              <a:t>kernel</a:t>
            </a:r>
            <a:r>
              <a:rPr lang="en-US"/>
              <a:t> of the GNU/Linux OS</a:t>
            </a:r>
            <a:endParaRPr/>
          </a:p>
          <a:p>
            <a:pPr marL="1143000" lvl="2" indent="-180975" algn="l" rtl="0">
              <a:lnSpc>
                <a:spcPct val="115000"/>
              </a:lnSpc>
              <a:spcBef>
                <a:spcPts val="780"/>
              </a:spcBef>
              <a:spcAft>
                <a:spcPts val="0"/>
              </a:spcAft>
              <a:buSzPct val="100000"/>
              <a:buChar char="•"/>
            </a:pPr>
            <a:r>
              <a:rPr lang="en-US"/>
              <a:t>Most often, GNU/Linux is just called “Linux” (there’s a small controversy about this)</a:t>
            </a:r>
            <a:endParaRPr/>
          </a:p>
          <a:p>
            <a:pPr marL="228600" lvl="0" indent="-157161" algn="l" rtl="0">
              <a:lnSpc>
                <a:spcPct val="115000"/>
              </a:lnSpc>
              <a:spcBef>
                <a:spcPts val="900"/>
              </a:spcBef>
              <a:spcAft>
                <a:spcPts val="0"/>
              </a:spcAft>
              <a:buClr>
                <a:srgbClr val="7F7F7F"/>
              </a:buClr>
              <a:buSzPct val="100000"/>
              <a:buChar char="•"/>
            </a:pPr>
            <a:r>
              <a:rPr lang="en-US"/>
              <a:t>The original UNIX is still used in mission critical applications for client/server and transaction processing.</a:t>
            </a:r>
            <a:endParaRPr/>
          </a:p>
          <a:p>
            <a:pPr marL="228600" lvl="0" indent="-157161" algn="l" rtl="0">
              <a:lnSpc>
                <a:spcPct val="115000"/>
              </a:lnSpc>
              <a:spcBef>
                <a:spcPts val="900"/>
              </a:spcBef>
              <a:spcAft>
                <a:spcPts val="0"/>
              </a:spcAft>
              <a:buClr>
                <a:srgbClr val="7F7F7F"/>
              </a:buClr>
              <a:buSzPct val="100000"/>
              <a:buChar char="•"/>
            </a:pPr>
            <a:r>
              <a:rPr lang="en-US"/>
              <a:t>Very interesting ensuing development: “unix-like” or “*nix” systems are everywhere. Variants of unix-based systems include Linux, OS X, FreeBSD (see chart on next slide)</a:t>
            </a:r>
            <a:endParaRPr/>
          </a:p>
        </p:txBody>
      </p:sp>
      <p:sp>
        <p:nvSpPr>
          <p:cNvPr id="250" name="Google Shape;250;p2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UNIX</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gf0e1473b55_0_0"/>
          <p:cNvSpPr txBox="1">
            <a:spLocks noGrp="1"/>
          </p:cNvSpPr>
          <p:nvPr>
            <p:ph type="title"/>
          </p:nvPr>
        </p:nvSpPr>
        <p:spPr>
          <a:xfrm>
            <a:off x="609600" y="1"/>
            <a:ext cx="10744200" cy="12285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UNIX and the *nix family</a:t>
            </a:r>
            <a:endParaRPr/>
          </a:p>
        </p:txBody>
      </p:sp>
      <p:pic>
        <p:nvPicPr>
          <p:cNvPr id="256" name="Google Shape;256;gf0e1473b55_0_0"/>
          <p:cNvPicPr preferRelativeResize="0"/>
          <p:nvPr/>
        </p:nvPicPr>
        <p:blipFill rotWithShape="1">
          <a:blip r:embed="rId3">
            <a:alphaModFix/>
          </a:blip>
          <a:srcRect/>
          <a:stretch/>
        </p:blipFill>
        <p:spPr>
          <a:xfrm>
            <a:off x="2546975" y="1506175"/>
            <a:ext cx="6869450" cy="5207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GNU/Linux</a:t>
            </a:r>
            <a:endParaRPr/>
          </a:p>
        </p:txBody>
      </p:sp>
      <p:sp>
        <p:nvSpPr>
          <p:cNvPr id="262" name="Google Shape;262;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157161" algn="l" rtl="0">
              <a:lnSpc>
                <a:spcPct val="115000"/>
              </a:lnSpc>
              <a:spcBef>
                <a:spcPts val="0"/>
              </a:spcBef>
              <a:spcAft>
                <a:spcPts val="0"/>
              </a:spcAft>
              <a:buClr>
                <a:srgbClr val="7F7F7F"/>
              </a:buClr>
              <a:buSzPct val="100000"/>
              <a:buChar char="•"/>
            </a:pPr>
            <a:r>
              <a:rPr lang="en-US"/>
              <a:t>GNU/Linux (commonly referred to as Linux) is </a:t>
            </a:r>
            <a:r>
              <a:rPr lang="en-US" b="1" u="sng"/>
              <a:t>free</a:t>
            </a:r>
            <a:r>
              <a:rPr lang="en-US"/>
              <a:t> and </a:t>
            </a:r>
            <a:r>
              <a:rPr lang="en-US" b="1" u="sng"/>
              <a:t>open source</a:t>
            </a:r>
            <a:r>
              <a:rPr lang="en-US"/>
              <a:t>.</a:t>
            </a:r>
            <a:endParaRPr/>
          </a:p>
          <a:p>
            <a:pPr marL="228600" lvl="0" indent="-38100" algn="l" rtl="0">
              <a:lnSpc>
                <a:spcPct val="115000"/>
              </a:lnSpc>
              <a:spcBef>
                <a:spcPts val="900"/>
              </a:spcBef>
              <a:spcAft>
                <a:spcPts val="0"/>
              </a:spcAft>
              <a:buClr>
                <a:srgbClr val="7F7F7F"/>
              </a:buClr>
              <a:buSzPct val="100000"/>
              <a:buNone/>
            </a:pPr>
            <a:endParaRPr/>
          </a:p>
          <a:p>
            <a:pPr marL="228600" lvl="0" indent="-157161" algn="l" rtl="0">
              <a:lnSpc>
                <a:spcPct val="115000"/>
              </a:lnSpc>
              <a:spcBef>
                <a:spcPts val="900"/>
              </a:spcBef>
              <a:spcAft>
                <a:spcPts val="0"/>
              </a:spcAft>
              <a:buClr>
                <a:srgbClr val="7F7F7F"/>
              </a:buClr>
              <a:buSzPct val="100000"/>
              <a:buChar char="•"/>
            </a:pPr>
            <a:r>
              <a:rPr lang="en-US"/>
              <a:t>The name “Linux” comes from the Linux kernel, started in 1991 by Linus Torvalds. </a:t>
            </a:r>
            <a:endParaRPr/>
          </a:p>
          <a:p>
            <a:pPr marL="228600" lvl="0" indent="-157161" algn="l" rtl="0">
              <a:lnSpc>
                <a:spcPct val="115000"/>
              </a:lnSpc>
              <a:spcBef>
                <a:spcPts val="900"/>
              </a:spcBef>
              <a:spcAft>
                <a:spcPts val="0"/>
              </a:spcAft>
              <a:buSzPct val="100000"/>
              <a:buChar char="•"/>
            </a:pPr>
            <a:r>
              <a:rPr lang="en-US"/>
              <a:t>The name “GNU” is a recursive acronym, “GNU’s Not Unix” (GNU was the effort made by free software developers, famously Richard Stallman, to rewrite Unix from the ground up)</a:t>
            </a:r>
            <a:endParaRPr/>
          </a:p>
          <a:p>
            <a:pPr marL="228600" lvl="0" indent="-157161" algn="l" rtl="0">
              <a:lnSpc>
                <a:spcPct val="115000"/>
              </a:lnSpc>
              <a:spcBef>
                <a:spcPts val="900"/>
              </a:spcBef>
              <a:spcAft>
                <a:spcPts val="0"/>
              </a:spcAft>
              <a:buSzPct val="100000"/>
              <a:buChar char="•"/>
            </a:pPr>
            <a:r>
              <a:rPr lang="en-US"/>
              <a:t>GNU/Linux is the combination of the GNU programs with the Linux kernel.</a:t>
            </a:r>
            <a:endParaRPr/>
          </a:p>
          <a:p>
            <a:pPr marL="228600" lvl="0" indent="-38100" algn="l" rtl="0">
              <a:lnSpc>
                <a:spcPct val="115000"/>
              </a:lnSpc>
              <a:spcBef>
                <a:spcPts val="900"/>
              </a:spcBef>
              <a:spcAft>
                <a:spcPts val="0"/>
              </a:spcAft>
              <a:buClr>
                <a:srgbClr val="7F7F7F"/>
              </a:buClr>
              <a:buSzPct val="100000"/>
              <a:buNone/>
            </a:pPr>
            <a:endParaRPr/>
          </a:p>
          <a:p>
            <a:pPr marL="228600" lvl="0" indent="-157161" algn="l" rtl="0">
              <a:lnSpc>
                <a:spcPct val="115000"/>
              </a:lnSpc>
              <a:spcBef>
                <a:spcPts val="900"/>
              </a:spcBef>
              <a:spcAft>
                <a:spcPts val="0"/>
              </a:spcAft>
              <a:buClr>
                <a:srgbClr val="7F7F7F"/>
              </a:buClr>
              <a:buSzPct val="100000"/>
              <a:buChar char="•"/>
            </a:pPr>
            <a:r>
              <a:rPr lang="en-US"/>
              <a:t>Known for its use in servers. </a:t>
            </a:r>
            <a:endParaRPr/>
          </a:p>
          <a:p>
            <a:pPr marL="685800" lvl="1" indent="-166687" algn="l" rtl="0">
              <a:lnSpc>
                <a:spcPct val="115000"/>
              </a:lnSpc>
              <a:spcBef>
                <a:spcPts val="780"/>
              </a:spcBef>
              <a:spcAft>
                <a:spcPts val="0"/>
              </a:spcAft>
              <a:buClr>
                <a:srgbClr val="7F7F7F"/>
              </a:buClr>
              <a:buSzPct val="100000"/>
              <a:buChar char="•"/>
            </a:pPr>
            <a:r>
              <a:rPr lang="en-US"/>
              <a:t>Widely used in a variety of computer hardware, including desktop computers, supercomputers, video game systems, and embedded devices such as mobile phones and routers.</a:t>
            </a:r>
            <a:endParaRPr/>
          </a:p>
          <a:p>
            <a:pPr marL="228600" lvl="0" indent="-38100" algn="l" rtl="0">
              <a:lnSpc>
                <a:spcPct val="90000"/>
              </a:lnSpc>
              <a:spcBef>
                <a:spcPts val="900"/>
              </a:spcBef>
              <a:spcAft>
                <a:spcPts val="0"/>
              </a:spcAft>
              <a:buClr>
                <a:srgbClr val="7F7F7F"/>
              </a:buClr>
              <a:buSzPct val="100000"/>
              <a:buNone/>
            </a:pPr>
            <a:endParaRPr/>
          </a:p>
        </p:txBody>
      </p:sp>
      <p:pic>
        <p:nvPicPr>
          <p:cNvPr id="263" name="Google Shape;263;p21" descr="Image result for Linux"/>
          <p:cNvPicPr preferRelativeResize="0"/>
          <p:nvPr/>
        </p:nvPicPr>
        <p:blipFill rotWithShape="1">
          <a:blip r:embed="rId3">
            <a:alphaModFix/>
          </a:blip>
          <a:srcRect/>
          <a:stretch/>
        </p:blipFill>
        <p:spPr>
          <a:xfrm>
            <a:off x="9680928" y="712282"/>
            <a:ext cx="1901472" cy="225583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5000"/>
              </a:lnSpc>
              <a:spcBef>
                <a:spcPts val="0"/>
              </a:spcBef>
              <a:spcAft>
                <a:spcPts val="0"/>
              </a:spcAft>
              <a:buClr>
                <a:srgbClr val="7F7F7F"/>
              </a:buClr>
              <a:buSzPts val="3000"/>
              <a:buChar char="•"/>
            </a:pPr>
            <a:r>
              <a:rPr lang="en-US"/>
              <a:t>Apple produced the first widely-sold computer with GUI, Mac computer, in 1984 with its own </a:t>
            </a:r>
            <a:r>
              <a:rPr lang="en-US">
                <a:solidFill>
                  <a:srgbClr val="0055A4"/>
                </a:solidFill>
              </a:rPr>
              <a:t>operating system</a:t>
            </a:r>
            <a:r>
              <a:rPr lang="en-US"/>
              <a:t>.</a:t>
            </a:r>
            <a:endParaRPr/>
          </a:p>
          <a:p>
            <a:pPr marL="228600" lvl="0" indent="-228600" algn="l" rtl="0">
              <a:lnSpc>
                <a:spcPct val="115000"/>
              </a:lnSpc>
              <a:spcBef>
                <a:spcPts val="0"/>
              </a:spcBef>
              <a:spcAft>
                <a:spcPts val="0"/>
              </a:spcAft>
              <a:buSzPts val="3000"/>
              <a:buChar char="•"/>
            </a:pPr>
            <a:r>
              <a:rPr lang="en-US"/>
              <a:t>Based off of the Berkley Software Distribution (BSD) *nix based operating system and license</a:t>
            </a:r>
            <a:endParaRPr/>
          </a:p>
          <a:p>
            <a:pPr marL="0" lvl="0" indent="0" algn="l" rtl="0">
              <a:lnSpc>
                <a:spcPct val="115000"/>
              </a:lnSpc>
              <a:spcBef>
                <a:spcPts val="0"/>
              </a:spcBef>
              <a:spcAft>
                <a:spcPts val="0"/>
              </a:spcAft>
              <a:buSzPts val="3000"/>
              <a:buNone/>
            </a:pPr>
            <a:endParaRPr/>
          </a:p>
          <a:p>
            <a:pPr marL="685800" lvl="0" indent="0" algn="l" rtl="0">
              <a:lnSpc>
                <a:spcPct val="115000"/>
              </a:lnSpc>
              <a:spcBef>
                <a:spcPts val="780"/>
              </a:spcBef>
              <a:spcAft>
                <a:spcPts val="0"/>
              </a:spcAft>
              <a:buSzPts val="3000"/>
              <a:buNone/>
            </a:pPr>
            <a:endParaRPr/>
          </a:p>
          <a:p>
            <a:pPr marL="228600" lvl="0" indent="-38100" algn="l" rtl="0">
              <a:lnSpc>
                <a:spcPct val="115000"/>
              </a:lnSpc>
              <a:spcBef>
                <a:spcPts val="900"/>
              </a:spcBef>
              <a:spcAft>
                <a:spcPts val="0"/>
              </a:spcAft>
              <a:buClr>
                <a:srgbClr val="7F7F7F"/>
              </a:buClr>
              <a:buSzPts val="3000"/>
              <a:buNone/>
            </a:pPr>
            <a:endParaRPr/>
          </a:p>
          <a:p>
            <a:pPr marL="228600" lvl="0" indent="-228600" algn="l" rtl="0">
              <a:lnSpc>
                <a:spcPct val="115000"/>
              </a:lnSpc>
              <a:spcBef>
                <a:spcPts val="900"/>
              </a:spcBef>
              <a:spcAft>
                <a:spcPts val="0"/>
              </a:spcAft>
              <a:buClr>
                <a:srgbClr val="7F7F7F"/>
              </a:buClr>
              <a:buSzPts val="2400"/>
              <a:buChar char="•"/>
            </a:pPr>
            <a:r>
              <a:rPr lang="en-US" sz="2400"/>
              <a:t>Evolution: https://www.versionmuseum.com/history-of/mac-os-x</a:t>
            </a:r>
            <a:br>
              <a:rPr lang="en-US"/>
            </a:br>
            <a:endParaRPr/>
          </a:p>
        </p:txBody>
      </p:sp>
      <p:sp>
        <p:nvSpPr>
          <p:cNvPr id="269" name="Google Shape;269;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Apple: Macintosh, OS x, macOS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Chrome OS</a:t>
            </a:r>
            <a:endParaRPr/>
          </a:p>
        </p:txBody>
      </p:sp>
      <p:sp>
        <p:nvSpPr>
          <p:cNvPr id="275" name="Google Shape;275;p23"/>
          <p:cNvSpPr txBox="1">
            <a:spLocks noGrp="1"/>
          </p:cNvSpPr>
          <p:nvPr>
            <p:ph type="body" idx="1"/>
          </p:nvPr>
        </p:nvSpPr>
        <p:spPr>
          <a:xfrm>
            <a:off x="461818" y="1816389"/>
            <a:ext cx="8220364" cy="469524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Designed by Google in 2011.</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A Linux kernel-based operating system.</a:t>
            </a:r>
            <a:endParaRPr/>
          </a:p>
          <a:p>
            <a:pPr marL="228600" lvl="0" indent="-228600" algn="l" rtl="0">
              <a:lnSpc>
                <a:spcPct val="90000"/>
              </a:lnSpc>
              <a:spcBef>
                <a:spcPts val="900"/>
              </a:spcBef>
              <a:spcAft>
                <a:spcPts val="0"/>
              </a:spcAft>
              <a:buClr>
                <a:srgbClr val="7F7F7F"/>
              </a:buClr>
              <a:buSzPts val="3000"/>
              <a:buChar char="•"/>
            </a:pPr>
            <a:r>
              <a:rPr lang="en-US"/>
              <a:t>Derived from the free software Chromium OS.</a:t>
            </a:r>
            <a:endParaRPr/>
          </a:p>
          <a:p>
            <a:pPr marL="228600" lvl="0" indent="-228600" algn="l" rtl="0">
              <a:lnSpc>
                <a:spcPct val="90000"/>
              </a:lnSpc>
              <a:spcBef>
                <a:spcPts val="900"/>
              </a:spcBef>
              <a:spcAft>
                <a:spcPts val="0"/>
              </a:spcAft>
              <a:buClr>
                <a:srgbClr val="7F7F7F"/>
              </a:buClr>
              <a:buSzPts val="3000"/>
              <a:buChar char="•"/>
            </a:pPr>
            <a:r>
              <a:rPr lang="en-US"/>
              <a:t>Uses the Google Chrome web browser as its principal user interface. </a:t>
            </a:r>
            <a:endParaRPr/>
          </a:p>
          <a:p>
            <a:pPr marL="685800" lvl="1" indent="-228600" algn="l" rtl="0">
              <a:lnSpc>
                <a:spcPct val="90000"/>
              </a:lnSpc>
              <a:spcBef>
                <a:spcPts val="780"/>
              </a:spcBef>
              <a:spcAft>
                <a:spcPts val="0"/>
              </a:spcAft>
              <a:buClr>
                <a:srgbClr val="7F7F7F"/>
              </a:buClr>
              <a:buSzPts val="2600"/>
              <a:buChar char="•"/>
            </a:pPr>
            <a:r>
              <a:rPr lang="en-US"/>
              <a:t>All its applications are web-centric.</a:t>
            </a:r>
            <a:endParaRPr/>
          </a:p>
          <a:p>
            <a:pPr marL="685800" lvl="1" indent="-63500" algn="l" rtl="0">
              <a:lnSpc>
                <a:spcPct val="90000"/>
              </a:lnSpc>
              <a:spcBef>
                <a:spcPts val="780"/>
              </a:spcBef>
              <a:spcAft>
                <a:spcPts val="0"/>
              </a:spcAft>
              <a:buClr>
                <a:srgbClr val="7F7F7F"/>
              </a:buClr>
              <a:buSzPts val="2600"/>
              <a:buNone/>
            </a:pPr>
            <a:endParaRPr/>
          </a:p>
        </p:txBody>
      </p:sp>
      <p:pic>
        <p:nvPicPr>
          <p:cNvPr id="276" name="Google Shape;276;p23" descr="Image result for chrome os"/>
          <p:cNvPicPr preferRelativeResize="0"/>
          <p:nvPr/>
        </p:nvPicPr>
        <p:blipFill rotWithShape="1">
          <a:blip r:embed="rId3">
            <a:alphaModFix/>
          </a:blip>
          <a:srcRect t="7205" b="10408"/>
          <a:stretch/>
        </p:blipFill>
        <p:spPr>
          <a:xfrm>
            <a:off x="8807736" y="2422812"/>
            <a:ext cx="3244273" cy="1930400"/>
          </a:xfrm>
          <a:prstGeom prst="rect">
            <a:avLst/>
          </a:prstGeom>
          <a:noFill/>
          <a:ln>
            <a:noFill/>
          </a:ln>
        </p:spPr>
      </p:pic>
      <p:pic>
        <p:nvPicPr>
          <p:cNvPr id="277" name="Google Shape;277;p23" descr="Google Chrome logo and wordmark (2015).png"/>
          <p:cNvPicPr preferRelativeResize="0"/>
          <p:nvPr/>
        </p:nvPicPr>
        <p:blipFill rotWithShape="1">
          <a:blip r:embed="rId4">
            <a:alphaModFix/>
          </a:blip>
          <a:srcRect/>
          <a:stretch/>
        </p:blipFill>
        <p:spPr>
          <a:xfrm>
            <a:off x="9161895" y="1458912"/>
            <a:ext cx="2381250" cy="733425"/>
          </a:xfrm>
          <a:prstGeom prst="rect">
            <a:avLst/>
          </a:prstGeom>
          <a:noFill/>
          <a:ln>
            <a:noFill/>
          </a:ln>
        </p:spPr>
      </p:pic>
      <p:pic>
        <p:nvPicPr>
          <p:cNvPr id="278" name="Google Shape;278;p23" descr="https://9to5google.com/wp-content/uploads/sites/4/2018/10/google_pixel_slate_hands_on_2.jpg?quality=82&amp;strip=all&amp;w=1600"/>
          <p:cNvPicPr preferRelativeResize="0"/>
          <p:nvPr/>
        </p:nvPicPr>
        <p:blipFill rotWithShape="1">
          <a:blip r:embed="rId5">
            <a:alphaModFix/>
          </a:blip>
          <a:srcRect l="4549" r="4551"/>
          <a:stretch/>
        </p:blipFill>
        <p:spPr>
          <a:xfrm>
            <a:off x="8807736" y="4655290"/>
            <a:ext cx="3244273" cy="178459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Which OS Should I install?</a:t>
            </a:r>
            <a:endParaRPr/>
          </a:p>
        </p:txBody>
      </p:sp>
      <p:sp>
        <p:nvSpPr>
          <p:cNvPr id="296" name="Google Shape;296;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Choosing an OS is a significant decision.</a:t>
            </a:r>
            <a:endParaRPr/>
          </a:p>
          <a:p>
            <a:pPr marL="228600" lvl="0" indent="-228600" algn="l" rtl="0">
              <a:lnSpc>
                <a:spcPct val="90000"/>
              </a:lnSpc>
              <a:spcBef>
                <a:spcPts val="900"/>
              </a:spcBef>
              <a:spcAft>
                <a:spcPts val="0"/>
              </a:spcAft>
              <a:buClr>
                <a:srgbClr val="7F7F7F"/>
              </a:buClr>
              <a:buSzPts val="3000"/>
              <a:buChar char="•"/>
            </a:pPr>
            <a:r>
              <a:rPr lang="en-US"/>
              <a:t>Major decision factors include:</a:t>
            </a:r>
            <a:endParaRPr/>
          </a:p>
          <a:p>
            <a:pPr marL="685800" lvl="1" indent="-228600" algn="l" rtl="0">
              <a:lnSpc>
                <a:spcPct val="90000"/>
              </a:lnSpc>
              <a:spcBef>
                <a:spcPts val="780"/>
              </a:spcBef>
              <a:spcAft>
                <a:spcPts val="0"/>
              </a:spcAft>
              <a:buClr>
                <a:srgbClr val="7F7F7F"/>
              </a:buClr>
              <a:buSzPts val="2600"/>
              <a:buChar char="•"/>
            </a:pPr>
            <a:r>
              <a:rPr lang="en-US"/>
              <a:t>The intended use of the computer and its role in the network.</a:t>
            </a:r>
            <a:endParaRPr/>
          </a:p>
          <a:p>
            <a:pPr marL="685800" lvl="1" indent="-228600" algn="l" rtl="0">
              <a:lnSpc>
                <a:spcPct val="90000"/>
              </a:lnSpc>
              <a:spcBef>
                <a:spcPts val="780"/>
              </a:spcBef>
              <a:spcAft>
                <a:spcPts val="0"/>
              </a:spcAft>
              <a:buClr>
                <a:srgbClr val="7F7F7F"/>
              </a:buClr>
              <a:buSzPts val="2600"/>
              <a:buChar char="•"/>
            </a:pPr>
            <a:r>
              <a:rPr lang="en-US"/>
              <a:t>The applications and environments that will need to run.</a:t>
            </a:r>
            <a:endParaRPr/>
          </a:p>
          <a:p>
            <a:pPr marL="685800" lvl="1" indent="-228600" algn="l" rtl="0">
              <a:lnSpc>
                <a:spcPct val="90000"/>
              </a:lnSpc>
              <a:spcBef>
                <a:spcPts val="780"/>
              </a:spcBef>
              <a:spcAft>
                <a:spcPts val="0"/>
              </a:spcAft>
              <a:buClr>
                <a:srgbClr val="7F7F7F"/>
              </a:buClr>
              <a:buSzPts val="2600"/>
              <a:buChar char="•"/>
            </a:pPr>
            <a:r>
              <a:rPr lang="en-US"/>
              <a:t>The minimum hardware requirements of the operating systems.</a:t>
            </a:r>
            <a:endParaRPr/>
          </a:p>
          <a:p>
            <a:pPr marL="228600" lvl="0" indent="-38100" algn="l" rtl="0">
              <a:lnSpc>
                <a:spcPct val="90000"/>
              </a:lnSpc>
              <a:spcBef>
                <a:spcPts val="900"/>
              </a:spcBef>
              <a:spcAft>
                <a:spcPts val="0"/>
              </a:spcAft>
              <a:buClr>
                <a:srgbClr val="7F7F7F"/>
              </a:buClr>
              <a:buSzPts val="3000"/>
              <a:buNone/>
            </a:pPr>
            <a:endParaRPr/>
          </a:p>
        </p:txBody>
      </p:sp>
      <p:pic>
        <p:nvPicPr>
          <p:cNvPr id="297" name="Google Shape;297;p26"/>
          <p:cNvPicPr preferRelativeResize="0"/>
          <p:nvPr/>
        </p:nvPicPr>
        <p:blipFill rotWithShape="1">
          <a:blip r:embed="rId3">
            <a:alphaModFix/>
          </a:blip>
          <a:srcRect/>
          <a:stretch/>
        </p:blipFill>
        <p:spPr>
          <a:xfrm>
            <a:off x="3330779" y="4756137"/>
            <a:ext cx="6324600" cy="160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Intended Use Of Computer</a:t>
            </a:r>
            <a:endParaRPr/>
          </a:p>
        </p:txBody>
      </p:sp>
      <p:sp>
        <p:nvSpPr>
          <p:cNvPr id="303" name="Google Shape;303;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10000"/>
              </a:lnSpc>
              <a:spcBef>
                <a:spcPts val="0"/>
              </a:spcBef>
              <a:spcAft>
                <a:spcPts val="0"/>
              </a:spcAft>
              <a:buClr>
                <a:srgbClr val="7F7F7F"/>
              </a:buClr>
              <a:buSzPct val="100000"/>
              <a:buChar char="•"/>
            </a:pPr>
            <a:r>
              <a:rPr lang="en-US"/>
              <a:t>Desktop OS</a:t>
            </a:r>
            <a:endParaRPr/>
          </a:p>
          <a:p>
            <a:pPr marL="685800" lvl="1" indent="-228600" algn="l" rtl="0">
              <a:lnSpc>
                <a:spcPct val="110000"/>
              </a:lnSpc>
              <a:spcBef>
                <a:spcPts val="663"/>
              </a:spcBef>
              <a:spcAft>
                <a:spcPts val="0"/>
              </a:spcAft>
              <a:buClr>
                <a:srgbClr val="7F7F7F"/>
              </a:buClr>
              <a:buSzPct val="100000"/>
              <a:buChar char="•"/>
            </a:pPr>
            <a:r>
              <a:rPr lang="en-US"/>
              <a:t>Intended for home or small office environments with a limited number of users. </a:t>
            </a:r>
            <a:endParaRPr/>
          </a:p>
          <a:p>
            <a:pPr marL="685800" lvl="1" indent="-228600" algn="l" rtl="0">
              <a:lnSpc>
                <a:spcPct val="110000"/>
              </a:lnSpc>
              <a:spcBef>
                <a:spcPts val="663"/>
              </a:spcBef>
              <a:spcAft>
                <a:spcPts val="0"/>
              </a:spcAft>
              <a:buClr>
                <a:srgbClr val="7F7F7F"/>
              </a:buClr>
              <a:buSzPct val="100000"/>
              <a:buChar char="•"/>
            </a:pPr>
            <a:r>
              <a:rPr lang="en-US"/>
              <a:t>Runs single-user applications, shares files and folders with limited security.</a:t>
            </a:r>
            <a:endParaRPr/>
          </a:p>
          <a:p>
            <a:pPr marL="228600" lvl="0" indent="-228600" algn="l" rtl="0">
              <a:lnSpc>
                <a:spcPct val="110000"/>
              </a:lnSpc>
              <a:spcBef>
                <a:spcPts val="765"/>
              </a:spcBef>
              <a:spcAft>
                <a:spcPts val="0"/>
              </a:spcAft>
              <a:buClr>
                <a:srgbClr val="7F7F7F"/>
              </a:buClr>
              <a:buSzPct val="100000"/>
              <a:buChar char="•"/>
            </a:pPr>
            <a:r>
              <a:rPr lang="en-US"/>
              <a:t>Network OS</a:t>
            </a:r>
            <a:endParaRPr/>
          </a:p>
          <a:p>
            <a:pPr marL="685800" lvl="1" indent="-228600" algn="l" rtl="0">
              <a:lnSpc>
                <a:spcPct val="110000"/>
              </a:lnSpc>
              <a:spcBef>
                <a:spcPts val="663"/>
              </a:spcBef>
              <a:spcAft>
                <a:spcPts val="0"/>
              </a:spcAft>
              <a:buClr>
                <a:srgbClr val="7F7F7F"/>
              </a:buClr>
              <a:buSzPct val="100000"/>
              <a:buChar char="•"/>
            </a:pPr>
            <a:r>
              <a:rPr lang="en-US"/>
              <a:t>Designed for corporate environment serving multiple users with a wide range of needs.</a:t>
            </a:r>
            <a:endParaRPr/>
          </a:p>
          <a:p>
            <a:pPr marL="685800" lvl="1" indent="-228600" algn="l" rtl="0">
              <a:lnSpc>
                <a:spcPct val="110000"/>
              </a:lnSpc>
              <a:spcBef>
                <a:spcPts val="663"/>
              </a:spcBef>
              <a:spcAft>
                <a:spcPts val="0"/>
              </a:spcAft>
              <a:buClr>
                <a:srgbClr val="7F7F7F"/>
              </a:buClr>
              <a:buSzPct val="100000"/>
              <a:buChar char="•"/>
            </a:pPr>
            <a:r>
              <a:rPr lang="en-US"/>
              <a:t>Generally provide network resources including server applications, centralized data storage, network print queues, RAID and backup systems.</a:t>
            </a:r>
            <a:endParaRPr/>
          </a:p>
          <a:p>
            <a:pPr marL="228600" lvl="0" indent="-66675" algn="l" rtl="0">
              <a:lnSpc>
                <a:spcPct val="110000"/>
              </a:lnSpc>
              <a:spcBef>
                <a:spcPts val="765"/>
              </a:spcBef>
              <a:spcAft>
                <a:spcPts val="0"/>
              </a:spcAft>
              <a:buClr>
                <a:srgbClr val="7F7F7F"/>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Compatible Applications and Environments</a:t>
            </a:r>
            <a:endParaRPr/>
          </a:p>
        </p:txBody>
      </p:sp>
      <p:sp>
        <p:nvSpPr>
          <p:cNvPr id="309" name="Google Shape;309;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The OS you choose must be compatible with the </a:t>
            </a:r>
            <a:r>
              <a:rPr lang="en-US">
                <a:solidFill>
                  <a:srgbClr val="0055A4"/>
                </a:solidFill>
              </a:rPr>
              <a:t>existing</a:t>
            </a:r>
            <a:r>
              <a:rPr lang="en-US"/>
              <a:t> </a:t>
            </a:r>
            <a:r>
              <a:rPr lang="en-US">
                <a:solidFill>
                  <a:srgbClr val="0055A4"/>
                </a:solidFill>
              </a:rPr>
              <a:t>hardware</a:t>
            </a:r>
            <a:r>
              <a:rPr lang="en-US"/>
              <a:t> and the required </a:t>
            </a:r>
            <a:r>
              <a:rPr lang="en-US">
                <a:solidFill>
                  <a:srgbClr val="0055A4"/>
                </a:solidFill>
              </a:rPr>
              <a:t>applications</a:t>
            </a:r>
            <a:r>
              <a:rPr lang="en-US"/>
              <a:t>. </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Commercial applications usually specify a list of compatible operating systems on website or sold product. </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For customized applications, the programmer should specify which operating systems can be used with.</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238A-44D2-2CDF-767F-84F19D4658BA}"/>
              </a:ext>
            </a:extLst>
          </p:cNvPr>
          <p:cNvSpPr>
            <a:spLocks noGrp="1"/>
          </p:cNvSpPr>
          <p:nvPr>
            <p:ph type="title"/>
          </p:nvPr>
        </p:nvSpPr>
        <p:spPr/>
        <p:txBody>
          <a:bodyPr/>
          <a:lstStyle/>
          <a:p>
            <a:r>
              <a:rPr lang="en-US"/>
              <a:t>Microsoft DOS (Disk Operating </a:t>
            </a:r>
            <a:r>
              <a:rPr lang="en-US" err="1"/>
              <a:t>Systen</a:t>
            </a:r>
            <a:r>
              <a:rPr lang="en-US"/>
              <a:t>)</a:t>
            </a:r>
            <a:endParaRPr lang="fr-CA"/>
          </a:p>
        </p:txBody>
      </p:sp>
      <p:sp>
        <p:nvSpPr>
          <p:cNvPr id="3" name="Text Placeholder 2">
            <a:extLst>
              <a:ext uri="{FF2B5EF4-FFF2-40B4-BE49-F238E27FC236}">
                <a16:creationId xmlns:a16="http://schemas.microsoft.com/office/drawing/2014/main" id="{AA282CCF-E81F-4119-1362-62F2AA712FEA}"/>
              </a:ext>
            </a:extLst>
          </p:cNvPr>
          <p:cNvSpPr>
            <a:spLocks noGrp="1"/>
          </p:cNvSpPr>
          <p:nvPr>
            <p:ph type="body" idx="1"/>
          </p:nvPr>
        </p:nvSpPr>
        <p:spPr/>
        <p:txBody>
          <a:bodyPr/>
          <a:lstStyle/>
          <a:p>
            <a:r>
              <a:rPr lang="en-US"/>
              <a:t>Ancestor of Windows </a:t>
            </a:r>
          </a:p>
          <a:p>
            <a:r>
              <a:rPr lang="en-US"/>
              <a:t>CLI (Command Line Interface) based </a:t>
            </a:r>
          </a:p>
          <a:p>
            <a:r>
              <a:rPr lang="en-US"/>
              <a:t>Firstly widely-installed operating system for personal computers.</a:t>
            </a:r>
            <a:endParaRPr lang="fr-CA"/>
          </a:p>
        </p:txBody>
      </p:sp>
    </p:spTree>
    <p:extLst>
      <p:ext uri="{BB962C8B-B14F-4D97-AF65-F5344CB8AC3E}">
        <p14:creationId xmlns:p14="http://schemas.microsoft.com/office/powerpoint/2010/main" val="1135262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Minimum Hardware Requirements</a:t>
            </a:r>
            <a:endParaRPr/>
          </a:p>
        </p:txBody>
      </p:sp>
      <p:sp>
        <p:nvSpPr>
          <p:cNvPr id="315" name="Google Shape;315;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Operating systems (like all other software applications) have </a:t>
            </a:r>
            <a:r>
              <a:rPr lang="en-US">
                <a:solidFill>
                  <a:srgbClr val="0055A4"/>
                </a:solidFill>
              </a:rPr>
              <a:t>minimum</a:t>
            </a:r>
            <a:r>
              <a:rPr lang="en-US"/>
              <a:t> </a:t>
            </a:r>
            <a:r>
              <a:rPr lang="en-US">
                <a:solidFill>
                  <a:srgbClr val="0055A4"/>
                </a:solidFill>
              </a:rPr>
              <a:t>hardware requirements </a:t>
            </a:r>
            <a:r>
              <a:rPr lang="en-US"/>
              <a:t>that must be met.</a:t>
            </a:r>
            <a:endParaRPr/>
          </a:p>
          <a:p>
            <a:pPr marL="228600" lvl="0" indent="-228600" algn="l" rtl="0">
              <a:lnSpc>
                <a:spcPct val="90000"/>
              </a:lnSpc>
              <a:spcBef>
                <a:spcPts val="900"/>
              </a:spcBef>
              <a:spcAft>
                <a:spcPts val="0"/>
              </a:spcAft>
              <a:buClr>
                <a:srgbClr val="7F7F7F"/>
              </a:buClr>
              <a:buSzPts val="3000"/>
              <a:buChar char="•"/>
            </a:pPr>
            <a:r>
              <a:rPr lang="en-US"/>
              <a:t>Why?</a:t>
            </a:r>
            <a:endParaRPr/>
          </a:p>
          <a:p>
            <a:pPr marL="685800" lvl="1" indent="-228600" algn="l" rtl="0">
              <a:lnSpc>
                <a:spcPct val="90000"/>
              </a:lnSpc>
              <a:spcBef>
                <a:spcPts val="780"/>
              </a:spcBef>
              <a:spcAft>
                <a:spcPts val="0"/>
              </a:spcAft>
              <a:buClr>
                <a:srgbClr val="7F7F7F"/>
              </a:buClr>
              <a:buSzPts val="2600"/>
              <a:buChar char="•"/>
            </a:pPr>
            <a:r>
              <a:rPr lang="en-US"/>
              <a:t>To be able to install the OS.</a:t>
            </a:r>
            <a:endParaRPr/>
          </a:p>
          <a:p>
            <a:pPr marL="685800" lvl="1" indent="-228600" algn="l" rtl="0">
              <a:lnSpc>
                <a:spcPct val="90000"/>
              </a:lnSpc>
              <a:spcBef>
                <a:spcPts val="780"/>
              </a:spcBef>
              <a:spcAft>
                <a:spcPts val="0"/>
              </a:spcAft>
              <a:buClr>
                <a:srgbClr val="7F7F7F"/>
              </a:buClr>
              <a:buSzPts val="2600"/>
              <a:buChar char="•"/>
            </a:pPr>
            <a:r>
              <a:rPr lang="en-US"/>
              <a:t>For the OS to function correctly.</a:t>
            </a:r>
            <a:endParaRPr/>
          </a:p>
          <a:p>
            <a:pPr marL="685800" lvl="1" indent="-228600" algn="l" rtl="0">
              <a:lnSpc>
                <a:spcPct val="90000"/>
              </a:lnSpc>
              <a:spcBef>
                <a:spcPts val="780"/>
              </a:spcBef>
              <a:spcAft>
                <a:spcPts val="0"/>
              </a:spcAft>
              <a:buClr>
                <a:srgbClr val="7F7F7F"/>
              </a:buClr>
              <a:buSzPts val="2600"/>
              <a:buChar char="•"/>
            </a:pPr>
            <a:r>
              <a:rPr lang="en-US"/>
              <a:t>For the OS to run smoothly (no lagging or freezing). </a:t>
            </a:r>
            <a:endParaRPr/>
          </a:p>
          <a:p>
            <a:pPr marL="228600" lvl="0" indent="-228600" algn="l" rtl="0">
              <a:lnSpc>
                <a:spcPct val="90000"/>
              </a:lnSpc>
              <a:spcBef>
                <a:spcPts val="900"/>
              </a:spcBef>
              <a:spcAft>
                <a:spcPts val="0"/>
              </a:spcAft>
              <a:buClr>
                <a:srgbClr val="7F7F7F"/>
              </a:buClr>
              <a:buSzPts val="3000"/>
              <a:buChar char="•"/>
            </a:pPr>
            <a:r>
              <a:rPr lang="en-US"/>
              <a:t>To examine OS requirements it is best to visit the developer’s website.</a:t>
            </a:r>
            <a:endParaRPr/>
          </a:p>
          <a:p>
            <a:pPr marL="685800" lvl="1" indent="-228600" algn="l" rtl="0">
              <a:lnSpc>
                <a:spcPct val="90000"/>
              </a:lnSpc>
              <a:spcBef>
                <a:spcPts val="780"/>
              </a:spcBef>
              <a:spcAft>
                <a:spcPts val="0"/>
              </a:spcAft>
              <a:buClr>
                <a:srgbClr val="7F7F7F"/>
              </a:buClr>
              <a:buSzPts val="2600"/>
              <a:buChar char="•"/>
            </a:pPr>
            <a:r>
              <a:rPr lang="en-US"/>
              <a:t>Example: Microsoft’s online compatibility center (Windows 10).</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75C6-9F24-39EB-C242-4E42CFA1A40F}"/>
              </a:ext>
            </a:extLst>
          </p:cNvPr>
          <p:cNvSpPr>
            <a:spLocks noGrp="1"/>
          </p:cNvSpPr>
          <p:nvPr>
            <p:ph type="title"/>
          </p:nvPr>
        </p:nvSpPr>
        <p:spPr/>
        <p:txBody>
          <a:bodyPr/>
          <a:lstStyle/>
          <a:p>
            <a:r>
              <a:rPr lang="en-US"/>
              <a:t>Operating system architecture</a:t>
            </a:r>
            <a:endParaRPr lang="fr-CA"/>
          </a:p>
        </p:txBody>
      </p:sp>
    </p:spTree>
    <p:extLst>
      <p:ext uri="{BB962C8B-B14F-4D97-AF65-F5344CB8AC3E}">
        <p14:creationId xmlns:p14="http://schemas.microsoft.com/office/powerpoint/2010/main" val="1296115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5F77-FD78-84C0-2996-6248C1EB4ECA}"/>
              </a:ext>
            </a:extLst>
          </p:cNvPr>
          <p:cNvSpPr>
            <a:spLocks noGrp="1"/>
          </p:cNvSpPr>
          <p:nvPr>
            <p:ph type="title"/>
          </p:nvPr>
        </p:nvSpPr>
        <p:spPr/>
        <p:txBody>
          <a:bodyPr/>
          <a:lstStyle/>
          <a:p>
            <a:r>
              <a:rPr lang="en-US"/>
              <a:t>OS Basic Functions</a:t>
            </a:r>
            <a:endParaRPr lang="fr-CA"/>
          </a:p>
        </p:txBody>
      </p:sp>
      <p:sp>
        <p:nvSpPr>
          <p:cNvPr id="3" name="Text Placeholder 2">
            <a:extLst>
              <a:ext uri="{FF2B5EF4-FFF2-40B4-BE49-F238E27FC236}">
                <a16:creationId xmlns:a16="http://schemas.microsoft.com/office/drawing/2014/main" id="{B7F7F2CC-066F-066B-97B8-7FA8D7B15D4F}"/>
              </a:ext>
            </a:extLst>
          </p:cNvPr>
          <p:cNvSpPr>
            <a:spLocks noGrp="1"/>
          </p:cNvSpPr>
          <p:nvPr>
            <p:ph type="body" idx="1"/>
          </p:nvPr>
        </p:nvSpPr>
        <p:spPr>
          <a:xfrm>
            <a:off x="838200" y="1825625"/>
            <a:ext cx="5257800" cy="4351338"/>
          </a:xfrm>
        </p:spPr>
        <p:txBody>
          <a:bodyPr/>
          <a:lstStyle/>
          <a:p>
            <a:pPr marL="0" lvl="0" indent="0" algn="l" rtl="0">
              <a:lnSpc>
                <a:spcPct val="90000"/>
              </a:lnSpc>
              <a:spcBef>
                <a:spcPts val="0"/>
              </a:spcBef>
              <a:spcAft>
                <a:spcPts val="0"/>
              </a:spcAft>
              <a:buClr>
                <a:srgbClr val="7F7F7F"/>
              </a:buClr>
              <a:buSzPts val="2200"/>
              <a:buNone/>
            </a:pPr>
            <a:r>
              <a:rPr lang="en-US"/>
              <a:t>1) Control Hardware Access</a:t>
            </a:r>
          </a:p>
          <a:p>
            <a:pPr marL="228600" lvl="0" indent="-88900" algn="l" rtl="0">
              <a:lnSpc>
                <a:spcPct val="90000"/>
              </a:lnSpc>
              <a:spcBef>
                <a:spcPts val="660"/>
              </a:spcBef>
              <a:spcAft>
                <a:spcPts val="0"/>
              </a:spcAft>
              <a:buClr>
                <a:srgbClr val="7F7F7F"/>
              </a:buClr>
              <a:buSzPts val="2200"/>
              <a:buNone/>
            </a:pPr>
            <a:endParaRPr lang="en-US"/>
          </a:p>
          <a:p>
            <a:pPr marL="0" lvl="0" indent="0" algn="l" rtl="0">
              <a:lnSpc>
                <a:spcPct val="90000"/>
              </a:lnSpc>
              <a:spcBef>
                <a:spcPts val="660"/>
              </a:spcBef>
              <a:spcAft>
                <a:spcPts val="0"/>
              </a:spcAft>
              <a:buClr>
                <a:srgbClr val="7F7F7F"/>
              </a:buClr>
              <a:buSzPts val="2200"/>
              <a:buNone/>
            </a:pPr>
            <a:r>
              <a:rPr lang="en-US"/>
              <a:t>2) Manage Files and Folders.</a:t>
            </a:r>
          </a:p>
          <a:p>
            <a:pPr marL="228600" lvl="0" indent="-88900" algn="l" rtl="0">
              <a:lnSpc>
                <a:spcPct val="90000"/>
              </a:lnSpc>
              <a:spcBef>
                <a:spcPts val="660"/>
              </a:spcBef>
              <a:spcAft>
                <a:spcPts val="0"/>
              </a:spcAft>
              <a:buClr>
                <a:srgbClr val="7F7F7F"/>
              </a:buClr>
              <a:buSzPts val="2200"/>
              <a:buNone/>
            </a:pPr>
            <a:endParaRPr lang="en-US"/>
          </a:p>
          <a:p>
            <a:pPr marL="0" lvl="0" indent="0" algn="l" rtl="0">
              <a:lnSpc>
                <a:spcPct val="90000"/>
              </a:lnSpc>
              <a:spcBef>
                <a:spcPts val="660"/>
              </a:spcBef>
              <a:spcAft>
                <a:spcPts val="0"/>
              </a:spcAft>
              <a:buClr>
                <a:srgbClr val="7F7F7F"/>
              </a:buClr>
              <a:buSzPts val="2200"/>
              <a:buNone/>
            </a:pPr>
            <a:r>
              <a:rPr lang="en-US"/>
              <a:t>3) Provide a User Interface.</a:t>
            </a:r>
          </a:p>
          <a:p>
            <a:pPr marL="228600" lvl="0" indent="-88900" algn="l" rtl="0">
              <a:lnSpc>
                <a:spcPct val="90000"/>
              </a:lnSpc>
              <a:spcBef>
                <a:spcPts val="660"/>
              </a:spcBef>
              <a:spcAft>
                <a:spcPts val="0"/>
              </a:spcAft>
              <a:buClr>
                <a:srgbClr val="7F7F7F"/>
              </a:buClr>
              <a:buSzPts val="2200"/>
              <a:buNone/>
            </a:pPr>
            <a:endParaRPr lang="en-US"/>
          </a:p>
          <a:p>
            <a:pPr marL="0" lvl="0" indent="0" algn="l" rtl="0">
              <a:lnSpc>
                <a:spcPct val="90000"/>
              </a:lnSpc>
              <a:spcBef>
                <a:spcPts val="660"/>
              </a:spcBef>
              <a:spcAft>
                <a:spcPts val="0"/>
              </a:spcAft>
              <a:buClr>
                <a:srgbClr val="7F7F7F"/>
              </a:buClr>
              <a:buSzPts val="2200"/>
              <a:buNone/>
            </a:pPr>
            <a:r>
              <a:rPr lang="en-US"/>
              <a:t>4) Manage Applications</a:t>
            </a:r>
          </a:p>
        </p:txBody>
      </p:sp>
      <p:pic>
        <p:nvPicPr>
          <p:cNvPr id="6" name="Google Shape;163;p6" descr="A picture containing text, map&#10;&#10;Description generated with very high confidence">
            <a:extLst>
              <a:ext uri="{FF2B5EF4-FFF2-40B4-BE49-F238E27FC236}">
                <a16:creationId xmlns:a16="http://schemas.microsoft.com/office/drawing/2014/main" id="{E4973121-B91B-CA8F-5B4B-783E6D0DE1C1}"/>
              </a:ext>
            </a:extLst>
          </p:cNvPr>
          <p:cNvPicPr preferRelativeResize="0">
            <a:picLocks/>
          </p:cNvPicPr>
          <p:nvPr/>
        </p:nvPicPr>
        <p:blipFill rotWithShape="1">
          <a:blip r:embed="rId2">
            <a:alphaModFix/>
          </a:blip>
          <a:srcRect/>
          <a:stretch/>
        </p:blipFill>
        <p:spPr>
          <a:xfrm>
            <a:off x="6459524" y="2012709"/>
            <a:ext cx="4203452" cy="3793359"/>
          </a:xfrm>
          <a:prstGeom prst="rect">
            <a:avLst/>
          </a:prstGeom>
          <a:noFill/>
          <a:ln>
            <a:noFill/>
          </a:ln>
          <a:effectLst>
            <a:outerShdw blurRad="292100" dist="139700" dir="2700000" algn="tl" rotWithShape="0">
              <a:srgbClr val="333333">
                <a:alpha val="64313"/>
              </a:srgbClr>
            </a:outerShdw>
          </a:effectLst>
        </p:spPr>
      </p:pic>
    </p:spTree>
    <p:extLst>
      <p:ext uri="{BB962C8B-B14F-4D97-AF65-F5344CB8AC3E}">
        <p14:creationId xmlns:p14="http://schemas.microsoft.com/office/powerpoint/2010/main" val="3082694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867A5-3C91-2997-5013-C36C9B6A098B}"/>
              </a:ext>
            </a:extLst>
          </p:cNvPr>
          <p:cNvSpPr>
            <a:spLocks noGrp="1"/>
          </p:cNvSpPr>
          <p:nvPr>
            <p:ph type="title"/>
          </p:nvPr>
        </p:nvSpPr>
        <p:spPr/>
        <p:txBody>
          <a:bodyPr/>
          <a:lstStyle/>
          <a:p>
            <a:r>
              <a:rPr lang="en-US"/>
              <a:t>OS Parts</a:t>
            </a:r>
            <a:endParaRPr lang="fr-CA"/>
          </a:p>
        </p:txBody>
      </p:sp>
      <p:sp>
        <p:nvSpPr>
          <p:cNvPr id="3" name="Text Placeholder 2">
            <a:extLst>
              <a:ext uri="{FF2B5EF4-FFF2-40B4-BE49-F238E27FC236}">
                <a16:creationId xmlns:a16="http://schemas.microsoft.com/office/drawing/2014/main" id="{89A99645-425F-D692-8658-96C2680F5095}"/>
              </a:ext>
            </a:extLst>
          </p:cNvPr>
          <p:cNvSpPr>
            <a:spLocks noGrp="1"/>
          </p:cNvSpPr>
          <p:nvPr>
            <p:ph type="body" idx="1"/>
          </p:nvPr>
        </p:nvSpPr>
        <p:spPr>
          <a:xfrm>
            <a:off x="838200" y="1825625"/>
            <a:ext cx="5073502" cy="4351338"/>
          </a:xfrm>
        </p:spPr>
        <p:txBody>
          <a:bodyPr>
            <a:normAutofit fontScale="62500" lnSpcReduction="20000"/>
          </a:bodyPr>
          <a:lstStyle/>
          <a:p>
            <a:pPr marL="228600" lvl="0" indent="-200025" algn="l" rtl="0">
              <a:lnSpc>
                <a:spcPct val="115000"/>
              </a:lnSpc>
              <a:spcBef>
                <a:spcPts val="0"/>
              </a:spcBef>
              <a:spcAft>
                <a:spcPts val="0"/>
              </a:spcAft>
              <a:buClr>
                <a:srgbClr val="0055A4"/>
              </a:buClr>
              <a:buSzPct val="100000"/>
              <a:buChar char="•"/>
            </a:pPr>
            <a:r>
              <a:rPr lang="en-US">
                <a:solidFill>
                  <a:srgbClr val="0055A4"/>
                </a:solidFill>
              </a:rPr>
              <a:t>Shell</a:t>
            </a:r>
            <a:endParaRPr lang="en-US"/>
          </a:p>
          <a:p>
            <a:pPr marL="685800" lvl="1" indent="-203834" algn="l" rtl="0">
              <a:lnSpc>
                <a:spcPct val="115000"/>
              </a:lnSpc>
              <a:spcBef>
                <a:spcPts val="780"/>
              </a:spcBef>
              <a:spcAft>
                <a:spcPts val="0"/>
              </a:spcAft>
              <a:buClr>
                <a:srgbClr val="7F7F7F"/>
              </a:buClr>
              <a:buSzPct val="100000"/>
              <a:buChar char="•"/>
            </a:pPr>
            <a:r>
              <a:rPr lang="en-US"/>
              <a:t>The outer part of an operating system.</a:t>
            </a:r>
          </a:p>
          <a:p>
            <a:pPr marL="685800" lvl="1" indent="-203834" algn="l" rtl="0">
              <a:lnSpc>
                <a:spcPct val="115000"/>
              </a:lnSpc>
              <a:spcBef>
                <a:spcPts val="780"/>
              </a:spcBef>
              <a:spcAft>
                <a:spcPts val="0"/>
              </a:spcAft>
              <a:buClr>
                <a:srgbClr val="7F7F7F"/>
              </a:buClr>
              <a:buSzPct val="100000"/>
              <a:buChar char="•"/>
            </a:pPr>
            <a:r>
              <a:rPr lang="en-US"/>
              <a:t>The interface between the user and the kernel, including all of the programs which the </a:t>
            </a:r>
            <a:r>
              <a:rPr lang="en-US" b="1"/>
              <a:t>user interacts with</a:t>
            </a:r>
          </a:p>
          <a:p>
            <a:pPr marL="228600" lvl="0" indent="-200025" algn="l" rtl="0">
              <a:lnSpc>
                <a:spcPct val="115000"/>
              </a:lnSpc>
              <a:spcBef>
                <a:spcPts val="900"/>
              </a:spcBef>
              <a:spcAft>
                <a:spcPts val="0"/>
              </a:spcAft>
              <a:buClr>
                <a:srgbClr val="0055A4"/>
              </a:buClr>
              <a:buSzPct val="100000"/>
              <a:buChar char="•"/>
            </a:pPr>
            <a:r>
              <a:rPr lang="en-US">
                <a:solidFill>
                  <a:srgbClr val="0055A4"/>
                </a:solidFill>
              </a:rPr>
              <a:t>Kernel</a:t>
            </a:r>
            <a:endParaRPr lang="en-US"/>
          </a:p>
          <a:p>
            <a:pPr marL="685800" lvl="1" indent="-203834" algn="l" rtl="0">
              <a:lnSpc>
                <a:spcPct val="115000"/>
              </a:lnSpc>
              <a:spcBef>
                <a:spcPts val="780"/>
              </a:spcBef>
              <a:spcAft>
                <a:spcPts val="0"/>
              </a:spcAft>
              <a:buClr>
                <a:srgbClr val="7F7F7F"/>
              </a:buClr>
              <a:buSzPct val="100000"/>
              <a:buChar char="•"/>
            </a:pPr>
            <a:r>
              <a:rPr lang="en-US"/>
              <a:t>Responsible for managing and </a:t>
            </a:r>
            <a:r>
              <a:rPr lang="en-US" b="1"/>
              <a:t>controlling the computer hardware components</a:t>
            </a:r>
            <a:r>
              <a:rPr lang="en-US"/>
              <a:t>.</a:t>
            </a:r>
          </a:p>
          <a:p>
            <a:pPr marL="685800" lvl="1" indent="-203834" algn="l" rtl="0">
              <a:lnSpc>
                <a:spcPct val="115000"/>
              </a:lnSpc>
              <a:spcBef>
                <a:spcPts val="780"/>
              </a:spcBef>
              <a:spcAft>
                <a:spcPts val="0"/>
              </a:spcAft>
              <a:buClr>
                <a:srgbClr val="7F7F7F"/>
              </a:buClr>
              <a:buSzPct val="100000"/>
              <a:buChar char="•"/>
            </a:pPr>
            <a:r>
              <a:rPr lang="en-US"/>
              <a:t>Interacts with devices such as the </a:t>
            </a:r>
            <a:r>
              <a:rPr lang="en-US" b="1"/>
              <a:t>processor, main memory, storage devices, input devices, output devices and communication</a:t>
            </a:r>
            <a:r>
              <a:rPr lang="en-US"/>
              <a:t> devices.</a:t>
            </a:r>
          </a:p>
          <a:p>
            <a:pPr marL="685800" lvl="1" indent="-203834" algn="l" rtl="0">
              <a:lnSpc>
                <a:spcPct val="115000"/>
              </a:lnSpc>
              <a:spcBef>
                <a:spcPts val="780"/>
              </a:spcBef>
              <a:spcAft>
                <a:spcPts val="0"/>
              </a:spcAft>
              <a:buClr>
                <a:srgbClr val="7F7F7F"/>
              </a:buClr>
              <a:buSzPct val="100000"/>
              <a:buChar char="•"/>
            </a:pPr>
            <a:r>
              <a:rPr lang="en-US"/>
              <a:t>Communicates with the </a:t>
            </a:r>
            <a:r>
              <a:rPr lang="en-US" b="1"/>
              <a:t>firmware</a:t>
            </a:r>
            <a:r>
              <a:rPr lang="en-US"/>
              <a:t> installed on connected devices (not with their circuitry directly) via </a:t>
            </a:r>
            <a:r>
              <a:rPr lang="en-US" b="1"/>
              <a:t>device driver</a:t>
            </a:r>
            <a:r>
              <a:rPr lang="en-US"/>
              <a:t> software</a:t>
            </a:r>
          </a:p>
          <a:p>
            <a:endParaRPr lang="fr-CA"/>
          </a:p>
        </p:txBody>
      </p:sp>
      <p:pic>
        <p:nvPicPr>
          <p:cNvPr id="4" name="Picture 6" descr="Difference Between Kernel and Shell - Pediaa.Com">
            <a:extLst>
              <a:ext uri="{FF2B5EF4-FFF2-40B4-BE49-F238E27FC236}">
                <a16:creationId xmlns:a16="http://schemas.microsoft.com/office/drawing/2014/main" id="{D8EAFC4F-76C8-E86C-0A47-8884DC4BC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4997" y="1715294"/>
            <a:ext cx="57912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27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4AC8-9B4F-32FF-620F-E9227049D10A}"/>
              </a:ext>
            </a:extLst>
          </p:cNvPr>
          <p:cNvSpPr>
            <a:spLocks noGrp="1"/>
          </p:cNvSpPr>
          <p:nvPr>
            <p:ph type="title"/>
          </p:nvPr>
        </p:nvSpPr>
        <p:spPr/>
        <p:txBody>
          <a:bodyPr/>
          <a:lstStyle/>
          <a:p>
            <a:r>
              <a:rPr lang="en-US"/>
              <a:t>How is the OS Controlling Hardware?</a:t>
            </a:r>
            <a:endParaRPr lang="fr-CA"/>
          </a:p>
        </p:txBody>
      </p:sp>
      <p:pic>
        <p:nvPicPr>
          <p:cNvPr id="4" name="Image 3">
            <a:extLst>
              <a:ext uri="{FF2B5EF4-FFF2-40B4-BE49-F238E27FC236}">
                <a16:creationId xmlns:a16="http://schemas.microsoft.com/office/drawing/2014/main" id="{F4AA9FD1-8B5A-FC11-FE17-5844B744BAA9}"/>
              </a:ext>
            </a:extLst>
          </p:cNvPr>
          <p:cNvPicPr>
            <a:picLocks noChangeAspect="1"/>
          </p:cNvPicPr>
          <p:nvPr/>
        </p:nvPicPr>
        <p:blipFill>
          <a:blip r:embed="rId2"/>
          <a:stretch>
            <a:fillRect/>
          </a:stretch>
        </p:blipFill>
        <p:spPr>
          <a:xfrm>
            <a:off x="3368842" y="1663364"/>
            <a:ext cx="4828674" cy="4828674"/>
          </a:xfrm>
          <a:prstGeom prst="rect">
            <a:avLst/>
          </a:prstGeom>
        </p:spPr>
      </p:pic>
      <p:cxnSp>
        <p:nvCxnSpPr>
          <p:cNvPr id="5" name="Connecteur droit avec flèche 4">
            <a:extLst>
              <a:ext uri="{FF2B5EF4-FFF2-40B4-BE49-F238E27FC236}">
                <a16:creationId xmlns:a16="http://schemas.microsoft.com/office/drawing/2014/main" id="{61F5DF22-F461-081E-15C5-C6F2B8AC27A1}"/>
              </a:ext>
            </a:extLst>
          </p:cNvPr>
          <p:cNvCxnSpPr>
            <a:cxnSpLocks/>
          </p:cNvCxnSpPr>
          <p:nvPr/>
        </p:nvCxnSpPr>
        <p:spPr>
          <a:xfrm flipH="1">
            <a:off x="6448926" y="5194636"/>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0968D731-E7E3-980D-26C1-C6148B0A7865}"/>
              </a:ext>
            </a:extLst>
          </p:cNvPr>
          <p:cNvSpPr txBox="1"/>
          <p:nvPr/>
        </p:nvSpPr>
        <p:spPr>
          <a:xfrm>
            <a:off x="8573729" y="5040747"/>
            <a:ext cx="2044149" cy="307777"/>
          </a:xfrm>
          <a:prstGeom prst="rect">
            <a:avLst/>
          </a:prstGeom>
          <a:noFill/>
        </p:spPr>
        <p:txBody>
          <a:bodyPr wrap="none" rtlCol="0">
            <a:spAutoFit/>
          </a:bodyPr>
          <a:lstStyle/>
          <a:p>
            <a:r>
              <a:rPr lang="fr-CA"/>
              <a:t>For </a:t>
            </a:r>
            <a:r>
              <a:rPr lang="fr-CA" err="1"/>
              <a:t>example</a:t>
            </a:r>
            <a:r>
              <a:rPr lang="fr-CA"/>
              <a:t>: Keyboard</a:t>
            </a:r>
          </a:p>
        </p:txBody>
      </p:sp>
      <p:cxnSp>
        <p:nvCxnSpPr>
          <p:cNvPr id="7" name="Connecteur droit avec flèche 6">
            <a:extLst>
              <a:ext uri="{FF2B5EF4-FFF2-40B4-BE49-F238E27FC236}">
                <a16:creationId xmlns:a16="http://schemas.microsoft.com/office/drawing/2014/main" id="{785739AE-2002-E079-8D8D-5E342DD0590B}"/>
              </a:ext>
            </a:extLst>
          </p:cNvPr>
          <p:cNvCxnSpPr>
            <a:cxnSpLocks/>
          </p:cNvCxnSpPr>
          <p:nvPr/>
        </p:nvCxnSpPr>
        <p:spPr>
          <a:xfrm flipH="1">
            <a:off x="6448926" y="4384510"/>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F0BFBCEA-039E-EF95-2DF2-0B6E939CADB2}"/>
              </a:ext>
            </a:extLst>
          </p:cNvPr>
          <p:cNvSpPr txBox="1"/>
          <p:nvPr/>
        </p:nvSpPr>
        <p:spPr>
          <a:xfrm>
            <a:off x="8453414" y="4080786"/>
            <a:ext cx="3358612" cy="523220"/>
          </a:xfrm>
          <a:prstGeom prst="rect">
            <a:avLst/>
          </a:prstGeom>
          <a:noFill/>
        </p:spPr>
        <p:txBody>
          <a:bodyPr wrap="none" rtlCol="0">
            <a:spAutoFit/>
          </a:bodyPr>
          <a:lstStyle/>
          <a:p>
            <a:r>
              <a:rPr lang="fr-CA" err="1"/>
              <a:t>Stored</a:t>
            </a:r>
            <a:r>
              <a:rPr lang="fr-CA"/>
              <a:t> in the ROM: Read </a:t>
            </a:r>
            <a:r>
              <a:rPr lang="fr-CA" err="1"/>
              <a:t>Only</a:t>
            </a:r>
            <a:r>
              <a:rPr lang="fr-CA"/>
              <a:t> Memory:</a:t>
            </a:r>
          </a:p>
          <a:p>
            <a:r>
              <a:rPr lang="fr-CA"/>
              <a:t>Low </a:t>
            </a:r>
            <a:r>
              <a:rPr lang="fr-CA" err="1"/>
              <a:t>level</a:t>
            </a:r>
            <a:r>
              <a:rPr lang="fr-CA"/>
              <a:t> control. </a:t>
            </a:r>
          </a:p>
        </p:txBody>
      </p:sp>
      <p:cxnSp>
        <p:nvCxnSpPr>
          <p:cNvPr id="9" name="Connecteur droit avec flèche 8">
            <a:extLst>
              <a:ext uri="{FF2B5EF4-FFF2-40B4-BE49-F238E27FC236}">
                <a16:creationId xmlns:a16="http://schemas.microsoft.com/office/drawing/2014/main" id="{C2935CC8-A8D1-0216-C454-A32C78B983B6}"/>
              </a:ext>
            </a:extLst>
          </p:cNvPr>
          <p:cNvCxnSpPr>
            <a:cxnSpLocks/>
          </p:cNvCxnSpPr>
          <p:nvPr/>
        </p:nvCxnSpPr>
        <p:spPr>
          <a:xfrm flipH="1">
            <a:off x="6704824" y="3044994"/>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FDC7D553-E62F-EF30-D227-BD0489CBA89B}"/>
              </a:ext>
            </a:extLst>
          </p:cNvPr>
          <p:cNvSpPr txBox="1"/>
          <p:nvPr/>
        </p:nvSpPr>
        <p:spPr>
          <a:xfrm>
            <a:off x="8573729" y="2891105"/>
            <a:ext cx="3510898" cy="307777"/>
          </a:xfrm>
          <a:prstGeom prst="rect">
            <a:avLst/>
          </a:prstGeom>
          <a:noFill/>
        </p:spPr>
        <p:txBody>
          <a:bodyPr wrap="none" rtlCol="0">
            <a:spAutoFit/>
          </a:bodyPr>
          <a:lstStyle/>
          <a:p>
            <a:r>
              <a:rPr lang="fr-CA" err="1"/>
              <a:t>Stored</a:t>
            </a:r>
            <a:r>
              <a:rPr lang="fr-CA"/>
              <a:t> in the Storage </a:t>
            </a:r>
            <a:r>
              <a:rPr lang="fr-CA" err="1"/>
              <a:t>device</a:t>
            </a:r>
            <a:r>
              <a:rPr lang="fr-CA"/>
              <a:t> SSD or HDD</a:t>
            </a:r>
          </a:p>
        </p:txBody>
      </p:sp>
    </p:spTree>
    <p:extLst>
      <p:ext uri="{BB962C8B-B14F-4D97-AF65-F5344CB8AC3E}">
        <p14:creationId xmlns:p14="http://schemas.microsoft.com/office/powerpoint/2010/main" val="103805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Quattrocento Sans"/>
              <a:buNone/>
            </a:pPr>
            <a:r>
              <a:rPr lang="en-US"/>
              <a:t>Running Multiple Operating Systems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Multiple Operating Systems</a:t>
            </a:r>
            <a:endParaRPr/>
          </a:p>
        </p:txBody>
      </p:sp>
      <p:sp>
        <p:nvSpPr>
          <p:cNvPr id="388" name="Google Shape;388;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Commercial computers usually come an OS pre-loaded on the disk. </a:t>
            </a:r>
            <a:endParaRPr/>
          </a:p>
          <a:p>
            <a:pPr marL="228600" lvl="0" indent="-228600" algn="l" rtl="0">
              <a:lnSpc>
                <a:spcPct val="90000"/>
              </a:lnSpc>
              <a:spcBef>
                <a:spcPts val="900"/>
              </a:spcBef>
              <a:spcAft>
                <a:spcPts val="0"/>
              </a:spcAft>
              <a:buClr>
                <a:srgbClr val="7F7F7F"/>
              </a:buClr>
              <a:buSzPts val="3000"/>
              <a:buChar char="•"/>
            </a:pPr>
            <a:r>
              <a:rPr lang="en-US"/>
              <a:t>Most users use the operating system that comes with their computer.</a:t>
            </a:r>
            <a:endParaRPr/>
          </a:p>
          <a:p>
            <a:pPr marL="685800" lvl="1" indent="-228600" algn="l" rtl="0">
              <a:lnSpc>
                <a:spcPct val="90000"/>
              </a:lnSpc>
              <a:spcBef>
                <a:spcPts val="780"/>
              </a:spcBef>
              <a:spcAft>
                <a:spcPts val="0"/>
              </a:spcAft>
              <a:buClr>
                <a:srgbClr val="7F7F7F"/>
              </a:buClr>
              <a:buSzPts val="2600"/>
              <a:buChar char="•"/>
            </a:pPr>
            <a:r>
              <a:rPr lang="en-US"/>
              <a:t>It is possible to upgrade, change or add an another operating system. </a:t>
            </a:r>
            <a:endParaRPr/>
          </a:p>
          <a:p>
            <a:pPr marL="228600" lvl="0" indent="-228600" algn="l" rtl="0">
              <a:lnSpc>
                <a:spcPct val="90000"/>
              </a:lnSpc>
              <a:spcBef>
                <a:spcPts val="900"/>
              </a:spcBef>
              <a:spcAft>
                <a:spcPts val="0"/>
              </a:spcAft>
              <a:buClr>
                <a:srgbClr val="7F7F7F"/>
              </a:buClr>
              <a:buSzPts val="3000"/>
              <a:buChar char="•"/>
            </a:pPr>
            <a:r>
              <a:rPr lang="en-US"/>
              <a:t>The three most common operating systems for personal computers are Microsoft Windows, macOS, and Linux.</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Why Multiple Operating Systems?</a:t>
            </a:r>
            <a:endParaRPr/>
          </a:p>
        </p:txBody>
      </p:sp>
      <p:sp>
        <p:nvSpPr>
          <p:cNvPr id="394" name="Google Shape;394;p42"/>
          <p:cNvSpPr txBox="1">
            <a:spLocks noGrp="1"/>
          </p:cNvSpPr>
          <p:nvPr>
            <p:ph type="body" idx="1"/>
          </p:nvPr>
        </p:nvSpPr>
        <p:spPr>
          <a:xfrm>
            <a:off x="838200" y="1635853"/>
            <a:ext cx="10515600" cy="4790114"/>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Learn about another operating systems.</a:t>
            </a:r>
            <a:endParaRPr/>
          </a:p>
          <a:p>
            <a:pPr marL="685800" lvl="1" indent="-228600" algn="l" rtl="0">
              <a:lnSpc>
                <a:spcPct val="120000"/>
              </a:lnSpc>
              <a:spcBef>
                <a:spcPts val="546"/>
              </a:spcBef>
              <a:spcAft>
                <a:spcPts val="0"/>
              </a:spcAft>
              <a:buClr>
                <a:srgbClr val="7F7F7F"/>
              </a:buClr>
              <a:buSzPct val="100000"/>
              <a:buChar char="•"/>
            </a:pPr>
            <a:r>
              <a:rPr lang="en-US"/>
              <a:t>Users can experiment with Linux but will retain access to Windows OS.</a:t>
            </a:r>
            <a:endParaRPr/>
          </a:p>
          <a:p>
            <a:pPr marL="228600" lvl="0" indent="-228600" algn="l" rtl="0">
              <a:lnSpc>
                <a:spcPct val="120000"/>
              </a:lnSpc>
              <a:spcBef>
                <a:spcPts val="630"/>
              </a:spcBef>
              <a:spcAft>
                <a:spcPts val="0"/>
              </a:spcAft>
              <a:buClr>
                <a:srgbClr val="7F7F7F"/>
              </a:buClr>
              <a:buSzPct val="100000"/>
              <a:buChar char="•"/>
            </a:pPr>
            <a:r>
              <a:rPr lang="en-US"/>
              <a:t>More application software</a:t>
            </a:r>
            <a:endParaRPr/>
          </a:p>
          <a:p>
            <a:pPr marL="685800" lvl="1" indent="-228600" algn="l" rtl="0">
              <a:lnSpc>
                <a:spcPct val="120000"/>
              </a:lnSpc>
              <a:spcBef>
                <a:spcPts val="546"/>
              </a:spcBef>
              <a:spcAft>
                <a:spcPts val="0"/>
              </a:spcAft>
              <a:buClr>
                <a:srgbClr val="7F7F7F"/>
              </a:buClr>
              <a:buSzPct val="100000"/>
              <a:buChar char="•"/>
            </a:pPr>
            <a:r>
              <a:rPr lang="en-US"/>
              <a:t>Some application are developed for special platforms.</a:t>
            </a:r>
            <a:endParaRPr/>
          </a:p>
          <a:p>
            <a:pPr marL="228600" lvl="0" indent="-228600" algn="l" rtl="0">
              <a:lnSpc>
                <a:spcPct val="120000"/>
              </a:lnSpc>
              <a:spcBef>
                <a:spcPts val="630"/>
              </a:spcBef>
              <a:spcAft>
                <a:spcPts val="0"/>
              </a:spcAft>
              <a:buClr>
                <a:srgbClr val="7F7F7F"/>
              </a:buClr>
              <a:buSzPct val="100000"/>
              <a:buChar char="•"/>
            </a:pPr>
            <a:r>
              <a:rPr lang="en-US"/>
              <a:t>Testing software</a:t>
            </a:r>
            <a:endParaRPr/>
          </a:p>
          <a:p>
            <a:pPr marL="685800" lvl="1" indent="-228600" algn="l" rtl="0">
              <a:lnSpc>
                <a:spcPct val="120000"/>
              </a:lnSpc>
              <a:spcBef>
                <a:spcPts val="546"/>
              </a:spcBef>
              <a:spcAft>
                <a:spcPts val="0"/>
              </a:spcAft>
              <a:buClr>
                <a:srgbClr val="7F7F7F"/>
              </a:buClr>
              <a:buSzPct val="100000"/>
              <a:buChar char="•"/>
            </a:pPr>
            <a:r>
              <a:rPr lang="en-US"/>
              <a:t>Applications developed for multiple OSs can be natively tested.</a:t>
            </a:r>
            <a:endParaRPr/>
          </a:p>
          <a:p>
            <a:pPr marL="685800" lvl="1" indent="-228600" algn="l" rtl="0">
              <a:lnSpc>
                <a:spcPct val="120000"/>
              </a:lnSpc>
              <a:spcBef>
                <a:spcPts val="546"/>
              </a:spcBef>
              <a:spcAft>
                <a:spcPts val="0"/>
              </a:spcAft>
              <a:buClr>
                <a:srgbClr val="7F7F7F"/>
              </a:buClr>
              <a:buSzPct val="100000"/>
              <a:buChar char="•"/>
            </a:pPr>
            <a:r>
              <a:rPr lang="en-US"/>
              <a:t>Web designers test sites in various OSs using native browsers.</a:t>
            </a:r>
            <a:endParaRPr/>
          </a:p>
          <a:p>
            <a:pPr marL="228600" lvl="0" indent="-228600" algn="l" rtl="0">
              <a:lnSpc>
                <a:spcPct val="120000"/>
              </a:lnSpc>
              <a:spcBef>
                <a:spcPts val="630"/>
              </a:spcBef>
              <a:spcAft>
                <a:spcPts val="0"/>
              </a:spcAft>
              <a:buClr>
                <a:srgbClr val="7F7F7F"/>
              </a:buClr>
              <a:buSzPct val="100000"/>
              <a:buChar char="•"/>
            </a:pPr>
            <a:r>
              <a:rPr lang="en-US"/>
              <a:t>Running older/multiple versions of an operating  system.</a:t>
            </a:r>
            <a:endParaRPr/>
          </a:p>
          <a:p>
            <a:pPr marL="685800" lvl="1" indent="-228600" algn="l" rtl="0">
              <a:lnSpc>
                <a:spcPct val="120000"/>
              </a:lnSpc>
              <a:spcBef>
                <a:spcPts val="546"/>
              </a:spcBef>
              <a:spcAft>
                <a:spcPts val="0"/>
              </a:spcAft>
              <a:buClr>
                <a:srgbClr val="7F7F7F"/>
              </a:buClr>
              <a:buSzPct val="100000"/>
              <a:buChar char="•"/>
            </a:pPr>
            <a:r>
              <a:rPr lang="en-US"/>
              <a:t>Drivers for legacy hardware are unavailable (e.g. scanners).</a:t>
            </a:r>
            <a:endParaRPr/>
          </a:p>
          <a:p>
            <a:pPr marL="685800" lvl="1" indent="-228600" algn="l" rtl="0">
              <a:lnSpc>
                <a:spcPct val="120000"/>
              </a:lnSpc>
              <a:spcBef>
                <a:spcPts val="546"/>
              </a:spcBef>
              <a:spcAft>
                <a:spcPts val="0"/>
              </a:spcAft>
              <a:buClr>
                <a:srgbClr val="7F7F7F"/>
              </a:buClr>
              <a:buSzPct val="100000"/>
              <a:buChar char="•"/>
            </a:pPr>
            <a:r>
              <a:rPr lang="en-US"/>
              <a:t>IT staff may need to be able to work with several versions of Windows.</a:t>
            </a:r>
            <a:endParaRPr/>
          </a:p>
          <a:p>
            <a:pPr marL="228600" lvl="0" indent="-228600" algn="l" rtl="0">
              <a:lnSpc>
                <a:spcPct val="120000"/>
              </a:lnSpc>
              <a:spcBef>
                <a:spcPts val="630"/>
              </a:spcBef>
              <a:spcAft>
                <a:spcPts val="0"/>
              </a:spcAft>
              <a:buClr>
                <a:srgbClr val="7F7F7F"/>
              </a:buClr>
              <a:buSzPct val="100000"/>
              <a:buChar char="•"/>
            </a:pPr>
            <a:r>
              <a:rPr lang="en-US"/>
              <a:t>Reduce space dedicated for computer hardware in a working environments.</a:t>
            </a:r>
            <a:endParaRPr/>
          </a:p>
          <a:p>
            <a:pPr marL="228600" lvl="0" indent="-228600" algn="l" rtl="0">
              <a:lnSpc>
                <a:spcPct val="120000"/>
              </a:lnSpc>
              <a:spcBef>
                <a:spcPts val="630"/>
              </a:spcBef>
              <a:spcAft>
                <a:spcPts val="0"/>
              </a:spcAft>
              <a:buClr>
                <a:srgbClr val="7F7F7F"/>
              </a:buClr>
              <a:buSzPct val="100000"/>
              <a:buChar char="•"/>
            </a:pPr>
            <a:r>
              <a:rPr lang="en-US"/>
              <a:t>Gamers don't want to endanger their business installation. ☺</a:t>
            </a:r>
            <a:endParaRPr/>
          </a:p>
          <a:p>
            <a:pPr marL="228600" lvl="0" indent="-95250" algn="l" rtl="0">
              <a:lnSpc>
                <a:spcPct val="120000"/>
              </a:lnSpc>
              <a:spcBef>
                <a:spcPts val="630"/>
              </a:spcBef>
              <a:spcAft>
                <a:spcPts val="0"/>
              </a:spcAft>
              <a:buClr>
                <a:srgbClr val="7F7F7F"/>
              </a:buClr>
              <a:buSzPct val="100000"/>
              <a:buNone/>
            </a:pPr>
            <a:endParaRPr/>
          </a:p>
          <a:p>
            <a:pPr marL="228600" lvl="0" indent="-95250" algn="l" rtl="0">
              <a:lnSpc>
                <a:spcPct val="120000"/>
              </a:lnSpc>
              <a:spcBef>
                <a:spcPts val="630"/>
              </a:spcBef>
              <a:spcAft>
                <a:spcPts val="0"/>
              </a:spcAft>
              <a:buClr>
                <a:srgbClr val="7F7F7F"/>
              </a:buClr>
              <a:buSzPct val="1000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Issues with Running Multiple Operating Systems</a:t>
            </a:r>
            <a:endParaRPr/>
          </a:p>
        </p:txBody>
      </p:sp>
      <p:sp>
        <p:nvSpPr>
          <p:cNvPr id="400" name="Google Shape;400;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Disk space</a:t>
            </a:r>
            <a:endParaRPr/>
          </a:p>
          <a:p>
            <a:pPr marL="685800" lvl="1" indent="-228600" algn="l" rtl="0">
              <a:lnSpc>
                <a:spcPct val="90000"/>
              </a:lnSpc>
              <a:spcBef>
                <a:spcPts val="780"/>
              </a:spcBef>
              <a:spcAft>
                <a:spcPts val="0"/>
              </a:spcAft>
              <a:buClr>
                <a:srgbClr val="7F7F7F"/>
              </a:buClr>
              <a:buSzPts val="2600"/>
              <a:buChar char="•"/>
            </a:pPr>
            <a:r>
              <a:rPr lang="en-US"/>
              <a:t>Perhaps the biggest factor when setting up multiple operating systems on a personal computer is the available disk space.</a:t>
            </a:r>
            <a:endParaRPr/>
          </a:p>
          <a:p>
            <a:pPr marL="685800" lvl="1" indent="-228600" algn="l" rtl="0">
              <a:lnSpc>
                <a:spcPct val="90000"/>
              </a:lnSpc>
              <a:spcBef>
                <a:spcPts val="780"/>
              </a:spcBef>
              <a:spcAft>
                <a:spcPts val="0"/>
              </a:spcAft>
              <a:buClr>
                <a:srgbClr val="7F7F7F"/>
              </a:buClr>
              <a:buSzPts val="2600"/>
              <a:buChar char="•"/>
            </a:pPr>
            <a:r>
              <a:rPr lang="en-US"/>
              <a:t>Running multiple operating systems means the need to allocate space for </a:t>
            </a:r>
            <a:r>
              <a:rPr lang="en-US">
                <a:solidFill>
                  <a:srgbClr val="0055A4"/>
                </a:solidFill>
              </a:rPr>
              <a:t>each operating system </a:t>
            </a:r>
            <a:r>
              <a:rPr lang="en-US"/>
              <a:t>and each </a:t>
            </a:r>
            <a:r>
              <a:rPr lang="en-US">
                <a:solidFill>
                  <a:srgbClr val="0055A4"/>
                </a:solidFill>
              </a:rPr>
              <a:t>systems file storage</a:t>
            </a:r>
            <a:r>
              <a:rPr lang="en-US"/>
              <a:t>.</a:t>
            </a:r>
            <a:endParaRPr/>
          </a:p>
          <a:p>
            <a:pPr marL="228600" lvl="0" indent="-228600" algn="l" rtl="0">
              <a:lnSpc>
                <a:spcPct val="90000"/>
              </a:lnSpc>
              <a:spcBef>
                <a:spcPts val="900"/>
              </a:spcBef>
              <a:spcAft>
                <a:spcPts val="0"/>
              </a:spcAft>
              <a:buClr>
                <a:srgbClr val="7F7F7F"/>
              </a:buClr>
              <a:buSzPts val="3000"/>
              <a:buChar char="•"/>
            </a:pPr>
            <a:r>
              <a:rPr lang="en-US"/>
              <a:t>Switching between operating systems</a:t>
            </a:r>
            <a:endParaRPr/>
          </a:p>
          <a:p>
            <a:pPr marL="685800" lvl="1" indent="-228600" algn="l" rtl="0">
              <a:lnSpc>
                <a:spcPct val="90000"/>
              </a:lnSpc>
              <a:spcBef>
                <a:spcPts val="780"/>
              </a:spcBef>
              <a:spcAft>
                <a:spcPts val="0"/>
              </a:spcAft>
              <a:buClr>
                <a:srgbClr val="7F7F7F"/>
              </a:buClr>
              <a:buSzPts val="2600"/>
              <a:buChar char="•"/>
            </a:pPr>
            <a:r>
              <a:rPr lang="en-US"/>
              <a:t>User tend to find hard to move the work environment between multiple OSs (running application and files).  </a:t>
            </a: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Running Multiple Operating Systems </a:t>
            </a:r>
            <a:endParaRPr/>
          </a:p>
        </p:txBody>
      </p:sp>
      <p:sp>
        <p:nvSpPr>
          <p:cNvPr id="406" name="Google Shape;406;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There are two different ways to run multiple operating systems on the same computer:</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Dual boot</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Virtualization </a:t>
            </a:r>
            <a:br>
              <a:rPr lang="en-US"/>
            </a:b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AF70E-5DB4-49C7-4622-120B2508B550}"/>
              </a:ext>
            </a:extLst>
          </p:cNvPr>
          <p:cNvSpPr>
            <a:spLocks noGrp="1"/>
          </p:cNvSpPr>
          <p:nvPr>
            <p:ph type="title"/>
          </p:nvPr>
        </p:nvSpPr>
        <p:spPr/>
        <p:txBody>
          <a:bodyPr/>
          <a:lstStyle/>
          <a:p>
            <a:r>
              <a:rPr lang="fr-CA"/>
              <a:t>Windows 1.0.X</a:t>
            </a:r>
          </a:p>
        </p:txBody>
      </p:sp>
      <p:pic>
        <p:nvPicPr>
          <p:cNvPr id="4" name="Picture 2" descr="Windows 1.0x - Wikipedia">
            <a:extLst>
              <a:ext uri="{FF2B5EF4-FFF2-40B4-BE49-F238E27FC236}">
                <a16:creationId xmlns:a16="http://schemas.microsoft.com/office/drawing/2014/main" id="{DC660855-2F5A-D535-03F1-1EDD7AC9BE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1539" y="1781773"/>
            <a:ext cx="5890461" cy="4395190"/>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F0D3BC87-5EF1-D770-B769-70D6B3D71E08}"/>
              </a:ext>
            </a:extLst>
          </p:cNvPr>
          <p:cNvSpPr>
            <a:spLocks noGrp="1"/>
          </p:cNvSpPr>
          <p:nvPr>
            <p:ph type="body" idx="1"/>
          </p:nvPr>
        </p:nvSpPr>
        <p:spPr>
          <a:xfrm>
            <a:off x="838201" y="1825625"/>
            <a:ext cx="5052262" cy="4351338"/>
          </a:xfrm>
        </p:spPr>
        <p:txBody>
          <a:bodyPr/>
          <a:lstStyle/>
          <a:p>
            <a:r>
              <a:rPr lang="en-US"/>
              <a:t>First Windows with a graphical user interface.</a:t>
            </a:r>
          </a:p>
          <a:p>
            <a:r>
              <a:rPr lang="en-US"/>
              <a:t>16-bit OS</a:t>
            </a:r>
          </a:p>
          <a:p>
            <a:r>
              <a:rPr lang="en-US"/>
              <a:t>“Biggest failure” of Microsoft </a:t>
            </a:r>
          </a:p>
          <a:p>
            <a:r>
              <a:rPr lang="en-US"/>
              <a:t>Poor management of various open windows which did not have a close button.</a:t>
            </a:r>
            <a:endParaRPr lang="fr-CA"/>
          </a:p>
        </p:txBody>
      </p:sp>
    </p:spTree>
    <p:extLst>
      <p:ext uri="{BB962C8B-B14F-4D97-AF65-F5344CB8AC3E}">
        <p14:creationId xmlns:p14="http://schemas.microsoft.com/office/powerpoint/2010/main" val="465421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Dual Booting</a:t>
            </a:r>
            <a:endParaRPr/>
          </a:p>
        </p:txBody>
      </p:sp>
      <p:sp>
        <p:nvSpPr>
          <p:cNvPr id="412" name="Google Shape;41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Dual booting indicates installing a second operating system on a </a:t>
            </a:r>
            <a:r>
              <a:rPr lang="en-US">
                <a:solidFill>
                  <a:srgbClr val="0055A4"/>
                </a:solidFill>
              </a:rPr>
              <a:t>separate partition</a:t>
            </a:r>
            <a:r>
              <a:rPr lang="en-US"/>
              <a:t> of a hard drive. </a:t>
            </a:r>
            <a:endParaRPr/>
          </a:p>
          <a:p>
            <a:pPr marL="685800" lvl="1" indent="-228600" algn="l" rtl="0">
              <a:lnSpc>
                <a:spcPct val="90000"/>
              </a:lnSpc>
              <a:spcBef>
                <a:spcPts val="780"/>
              </a:spcBef>
              <a:spcAft>
                <a:spcPts val="0"/>
              </a:spcAft>
              <a:buClr>
                <a:srgbClr val="7F7F7F"/>
              </a:buClr>
              <a:buSzPts val="2600"/>
              <a:buChar char="•"/>
            </a:pPr>
            <a:r>
              <a:rPr lang="en-US"/>
              <a:t>On boot, a prompt will allow the user to choose the OS.</a:t>
            </a:r>
            <a:endParaRPr/>
          </a:p>
          <a:p>
            <a:pPr marL="685800" lvl="1" indent="-228600" algn="l" rtl="0">
              <a:lnSpc>
                <a:spcPct val="90000"/>
              </a:lnSpc>
              <a:spcBef>
                <a:spcPts val="780"/>
              </a:spcBef>
              <a:spcAft>
                <a:spcPts val="0"/>
              </a:spcAft>
              <a:buClr>
                <a:srgbClr val="7F7F7F"/>
              </a:buClr>
              <a:buSzPts val="2600"/>
              <a:buChar char="•"/>
            </a:pPr>
            <a:r>
              <a:rPr lang="en-US"/>
              <a:t>To switch the OS, a reboot is required.</a:t>
            </a:r>
            <a:endParaRPr/>
          </a:p>
        </p:txBody>
      </p:sp>
      <p:pic>
        <p:nvPicPr>
          <p:cNvPr id="413" name="Google Shape;413;p45" descr="CentOS Grub Menu"/>
          <p:cNvPicPr preferRelativeResize="0"/>
          <p:nvPr/>
        </p:nvPicPr>
        <p:blipFill rotWithShape="1">
          <a:blip r:embed="rId3">
            <a:alphaModFix/>
          </a:blip>
          <a:srcRect l="13144" t="22648" r="14810" b="22548"/>
          <a:stretch/>
        </p:blipFill>
        <p:spPr>
          <a:xfrm>
            <a:off x="3625442" y="3816991"/>
            <a:ext cx="4941115" cy="2823494"/>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7E5E1-DAB4-05FE-44FC-B969779F8F0D}"/>
              </a:ext>
            </a:extLst>
          </p:cNvPr>
          <p:cNvSpPr>
            <a:spLocks noGrp="1"/>
          </p:cNvSpPr>
          <p:nvPr>
            <p:ph type="title"/>
          </p:nvPr>
        </p:nvSpPr>
        <p:spPr/>
        <p:txBody>
          <a:bodyPr/>
          <a:lstStyle/>
          <a:p>
            <a:r>
              <a:rPr lang="en-US"/>
              <a:t>Virtualization (cont.)</a:t>
            </a:r>
            <a:endParaRPr lang="fr-CA"/>
          </a:p>
        </p:txBody>
      </p:sp>
      <p:sp>
        <p:nvSpPr>
          <p:cNvPr id="3" name="Text Placeholder 2">
            <a:extLst>
              <a:ext uri="{FF2B5EF4-FFF2-40B4-BE49-F238E27FC236}">
                <a16:creationId xmlns:a16="http://schemas.microsoft.com/office/drawing/2014/main" id="{D1AC8790-D6CA-543F-109C-485D34BDF660}"/>
              </a:ext>
            </a:extLst>
          </p:cNvPr>
          <p:cNvSpPr>
            <a:spLocks noGrp="1"/>
          </p:cNvSpPr>
          <p:nvPr>
            <p:ph type="body" idx="1"/>
          </p:nvPr>
        </p:nvSpPr>
        <p:spPr>
          <a:xfrm>
            <a:off x="838200" y="1825625"/>
            <a:ext cx="5971551" cy="4351338"/>
          </a:xfrm>
        </p:spPr>
        <p:txBody>
          <a:bodyPr>
            <a:normAutofit fontScale="92500" lnSpcReduction="10000"/>
          </a:bodyPr>
          <a:lstStyle/>
          <a:p>
            <a:pPr marL="228600" marR="0" lvl="0" indent="-228600" algn="l" defTabSz="914400" rtl="0" eaLnBrk="1" fontAlgn="auto" latinLnBrk="0" hangingPunct="1">
              <a:lnSpc>
                <a:spcPct val="120000"/>
              </a:lnSpc>
              <a:spcBef>
                <a:spcPts val="0"/>
              </a:spcBef>
              <a:spcAft>
                <a:spcPts val="0"/>
              </a:spcAft>
              <a:buClr>
                <a:srgbClr val="7F7F7F"/>
              </a:buClr>
              <a:buSzPts val="2200"/>
              <a:buFont typeface="Arial" panose="020B0604020202020204" pitchFamily="34" charset="0"/>
              <a:buChar char="•"/>
              <a:tabLst/>
              <a:defRPr/>
            </a:pPr>
            <a:r>
              <a:rPr kumimoji="0" lang="en-US" sz="2600" b="0" i="0" u="none" strike="noStrike" kern="1200" cap="none" spc="0" normalizeH="0" baseline="0" noProof="0">
                <a:ln>
                  <a:noFill/>
                </a:ln>
                <a:solidFill>
                  <a:prstClr val="black"/>
                </a:solidFill>
                <a:effectLst/>
                <a:uLnTx/>
                <a:uFillTx/>
                <a:latin typeface="Calibri" panose="020F0502020204030204"/>
                <a:ea typeface="+mn-ea"/>
                <a:cs typeface="+mn-cs"/>
              </a:rPr>
              <a:t>Virtualization provides easier access to files and programs in the host OS.</a:t>
            </a:r>
          </a:p>
          <a:p>
            <a:pPr marL="228600" marR="0" lvl="0" indent="-88900" algn="l" defTabSz="914400" rtl="0" eaLnBrk="1" fontAlgn="auto" latinLnBrk="0" hangingPunct="1">
              <a:lnSpc>
                <a:spcPct val="120000"/>
              </a:lnSpc>
              <a:spcBef>
                <a:spcPts val="660"/>
              </a:spcBef>
              <a:spcAft>
                <a:spcPts val="0"/>
              </a:spcAft>
              <a:buClr>
                <a:srgbClr val="7F7F7F"/>
              </a:buClr>
              <a:buSzPts val="2200"/>
              <a:buFont typeface="Arial" panose="020B0604020202020204" pitchFamily="34" charset="0"/>
              <a:buNone/>
              <a:tabLst/>
              <a:defRPr/>
            </a:pPr>
            <a:endParaRPr kumimoji="0" lang="en-US" sz="26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20000"/>
              </a:lnSpc>
              <a:spcBef>
                <a:spcPts val="660"/>
              </a:spcBef>
              <a:spcAft>
                <a:spcPts val="0"/>
              </a:spcAft>
              <a:buClr>
                <a:srgbClr val="7F7F7F"/>
              </a:buClr>
              <a:buSzPts val="2200"/>
              <a:buFont typeface="Arial" panose="020B0604020202020204" pitchFamily="34" charset="0"/>
              <a:buChar char="•"/>
              <a:tabLst/>
              <a:defRPr/>
            </a:pPr>
            <a:r>
              <a:rPr kumimoji="0" lang="en-US" sz="2600" b="0" i="0" u="none" strike="noStrike" kern="1200" cap="none" spc="0" normalizeH="0" baseline="0" noProof="0">
                <a:ln>
                  <a:noFill/>
                </a:ln>
                <a:solidFill>
                  <a:prstClr val="black"/>
                </a:solidFill>
                <a:effectLst/>
                <a:uLnTx/>
                <a:uFillTx/>
                <a:latin typeface="Calibri" panose="020F0502020204030204"/>
                <a:ea typeface="+mn-ea"/>
                <a:cs typeface="+mn-cs"/>
              </a:rPr>
              <a:t>Commonly used by businesses as switching between OSs is easy.</a:t>
            </a:r>
          </a:p>
          <a:p>
            <a:pPr marL="228600" marR="0" lvl="0" indent="-88900" algn="l" defTabSz="914400" rtl="0" eaLnBrk="1" fontAlgn="auto" latinLnBrk="0" hangingPunct="1">
              <a:lnSpc>
                <a:spcPct val="120000"/>
              </a:lnSpc>
              <a:spcBef>
                <a:spcPts val="660"/>
              </a:spcBef>
              <a:spcAft>
                <a:spcPts val="0"/>
              </a:spcAft>
              <a:buClr>
                <a:srgbClr val="7F7F7F"/>
              </a:buClr>
              <a:buSzPts val="2200"/>
              <a:buFont typeface="Arial" panose="020B0604020202020204" pitchFamily="34" charset="0"/>
              <a:buNone/>
              <a:tabLst/>
              <a:defRPr/>
            </a:pPr>
            <a:endParaRPr kumimoji="0" lang="en-US" sz="2600" b="0" i="0" u="none" strike="noStrike" kern="1200" cap="none" spc="0" normalizeH="0" baseline="0" noProof="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120000"/>
              </a:lnSpc>
              <a:spcBef>
                <a:spcPts val="660"/>
              </a:spcBef>
              <a:spcAft>
                <a:spcPts val="0"/>
              </a:spcAft>
              <a:buClr>
                <a:srgbClr val="7F7F7F"/>
              </a:buClr>
              <a:buSzPts val="2200"/>
              <a:buFont typeface="Arial" panose="020B0604020202020204" pitchFamily="34" charset="0"/>
              <a:buChar char="•"/>
              <a:tabLst/>
              <a:defRPr/>
            </a:pPr>
            <a:r>
              <a:rPr kumimoji="0" lang="en-US" sz="2600" b="0" i="0" u="none" strike="noStrike" kern="1200" cap="none" spc="0" normalizeH="0" baseline="0" noProof="0">
                <a:ln>
                  <a:noFill/>
                </a:ln>
                <a:solidFill>
                  <a:prstClr val="black"/>
                </a:solidFill>
                <a:effectLst/>
                <a:uLnTx/>
                <a:uFillTx/>
                <a:latin typeface="Calibri" panose="020F0502020204030204"/>
                <a:ea typeface="+mn-ea"/>
                <a:cs typeface="+mn-cs"/>
              </a:rPr>
              <a:t>With high specs servers, business are moving towards having different virtual machines for different tasks.</a:t>
            </a:r>
          </a:p>
          <a:p>
            <a:pPr marL="228600" marR="0" lvl="0" indent="-88900" algn="l" defTabSz="914400" rtl="0" eaLnBrk="1" fontAlgn="auto" latinLnBrk="0" hangingPunct="1">
              <a:lnSpc>
                <a:spcPct val="90000"/>
              </a:lnSpc>
              <a:spcBef>
                <a:spcPts val="660"/>
              </a:spcBef>
              <a:spcAft>
                <a:spcPts val="0"/>
              </a:spcAft>
              <a:buClr>
                <a:srgbClr val="7F7F7F"/>
              </a:buClr>
              <a:buSzPts val="2200"/>
              <a:buFont typeface="Arial" panose="020B0604020202020204" pitchFamily="34" charset="0"/>
              <a:buNone/>
              <a:tabLst/>
              <a:defRPr/>
            </a:pPr>
            <a:endParaRPr kumimoji="0" lang="en-US" sz="2600" b="0" i="0" u="none" strike="noStrike" kern="1200" cap="none" spc="0" normalizeH="0" baseline="0" noProof="0">
              <a:ln>
                <a:noFill/>
              </a:ln>
              <a:solidFill>
                <a:prstClr val="black"/>
              </a:solidFill>
              <a:effectLst/>
              <a:uLnTx/>
              <a:uFillTx/>
              <a:latin typeface="Calibri" panose="020F0502020204030204"/>
              <a:ea typeface="+mn-ea"/>
              <a:cs typeface="+mn-cs"/>
            </a:endParaRPr>
          </a:p>
          <a:p>
            <a:endParaRPr lang="fr-CA"/>
          </a:p>
        </p:txBody>
      </p:sp>
      <p:pic>
        <p:nvPicPr>
          <p:cNvPr id="4" name="Google Shape;432;p48">
            <a:extLst>
              <a:ext uri="{FF2B5EF4-FFF2-40B4-BE49-F238E27FC236}">
                <a16:creationId xmlns:a16="http://schemas.microsoft.com/office/drawing/2014/main" id="{10805D5D-DDED-EDD8-74F9-927F84E82700}"/>
              </a:ext>
            </a:extLst>
          </p:cNvPr>
          <p:cNvPicPr preferRelativeResize="0">
            <a:picLocks/>
          </p:cNvPicPr>
          <p:nvPr/>
        </p:nvPicPr>
        <p:blipFill rotWithShape="1">
          <a:blip r:embed="rId2">
            <a:alphaModFix/>
          </a:blip>
          <a:srcRect/>
          <a:stretch/>
        </p:blipFill>
        <p:spPr>
          <a:xfrm>
            <a:off x="7183255" y="1524400"/>
            <a:ext cx="4204607" cy="2343705"/>
          </a:xfrm>
          <a:prstGeom prst="rect">
            <a:avLst/>
          </a:prstGeom>
          <a:noFill/>
          <a:ln>
            <a:noFill/>
          </a:ln>
          <a:effectLst>
            <a:outerShdw blurRad="292100" dist="139700" dir="2700000" algn="tl" rotWithShape="0">
              <a:srgbClr val="333333">
                <a:alpha val="64313"/>
              </a:srgbClr>
            </a:outerShdw>
          </a:effectLst>
        </p:spPr>
      </p:pic>
      <p:pic>
        <p:nvPicPr>
          <p:cNvPr id="5" name="Google Shape;433;p48">
            <a:extLst>
              <a:ext uri="{FF2B5EF4-FFF2-40B4-BE49-F238E27FC236}">
                <a16:creationId xmlns:a16="http://schemas.microsoft.com/office/drawing/2014/main" id="{164F8C41-BBE3-5240-0CB5-A3B17576C164}"/>
              </a:ext>
            </a:extLst>
          </p:cNvPr>
          <p:cNvPicPr preferRelativeResize="0"/>
          <p:nvPr/>
        </p:nvPicPr>
        <p:blipFill rotWithShape="1">
          <a:blip r:embed="rId3">
            <a:alphaModFix/>
          </a:blip>
          <a:srcRect r="10465"/>
          <a:stretch/>
        </p:blipFill>
        <p:spPr>
          <a:xfrm>
            <a:off x="6809751" y="4097250"/>
            <a:ext cx="4951614" cy="2429155"/>
          </a:xfrm>
          <a:prstGeom prst="rect">
            <a:avLst/>
          </a:prstGeom>
          <a:noFill/>
          <a:ln>
            <a:noFill/>
          </a:ln>
          <a:effectLst>
            <a:outerShdw blurRad="292100" dist="139700" dir="2700000" algn="tl" rotWithShape="0">
              <a:srgbClr val="333333">
                <a:alpha val="64313"/>
              </a:srgbClr>
            </a:outerShdw>
          </a:effectLst>
        </p:spPr>
      </p:pic>
    </p:spTree>
    <p:extLst>
      <p:ext uri="{BB962C8B-B14F-4D97-AF65-F5344CB8AC3E}">
        <p14:creationId xmlns:p14="http://schemas.microsoft.com/office/powerpoint/2010/main" val="30867902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lt1"/>
              </a:buClr>
              <a:buSzPts val="4800"/>
              <a:buFont typeface="Quattrocento Sans"/>
              <a:buNone/>
            </a:pPr>
            <a:r>
              <a:rPr lang="en-US"/>
              <a:t>Windows Installation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2A73-3237-1183-6D06-68316ED2F46B}"/>
              </a:ext>
            </a:extLst>
          </p:cNvPr>
          <p:cNvSpPr>
            <a:spLocks noGrp="1"/>
          </p:cNvSpPr>
          <p:nvPr>
            <p:ph type="title"/>
          </p:nvPr>
        </p:nvSpPr>
        <p:spPr/>
        <p:txBody>
          <a:bodyPr/>
          <a:lstStyle/>
          <a:p>
            <a:r>
              <a:rPr lang="fr-CA"/>
              <a:t>ISO Image – </a:t>
            </a:r>
            <a:r>
              <a:rPr lang="fr-CA" err="1"/>
              <a:t>Reminder</a:t>
            </a:r>
            <a:r>
              <a:rPr lang="fr-CA"/>
              <a:t> of Lab3</a:t>
            </a:r>
          </a:p>
        </p:txBody>
      </p:sp>
      <p:sp>
        <p:nvSpPr>
          <p:cNvPr id="3" name="Text Placeholder 2">
            <a:extLst>
              <a:ext uri="{FF2B5EF4-FFF2-40B4-BE49-F238E27FC236}">
                <a16:creationId xmlns:a16="http://schemas.microsoft.com/office/drawing/2014/main" id="{56C0E117-6D10-3A12-0DBC-182B9B58608C}"/>
              </a:ext>
            </a:extLst>
          </p:cNvPr>
          <p:cNvSpPr>
            <a:spLocks noGrp="1"/>
          </p:cNvSpPr>
          <p:nvPr>
            <p:ph type="body" idx="1"/>
          </p:nvPr>
        </p:nvSpPr>
        <p:spPr/>
        <p:txBody>
          <a:bodyPr>
            <a:normAutofit lnSpcReduction="10000"/>
          </a:bodyPr>
          <a:lstStyle/>
          <a:p>
            <a:r>
              <a:rPr lang="fr-CA"/>
              <a:t>A </a:t>
            </a:r>
            <a:r>
              <a:rPr lang="fr-CA" err="1"/>
              <a:t>perfect</a:t>
            </a:r>
            <a:r>
              <a:rPr lang="fr-CA"/>
              <a:t> copy of all the operating </a:t>
            </a:r>
            <a:r>
              <a:rPr lang="fr-CA" err="1"/>
              <a:t>systems</a:t>
            </a:r>
            <a:r>
              <a:rPr lang="fr-CA"/>
              <a:t> files </a:t>
            </a:r>
            <a:r>
              <a:rPr lang="fr-CA" err="1"/>
              <a:t>which</a:t>
            </a:r>
            <a:r>
              <a:rPr lang="fr-CA"/>
              <a:t> </a:t>
            </a:r>
            <a:r>
              <a:rPr lang="fr-CA" err="1"/>
              <a:t>would</a:t>
            </a:r>
            <a:r>
              <a:rPr lang="fr-CA"/>
              <a:t> have been on an </a:t>
            </a:r>
            <a:r>
              <a:rPr lang="fr-CA" err="1"/>
              <a:t>optical</a:t>
            </a:r>
            <a:r>
              <a:rPr lang="fr-CA"/>
              <a:t> media </a:t>
            </a:r>
            <a:r>
              <a:rPr lang="fr-CA" err="1"/>
              <a:t>which</a:t>
            </a:r>
            <a:r>
              <a:rPr lang="fr-CA"/>
              <a:t> </a:t>
            </a:r>
            <a:r>
              <a:rPr lang="fr-CA" err="1"/>
              <a:t>you</a:t>
            </a:r>
            <a:r>
              <a:rPr lang="fr-CA"/>
              <a:t> can put on USB Sticks.</a:t>
            </a:r>
          </a:p>
          <a:p>
            <a:r>
              <a:rPr lang="fr-CA" err="1"/>
              <a:t>When</a:t>
            </a:r>
            <a:r>
              <a:rPr lang="fr-CA"/>
              <a:t> </a:t>
            </a:r>
            <a:r>
              <a:rPr lang="fr-CA" err="1"/>
              <a:t>you</a:t>
            </a:r>
            <a:r>
              <a:rPr lang="fr-CA"/>
              <a:t> </a:t>
            </a:r>
            <a:r>
              <a:rPr lang="fr-CA" err="1"/>
              <a:t>install</a:t>
            </a:r>
            <a:r>
              <a:rPr lang="fr-CA"/>
              <a:t> the operating, </a:t>
            </a:r>
            <a:r>
              <a:rPr lang="fr-CA" err="1"/>
              <a:t>you</a:t>
            </a:r>
            <a:r>
              <a:rPr lang="fr-CA"/>
              <a:t> are not </a:t>
            </a:r>
            <a:r>
              <a:rPr lang="fr-CA" err="1"/>
              <a:t>just</a:t>
            </a:r>
            <a:r>
              <a:rPr lang="fr-CA"/>
              <a:t> </a:t>
            </a:r>
            <a:r>
              <a:rPr lang="fr-CA" err="1"/>
              <a:t>copying</a:t>
            </a:r>
            <a:r>
              <a:rPr lang="fr-CA"/>
              <a:t> </a:t>
            </a:r>
            <a:r>
              <a:rPr lang="fr-CA" err="1"/>
              <a:t>those</a:t>
            </a:r>
            <a:r>
              <a:rPr lang="fr-CA"/>
              <a:t> files on the hard drive!</a:t>
            </a:r>
          </a:p>
          <a:p>
            <a:r>
              <a:rPr lang="fr-CA"/>
              <a:t>First phase of the installation </a:t>
            </a:r>
            <a:r>
              <a:rPr lang="fr-CA" err="1"/>
              <a:t>is</a:t>
            </a:r>
            <a:r>
              <a:rPr lang="fr-CA"/>
              <a:t> to partition and </a:t>
            </a:r>
            <a:r>
              <a:rPr lang="fr-CA" i="1"/>
              <a:t>format</a:t>
            </a:r>
            <a:r>
              <a:rPr lang="fr-CA"/>
              <a:t> the </a:t>
            </a:r>
            <a:r>
              <a:rPr lang="fr-CA" i="1"/>
              <a:t>hard drive</a:t>
            </a:r>
          </a:p>
          <a:p>
            <a:r>
              <a:rPr lang="fr-CA"/>
              <a:t>The OS has to </a:t>
            </a:r>
            <a:r>
              <a:rPr lang="fr-CA" err="1"/>
              <a:t>be</a:t>
            </a:r>
            <a:r>
              <a:rPr lang="fr-CA"/>
              <a:t> in the </a:t>
            </a:r>
            <a:r>
              <a:rPr lang="fr-CA" i="1"/>
              <a:t>partition tables </a:t>
            </a:r>
            <a:r>
              <a:rPr lang="fr-CA"/>
              <a:t>and </a:t>
            </a:r>
            <a:r>
              <a:rPr lang="fr-CA" err="1"/>
              <a:t>be</a:t>
            </a:r>
            <a:r>
              <a:rPr lang="fr-CA"/>
              <a:t> </a:t>
            </a:r>
            <a:r>
              <a:rPr lang="fr-CA" err="1"/>
              <a:t>loaded</a:t>
            </a:r>
            <a:r>
              <a:rPr lang="fr-CA"/>
              <a:t> by the </a:t>
            </a:r>
            <a:r>
              <a:rPr lang="fr-CA" i="1"/>
              <a:t>boot loader </a:t>
            </a:r>
            <a:r>
              <a:rPr lang="fr-CA" err="1"/>
              <a:t>so</a:t>
            </a:r>
            <a:r>
              <a:rPr lang="fr-CA"/>
              <a:t> </a:t>
            </a:r>
            <a:r>
              <a:rPr lang="fr-CA" err="1"/>
              <a:t>that</a:t>
            </a:r>
            <a:r>
              <a:rPr lang="fr-CA"/>
              <a:t> the BIOS </a:t>
            </a:r>
            <a:r>
              <a:rPr lang="fr-CA" err="1"/>
              <a:t>knows</a:t>
            </a:r>
            <a:r>
              <a:rPr lang="fr-CA"/>
              <a:t> how to boot </a:t>
            </a:r>
            <a:r>
              <a:rPr lang="fr-CA" err="1"/>
              <a:t>it</a:t>
            </a:r>
            <a:r>
              <a:rPr lang="fr-CA"/>
              <a:t>. </a:t>
            </a:r>
          </a:p>
          <a:p>
            <a:r>
              <a:rPr lang="fr-CA"/>
              <a:t>Very large files.</a:t>
            </a:r>
          </a:p>
          <a:p>
            <a:endParaRPr lang="fr-CA"/>
          </a:p>
        </p:txBody>
      </p:sp>
    </p:spTree>
    <p:extLst>
      <p:ext uri="{BB962C8B-B14F-4D97-AF65-F5344CB8AC3E}">
        <p14:creationId xmlns:p14="http://schemas.microsoft.com/office/powerpoint/2010/main" val="6725227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4966B-284F-0EB7-29B8-8DB92ACAEB26}"/>
              </a:ext>
            </a:extLst>
          </p:cNvPr>
          <p:cNvSpPr>
            <a:spLocks noGrp="1"/>
          </p:cNvSpPr>
          <p:nvPr>
            <p:ph type="title"/>
          </p:nvPr>
        </p:nvSpPr>
        <p:spPr/>
        <p:txBody>
          <a:bodyPr/>
          <a:lstStyle/>
          <a:p>
            <a:r>
              <a:rPr lang="fr-CA"/>
              <a:t>Bootable USB stick – </a:t>
            </a:r>
            <a:r>
              <a:rPr lang="fr-CA" err="1"/>
              <a:t>Reminder</a:t>
            </a:r>
            <a:r>
              <a:rPr lang="fr-CA"/>
              <a:t> </a:t>
            </a:r>
            <a:r>
              <a:rPr lang="fr-CA" err="1"/>
              <a:t>Lab</a:t>
            </a:r>
            <a:r>
              <a:rPr lang="fr-CA"/>
              <a:t> 3</a:t>
            </a:r>
          </a:p>
        </p:txBody>
      </p:sp>
      <p:sp>
        <p:nvSpPr>
          <p:cNvPr id="3" name="Text Placeholder 2">
            <a:extLst>
              <a:ext uri="{FF2B5EF4-FFF2-40B4-BE49-F238E27FC236}">
                <a16:creationId xmlns:a16="http://schemas.microsoft.com/office/drawing/2014/main" id="{5A055217-1418-1F62-BBA5-272ED87DEDBF}"/>
              </a:ext>
            </a:extLst>
          </p:cNvPr>
          <p:cNvSpPr>
            <a:spLocks noGrp="1"/>
          </p:cNvSpPr>
          <p:nvPr>
            <p:ph type="body" idx="1"/>
          </p:nvPr>
        </p:nvSpPr>
        <p:spPr/>
        <p:txBody>
          <a:bodyPr/>
          <a:lstStyle/>
          <a:p>
            <a:r>
              <a:rPr lang="fr-CA" err="1"/>
              <a:t>Using</a:t>
            </a:r>
            <a:r>
              <a:rPr lang="fr-CA"/>
              <a:t> </a:t>
            </a:r>
            <a:r>
              <a:rPr lang="fr-CA" err="1"/>
              <a:t>Ventoy</a:t>
            </a:r>
            <a:r>
              <a:rPr lang="fr-CA"/>
              <a:t> </a:t>
            </a:r>
            <a:r>
              <a:rPr lang="fr-CA" err="1"/>
              <a:t>allows</a:t>
            </a:r>
            <a:r>
              <a:rPr lang="fr-CA"/>
              <a:t> us to « </a:t>
            </a:r>
            <a:r>
              <a:rPr lang="fr-CA" err="1"/>
              <a:t>burn</a:t>
            </a:r>
            <a:r>
              <a:rPr lang="fr-CA"/>
              <a:t> » an iso file on </a:t>
            </a:r>
            <a:r>
              <a:rPr lang="fr-CA" err="1"/>
              <a:t>any</a:t>
            </a:r>
            <a:r>
              <a:rPr lang="fr-CA"/>
              <a:t> USB stick </a:t>
            </a:r>
            <a:r>
              <a:rPr lang="fr-CA" err="1"/>
              <a:t>with</a:t>
            </a:r>
            <a:r>
              <a:rPr lang="fr-CA"/>
              <a:t> </a:t>
            </a:r>
            <a:r>
              <a:rPr lang="fr-CA" err="1"/>
              <a:t>enough</a:t>
            </a:r>
            <a:r>
              <a:rPr lang="fr-CA"/>
              <a:t> </a:t>
            </a:r>
            <a:r>
              <a:rPr lang="fr-CA" err="1"/>
              <a:t>capacity</a:t>
            </a:r>
            <a:r>
              <a:rPr lang="fr-CA"/>
              <a:t> (boot </a:t>
            </a:r>
            <a:r>
              <a:rPr lang="fr-CA" err="1"/>
              <a:t>from</a:t>
            </a:r>
            <a:r>
              <a:rPr lang="fr-CA"/>
              <a:t> </a:t>
            </a:r>
            <a:r>
              <a:rPr lang="fr-CA" err="1"/>
              <a:t>everything</a:t>
            </a:r>
            <a:r>
              <a:rPr lang="fr-CA"/>
              <a:t>)</a:t>
            </a:r>
          </a:p>
          <a:p>
            <a:r>
              <a:rPr lang="fr-CA" err="1"/>
              <a:t>We</a:t>
            </a:r>
            <a:r>
              <a:rPr lang="fr-CA"/>
              <a:t> can </a:t>
            </a:r>
            <a:r>
              <a:rPr lang="fr-CA" err="1"/>
              <a:t>even</a:t>
            </a:r>
            <a:r>
              <a:rPr lang="fr-CA"/>
              <a:t> use multiple ISO files on a single stick</a:t>
            </a:r>
          </a:p>
          <a:p>
            <a:r>
              <a:rPr lang="en-US"/>
              <a:t>Prior to installation, you have to setup the computer BIOS/UIEF to boot from the proper device. (e.g. USB or DVD)</a:t>
            </a:r>
          </a:p>
          <a:p>
            <a:pPr marL="38100" indent="0">
              <a:buNone/>
            </a:pPr>
            <a:endParaRPr lang="fr-CA"/>
          </a:p>
          <a:p>
            <a:pPr marL="38100" indent="0">
              <a:buNone/>
            </a:pPr>
            <a:endParaRPr lang="fr-CA"/>
          </a:p>
        </p:txBody>
      </p:sp>
    </p:spTree>
    <p:extLst>
      <p:ext uri="{BB962C8B-B14F-4D97-AF65-F5344CB8AC3E}">
        <p14:creationId xmlns:p14="http://schemas.microsoft.com/office/powerpoint/2010/main" val="31924556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200C3-C94F-F5A5-B098-AE4314FF882F}"/>
              </a:ext>
            </a:extLst>
          </p:cNvPr>
          <p:cNvSpPr>
            <a:spLocks noGrp="1"/>
          </p:cNvSpPr>
          <p:nvPr>
            <p:ph type="title"/>
          </p:nvPr>
        </p:nvSpPr>
        <p:spPr/>
        <p:txBody>
          <a:bodyPr/>
          <a:lstStyle/>
          <a:p>
            <a:r>
              <a:rPr lang="fr-CA" err="1"/>
              <a:t>Booting</a:t>
            </a:r>
            <a:r>
              <a:rPr lang="fr-CA"/>
              <a:t> </a:t>
            </a:r>
            <a:r>
              <a:rPr lang="fr-CA" err="1"/>
              <a:t>from</a:t>
            </a:r>
            <a:r>
              <a:rPr lang="fr-CA"/>
              <a:t> the Network</a:t>
            </a:r>
          </a:p>
        </p:txBody>
      </p:sp>
      <p:sp>
        <p:nvSpPr>
          <p:cNvPr id="3" name="Text Placeholder 2">
            <a:extLst>
              <a:ext uri="{FF2B5EF4-FFF2-40B4-BE49-F238E27FC236}">
                <a16:creationId xmlns:a16="http://schemas.microsoft.com/office/drawing/2014/main" id="{9A81DEBE-6915-DEA7-4122-1E4CC1718960}"/>
              </a:ext>
            </a:extLst>
          </p:cNvPr>
          <p:cNvSpPr>
            <a:spLocks noGrp="1"/>
          </p:cNvSpPr>
          <p:nvPr>
            <p:ph type="body" idx="1"/>
          </p:nvPr>
        </p:nvSpPr>
        <p:spPr/>
        <p:txBody>
          <a:bodyPr/>
          <a:lstStyle/>
          <a:p>
            <a:r>
              <a:rPr lang="fr-CA"/>
              <a:t>PXE: Pre-boot </a:t>
            </a:r>
            <a:r>
              <a:rPr lang="fr-CA" err="1"/>
              <a:t>Execution</a:t>
            </a:r>
            <a:r>
              <a:rPr lang="fr-CA"/>
              <a:t> </a:t>
            </a:r>
            <a:r>
              <a:rPr lang="fr-CA" err="1"/>
              <a:t>Environment</a:t>
            </a:r>
            <a:endParaRPr lang="fr-CA"/>
          </a:p>
          <a:p>
            <a:r>
              <a:rPr lang="fr-CA"/>
              <a:t>Apple </a:t>
            </a:r>
            <a:r>
              <a:rPr lang="fr-CA" err="1"/>
              <a:t>NetBoot</a:t>
            </a:r>
            <a:endParaRPr lang="fr-CA"/>
          </a:p>
          <a:p>
            <a:r>
              <a:rPr lang="fr-CA" err="1"/>
              <a:t>From</a:t>
            </a:r>
            <a:r>
              <a:rPr lang="fr-CA"/>
              <a:t> the system setup (CMOS) and </a:t>
            </a:r>
            <a:r>
              <a:rPr lang="fr-CA" err="1"/>
              <a:t>specify</a:t>
            </a:r>
            <a:r>
              <a:rPr lang="fr-CA"/>
              <a:t> the server </a:t>
            </a:r>
            <a:r>
              <a:rPr lang="fr-CA" err="1"/>
              <a:t>from</a:t>
            </a:r>
            <a:r>
              <a:rPr lang="fr-CA"/>
              <a:t> </a:t>
            </a:r>
            <a:r>
              <a:rPr lang="fr-CA" err="1"/>
              <a:t>where</a:t>
            </a:r>
            <a:r>
              <a:rPr lang="fr-CA"/>
              <a:t> to boot </a:t>
            </a:r>
          </a:p>
          <a:p>
            <a:r>
              <a:rPr lang="fr-CA" err="1"/>
              <a:t>Those</a:t>
            </a:r>
            <a:r>
              <a:rPr lang="fr-CA"/>
              <a:t> computers </a:t>
            </a:r>
            <a:r>
              <a:rPr lang="fr-CA" err="1"/>
              <a:t>don`t</a:t>
            </a:r>
            <a:r>
              <a:rPr lang="fr-CA"/>
              <a:t> </a:t>
            </a:r>
            <a:r>
              <a:rPr lang="fr-CA" err="1"/>
              <a:t>need</a:t>
            </a:r>
            <a:r>
              <a:rPr lang="fr-CA"/>
              <a:t> a hard drive Windows </a:t>
            </a:r>
            <a:r>
              <a:rPr lang="fr-CA" err="1"/>
              <a:t>is</a:t>
            </a:r>
            <a:r>
              <a:rPr lang="fr-CA"/>
              <a:t> </a:t>
            </a:r>
            <a:r>
              <a:rPr lang="fr-CA" err="1"/>
              <a:t>installed</a:t>
            </a:r>
            <a:r>
              <a:rPr lang="fr-CA"/>
              <a:t> on a </a:t>
            </a:r>
            <a:r>
              <a:rPr lang="fr-CA" err="1"/>
              <a:t>remote</a:t>
            </a:r>
            <a:r>
              <a:rPr lang="fr-CA"/>
              <a:t> server. </a:t>
            </a:r>
          </a:p>
          <a:p>
            <a:r>
              <a:rPr lang="fr-CA"/>
              <a:t>Out of scope for </a:t>
            </a:r>
            <a:r>
              <a:rPr lang="fr-CA" err="1"/>
              <a:t>this</a:t>
            </a:r>
            <a:r>
              <a:rPr lang="fr-CA"/>
              <a:t> course.</a:t>
            </a:r>
          </a:p>
          <a:p>
            <a:pPr marL="38100" indent="0">
              <a:buNone/>
            </a:pPr>
            <a:endParaRPr lang="fr-CA"/>
          </a:p>
        </p:txBody>
      </p:sp>
    </p:spTree>
    <p:extLst>
      <p:ext uri="{BB962C8B-B14F-4D97-AF65-F5344CB8AC3E}">
        <p14:creationId xmlns:p14="http://schemas.microsoft.com/office/powerpoint/2010/main" val="357716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lt1"/>
              </a:buClr>
              <a:buSzPts val="3600"/>
              <a:buFont typeface="Quattrocento Sans"/>
              <a:buNone/>
            </a:pPr>
            <a:r>
              <a:rPr lang="en-US"/>
              <a:t>Clean Installation</a:t>
            </a:r>
            <a:endParaRPr/>
          </a:p>
        </p:txBody>
      </p:sp>
      <p:sp>
        <p:nvSpPr>
          <p:cNvPr id="326" name="Google Shape;32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 </a:t>
            </a:r>
            <a:r>
              <a:rPr lang="en-US" i="1">
                <a:solidFill>
                  <a:srgbClr val="0055A4"/>
                </a:solidFill>
              </a:rPr>
              <a:t>clean installation </a:t>
            </a:r>
            <a:r>
              <a:rPr lang="en-US"/>
              <a:t>is an installation where the target disk partition is erased prior to actual installation.</a:t>
            </a:r>
            <a:endParaRPr/>
          </a:p>
          <a:p>
            <a:pPr marL="228600" lvl="0" indent="-228600" algn="l" rtl="0">
              <a:lnSpc>
                <a:spcPct val="90000"/>
              </a:lnSpc>
              <a:spcBef>
                <a:spcPts val="900"/>
              </a:spcBef>
              <a:spcAft>
                <a:spcPts val="0"/>
              </a:spcAft>
              <a:buClr>
                <a:srgbClr val="7F7F7F"/>
              </a:buClr>
              <a:buSzPts val="3000"/>
              <a:buChar char="•"/>
            </a:pPr>
            <a:r>
              <a:rPr lang="en-US"/>
              <a:t>A clean installation should be carried out:</a:t>
            </a:r>
            <a:endParaRPr/>
          </a:p>
          <a:p>
            <a:pPr marL="685800" lvl="1" indent="-228600" algn="l" rtl="0">
              <a:lnSpc>
                <a:spcPct val="90000"/>
              </a:lnSpc>
              <a:spcBef>
                <a:spcPts val="780"/>
              </a:spcBef>
              <a:spcAft>
                <a:spcPts val="0"/>
              </a:spcAft>
              <a:buClr>
                <a:srgbClr val="7F7F7F"/>
              </a:buClr>
              <a:buSzPts val="2600"/>
              <a:buChar char="•"/>
            </a:pPr>
            <a:r>
              <a:rPr lang="en-US"/>
              <a:t>When a computer is passed from one person to another.</a:t>
            </a:r>
            <a:endParaRPr/>
          </a:p>
          <a:p>
            <a:pPr marL="685800" lvl="1" indent="-228600" algn="l" rtl="0">
              <a:lnSpc>
                <a:spcPct val="90000"/>
              </a:lnSpc>
              <a:spcBef>
                <a:spcPts val="780"/>
              </a:spcBef>
              <a:spcAft>
                <a:spcPts val="0"/>
              </a:spcAft>
              <a:buClr>
                <a:srgbClr val="7F7F7F"/>
              </a:buClr>
              <a:buSzPts val="2600"/>
              <a:buChar char="•"/>
            </a:pPr>
            <a:r>
              <a:rPr lang="en-US"/>
              <a:t>When the OS that was installed is corrupt.</a:t>
            </a:r>
            <a:endParaRPr/>
          </a:p>
          <a:p>
            <a:pPr marL="685800" lvl="1" indent="-228600" algn="l" rtl="0">
              <a:lnSpc>
                <a:spcPct val="90000"/>
              </a:lnSpc>
              <a:spcBef>
                <a:spcPts val="780"/>
              </a:spcBef>
              <a:spcAft>
                <a:spcPts val="0"/>
              </a:spcAft>
              <a:buClr>
                <a:srgbClr val="7F7F7F"/>
              </a:buClr>
              <a:buSzPts val="2600"/>
              <a:buChar char="•"/>
            </a:pPr>
            <a:r>
              <a:rPr lang="en-US"/>
              <a:t>When the primary hard drive has been replaced.</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A clean installation often succeeds where an unclean installation may fail.  WHY?</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914DC-E632-34B0-4E80-D79C9F1A5659}"/>
              </a:ext>
            </a:extLst>
          </p:cNvPr>
          <p:cNvSpPr>
            <a:spLocks noGrp="1"/>
          </p:cNvSpPr>
          <p:nvPr>
            <p:ph type="title"/>
          </p:nvPr>
        </p:nvSpPr>
        <p:spPr/>
        <p:txBody>
          <a:bodyPr/>
          <a:lstStyle/>
          <a:p>
            <a:r>
              <a:rPr lang="fr-CA"/>
              <a:t>Windows </a:t>
            </a:r>
            <a:r>
              <a:rPr lang="fr-CA" err="1"/>
              <a:t>Recovery</a:t>
            </a:r>
            <a:r>
              <a:rPr lang="fr-CA"/>
              <a:t> </a:t>
            </a:r>
            <a:r>
              <a:rPr lang="fr-CA" err="1"/>
              <a:t>Environment</a:t>
            </a:r>
            <a:r>
              <a:rPr lang="fr-CA"/>
              <a:t> (</a:t>
            </a:r>
            <a:r>
              <a:rPr lang="fr-CA" err="1"/>
              <a:t>WinRe</a:t>
            </a:r>
            <a:r>
              <a:rPr lang="fr-CA"/>
              <a:t>)</a:t>
            </a:r>
          </a:p>
        </p:txBody>
      </p:sp>
      <p:sp>
        <p:nvSpPr>
          <p:cNvPr id="3" name="Text Placeholder 2">
            <a:extLst>
              <a:ext uri="{FF2B5EF4-FFF2-40B4-BE49-F238E27FC236}">
                <a16:creationId xmlns:a16="http://schemas.microsoft.com/office/drawing/2014/main" id="{CE0A1E33-C633-419A-F784-820A4053A47A}"/>
              </a:ext>
            </a:extLst>
          </p:cNvPr>
          <p:cNvSpPr>
            <a:spLocks noGrp="1"/>
          </p:cNvSpPr>
          <p:nvPr>
            <p:ph type="body" idx="1"/>
          </p:nvPr>
        </p:nvSpPr>
        <p:spPr/>
        <p:txBody>
          <a:bodyPr/>
          <a:lstStyle/>
          <a:p>
            <a:r>
              <a:rPr lang="en-US" sz="3200">
                <a:latin typeface="Calibri" panose="020F0502020204030204" pitchFamily="34" charset="0"/>
                <a:ea typeface="Calibri" panose="020F0502020204030204" pitchFamily="34" charset="0"/>
                <a:cs typeface="Times New Roman" panose="02020603050405020304" pitchFamily="18" charset="0"/>
              </a:rPr>
              <a:t>R</a:t>
            </a:r>
            <a:r>
              <a:rPr lang="en-US" sz="3200">
                <a:effectLst/>
                <a:latin typeface="Calibri" panose="020F0502020204030204" pitchFamily="34" charset="0"/>
                <a:ea typeface="Calibri" panose="020F0502020204030204" pitchFamily="34" charset="0"/>
                <a:cs typeface="Times New Roman" panose="02020603050405020304" pitchFamily="18" charset="0"/>
              </a:rPr>
              <a:t>ecovery environment that can repair common causes of unbootable operating systems.</a:t>
            </a:r>
          </a:p>
          <a:p>
            <a:r>
              <a:rPr lang="en-US" sz="3200">
                <a:effectLst/>
                <a:latin typeface="Calibri" panose="020F0502020204030204" pitchFamily="34" charset="0"/>
                <a:ea typeface="Calibri" panose="020F0502020204030204" pitchFamily="34" charset="0"/>
                <a:cs typeface="Times New Roman" panose="02020603050405020304" pitchFamily="18" charset="0"/>
              </a:rPr>
              <a:t>WinRE is very similar to the Windows Preinstallation Environment (the tool used to install windows)</a:t>
            </a:r>
          </a:p>
          <a:p>
            <a:r>
              <a:rPr lang="en-US" sz="3200">
                <a:effectLst/>
                <a:latin typeface="Calibri" panose="020F0502020204030204" pitchFamily="34" charset="0"/>
                <a:ea typeface="Calibri" panose="020F0502020204030204" pitchFamily="34" charset="0"/>
                <a:cs typeface="Times New Roman" panose="02020603050405020304" pitchFamily="18" charset="0"/>
              </a:rPr>
              <a:t>WinRE comes pre-loaded into Windows 10. </a:t>
            </a:r>
          </a:p>
          <a:p>
            <a:r>
              <a:rPr lang="en-US" sz="3200">
                <a:solidFill>
                  <a:srgbClr val="FF0000"/>
                </a:solidFill>
                <a:latin typeface="Calibri" panose="020F0502020204030204" pitchFamily="34" charset="0"/>
                <a:ea typeface="Calibri" panose="020F0502020204030204" pitchFamily="34" charset="0"/>
                <a:cs typeface="Times New Roman" panose="02020603050405020304" pitchFamily="18" charset="0"/>
              </a:rPr>
              <a:t>Topic of the upcoming lab</a:t>
            </a:r>
            <a:endParaRPr lang="fr-CA">
              <a:solidFill>
                <a:srgbClr val="FF0000"/>
              </a:solidFill>
            </a:endParaRPr>
          </a:p>
        </p:txBody>
      </p:sp>
    </p:spTree>
    <p:extLst>
      <p:ext uri="{BB962C8B-B14F-4D97-AF65-F5344CB8AC3E}">
        <p14:creationId xmlns:p14="http://schemas.microsoft.com/office/powerpoint/2010/main" val="344841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B907A-91D3-6F4F-334D-0A0611F7FA35}"/>
              </a:ext>
            </a:extLst>
          </p:cNvPr>
          <p:cNvSpPr>
            <a:spLocks noGrp="1"/>
          </p:cNvSpPr>
          <p:nvPr>
            <p:ph type="title"/>
          </p:nvPr>
        </p:nvSpPr>
        <p:spPr/>
        <p:txBody>
          <a:bodyPr/>
          <a:lstStyle/>
          <a:p>
            <a:r>
              <a:rPr lang="en-US"/>
              <a:t>Windows Recovery Environment (WinRE) </a:t>
            </a:r>
            <a:endParaRPr lang="fr-CA"/>
          </a:p>
        </p:txBody>
      </p:sp>
      <p:sp>
        <p:nvSpPr>
          <p:cNvPr id="3" name="Text Placeholder 2">
            <a:extLst>
              <a:ext uri="{FF2B5EF4-FFF2-40B4-BE49-F238E27FC236}">
                <a16:creationId xmlns:a16="http://schemas.microsoft.com/office/drawing/2014/main" id="{650AA647-3AFB-72F0-A7B7-7100B0EFB04E}"/>
              </a:ext>
            </a:extLst>
          </p:cNvPr>
          <p:cNvSpPr>
            <a:spLocks noGrp="1"/>
          </p:cNvSpPr>
          <p:nvPr>
            <p:ph type="body" idx="1"/>
          </p:nvPr>
        </p:nvSpPr>
        <p:spPr/>
        <p:txBody>
          <a:bodyPr/>
          <a:lstStyle/>
          <a:p>
            <a:r>
              <a:rPr lang="en-US" sz="3200">
                <a:effectLst/>
                <a:latin typeface="Calibri" panose="020F0502020204030204" pitchFamily="34" charset="0"/>
                <a:ea typeface="Calibri" panose="020F0502020204030204" pitchFamily="34" charset="0"/>
                <a:cs typeface="Times New Roman" panose="02020603050405020304" pitchFamily="18" charset="0"/>
              </a:rPr>
              <a:t>Windows RE starts automatically if it detects any of the following issues: </a:t>
            </a:r>
          </a:p>
          <a:p>
            <a:pPr marL="800100" lvl="1" indent="-342900" algn="just">
              <a:lnSpc>
                <a:spcPct val="107000"/>
              </a:lnSpc>
              <a:spcBef>
                <a:spcPts val="0"/>
              </a:spcBef>
              <a:buFont typeface="Calibri" panose="020F0502020204030204" pitchFamily="34" charset="0"/>
              <a:buChar char="-"/>
            </a:pPr>
            <a:r>
              <a:rPr lang="en-US" sz="2800">
                <a:effectLst/>
                <a:latin typeface="Calibri" panose="020F0502020204030204" pitchFamily="34" charset="0"/>
                <a:ea typeface="Calibri" panose="020F0502020204030204" pitchFamily="34" charset="0"/>
                <a:cs typeface="Times New Roman" panose="02020603050405020304" pitchFamily="18" charset="0"/>
              </a:rPr>
              <a:t>Two consecutive failed attempts to start Windows. </a:t>
            </a:r>
            <a:endParaRPr lang="fr-CA" sz="2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buFont typeface="Calibri" panose="020F0502020204030204" pitchFamily="34" charset="0"/>
              <a:buChar char="-"/>
            </a:pPr>
            <a:r>
              <a:rPr lang="en-US" sz="2800">
                <a:effectLst/>
                <a:latin typeface="Calibri" panose="020F0502020204030204" pitchFamily="34" charset="0"/>
                <a:ea typeface="Calibri" panose="020F0502020204030204" pitchFamily="34" charset="0"/>
                <a:cs typeface="Times New Roman" panose="02020603050405020304" pitchFamily="18" charset="0"/>
              </a:rPr>
              <a:t>Two consecutive unexpected shutdowns that occur within two minutes of boot completion.</a:t>
            </a:r>
            <a:endParaRPr lang="fr-CA" sz="280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07000"/>
              </a:lnSpc>
              <a:spcBef>
                <a:spcPts val="0"/>
              </a:spcBef>
              <a:spcAft>
                <a:spcPts val="800"/>
              </a:spcAft>
              <a:buFont typeface="Calibri" panose="020F0502020204030204" pitchFamily="34" charset="0"/>
              <a:buChar char="-"/>
            </a:pPr>
            <a:r>
              <a:rPr lang="en-US" sz="2800">
                <a:effectLst/>
                <a:latin typeface="Calibri" panose="020F0502020204030204" pitchFamily="34" charset="0"/>
                <a:ea typeface="Calibri" panose="020F0502020204030204" pitchFamily="34" charset="0"/>
                <a:cs typeface="Times New Roman" panose="02020603050405020304" pitchFamily="18" charset="0"/>
              </a:rPr>
              <a:t>Two consecutive system reboots within two minutes of boot completion.</a:t>
            </a:r>
            <a:endParaRPr lang="fr-CA" sz="2800">
              <a:effectLst/>
              <a:latin typeface="Calibri" panose="020F0502020204030204" pitchFamily="34" charset="0"/>
              <a:ea typeface="Calibri" panose="020F0502020204030204" pitchFamily="34" charset="0"/>
              <a:cs typeface="Times New Roman" panose="02020603050405020304" pitchFamily="18" charset="0"/>
            </a:endParaRPr>
          </a:p>
          <a:p>
            <a:endParaRPr lang="fr-CA"/>
          </a:p>
        </p:txBody>
      </p:sp>
    </p:spTree>
    <p:extLst>
      <p:ext uri="{BB962C8B-B14F-4D97-AF65-F5344CB8AC3E}">
        <p14:creationId xmlns:p14="http://schemas.microsoft.com/office/powerpoint/2010/main" val="1920933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1"/>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After OS Installation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85EB-3B3B-9239-0E56-886CBD1D2A4E}"/>
              </a:ext>
            </a:extLst>
          </p:cNvPr>
          <p:cNvSpPr>
            <a:spLocks noGrp="1"/>
          </p:cNvSpPr>
          <p:nvPr>
            <p:ph type="title"/>
          </p:nvPr>
        </p:nvSpPr>
        <p:spPr/>
        <p:txBody>
          <a:bodyPr/>
          <a:lstStyle/>
          <a:p>
            <a:r>
              <a:rPr lang="en-US"/>
              <a:t>Windows 2.X</a:t>
            </a:r>
            <a:endParaRPr lang="fr-CA"/>
          </a:p>
        </p:txBody>
      </p:sp>
      <p:sp>
        <p:nvSpPr>
          <p:cNvPr id="3" name="Text Placeholder 2">
            <a:extLst>
              <a:ext uri="{FF2B5EF4-FFF2-40B4-BE49-F238E27FC236}">
                <a16:creationId xmlns:a16="http://schemas.microsoft.com/office/drawing/2014/main" id="{B383211F-E536-BDDF-3489-52E468606E57}"/>
              </a:ext>
            </a:extLst>
          </p:cNvPr>
          <p:cNvSpPr>
            <a:spLocks noGrp="1"/>
          </p:cNvSpPr>
          <p:nvPr>
            <p:ph type="body" idx="1"/>
          </p:nvPr>
        </p:nvSpPr>
        <p:spPr>
          <a:xfrm>
            <a:off x="838200" y="1825625"/>
            <a:ext cx="7134726" cy="4351338"/>
          </a:xfrm>
        </p:spPr>
        <p:txBody>
          <a:bodyPr/>
          <a:lstStyle/>
          <a:p>
            <a:r>
              <a:rPr lang="en-US"/>
              <a:t>Came out in 1987</a:t>
            </a:r>
          </a:p>
          <a:p>
            <a:r>
              <a:rPr lang="en-US"/>
              <a:t>Could manage multiple tasks at once </a:t>
            </a:r>
          </a:p>
          <a:p>
            <a:r>
              <a:rPr lang="en-US"/>
              <a:t>Supports Multiple windows on top of </a:t>
            </a:r>
            <a:r>
              <a:rPr lang="en-US" err="1"/>
              <a:t>eachother</a:t>
            </a:r>
            <a:r>
              <a:rPr lang="en-US"/>
              <a:t> (which later becomes the desktop)</a:t>
            </a:r>
          </a:p>
          <a:p>
            <a:endParaRPr lang="en-US"/>
          </a:p>
          <a:p>
            <a:r>
              <a:rPr lang="en-US"/>
              <a:t>Installed using 2 floppy drives</a:t>
            </a:r>
          </a:p>
          <a:p>
            <a:endParaRPr lang="fr-CA"/>
          </a:p>
        </p:txBody>
      </p:sp>
      <p:pic>
        <p:nvPicPr>
          <p:cNvPr id="1026" name="Picture 2" descr="Image illustrative de l’article Windows 2.x">
            <a:extLst>
              <a:ext uri="{FF2B5EF4-FFF2-40B4-BE49-F238E27FC236}">
                <a16:creationId xmlns:a16="http://schemas.microsoft.com/office/drawing/2014/main" id="{B1AAD838-43FD-BB9D-11DA-8346A896E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353" y="2364456"/>
            <a:ext cx="2667000" cy="4286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indows 2.03">
            <a:extLst>
              <a:ext uri="{FF2B5EF4-FFF2-40B4-BE49-F238E27FC236}">
                <a16:creationId xmlns:a16="http://schemas.microsoft.com/office/drawing/2014/main" id="{6922A6A0-9B00-455C-3C35-4CFC28FB6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6293" y="3205162"/>
            <a:ext cx="3967507" cy="2971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8681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After OS Installation – What is next?</a:t>
            </a:r>
            <a:endParaRPr/>
          </a:p>
        </p:txBody>
      </p:sp>
      <p:sp>
        <p:nvSpPr>
          <p:cNvPr id="195" name="Google Shape;195;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ts val="3000"/>
              <a:buChar char="•"/>
            </a:pPr>
            <a:r>
              <a:rPr lang="en-US"/>
              <a:t>What should be done after finishing an OS installation?</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 Update Device Drivers (if needed)</a:t>
            </a:r>
            <a:endParaRPr/>
          </a:p>
          <a:p>
            <a:pPr marL="1143000" lvl="2" indent="-228600" algn="l" rtl="0">
              <a:lnSpc>
                <a:spcPct val="90000"/>
              </a:lnSpc>
              <a:spcBef>
                <a:spcPts val="600"/>
              </a:spcBef>
              <a:spcAft>
                <a:spcPts val="0"/>
              </a:spcAft>
              <a:buClr>
                <a:srgbClr val="7F7F7F"/>
              </a:buClr>
              <a:buSzPts val="2000"/>
              <a:buChar char="•"/>
            </a:pPr>
            <a:r>
              <a:rPr lang="en-US"/>
              <a:t>Network cards driver: to be able to connect to the network/internet.</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Update computer operational information:</a:t>
            </a:r>
            <a:endParaRPr/>
          </a:p>
          <a:p>
            <a:pPr marL="1143000" lvl="2" indent="-228600" algn="l" rtl="0">
              <a:lnSpc>
                <a:spcPct val="90000"/>
              </a:lnSpc>
              <a:spcBef>
                <a:spcPts val="600"/>
              </a:spcBef>
              <a:spcAft>
                <a:spcPts val="0"/>
              </a:spcAft>
              <a:buClr>
                <a:srgbClr val="7F7F7F"/>
              </a:buClr>
              <a:buSzPts val="2000"/>
              <a:buChar char="•"/>
            </a:pPr>
            <a:r>
              <a:rPr lang="en-US"/>
              <a:t>Set the correct Date, Time and time zone.</a:t>
            </a:r>
            <a:endParaRPr/>
          </a:p>
          <a:p>
            <a:pPr marL="1143000" lvl="2" indent="-228600" algn="l" rtl="0">
              <a:lnSpc>
                <a:spcPct val="90000"/>
              </a:lnSpc>
              <a:spcBef>
                <a:spcPts val="600"/>
              </a:spcBef>
              <a:spcAft>
                <a:spcPts val="0"/>
              </a:spcAft>
              <a:buClr>
                <a:srgbClr val="7F7F7F"/>
              </a:buClr>
              <a:buSzPts val="2000"/>
              <a:buChar char="•"/>
            </a:pPr>
            <a:r>
              <a:rPr lang="en-US"/>
              <a:t>Provide a proper name for the computer.</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Security:</a:t>
            </a:r>
            <a:endParaRPr/>
          </a:p>
          <a:p>
            <a:pPr marL="1143000" lvl="2" indent="-228600" algn="l" rtl="0">
              <a:lnSpc>
                <a:spcPct val="90000"/>
              </a:lnSpc>
              <a:spcBef>
                <a:spcPts val="600"/>
              </a:spcBef>
              <a:spcAft>
                <a:spcPts val="0"/>
              </a:spcAft>
              <a:buClr>
                <a:srgbClr val="7F7F7F"/>
              </a:buClr>
              <a:buSzPts val="2000"/>
              <a:buChar char="•"/>
            </a:pPr>
            <a:r>
              <a:rPr lang="en-US"/>
              <a:t>Install security software: Antivirus</a:t>
            </a:r>
            <a:endParaRPr/>
          </a:p>
          <a:p>
            <a:pPr marL="1143000" lvl="2" indent="-228600" algn="l" rtl="0">
              <a:lnSpc>
                <a:spcPct val="90000"/>
              </a:lnSpc>
              <a:spcBef>
                <a:spcPts val="600"/>
              </a:spcBef>
              <a:spcAft>
                <a:spcPts val="0"/>
              </a:spcAft>
              <a:buClr>
                <a:srgbClr val="7F7F7F"/>
              </a:buClr>
              <a:buSzPts val="2000"/>
              <a:buChar char="•"/>
            </a:pPr>
            <a:r>
              <a:rPr lang="en-US"/>
              <a:t>Update OS: install patches, service packs.</a:t>
            </a:r>
            <a:endParaRPr/>
          </a:p>
          <a:p>
            <a:pPr marL="1143000" lvl="2" indent="-228600" algn="l" rtl="0">
              <a:lnSpc>
                <a:spcPct val="90000"/>
              </a:lnSpc>
              <a:spcBef>
                <a:spcPts val="600"/>
              </a:spcBef>
              <a:spcAft>
                <a:spcPts val="0"/>
              </a:spcAft>
              <a:buClr>
                <a:srgbClr val="7F7F7F"/>
              </a:buClr>
              <a:buSzPts val="2000"/>
              <a:buChar char="•"/>
            </a:pPr>
            <a:r>
              <a:rPr lang="en-US"/>
              <a:t>Setup firewall.</a:t>
            </a:r>
            <a:endParaRPr/>
          </a:p>
          <a:p>
            <a:pPr marL="971550" lvl="1" indent="-514350" algn="l" rtl="0">
              <a:lnSpc>
                <a:spcPct val="90000"/>
              </a:lnSpc>
              <a:spcBef>
                <a:spcPts val="780"/>
              </a:spcBef>
              <a:spcAft>
                <a:spcPts val="0"/>
              </a:spcAft>
              <a:buClr>
                <a:srgbClr val="7F7F7F"/>
              </a:buClr>
              <a:buSzPts val="2600"/>
              <a:buFont typeface="Quattrocento Sans"/>
              <a:buAutoNum type="arabicPeriod"/>
            </a:pPr>
            <a:r>
              <a:rPr lang="en-US"/>
              <a:t>Install required software applications.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DA1F6-45EA-F4F8-C26B-37EE9E73682E}"/>
              </a:ext>
            </a:extLst>
          </p:cNvPr>
          <p:cNvSpPr>
            <a:spLocks noGrp="1"/>
          </p:cNvSpPr>
          <p:nvPr>
            <p:ph type="title"/>
          </p:nvPr>
        </p:nvSpPr>
        <p:spPr/>
        <p:txBody>
          <a:bodyPr/>
          <a:lstStyle/>
          <a:p>
            <a:r>
              <a:rPr lang="fr-CA" dirty="0" err="1"/>
              <a:t>Updating</a:t>
            </a:r>
            <a:r>
              <a:rPr lang="fr-CA" dirty="0"/>
              <a:t> drivers – </a:t>
            </a:r>
            <a:r>
              <a:rPr lang="fr-CA" dirty="0" err="1"/>
              <a:t>Device</a:t>
            </a:r>
            <a:r>
              <a:rPr lang="fr-CA" dirty="0"/>
              <a:t> Manager </a:t>
            </a:r>
          </a:p>
        </p:txBody>
      </p:sp>
      <p:sp>
        <p:nvSpPr>
          <p:cNvPr id="3" name="Text Placeholder 2">
            <a:extLst>
              <a:ext uri="{FF2B5EF4-FFF2-40B4-BE49-F238E27FC236}">
                <a16:creationId xmlns:a16="http://schemas.microsoft.com/office/drawing/2014/main" id="{CD3866BE-A0A4-58F5-9CB5-BDFAEC6C6247}"/>
              </a:ext>
            </a:extLst>
          </p:cNvPr>
          <p:cNvSpPr>
            <a:spLocks noGrp="1"/>
          </p:cNvSpPr>
          <p:nvPr>
            <p:ph type="body" idx="1"/>
          </p:nvPr>
        </p:nvSpPr>
        <p:spPr>
          <a:xfrm>
            <a:off x="838200" y="1825625"/>
            <a:ext cx="5592097" cy="4351338"/>
          </a:xfrm>
        </p:spPr>
        <p:txBody>
          <a:bodyPr>
            <a:normAutofit fontScale="85000" lnSpcReduction="20000"/>
          </a:bodyPr>
          <a:lstStyle/>
          <a:p>
            <a:r>
              <a:rPr lang="en-US" dirty="0"/>
              <a:t>One of the first steps after the installation of windows is to update the drivers.</a:t>
            </a:r>
          </a:p>
          <a:p>
            <a:r>
              <a:rPr lang="fr-CA" dirty="0"/>
              <a:t>Driver </a:t>
            </a:r>
            <a:r>
              <a:rPr lang="fr-CA" dirty="0" err="1"/>
              <a:t>is</a:t>
            </a:r>
            <a:r>
              <a:rPr lang="fr-CA" dirty="0"/>
              <a:t> a Software </a:t>
            </a:r>
            <a:r>
              <a:rPr lang="fr-CA" dirty="0" err="1"/>
              <a:t>allowing</a:t>
            </a:r>
            <a:r>
              <a:rPr lang="fr-CA" dirty="0"/>
              <a:t> the operating system to </a:t>
            </a:r>
            <a:r>
              <a:rPr lang="fr-CA" dirty="0" err="1"/>
              <a:t>communicate</a:t>
            </a:r>
            <a:r>
              <a:rPr lang="fr-CA" dirty="0"/>
              <a:t> to the </a:t>
            </a:r>
            <a:r>
              <a:rPr lang="fr-CA" dirty="0" err="1"/>
              <a:t>various</a:t>
            </a:r>
            <a:r>
              <a:rPr lang="fr-CA" dirty="0"/>
              <a:t> </a:t>
            </a:r>
            <a:r>
              <a:rPr lang="fr-CA" dirty="0" err="1"/>
              <a:t>devices</a:t>
            </a:r>
            <a:r>
              <a:rPr lang="fr-CA" dirty="0"/>
              <a:t> </a:t>
            </a:r>
          </a:p>
          <a:p>
            <a:r>
              <a:rPr lang="en-US" dirty="0"/>
              <a:t>Typically an .exe file installed by an .inf file.</a:t>
            </a:r>
            <a:endParaRPr lang="fr-CA" dirty="0"/>
          </a:p>
          <a:p>
            <a:r>
              <a:rPr lang="fr-CA" dirty="0"/>
              <a:t>If </a:t>
            </a:r>
            <a:r>
              <a:rPr lang="fr-CA" dirty="0" err="1"/>
              <a:t>you</a:t>
            </a:r>
            <a:r>
              <a:rPr lang="fr-CA" dirty="0"/>
              <a:t> </a:t>
            </a:r>
            <a:r>
              <a:rPr lang="fr-CA" dirty="0" err="1"/>
              <a:t>see</a:t>
            </a:r>
            <a:r>
              <a:rPr lang="fr-CA" dirty="0"/>
              <a:t> exclamation marks </a:t>
            </a:r>
            <a:r>
              <a:rPr lang="fr-CA" dirty="0" err="1"/>
              <a:t>this</a:t>
            </a:r>
            <a:r>
              <a:rPr lang="fr-CA" dirty="0"/>
              <a:t> </a:t>
            </a:r>
            <a:r>
              <a:rPr lang="fr-CA" dirty="0" err="1"/>
              <a:t>means</a:t>
            </a:r>
            <a:r>
              <a:rPr lang="fr-CA" dirty="0"/>
              <a:t> </a:t>
            </a:r>
            <a:r>
              <a:rPr lang="fr-CA" dirty="0" err="1"/>
              <a:t>your</a:t>
            </a:r>
            <a:r>
              <a:rPr lang="fr-CA" dirty="0"/>
              <a:t> drivers are not up to date or Windows has a hard time </a:t>
            </a:r>
            <a:r>
              <a:rPr lang="fr-CA" dirty="0" err="1"/>
              <a:t>communicating</a:t>
            </a:r>
            <a:r>
              <a:rPr lang="fr-CA" dirty="0"/>
              <a:t> </a:t>
            </a:r>
            <a:r>
              <a:rPr lang="fr-CA" dirty="0" err="1"/>
              <a:t>with</a:t>
            </a:r>
            <a:r>
              <a:rPr lang="fr-CA" dirty="0"/>
              <a:t> a driver.</a:t>
            </a:r>
          </a:p>
        </p:txBody>
      </p:sp>
      <p:pic>
        <p:nvPicPr>
          <p:cNvPr id="5" name="Picture 4">
            <a:extLst>
              <a:ext uri="{FF2B5EF4-FFF2-40B4-BE49-F238E27FC236}">
                <a16:creationId xmlns:a16="http://schemas.microsoft.com/office/drawing/2014/main" id="{E567C0F9-2702-73DD-5245-12AFA250F04D}"/>
              </a:ext>
            </a:extLst>
          </p:cNvPr>
          <p:cNvPicPr>
            <a:picLocks noChangeAspect="1"/>
          </p:cNvPicPr>
          <p:nvPr/>
        </p:nvPicPr>
        <p:blipFill>
          <a:blip r:embed="rId2"/>
          <a:stretch>
            <a:fillRect/>
          </a:stretch>
        </p:blipFill>
        <p:spPr>
          <a:xfrm>
            <a:off x="6569541" y="1750141"/>
            <a:ext cx="5002354" cy="4701843"/>
          </a:xfrm>
          <a:prstGeom prst="rect">
            <a:avLst/>
          </a:prstGeom>
        </p:spPr>
      </p:pic>
    </p:spTree>
    <p:extLst>
      <p:ext uri="{BB962C8B-B14F-4D97-AF65-F5344CB8AC3E}">
        <p14:creationId xmlns:p14="http://schemas.microsoft.com/office/powerpoint/2010/main" val="30861977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7434-9329-5162-66FC-CE659C3ECF95}"/>
              </a:ext>
            </a:extLst>
          </p:cNvPr>
          <p:cNvSpPr>
            <a:spLocks noGrp="1"/>
          </p:cNvSpPr>
          <p:nvPr>
            <p:ph type="title"/>
          </p:nvPr>
        </p:nvSpPr>
        <p:spPr/>
        <p:txBody>
          <a:bodyPr/>
          <a:lstStyle/>
          <a:p>
            <a:r>
              <a:rPr lang="fr-CA" dirty="0" err="1"/>
              <a:t>Updating</a:t>
            </a:r>
            <a:r>
              <a:rPr lang="fr-CA" dirty="0"/>
              <a:t> drivers – </a:t>
            </a:r>
            <a:r>
              <a:rPr lang="fr-CA" dirty="0" err="1"/>
              <a:t>Device</a:t>
            </a:r>
            <a:r>
              <a:rPr lang="fr-CA" dirty="0"/>
              <a:t> Manager </a:t>
            </a:r>
          </a:p>
        </p:txBody>
      </p:sp>
      <p:sp>
        <p:nvSpPr>
          <p:cNvPr id="3" name="Text Placeholder 2">
            <a:extLst>
              <a:ext uri="{FF2B5EF4-FFF2-40B4-BE49-F238E27FC236}">
                <a16:creationId xmlns:a16="http://schemas.microsoft.com/office/drawing/2014/main" id="{3BF46C1A-C454-C348-E781-AF7424BF2887}"/>
              </a:ext>
            </a:extLst>
          </p:cNvPr>
          <p:cNvSpPr>
            <a:spLocks noGrp="1"/>
          </p:cNvSpPr>
          <p:nvPr>
            <p:ph type="body" idx="1"/>
          </p:nvPr>
        </p:nvSpPr>
        <p:spPr/>
        <p:txBody>
          <a:bodyPr>
            <a:normAutofit lnSpcReduction="10000"/>
          </a:bodyPr>
          <a:lstStyle/>
          <a:p>
            <a:pPr marL="228600" lvl="0" indent="-228600" algn="l" rtl="0">
              <a:lnSpc>
                <a:spcPct val="90000"/>
              </a:lnSpc>
              <a:spcBef>
                <a:spcPts val="0"/>
              </a:spcBef>
              <a:spcAft>
                <a:spcPts val="0"/>
              </a:spcAft>
              <a:buClr>
                <a:srgbClr val="7F7F7F"/>
              </a:buClr>
              <a:buSzPct val="100000"/>
              <a:buChar char="•"/>
            </a:pPr>
            <a:r>
              <a:rPr lang="en-US" dirty="0"/>
              <a:t>A </a:t>
            </a:r>
            <a:r>
              <a:rPr lang="en-US" dirty="0">
                <a:solidFill>
                  <a:srgbClr val="0055A4"/>
                </a:solidFill>
              </a:rPr>
              <a:t>Device Manager</a:t>
            </a:r>
            <a:r>
              <a:rPr lang="en-US" dirty="0"/>
              <a:t> provides the following functionality:</a:t>
            </a:r>
          </a:p>
          <a:p>
            <a:pPr marL="685800" lvl="1" indent="-228600" algn="l" rtl="0">
              <a:lnSpc>
                <a:spcPct val="90000"/>
              </a:lnSpc>
              <a:spcBef>
                <a:spcPts val="722"/>
              </a:spcBef>
              <a:spcAft>
                <a:spcPts val="0"/>
              </a:spcAft>
              <a:buClr>
                <a:srgbClr val="7F7F7F"/>
              </a:buClr>
              <a:buSzPct val="100000"/>
              <a:buChar char="•"/>
            </a:pPr>
            <a:r>
              <a:rPr lang="en-US" dirty="0"/>
              <a:t>Identify the drivers that are installed.</a:t>
            </a:r>
          </a:p>
          <a:p>
            <a:pPr marL="685800" lvl="1" indent="-228600" algn="l" rtl="0">
              <a:lnSpc>
                <a:spcPct val="90000"/>
              </a:lnSpc>
              <a:spcBef>
                <a:spcPts val="722"/>
              </a:spcBef>
              <a:spcAft>
                <a:spcPts val="0"/>
              </a:spcAft>
              <a:buClr>
                <a:srgbClr val="7F7F7F"/>
              </a:buClr>
              <a:buSzPct val="100000"/>
              <a:buChar char="•"/>
            </a:pPr>
            <a:r>
              <a:rPr lang="en-US" dirty="0"/>
              <a:t>Determine whether a piece of hardware and its driver are working.</a:t>
            </a:r>
          </a:p>
          <a:p>
            <a:pPr marL="685800" lvl="1" indent="-228600" algn="l" rtl="0">
              <a:lnSpc>
                <a:spcPct val="90000"/>
              </a:lnSpc>
              <a:spcBef>
                <a:spcPts val="722"/>
              </a:spcBef>
              <a:spcAft>
                <a:spcPts val="0"/>
              </a:spcAft>
              <a:buClr>
                <a:srgbClr val="7F7F7F"/>
              </a:buClr>
              <a:buSzPct val="100000"/>
              <a:buChar char="•"/>
            </a:pPr>
            <a:r>
              <a:rPr lang="en-US" dirty="0"/>
              <a:t>View devices by type, connection or resources.</a:t>
            </a:r>
          </a:p>
          <a:p>
            <a:pPr marL="685800" lvl="1" indent="-228600" algn="l" rtl="0">
              <a:lnSpc>
                <a:spcPct val="90000"/>
              </a:lnSpc>
              <a:spcBef>
                <a:spcPts val="722"/>
              </a:spcBef>
              <a:spcAft>
                <a:spcPts val="0"/>
              </a:spcAft>
              <a:buClr>
                <a:srgbClr val="7F7F7F"/>
              </a:buClr>
              <a:buSzPct val="100000"/>
              <a:buChar char="•"/>
            </a:pPr>
            <a:r>
              <a:rPr lang="en-US" dirty="0"/>
              <a:t>Enable, disable and uninstall devices.</a:t>
            </a:r>
          </a:p>
          <a:p>
            <a:pPr marL="685800" lvl="1" indent="-228600" algn="l" rtl="0">
              <a:lnSpc>
                <a:spcPct val="90000"/>
              </a:lnSpc>
              <a:spcBef>
                <a:spcPts val="722"/>
              </a:spcBef>
              <a:spcAft>
                <a:spcPts val="0"/>
              </a:spcAft>
              <a:buClr>
                <a:srgbClr val="7F7F7F"/>
              </a:buClr>
              <a:buSzPct val="100000"/>
              <a:buChar char="•"/>
            </a:pPr>
            <a:r>
              <a:rPr lang="en-US" dirty="0"/>
              <a:t>Change hardware configuration settings.</a:t>
            </a:r>
          </a:p>
          <a:p>
            <a:pPr marL="685800" lvl="1" indent="-228600" algn="l" rtl="0">
              <a:lnSpc>
                <a:spcPct val="90000"/>
              </a:lnSpc>
              <a:spcBef>
                <a:spcPts val="722"/>
              </a:spcBef>
              <a:spcAft>
                <a:spcPts val="0"/>
              </a:spcAft>
              <a:buClr>
                <a:srgbClr val="7F7F7F"/>
              </a:buClr>
              <a:buSzPct val="100000"/>
              <a:buChar char="•"/>
            </a:pPr>
            <a:r>
              <a:rPr lang="en-US" dirty="0"/>
              <a:t>Install updated drivers.</a:t>
            </a:r>
          </a:p>
          <a:p>
            <a:pPr marL="685800" lvl="1" indent="-228600" algn="l" rtl="0">
              <a:lnSpc>
                <a:spcPct val="90000"/>
              </a:lnSpc>
              <a:spcBef>
                <a:spcPts val="722"/>
              </a:spcBef>
              <a:spcAft>
                <a:spcPts val="0"/>
              </a:spcAft>
              <a:buClr>
                <a:srgbClr val="7F7F7F"/>
              </a:buClr>
              <a:buSzPct val="100000"/>
              <a:buChar char="•"/>
            </a:pPr>
            <a:r>
              <a:rPr lang="en-US" dirty="0"/>
              <a:t>Roll back to the previous version of a driver.</a:t>
            </a:r>
          </a:p>
          <a:p>
            <a:pPr marL="685800" lvl="1" indent="-228600" algn="l" rtl="0">
              <a:lnSpc>
                <a:spcPct val="90000"/>
              </a:lnSpc>
              <a:spcBef>
                <a:spcPts val="722"/>
              </a:spcBef>
              <a:spcAft>
                <a:spcPts val="0"/>
              </a:spcAft>
              <a:buClr>
                <a:srgbClr val="7F7F7F"/>
              </a:buClr>
              <a:buSzPct val="100000"/>
              <a:buChar char="•"/>
            </a:pPr>
            <a:r>
              <a:rPr lang="en-US" dirty="0"/>
              <a:t>Change advanced settings/properties of a device,</a:t>
            </a:r>
          </a:p>
          <a:p>
            <a:pPr marL="685800" lvl="1" indent="-228600" algn="l" rtl="0">
              <a:lnSpc>
                <a:spcPct val="90000"/>
              </a:lnSpc>
              <a:spcBef>
                <a:spcPts val="722"/>
              </a:spcBef>
              <a:spcAft>
                <a:spcPts val="0"/>
              </a:spcAft>
              <a:buClr>
                <a:srgbClr val="7F7F7F"/>
              </a:buClr>
              <a:buSzPct val="100000"/>
              <a:buChar char="•"/>
            </a:pPr>
            <a:r>
              <a:rPr lang="en-US" dirty="0"/>
              <a:t>Show hidden devices</a:t>
            </a:r>
          </a:p>
          <a:p>
            <a:endParaRPr lang="fr-CA" dirty="0"/>
          </a:p>
        </p:txBody>
      </p:sp>
    </p:spTree>
    <p:extLst>
      <p:ext uri="{BB962C8B-B14F-4D97-AF65-F5344CB8AC3E}">
        <p14:creationId xmlns:p14="http://schemas.microsoft.com/office/powerpoint/2010/main" val="779852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Device Manager: Undetected Device</a:t>
            </a:r>
            <a:endParaRPr/>
          </a:p>
        </p:txBody>
      </p:sp>
      <p:pic>
        <p:nvPicPr>
          <p:cNvPr id="220" name="Google Shape;220;p16"/>
          <p:cNvPicPr preferRelativeResize="0"/>
          <p:nvPr/>
        </p:nvPicPr>
        <p:blipFill rotWithShape="1">
          <a:blip r:embed="rId3">
            <a:alphaModFix/>
          </a:blip>
          <a:srcRect r="25075"/>
          <a:stretch/>
        </p:blipFill>
        <p:spPr>
          <a:xfrm>
            <a:off x="213174" y="1401233"/>
            <a:ext cx="5123943" cy="5318226"/>
          </a:xfrm>
          <a:prstGeom prst="rect">
            <a:avLst/>
          </a:prstGeom>
          <a:noFill/>
          <a:ln>
            <a:noFill/>
          </a:ln>
        </p:spPr>
      </p:pic>
      <p:sp>
        <p:nvSpPr>
          <p:cNvPr id="221" name="Google Shape;221;p16"/>
          <p:cNvSpPr/>
          <p:nvPr/>
        </p:nvSpPr>
        <p:spPr>
          <a:xfrm>
            <a:off x="2808936" y="2655500"/>
            <a:ext cx="2831977" cy="1228436"/>
          </a:xfrm>
          <a:prstGeom prst="wedgeRoundRectCallout">
            <a:avLst>
              <a:gd name="adj1" fmla="val -99203"/>
              <a:gd name="adj2" fmla="val 188246"/>
              <a:gd name="adj3" fmla="val 16667"/>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400" b="0" i="0" u="none" strike="noStrike" cap="none" dirty="0">
                <a:solidFill>
                  <a:schemeClr val="dk1"/>
                </a:solidFill>
                <a:latin typeface="Quattrocento Sans"/>
                <a:ea typeface="Quattrocento Sans"/>
                <a:cs typeface="Quattrocento Sans"/>
                <a:sym typeface="Quattrocento Sans"/>
              </a:rPr>
              <a:t>Driver not detected for device.</a:t>
            </a:r>
            <a:endParaRPr dirty="0"/>
          </a:p>
          <a:p>
            <a:pPr marL="0" marR="0" lvl="0" indent="0" algn="l" rtl="0">
              <a:spcBef>
                <a:spcPts val="0"/>
              </a:spcBef>
              <a:spcAft>
                <a:spcPts val="0"/>
              </a:spcAft>
              <a:buNone/>
            </a:pPr>
            <a:r>
              <a:rPr lang="en-US" sz="1400" dirty="0">
                <a:solidFill>
                  <a:schemeClr val="dk1"/>
                </a:solidFill>
                <a:latin typeface="Quattrocento Sans"/>
                <a:ea typeface="Quattrocento Sans"/>
                <a:cs typeface="Quattrocento Sans"/>
                <a:sym typeface="Quattrocento Sans"/>
              </a:rPr>
              <a:t>Notice the warning sign. </a:t>
            </a:r>
            <a:endParaRPr dirty="0"/>
          </a:p>
          <a:p>
            <a:pPr marL="0" marR="0" lvl="0" indent="0" algn="l" rtl="0">
              <a:spcBef>
                <a:spcPts val="0"/>
              </a:spcBef>
              <a:spcAft>
                <a:spcPts val="0"/>
              </a:spcAft>
              <a:buNone/>
            </a:pPr>
            <a:endParaRPr sz="1400" dirty="0">
              <a:solidFill>
                <a:schemeClr val="dk1"/>
              </a:solidFill>
              <a:latin typeface="Quattrocento Sans"/>
              <a:ea typeface="Quattrocento Sans"/>
              <a:cs typeface="Quattrocento Sans"/>
              <a:sym typeface="Quattrocento Sans"/>
            </a:endParaRPr>
          </a:p>
        </p:txBody>
      </p:sp>
      <p:pic>
        <p:nvPicPr>
          <p:cNvPr id="222" name="Google Shape;222;p16" descr="Image result for warning sign"/>
          <p:cNvPicPr preferRelativeResize="0"/>
          <p:nvPr/>
        </p:nvPicPr>
        <p:blipFill rotWithShape="1">
          <a:blip r:embed="rId4">
            <a:alphaModFix/>
          </a:blip>
          <a:srcRect/>
          <a:stretch/>
        </p:blipFill>
        <p:spPr>
          <a:xfrm>
            <a:off x="5036994" y="3202989"/>
            <a:ext cx="452021" cy="452021"/>
          </a:xfrm>
          <a:prstGeom prst="rect">
            <a:avLst/>
          </a:prstGeom>
          <a:noFill/>
          <a:ln>
            <a:noFill/>
          </a:ln>
          <a:effectLst>
            <a:outerShdw blurRad="292100" dist="139700" dir="2700000" algn="tl" rotWithShape="0">
              <a:srgbClr val="333333">
                <a:alpha val="64705"/>
              </a:srgbClr>
            </a:outerShdw>
          </a:effectLst>
        </p:spPr>
      </p:pic>
      <p:pic>
        <p:nvPicPr>
          <p:cNvPr id="223" name="Google Shape;223;p16"/>
          <p:cNvPicPr preferRelativeResize="0"/>
          <p:nvPr/>
        </p:nvPicPr>
        <p:blipFill rotWithShape="1">
          <a:blip r:embed="rId5">
            <a:alphaModFix/>
          </a:blip>
          <a:srcRect/>
          <a:stretch/>
        </p:blipFill>
        <p:spPr>
          <a:xfrm>
            <a:off x="3733792" y="4399492"/>
            <a:ext cx="4181475" cy="2114550"/>
          </a:xfrm>
          <a:prstGeom prst="rect">
            <a:avLst/>
          </a:prstGeom>
          <a:noFill/>
          <a:ln>
            <a:noFill/>
          </a:ln>
        </p:spPr>
      </p:pic>
      <p:sp>
        <p:nvSpPr>
          <p:cNvPr id="224" name="Google Shape;224;p16"/>
          <p:cNvSpPr txBox="1">
            <a:spLocks noGrp="1"/>
          </p:cNvSpPr>
          <p:nvPr>
            <p:ph type="body" idx="1"/>
          </p:nvPr>
        </p:nvSpPr>
        <p:spPr>
          <a:xfrm>
            <a:off x="6551090" y="1823558"/>
            <a:ext cx="526287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000"/>
              <a:buChar char="•"/>
            </a:pPr>
            <a:r>
              <a:rPr lang="en-US" sz="2000" dirty="0"/>
              <a:t>Devices that are not detected, a driver need to be installed manually using the </a:t>
            </a:r>
            <a:r>
              <a:rPr lang="en-US" sz="2000" dirty="0">
                <a:solidFill>
                  <a:srgbClr val="0055A4"/>
                </a:solidFill>
              </a:rPr>
              <a:t>Update Driver</a:t>
            </a:r>
            <a:r>
              <a:rPr lang="en-US" sz="2000" dirty="0"/>
              <a:t>. </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9A2F9-FC05-017A-4F6B-072663CDADA1}"/>
              </a:ext>
            </a:extLst>
          </p:cNvPr>
          <p:cNvSpPr>
            <a:spLocks noGrp="1"/>
          </p:cNvSpPr>
          <p:nvPr>
            <p:ph type="title"/>
          </p:nvPr>
        </p:nvSpPr>
        <p:spPr/>
        <p:txBody>
          <a:bodyPr/>
          <a:lstStyle/>
          <a:p>
            <a:r>
              <a:rPr lang="en-US"/>
              <a:t>Plug and Play</a:t>
            </a:r>
            <a:endParaRPr lang="fr-CA"/>
          </a:p>
        </p:txBody>
      </p:sp>
      <p:sp>
        <p:nvSpPr>
          <p:cNvPr id="3" name="Text Placeholder 2">
            <a:extLst>
              <a:ext uri="{FF2B5EF4-FFF2-40B4-BE49-F238E27FC236}">
                <a16:creationId xmlns:a16="http://schemas.microsoft.com/office/drawing/2014/main" id="{C9974E05-8D63-C367-B22F-6530EBAA8C90}"/>
              </a:ext>
            </a:extLst>
          </p:cNvPr>
          <p:cNvSpPr>
            <a:spLocks noGrp="1"/>
          </p:cNvSpPr>
          <p:nvPr>
            <p:ph type="body" idx="1"/>
          </p:nvPr>
        </p:nvSpPr>
        <p:spPr/>
        <p:txBody>
          <a:bodyPr/>
          <a:lstStyle/>
          <a:p>
            <a:r>
              <a:rPr lang="en-US"/>
              <a:t>PnP is a part of Windows which automatically recognizes your hardware parts and installs the necessary drivers without intervention from the user. </a:t>
            </a:r>
          </a:p>
          <a:p>
            <a:r>
              <a:rPr lang="en-US"/>
              <a:t>Comes from hardware industry standards improved and simplified for easy hardware identification.</a:t>
            </a:r>
          </a:p>
        </p:txBody>
      </p:sp>
    </p:spTree>
    <p:extLst>
      <p:ext uri="{BB962C8B-B14F-4D97-AF65-F5344CB8AC3E}">
        <p14:creationId xmlns:p14="http://schemas.microsoft.com/office/powerpoint/2010/main" val="24686540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Importance of Correct Computer Date &amp; Time</a:t>
            </a:r>
            <a:endParaRPr/>
          </a:p>
        </p:txBody>
      </p:sp>
      <p:sp>
        <p:nvSpPr>
          <p:cNvPr id="230" name="Google Shape;23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Keeping the correct time on your computer is essential, especially when using it as a business computer. </a:t>
            </a:r>
            <a:endParaRPr/>
          </a:p>
          <a:p>
            <a:pPr marL="228600" lvl="0" indent="-228600" algn="l" rtl="0">
              <a:lnSpc>
                <a:spcPct val="90000"/>
              </a:lnSpc>
              <a:spcBef>
                <a:spcPts val="900"/>
              </a:spcBef>
              <a:spcAft>
                <a:spcPts val="0"/>
              </a:spcAft>
              <a:buClr>
                <a:srgbClr val="7F7F7F"/>
              </a:buClr>
              <a:buSzPts val="3000"/>
              <a:buChar char="•"/>
            </a:pPr>
            <a:r>
              <a:rPr lang="en-US"/>
              <a:t>The computer keeps its own date and time internally and uses it on files, documents, and reminders. </a:t>
            </a:r>
            <a:endParaRPr/>
          </a:p>
          <a:p>
            <a:pPr marL="685800" lvl="1" indent="-228600" algn="l" rtl="0">
              <a:lnSpc>
                <a:spcPct val="90000"/>
              </a:lnSpc>
              <a:spcBef>
                <a:spcPts val="780"/>
              </a:spcBef>
              <a:spcAft>
                <a:spcPts val="0"/>
              </a:spcAft>
              <a:buClr>
                <a:srgbClr val="7F7F7F"/>
              </a:buClr>
              <a:buSzPts val="2600"/>
              <a:buChar char="•"/>
            </a:pPr>
            <a:r>
              <a:rPr lang="en-US"/>
              <a:t>If the date and time are not set correctly, bad dates become a flood of erroneous information, leading to lost files, missed appointments and poor recordkeeping.</a:t>
            </a:r>
            <a:endParaRPr/>
          </a:p>
          <a:p>
            <a:pPr marL="685800" lvl="1" indent="-228600" algn="l" rtl="0">
              <a:lnSpc>
                <a:spcPct val="90000"/>
              </a:lnSpc>
              <a:spcBef>
                <a:spcPts val="780"/>
              </a:spcBef>
              <a:spcAft>
                <a:spcPts val="0"/>
              </a:spcAft>
              <a:buClr>
                <a:srgbClr val="7F7F7F"/>
              </a:buClr>
              <a:buSzPts val="2600"/>
              <a:buChar char="•"/>
            </a:pPr>
            <a:r>
              <a:rPr lang="en-US"/>
              <a:t>Network problem might occur:</a:t>
            </a:r>
            <a:endParaRPr/>
          </a:p>
          <a:p>
            <a:pPr marL="1143000" lvl="2" indent="-228600" algn="l" rtl="0">
              <a:lnSpc>
                <a:spcPct val="90000"/>
              </a:lnSpc>
              <a:spcBef>
                <a:spcPts val="600"/>
              </a:spcBef>
              <a:spcAft>
                <a:spcPts val="0"/>
              </a:spcAft>
              <a:buClr>
                <a:srgbClr val="7F7F7F"/>
              </a:buClr>
              <a:buSzPts val="2000"/>
              <a:buChar char="•"/>
            </a:pPr>
            <a:r>
              <a:rPr lang="en-US"/>
              <a:t>Not able to join / access a network.</a:t>
            </a:r>
            <a:endParaRPr/>
          </a:p>
          <a:p>
            <a:pPr marL="1143000" lvl="2" indent="-228600" algn="l" rtl="0">
              <a:lnSpc>
                <a:spcPct val="90000"/>
              </a:lnSpc>
              <a:spcBef>
                <a:spcPts val="600"/>
              </a:spcBef>
              <a:spcAft>
                <a:spcPts val="0"/>
              </a:spcAft>
              <a:buClr>
                <a:srgbClr val="7F7F7F"/>
              </a:buClr>
              <a:buSzPts val="2000"/>
              <a:buChar char="•"/>
            </a:pPr>
            <a:r>
              <a:rPr lang="en-US"/>
              <a:t>Not able to sync files on shared resource.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After OS Installation: Choosing a proper PC Name</a:t>
            </a:r>
            <a:endParaRPr/>
          </a:p>
        </p:txBody>
      </p:sp>
      <p:sp>
        <p:nvSpPr>
          <p:cNvPr id="236" name="Google Shape;236;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ct val="100000"/>
              <a:buChar char="•"/>
            </a:pPr>
            <a:r>
              <a:rPr lang="en-US"/>
              <a:t>The computer name is an important piece of information that will you as a support employee to identify this specific PC.</a:t>
            </a:r>
            <a:endParaRPr/>
          </a:p>
          <a:p>
            <a:pPr marL="228600" lvl="0" indent="-228600" algn="l" rtl="0">
              <a:lnSpc>
                <a:spcPct val="90000"/>
              </a:lnSpc>
              <a:spcBef>
                <a:spcPts val="833"/>
              </a:spcBef>
              <a:spcAft>
                <a:spcPts val="0"/>
              </a:spcAft>
              <a:buClr>
                <a:srgbClr val="7F7F7F"/>
              </a:buClr>
              <a:buSzPct val="100000"/>
              <a:buChar char="•"/>
            </a:pPr>
            <a:r>
              <a:rPr lang="en-US"/>
              <a:t>The computer name will be used in logs as an identifier.</a:t>
            </a:r>
            <a:endParaRPr/>
          </a:p>
          <a:p>
            <a:pPr marL="685800" lvl="1" indent="-228600" algn="l" rtl="0">
              <a:lnSpc>
                <a:spcPct val="90000"/>
              </a:lnSpc>
              <a:spcBef>
                <a:spcPts val="722"/>
              </a:spcBef>
              <a:spcAft>
                <a:spcPts val="0"/>
              </a:spcAft>
              <a:buClr>
                <a:srgbClr val="7F7F7F"/>
              </a:buClr>
              <a:buSzPct val="100000"/>
              <a:buChar char="•"/>
            </a:pPr>
            <a:r>
              <a:rPr lang="en-US"/>
              <a:t>Very useful when troubleshooting network problems.</a:t>
            </a:r>
            <a:endParaRPr/>
          </a:p>
          <a:p>
            <a:pPr marL="228600" lvl="0" indent="-228600" algn="l" rtl="0">
              <a:lnSpc>
                <a:spcPct val="90000"/>
              </a:lnSpc>
              <a:spcBef>
                <a:spcPts val="833"/>
              </a:spcBef>
              <a:spcAft>
                <a:spcPts val="0"/>
              </a:spcAft>
              <a:buClr>
                <a:srgbClr val="7F7F7F"/>
              </a:buClr>
              <a:buSzPct val="100000"/>
              <a:buChar char="•"/>
            </a:pPr>
            <a:r>
              <a:rPr lang="en-US"/>
              <a:t>What is a good name for a PC?</a:t>
            </a:r>
            <a:endParaRPr/>
          </a:p>
          <a:p>
            <a:pPr marL="685800" lvl="1" indent="-228600" algn="l" rtl="0">
              <a:lnSpc>
                <a:spcPct val="90000"/>
              </a:lnSpc>
              <a:spcBef>
                <a:spcPts val="722"/>
              </a:spcBef>
              <a:spcAft>
                <a:spcPts val="0"/>
              </a:spcAft>
              <a:buClr>
                <a:srgbClr val="7F7F7F"/>
              </a:buClr>
              <a:buSzPct val="100000"/>
              <a:buChar char="•"/>
            </a:pPr>
            <a:r>
              <a:rPr lang="en-US"/>
              <a:t>Personal PC (assigned to a specific person): use the user’s name with an identifier.</a:t>
            </a:r>
            <a:endParaRPr/>
          </a:p>
          <a:p>
            <a:pPr marL="1143000" lvl="2" indent="-228600" algn="l" rtl="0">
              <a:lnSpc>
                <a:spcPct val="90000"/>
              </a:lnSpc>
              <a:spcBef>
                <a:spcPts val="555"/>
              </a:spcBef>
              <a:spcAft>
                <a:spcPts val="0"/>
              </a:spcAft>
              <a:buClr>
                <a:srgbClr val="7F7F7F"/>
              </a:buClr>
              <a:buSzPct val="100000"/>
              <a:buChar char="•"/>
            </a:pPr>
            <a:r>
              <a:rPr lang="en-US"/>
              <a:t>Example: User: Barry Allen – Works in the forensics lab, PC Name: BAllen-Lab</a:t>
            </a:r>
            <a:endParaRPr/>
          </a:p>
          <a:p>
            <a:pPr marL="685800" lvl="1" indent="-228600" algn="l" rtl="0">
              <a:lnSpc>
                <a:spcPct val="90000"/>
              </a:lnSpc>
              <a:spcBef>
                <a:spcPts val="722"/>
              </a:spcBef>
              <a:spcAft>
                <a:spcPts val="0"/>
              </a:spcAft>
              <a:buClr>
                <a:srgbClr val="7F7F7F"/>
              </a:buClr>
              <a:buSzPct val="100000"/>
              <a:buChar char="•"/>
            </a:pPr>
            <a:r>
              <a:rPr lang="en-US"/>
              <a:t>Public PC: used by a group user: use a name to identify the location.</a:t>
            </a:r>
            <a:endParaRPr/>
          </a:p>
          <a:p>
            <a:pPr marL="1143000" lvl="2" indent="-228600" algn="l" rtl="0">
              <a:lnSpc>
                <a:spcPct val="90000"/>
              </a:lnSpc>
              <a:spcBef>
                <a:spcPts val="555"/>
              </a:spcBef>
              <a:spcAft>
                <a:spcPts val="0"/>
              </a:spcAft>
              <a:buClr>
                <a:srgbClr val="7F7F7F"/>
              </a:buClr>
              <a:buSzPct val="100000"/>
              <a:buChar char="•"/>
            </a:pPr>
            <a:r>
              <a:rPr lang="en-US"/>
              <a:t>Example: PC used to search the library book, PC Name: Library-search</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Domain vs Workgroup</a:t>
            </a:r>
            <a:endParaRPr/>
          </a:p>
        </p:txBody>
      </p:sp>
      <p:sp>
        <p:nvSpPr>
          <p:cNvPr id="242" name="Google Shape;242;p19"/>
          <p:cNvSpPr txBox="1">
            <a:spLocks noGrp="1"/>
          </p:cNvSpPr>
          <p:nvPr>
            <p:ph type="body" idx="1"/>
          </p:nvPr>
        </p:nvSpPr>
        <p:spPr>
          <a:xfrm>
            <a:off x="838199" y="1825625"/>
            <a:ext cx="10909663"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sz="2000"/>
              <a:t>Workgroup (Default setting in Windows OS)</a:t>
            </a:r>
            <a:endParaRPr/>
          </a:p>
          <a:p>
            <a:pPr marL="685800" lvl="1" indent="-228600" algn="l" rtl="0">
              <a:lnSpc>
                <a:spcPct val="120000"/>
              </a:lnSpc>
              <a:spcBef>
                <a:spcPts val="500"/>
              </a:spcBef>
              <a:spcAft>
                <a:spcPts val="0"/>
              </a:spcAft>
              <a:buClr>
                <a:srgbClr val="7F7F7F"/>
              </a:buClr>
              <a:buSzPct val="100000"/>
              <a:buChar char="•"/>
            </a:pPr>
            <a:r>
              <a:rPr lang="en-US" sz="1800"/>
              <a:t>All computers are peers; no computer has control over another computer.</a:t>
            </a:r>
            <a:endParaRPr/>
          </a:p>
          <a:p>
            <a:pPr marL="685800" lvl="1" indent="-228600" algn="l" rtl="0">
              <a:lnSpc>
                <a:spcPct val="120000"/>
              </a:lnSpc>
              <a:spcBef>
                <a:spcPts val="500"/>
              </a:spcBef>
              <a:spcAft>
                <a:spcPts val="0"/>
              </a:spcAft>
              <a:buClr>
                <a:srgbClr val="7F7F7F"/>
              </a:buClr>
              <a:buSzPct val="100000"/>
              <a:buChar char="•"/>
            </a:pPr>
            <a:r>
              <a:rPr lang="en-US" sz="1800"/>
              <a:t>Each computer has a set of local user accounts. To log on to any computer in the workgroup, you must have an account on that computer.</a:t>
            </a:r>
            <a:endParaRPr/>
          </a:p>
          <a:p>
            <a:pPr marL="685800" lvl="1" indent="-228600" algn="l" rtl="0">
              <a:lnSpc>
                <a:spcPct val="120000"/>
              </a:lnSpc>
              <a:spcBef>
                <a:spcPts val="500"/>
              </a:spcBef>
              <a:spcAft>
                <a:spcPts val="0"/>
              </a:spcAft>
              <a:buClr>
                <a:srgbClr val="7F7F7F"/>
              </a:buClr>
              <a:buSzPct val="100000"/>
              <a:buChar char="•"/>
            </a:pPr>
            <a:r>
              <a:rPr lang="en-US" sz="1800"/>
              <a:t>Typically a workgroup has less than twenty computers.</a:t>
            </a:r>
            <a:endParaRPr/>
          </a:p>
          <a:p>
            <a:pPr marL="685800" lvl="1" indent="-228600" algn="l" rtl="0">
              <a:lnSpc>
                <a:spcPct val="120000"/>
              </a:lnSpc>
              <a:spcBef>
                <a:spcPts val="500"/>
              </a:spcBef>
              <a:spcAft>
                <a:spcPts val="0"/>
              </a:spcAft>
              <a:buClr>
                <a:srgbClr val="7F7F7F"/>
              </a:buClr>
              <a:buSzPct val="100000"/>
              <a:buChar char="•"/>
            </a:pPr>
            <a:r>
              <a:rPr lang="en-US" sz="1800"/>
              <a:t>A workgroup is not protected by a password.</a:t>
            </a:r>
            <a:endParaRPr/>
          </a:p>
          <a:p>
            <a:pPr marL="685800" lvl="1" indent="-228600" algn="l" rtl="0">
              <a:lnSpc>
                <a:spcPct val="120000"/>
              </a:lnSpc>
              <a:spcBef>
                <a:spcPts val="500"/>
              </a:spcBef>
              <a:spcAft>
                <a:spcPts val="0"/>
              </a:spcAft>
              <a:buClr>
                <a:srgbClr val="7F7F7F"/>
              </a:buClr>
              <a:buSzPct val="100000"/>
              <a:buChar char="•"/>
            </a:pPr>
            <a:r>
              <a:rPr lang="en-US" sz="1800"/>
              <a:t>All computers must be on the same local network to access the other computers.</a:t>
            </a:r>
            <a:endParaRPr/>
          </a:p>
          <a:p>
            <a:pPr marL="228600" lvl="0" indent="-228600" algn="l" rtl="0">
              <a:lnSpc>
                <a:spcPct val="120000"/>
              </a:lnSpc>
              <a:spcBef>
                <a:spcPts val="555"/>
              </a:spcBef>
              <a:spcAft>
                <a:spcPts val="0"/>
              </a:spcAft>
              <a:buClr>
                <a:srgbClr val="7F7F7F"/>
              </a:buClr>
              <a:buSzPct val="100000"/>
              <a:buChar char="•"/>
            </a:pPr>
            <a:r>
              <a:rPr lang="en-US" sz="2000"/>
              <a:t>Domain</a:t>
            </a:r>
            <a:endParaRPr/>
          </a:p>
          <a:p>
            <a:pPr marL="685800" lvl="1" indent="-228600" algn="l" rtl="0">
              <a:lnSpc>
                <a:spcPct val="120000"/>
              </a:lnSpc>
              <a:spcBef>
                <a:spcPts val="500"/>
              </a:spcBef>
              <a:spcAft>
                <a:spcPts val="0"/>
              </a:spcAft>
              <a:buClr>
                <a:srgbClr val="7F7F7F"/>
              </a:buClr>
              <a:buSzPct val="100000"/>
              <a:buChar char="•"/>
            </a:pPr>
            <a:r>
              <a:rPr lang="en-US" sz="1800"/>
              <a:t>Contains at least one server: used to control security and permissions for all computers on the domain. </a:t>
            </a:r>
            <a:endParaRPr/>
          </a:p>
          <a:p>
            <a:pPr marL="685800" lvl="1" indent="-228600" algn="l" rtl="0">
              <a:lnSpc>
                <a:spcPct val="120000"/>
              </a:lnSpc>
              <a:spcBef>
                <a:spcPts val="500"/>
              </a:spcBef>
              <a:spcAft>
                <a:spcPts val="0"/>
              </a:spcAft>
              <a:buClr>
                <a:srgbClr val="7F7F7F"/>
              </a:buClr>
              <a:buSzPct val="100000"/>
              <a:buChar char="•"/>
            </a:pPr>
            <a:r>
              <a:rPr lang="en-US" sz="1800"/>
              <a:t>A user domain account allows a user to log on to any computer on the domain without needing an account on that computer.</a:t>
            </a:r>
            <a:endParaRPr/>
          </a:p>
          <a:p>
            <a:pPr marL="1143000" lvl="2" indent="-228600" algn="l" rtl="0">
              <a:lnSpc>
                <a:spcPct val="120000"/>
              </a:lnSpc>
              <a:spcBef>
                <a:spcPts val="389"/>
              </a:spcBef>
              <a:spcAft>
                <a:spcPts val="0"/>
              </a:spcAft>
              <a:buClr>
                <a:srgbClr val="7F7F7F"/>
              </a:buClr>
              <a:buSzPct val="100000"/>
              <a:buChar char="•"/>
            </a:pPr>
            <a:r>
              <a:rPr lang="en-US" sz="1400"/>
              <a:t>Domain users must provide a password or other credentials each time they access the domain.</a:t>
            </a:r>
            <a:endParaRPr/>
          </a:p>
          <a:p>
            <a:pPr marL="228600" lvl="0" indent="-111125" algn="l" rtl="0">
              <a:lnSpc>
                <a:spcPct val="120000"/>
              </a:lnSpc>
              <a:spcBef>
                <a:spcPts val="555"/>
              </a:spcBef>
              <a:spcAft>
                <a:spcPts val="0"/>
              </a:spcAft>
              <a:buClr>
                <a:srgbClr val="7F7F7F"/>
              </a:buClr>
              <a:buSzPct val="100000"/>
              <a:buNone/>
            </a:pPr>
            <a:endParaRPr sz="20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E459-6B6C-9443-EB97-E8259DD77AD6}"/>
              </a:ext>
            </a:extLst>
          </p:cNvPr>
          <p:cNvSpPr>
            <a:spLocks noGrp="1"/>
          </p:cNvSpPr>
          <p:nvPr>
            <p:ph type="title"/>
          </p:nvPr>
        </p:nvSpPr>
        <p:spPr/>
        <p:txBody>
          <a:bodyPr/>
          <a:lstStyle/>
          <a:p>
            <a:r>
              <a:rPr lang="fr-CA"/>
              <a:t>Windows update</a:t>
            </a:r>
          </a:p>
        </p:txBody>
      </p:sp>
      <p:sp>
        <p:nvSpPr>
          <p:cNvPr id="3" name="Text Placeholder 2">
            <a:extLst>
              <a:ext uri="{FF2B5EF4-FFF2-40B4-BE49-F238E27FC236}">
                <a16:creationId xmlns:a16="http://schemas.microsoft.com/office/drawing/2014/main" id="{C038D375-9C4D-5E3E-8D52-01519F86F340}"/>
              </a:ext>
            </a:extLst>
          </p:cNvPr>
          <p:cNvSpPr>
            <a:spLocks noGrp="1"/>
          </p:cNvSpPr>
          <p:nvPr>
            <p:ph type="body" idx="1"/>
          </p:nvPr>
        </p:nvSpPr>
        <p:spPr/>
        <p:txBody>
          <a:bodyPr/>
          <a:lstStyle/>
          <a:p>
            <a:pPr marL="552450" indent="-514350">
              <a:buAutoNum type="arabicPeriod"/>
            </a:pPr>
            <a:r>
              <a:rPr lang="fr-CA"/>
              <a:t>Open the Start Menu</a:t>
            </a:r>
          </a:p>
          <a:p>
            <a:pPr marL="552450" indent="-514350">
              <a:buAutoNum type="arabicPeriod"/>
            </a:pPr>
            <a:r>
              <a:rPr lang="fr-CA"/>
              <a:t>Type `Windows Update `</a:t>
            </a:r>
          </a:p>
          <a:p>
            <a:pPr marL="552450" indent="-514350">
              <a:buAutoNum type="arabicPeriod"/>
            </a:pPr>
            <a:r>
              <a:rPr lang="fr-CA"/>
              <a:t>If ‘No updates </a:t>
            </a:r>
            <a:r>
              <a:rPr lang="fr-CA" err="1"/>
              <a:t>available</a:t>
            </a:r>
            <a:r>
              <a:rPr lang="fr-CA"/>
              <a:t>`, </a:t>
            </a:r>
            <a:r>
              <a:rPr lang="fr-CA" err="1"/>
              <a:t>this</a:t>
            </a:r>
            <a:r>
              <a:rPr lang="fr-CA"/>
              <a:t> </a:t>
            </a:r>
            <a:r>
              <a:rPr lang="fr-CA" err="1"/>
              <a:t>means</a:t>
            </a:r>
            <a:r>
              <a:rPr lang="fr-CA"/>
              <a:t> </a:t>
            </a:r>
            <a:r>
              <a:rPr lang="fr-CA" err="1"/>
              <a:t>your</a:t>
            </a:r>
            <a:r>
              <a:rPr lang="fr-CA"/>
              <a:t> PC </a:t>
            </a:r>
            <a:r>
              <a:rPr lang="fr-CA" err="1"/>
              <a:t>is</a:t>
            </a:r>
            <a:r>
              <a:rPr lang="fr-CA"/>
              <a:t> </a:t>
            </a:r>
            <a:r>
              <a:rPr lang="fr-CA" err="1"/>
              <a:t>already</a:t>
            </a:r>
            <a:r>
              <a:rPr lang="fr-CA"/>
              <a:t> on the </a:t>
            </a:r>
            <a:r>
              <a:rPr lang="fr-CA" err="1"/>
              <a:t>latest</a:t>
            </a:r>
            <a:r>
              <a:rPr lang="fr-CA"/>
              <a:t> version of </a:t>
            </a:r>
            <a:r>
              <a:rPr lang="fr-CA" err="1"/>
              <a:t>this</a:t>
            </a:r>
            <a:r>
              <a:rPr lang="fr-CA"/>
              <a:t> version of Windows</a:t>
            </a:r>
          </a:p>
          <a:p>
            <a:pPr marL="552450" indent="-514350">
              <a:buAutoNum type="arabicPeriod"/>
            </a:pPr>
            <a:r>
              <a:rPr lang="fr-CA"/>
              <a:t>Click on the active </a:t>
            </a:r>
            <a:r>
              <a:rPr lang="fr-CA" err="1"/>
              <a:t>hours</a:t>
            </a:r>
            <a:r>
              <a:rPr lang="fr-CA"/>
              <a:t> (</a:t>
            </a:r>
            <a:r>
              <a:rPr lang="fr-CA" err="1"/>
              <a:t>when</a:t>
            </a:r>
            <a:r>
              <a:rPr lang="fr-CA"/>
              <a:t> I do not </a:t>
            </a:r>
            <a:r>
              <a:rPr lang="fr-CA" err="1"/>
              <a:t>want</a:t>
            </a:r>
            <a:r>
              <a:rPr lang="fr-CA"/>
              <a:t> the </a:t>
            </a:r>
            <a:r>
              <a:rPr lang="fr-CA" err="1"/>
              <a:t>device</a:t>
            </a:r>
            <a:r>
              <a:rPr lang="fr-CA"/>
              <a:t> to update) </a:t>
            </a:r>
          </a:p>
          <a:p>
            <a:pPr marL="552450" indent="-514350">
              <a:buAutoNum type="arabicPeriod"/>
            </a:pPr>
            <a:r>
              <a:rPr lang="fr-CA"/>
              <a:t>Go back, click on Advanced options</a:t>
            </a:r>
          </a:p>
        </p:txBody>
      </p:sp>
    </p:spTree>
    <p:extLst>
      <p:ext uri="{BB962C8B-B14F-4D97-AF65-F5344CB8AC3E}">
        <p14:creationId xmlns:p14="http://schemas.microsoft.com/office/powerpoint/2010/main" val="41208490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E8E3CE-1735-4114-9015-8BAE7F3A18FC}"/>
              </a:ext>
            </a:extLst>
          </p:cNvPr>
          <p:cNvSpPr>
            <a:spLocks noGrp="1"/>
          </p:cNvSpPr>
          <p:nvPr>
            <p:ph type="title"/>
          </p:nvPr>
        </p:nvSpPr>
        <p:spPr/>
        <p:txBody>
          <a:bodyPr/>
          <a:lstStyle/>
          <a:p>
            <a:r>
              <a:rPr lang="en-US"/>
              <a:t>MBR-GBT</a:t>
            </a:r>
          </a:p>
        </p:txBody>
      </p:sp>
    </p:spTree>
    <p:extLst>
      <p:ext uri="{BB962C8B-B14F-4D97-AF65-F5344CB8AC3E}">
        <p14:creationId xmlns:p14="http://schemas.microsoft.com/office/powerpoint/2010/main" val="284560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0BEC-9E85-5228-A407-EC3E520E765D}"/>
              </a:ext>
            </a:extLst>
          </p:cNvPr>
          <p:cNvSpPr>
            <a:spLocks noGrp="1"/>
          </p:cNvSpPr>
          <p:nvPr>
            <p:ph type="title"/>
          </p:nvPr>
        </p:nvSpPr>
        <p:spPr/>
        <p:txBody>
          <a:bodyPr/>
          <a:lstStyle/>
          <a:p>
            <a:r>
              <a:rPr lang="fr-CA"/>
              <a:t>Windows 3.X</a:t>
            </a:r>
          </a:p>
        </p:txBody>
      </p:sp>
      <p:pic>
        <p:nvPicPr>
          <p:cNvPr id="2052" name="Picture 4" descr="Windows 3.1x - Wikipedia">
            <a:extLst>
              <a:ext uri="{FF2B5EF4-FFF2-40B4-BE49-F238E27FC236}">
                <a16:creationId xmlns:a16="http://schemas.microsoft.com/office/drawing/2014/main" id="{424C95BD-FA67-BB7D-2B8E-0C0562AFF6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046" y="1672771"/>
            <a:ext cx="6223907" cy="46439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0C425A9-19C6-7907-3B2D-3359F707E121}"/>
              </a:ext>
            </a:extLst>
          </p:cNvPr>
          <p:cNvPicPr>
            <a:picLocks noChangeAspect="1"/>
          </p:cNvPicPr>
          <p:nvPr/>
        </p:nvPicPr>
        <p:blipFill>
          <a:blip r:embed="rId4"/>
          <a:stretch>
            <a:fillRect/>
          </a:stretch>
        </p:blipFill>
        <p:spPr>
          <a:xfrm>
            <a:off x="9982200" y="2057400"/>
            <a:ext cx="1371600" cy="1371600"/>
          </a:xfrm>
          <a:prstGeom prst="rect">
            <a:avLst/>
          </a:prstGeom>
        </p:spPr>
      </p:pic>
    </p:spTree>
    <p:extLst>
      <p:ext uri="{BB962C8B-B14F-4D97-AF65-F5344CB8AC3E}">
        <p14:creationId xmlns:p14="http://schemas.microsoft.com/office/powerpoint/2010/main" val="777132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Windows Disk Settings</a:t>
            </a:r>
          </a:p>
        </p:txBody>
      </p:sp>
      <p:sp>
        <p:nvSpPr>
          <p:cNvPr id="8" name="Content Placeholder 7"/>
          <p:cNvSpPr>
            <a:spLocks noGrp="1"/>
          </p:cNvSpPr>
          <p:nvPr>
            <p:ph sz="half" idx="1"/>
          </p:nvPr>
        </p:nvSpPr>
        <p:spPr>
          <a:xfrm>
            <a:off x="838200" y="1825625"/>
            <a:ext cx="5885576" cy="4351338"/>
          </a:xfrm>
        </p:spPr>
        <p:txBody>
          <a:bodyPr>
            <a:normAutofit/>
          </a:bodyPr>
          <a:lstStyle/>
          <a:p>
            <a:r>
              <a:rPr lang="en-US" dirty="0"/>
              <a:t>Windows installation automatically prepares the primary disk.</a:t>
            </a:r>
          </a:p>
          <a:p>
            <a:r>
              <a:rPr lang="en-US" dirty="0"/>
              <a:t>When new disks is added, you must:</a:t>
            </a:r>
          </a:p>
          <a:p>
            <a:pPr lvl="1"/>
            <a:r>
              <a:rPr lang="en-US" dirty="0"/>
              <a:t>Select a partitioning style.</a:t>
            </a:r>
          </a:p>
          <a:p>
            <a:pPr lvl="1"/>
            <a:r>
              <a:rPr lang="en-US" dirty="0"/>
              <a:t>Select a disk type.</a:t>
            </a:r>
          </a:p>
          <a:p>
            <a:pPr lvl="1"/>
            <a:r>
              <a:rPr lang="en-US" dirty="0"/>
              <a:t>Divide the disk into partitions or volumes.</a:t>
            </a:r>
          </a:p>
          <a:p>
            <a:pPr lvl="1"/>
            <a:r>
              <a:rPr lang="en-US" dirty="0"/>
              <a:t>Format the partitions or volumes with a file system.</a:t>
            </a:r>
          </a:p>
        </p:txBody>
      </p:sp>
      <p:sp>
        <p:nvSpPr>
          <p:cNvPr id="6" name="Slide Number Placeholder 5"/>
          <p:cNvSpPr>
            <a:spLocks noGrp="1"/>
          </p:cNvSpPr>
          <p:nvPr>
            <p:ph type="sldNum" sz="quarter" idx="12"/>
          </p:nvPr>
        </p:nvSpPr>
        <p:spPr>
          <a:prstGeom prst="rect">
            <a:avLst/>
          </a:prstGeom>
        </p:spPr>
        <p:txBody>
          <a:bodyPr/>
          <a:lstStyle/>
          <a:p>
            <a:fld id="{0FFCD9FE-85A8-4732-8641-B4CD942B9CFA}" type="slidenum">
              <a:rPr lang="en-US" smtClean="0"/>
              <a:pPr/>
              <a:t>60</a:t>
            </a:fld>
            <a:endParaRPr lang="en-US"/>
          </a:p>
        </p:txBody>
      </p:sp>
      <p:pic>
        <p:nvPicPr>
          <p:cNvPr id="1026" name="Picture 2" descr="How to Install Windows 10 on a New Hard Drive (with Pictures) - MiniTool  Partition Wizard">
            <a:extLst>
              <a:ext uri="{FF2B5EF4-FFF2-40B4-BE49-F238E27FC236}">
                <a16:creationId xmlns:a16="http://schemas.microsoft.com/office/drawing/2014/main" id="{8B6F739E-834C-78BC-1482-40D05C9687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4959" y="2207622"/>
            <a:ext cx="5042162" cy="3787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3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Selecting a Partition Table Style</a:t>
            </a:r>
          </a:p>
        </p:txBody>
      </p:sp>
      <p:sp>
        <p:nvSpPr>
          <p:cNvPr id="3" name="Content Placeholder 2"/>
          <p:cNvSpPr>
            <a:spLocks noGrp="1"/>
          </p:cNvSpPr>
          <p:nvPr>
            <p:ph sz="half" idx="1"/>
          </p:nvPr>
        </p:nvSpPr>
        <p:spPr/>
        <p:txBody>
          <a:bodyPr>
            <a:normAutofit/>
          </a:bodyPr>
          <a:lstStyle/>
          <a:p>
            <a:r>
              <a:rPr lang="en-US" dirty="0"/>
              <a:t>Partition table can describe the partitions on disk.</a:t>
            </a:r>
          </a:p>
          <a:p>
            <a:pPr lvl="1"/>
            <a:r>
              <a:rPr lang="en-US" dirty="0"/>
              <a:t>If the disk partition table is lost, users are unable to read disk data and write new data on it.</a:t>
            </a:r>
          </a:p>
          <a:p>
            <a:r>
              <a:rPr lang="en-US" dirty="0"/>
              <a:t>Partition table format : MBR vs GPT</a:t>
            </a:r>
          </a:p>
          <a:p>
            <a:endParaRPr lang="en-US" dirty="0"/>
          </a:p>
          <a:p>
            <a:pPr marL="0" indent="0">
              <a:buNone/>
            </a:pPr>
            <a:r>
              <a:rPr lang="en-US" dirty="0"/>
              <a:t>1- Master Boot Record (MBR) </a:t>
            </a:r>
            <a:r>
              <a:rPr lang="en-US" dirty="0">
                <a:sym typeface="Wingdings" panose="05000000000000000000" pitchFamily="2" charset="2"/>
              </a:rPr>
              <a:t> MBR</a:t>
            </a:r>
            <a:endParaRPr lang="en-US" dirty="0"/>
          </a:p>
          <a:p>
            <a:pPr marL="0" indent="0">
              <a:buNone/>
            </a:pPr>
            <a:r>
              <a:rPr lang="en-US" dirty="0"/>
              <a:t>2- GUID Partition Table (GPT) </a:t>
            </a:r>
            <a:r>
              <a:rPr lang="en-US" dirty="0">
                <a:sym typeface="Wingdings" panose="05000000000000000000" pitchFamily="2" charset="2"/>
              </a:rPr>
              <a:t> UEFI</a:t>
            </a:r>
            <a:endParaRPr lang="en-US" dirty="0"/>
          </a:p>
          <a:p>
            <a:pPr lvl="1"/>
            <a:endParaRPr lang="en-US" dirty="0"/>
          </a:p>
        </p:txBody>
      </p:sp>
      <p:sp>
        <p:nvSpPr>
          <p:cNvPr id="5" name="Slide Number Placeholder 4"/>
          <p:cNvSpPr>
            <a:spLocks noGrp="1"/>
          </p:cNvSpPr>
          <p:nvPr>
            <p:ph type="sldNum" sz="quarter" idx="12"/>
          </p:nvPr>
        </p:nvSpPr>
        <p:spPr/>
        <p:txBody>
          <a:bodyPr/>
          <a:lstStyle/>
          <a:p>
            <a:fld id="{0FFCD9FE-85A8-4732-8641-B4CD942B9CFA}" type="slidenum">
              <a:rPr lang="en-US" smtClean="0"/>
              <a:pPr/>
              <a:t>61</a:t>
            </a:fld>
            <a:endParaRPr lang="en-US"/>
          </a:p>
        </p:txBody>
      </p:sp>
    </p:spTree>
    <p:extLst>
      <p:ext uri="{BB962C8B-B14F-4D97-AF65-F5344CB8AC3E}">
        <p14:creationId xmlns:p14="http://schemas.microsoft.com/office/powerpoint/2010/main" val="4195402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ED8E-C49B-FC14-8E2E-107677E2B1EE}"/>
              </a:ext>
            </a:extLst>
          </p:cNvPr>
          <p:cNvSpPr>
            <a:spLocks noGrp="1"/>
          </p:cNvSpPr>
          <p:nvPr>
            <p:ph type="title"/>
          </p:nvPr>
        </p:nvSpPr>
        <p:spPr/>
        <p:txBody>
          <a:bodyPr/>
          <a:lstStyle/>
          <a:p>
            <a:r>
              <a:rPr lang="en-US" dirty="0"/>
              <a:t>MBR</a:t>
            </a:r>
            <a:endParaRPr lang="fr-CA" dirty="0"/>
          </a:p>
        </p:txBody>
      </p:sp>
      <p:sp>
        <p:nvSpPr>
          <p:cNvPr id="3" name="Content Placeholder 2">
            <a:extLst>
              <a:ext uri="{FF2B5EF4-FFF2-40B4-BE49-F238E27FC236}">
                <a16:creationId xmlns:a16="http://schemas.microsoft.com/office/drawing/2014/main" id="{4CCCA128-C5BF-43AF-88A0-E5FAB456920E}"/>
              </a:ext>
            </a:extLst>
          </p:cNvPr>
          <p:cNvSpPr>
            <a:spLocks noGrp="1"/>
          </p:cNvSpPr>
          <p:nvPr>
            <p:ph sz="half" idx="1"/>
          </p:nvPr>
        </p:nvSpPr>
        <p:spPr>
          <a:xfrm>
            <a:off x="838200" y="1825625"/>
            <a:ext cx="5397137" cy="4351338"/>
          </a:xfrm>
        </p:spPr>
        <p:txBody>
          <a:bodyPr/>
          <a:lstStyle/>
          <a:p>
            <a:pPr marL="0" indent="0">
              <a:buNone/>
            </a:pPr>
            <a:r>
              <a:rPr lang="en-US" dirty="0"/>
              <a:t>Master Boot Record (MBR) </a:t>
            </a:r>
            <a:r>
              <a:rPr lang="en-US" dirty="0">
                <a:sym typeface="Wingdings" panose="05000000000000000000" pitchFamily="2" charset="2"/>
              </a:rPr>
              <a:t> MBR</a:t>
            </a:r>
            <a:endParaRPr lang="en-US" dirty="0"/>
          </a:p>
          <a:p>
            <a:pPr lvl="1"/>
            <a:r>
              <a:rPr lang="en-US" dirty="0"/>
              <a:t>Standard Partition table format since early 1980s.</a:t>
            </a:r>
          </a:p>
          <a:p>
            <a:pPr lvl="1"/>
            <a:r>
              <a:rPr lang="en-US" dirty="0"/>
              <a:t>Common partition style for x86- and x64-based computers.</a:t>
            </a:r>
          </a:p>
          <a:p>
            <a:pPr lvl="1"/>
            <a:r>
              <a:rPr lang="en-US" dirty="0"/>
              <a:t>Maximum: 4 partitions</a:t>
            </a:r>
          </a:p>
          <a:p>
            <a:pPr lvl="1"/>
            <a:r>
              <a:rPr lang="en-US" dirty="0"/>
              <a:t>Max size: 2T/ partition </a:t>
            </a:r>
          </a:p>
          <a:p>
            <a:endParaRPr lang="fr-CA" dirty="0"/>
          </a:p>
        </p:txBody>
      </p:sp>
      <p:pic>
        <p:nvPicPr>
          <p:cNvPr id="2050" name="Picture 2" descr="MBRf">
            <a:extLst>
              <a:ext uri="{FF2B5EF4-FFF2-40B4-BE49-F238E27FC236}">
                <a16:creationId xmlns:a16="http://schemas.microsoft.com/office/drawing/2014/main" id="{677DD118-6D3F-F5C2-BAB9-8CE2A04D5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257" y="2207216"/>
            <a:ext cx="5715000" cy="32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723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B828B-A220-6363-2BFB-547D127BAFC3}"/>
              </a:ext>
            </a:extLst>
          </p:cNvPr>
          <p:cNvSpPr>
            <a:spLocks noGrp="1"/>
          </p:cNvSpPr>
          <p:nvPr>
            <p:ph type="title"/>
          </p:nvPr>
        </p:nvSpPr>
        <p:spPr/>
        <p:txBody>
          <a:bodyPr/>
          <a:lstStyle/>
          <a:p>
            <a:r>
              <a:rPr lang="en-US" dirty="0"/>
              <a:t>GPT</a:t>
            </a:r>
            <a:endParaRPr lang="fr-CA" dirty="0"/>
          </a:p>
        </p:txBody>
      </p:sp>
      <p:sp>
        <p:nvSpPr>
          <p:cNvPr id="3" name="Content Placeholder 2">
            <a:extLst>
              <a:ext uri="{FF2B5EF4-FFF2-40B4-BE49-F238E27FC236}">
                <a16:creationId xmlns:a16="http://schemas.microsoft.com/office/drawing/2014/main" id="{244DCE82-9842-E40B-B5D6-7B6CD5A005BE}"/>
              </a:ext>
            </a:extLst>
          </p:cNvPr>
          <p:cNvSpPr>
            <a:spLocks noGrp="1"/>
          </p:cNvSpPr>
          <p:nvPr>
            <p:ph sz="half" idx="1"/>
          </p:nvPr>
        </p:nvSpPr>
        <p:spPr>
          <a:xfrm>
            <a:off x="6156960" y="1825625"/>
            <a:ext cx="5196839" cy="4351338"/>
          </a:xfrm>
        </p:spPr>
        <p:txBody>
          <a:bodyPr/>
          <a:lstStyle/>
          <a:p>
            <a:pPr marL="0" indent="0">
              <a:buNone/>
            </a:pPr>
            <a:r>
              <a:rPr lang="en-US" dirty="0"/>
              <a:t>GUID Partition Table (GPT) </a:t>
            </a:r>
            <a:r>
              <a:rPr lang="en-US" dirty="0">
                <a:sym typeface="Wingdings" panose="05000000000000000000" pitchFamily="2" charset="2"/>
              </a:rPr>
              <a:t> UEFI</a:t>
            </a:r>
            <a:endParaRPr lang="en-US" dirty="0"/>
          </a:p>
          <a:p>
            <a:pPr lvl="1"/>
            <a:r>
              <a:rPr lang="en-US" dirty="0"/>
              <a:t>GPT is the successor of MBR partition table format.</a:t>
            </a:r>
          </a:p>
          <a:p>
            <a:pPr lvl="1"/>
            <a:r>
              <a:rPr lang="en-US" dirty="0"/>
              <a:t>New since the late ’90s.</a:t>
            </a:r>
          </a:p>
          <a:p>
            <a:pPr lvl="1"/>
            <a:r>
              <a:rPr lang="en-US" dirty="0"/>
              <a:t>Most operating systems now support GPT.</a:t>
            </a:r>
          </a:p>
          <a:p>
            <a:pPr lvl="1"/>
            <a:r>
              <a:rPr lang="en-US" dirty="0"/>
              <a:t>Maximum: 128 partitions</a:t>
            </a:r>
          </a:p>
          <a:p>
            <a:pPr lvl="1"/>
            <a:r>
              <a:rPr lang="en-US" dirty="0"/>
              <a:t>Max size: 18Ebytes/ partition</a:t>
            </a:r>
          </a:p>
          <a:p>
            <a:endParaRPr lang="fr-CA" dirty="0"/>
          </a:p>
        </p:txBody>
      </p:sp>
      <p:pic>
        <p:nvPicPr>
          <p:cNvPr id="3074" name="Picture 2" descr="GPT-illimite-partition">
            <a:extLst>
              <a:ext uri="{FF2B5EF4-FFF2-40B4-BE49-F238E27FC236}">
                <a16:creationId xmlns:a16="http://schemas.microsoft.com/office/drawing/2014/main" id="{05AFD6DB-760E-13D6-3B0D-C377652AFA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763" y="1924844"/>
            <a:ext cx="5715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775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GPT vs. MBR</a:t>
            </a:r>
          </a:p>
        </p:txBody>
      </p:sp>
      <p:graphicFrame>
        <p:nvGraphicFramePr>
          <p:cNvPr id="4" name="Content Placeholder 3"/>
          <p:cNvGraphicFramePr>
            <a:graphicFrameLocks noGrp="1"/>
          </p:cNvGraphicFramePr>
          <p:nvPr>
            <p:ph sz="half" idx="1"/>
          </p:nvPr>
        </p:nvGraphicFramePr>
        <p:xfrm>
          <a:off x="838200" y="1825624"/>
          <a:ext cx="10515600" cy="3610441"/>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452191">
                <a:tc>
                  <a:txBody>
                    <a:bodyPr/>
                    <a:lstStyle/>
                    <a:p>
                      <a:r>
                        <a:rPr lang="en-CA" b="1">
                          <a:solidFill>
                            <a:srgbClr val="565655"/>
                          </a:solidFill>
                        </a:rPr>
                        <a:t>MBR</a:t>
                      </a:r>
                    </a:p>
                  </a:txBody>
                  <a:tcPr/>
                </a:tc>
                <a:tc>
                  <a:txBody>
                    <a:bodyPr/>
                    <a:lstStyle/>
                    <a:p>
                      <a:r>
                        <a:rPr lang="en-CA" b="1">
                          <a:solidFill>
                            <a:srgbClr val="565655"/>
                          </a:solidFill>
                        </a:rPr>
                        <a:t>GPT</a:t>
                      </a:r>
                    </a:p>
                  </a:txBody>
                  <a:tcPr/>
                </a:tc>
                <a:extLst>
                  <a:ext uri="{0D108BD9-81ED-4DB2-BD59-A6C34878D82A}">
                    <a16:rowId xmlns:a16="http://schemas.microsoft.com/office/drawing/2014/main" val="10000"/>
                  </a:ext>
                </a:extLst>
              </a:tr>
              <a:tr h="1449490">
                <a:tc>
                  <a:txBody>
                    <a:bodyPr/>
                    <a:lstStyle/>
                    <a:p>
                      <a:r>
                        <a:rPr lang="en-US" sz="1800">
                          <a:solidFill>
                            <a:srgbClr val="565655"/>
                          </a:solidFill>
                        </a:rPr>
                        <a:t>- Supports up to 4 primary partitions </a:t>
                      </a:r>
                      <a:r>
                        <a:rPr lang="en-US" sz="1800" b="1" i="1">
                          <a:solidFill>
                            <a:srgbClr val="565655"/>
                          </a:solidFill>
                        </a:rPr>
                        <a:t>or</a:t>
                      </a:r>
                      <a:br>
                        <a:rPr lang="en-US" sz="1800">
                          <a:solidFill>
                            <a:srgbClr val="565655"/>
                          </a:solidFill>
                        </a:rPr>
                      </a:br>
                      <a:r>
                        <a:rPr lang="en-US" sz="1800">
                          <a:solidFill>
                            <a:srgbClr val="565655"/>
                          </a:solidFill>
                        </a:rPr>
                        <a:t>- 3 primary partitions and 1 extended partition, with unlimited logical drives on the extended partition.</a:t>
                      </a:r>
                    </a:p>
                  </a:txBody>
                  <a:tcPr/>
                </a:tc>
                <a:tc>
                  <a:txBody>
                    <a:bodyPr/>
                    <a:lstStyle/>
                    <a:p>
                      <a:r>
                        <a:rPr lang="en-US" sz="1800">
                          <a:solidFill>
                            <a:srgbClr val="565655"/>
                          </a:solidFill>
                        </a:rPr>
                        <a:t>Supports up to 128 primary partitions.</a:t>
                      </a:r>
                      <a:endParaRPr lang="en-CA">
                        <a:solidFill>
                          <a:srgbClr val="565655"/>
                        </a:solidFill>
                      </a:endParaRPr>
                    </a:p>
                  </a:txBody>
                  <a:tcPr/>
                </a:tc>
                <a:extLst>
                  <a:ext uri="{0D108BD9-81ED-4DB2-BD59-A6C34878D82A}">
                    <a16:rowId xmlns:a16="http://schemas.microsoft.com/office/drawing/2014/main" val="10001"/>
                  </a:ext>
                </a:extLst>
              </a:tr>
              <a:tr h="7791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565655"/>
                          </a:solidFill>
                        </a:rPr>
                        <a:t>Supports volumes up to 2 TB</a:t>
                      </a:r>
                    </a:p>
                  </a:txBody>
                  <a:tcPr/>
                </a:tc>
                <a:tc>
                  <a:txBody>
                    <a:bodyPr/>
                    <a:lstStyle/>
                    <a:p>
                      <a:r>
                        <a:rPr lang="en-US" sz="1800">
                          <a:solidFill>
                            <a:srgbClr val="565655"/>
                          </a:solidFill>
                        </a:rPr>
                        <a:t>Supports volumes up to 18 Exabytes</a:t>
                      </a:r>
                      <a:endParaRPr lang="en-CA">
                        <a:solidFill>
                          <a:srgbClr val="565655"/>
                        </a:solidFill>
                      </a:endParaRPr>
                    </a:p>
                  </a:txBody>
                  <a:tcPr/>
                </a:tc>
                <a:extLst>
                  <a:ext uri="{0D108BD9-81ED-4DB2-BD59-A6C34878D82A}">
                    <a16:rowId xmlns:a16="http://schemas.microsoft.com/office/drawing/2014/main" val="10002"/>
                  </a:ext>
                </a:extLst>
              </a:tr>
              <a:tr h="929565">
                <a:tc>
                  <a:txBody>
                    <a:bodyPr/>
                    <a:lstStyle/>
                    <a:p>
                      <a:r>
                        <a:rPr lang="en-US" sz="1800">
                          <a:solidFill>
                            <a:srgbClr val="565655"/>
                          </a:solidFill>
                        </a:rPr>
                        <a:t>Hidden (un-partitioned) sectors store data critical to platform operation.</a:t>
                      </a:r>
                      <a:endParaRPr lang="en-CA">
                        <a:solidFill>
                          <a:srgbClr val="565655"/>
                        </a:solidFill>
                      </a:endParaRPr>
                    </a:p>
                  </a:txBody>
                  <a:tcPr/>
                </a:tc>
                <a:tc>
                  <a:txBody>
                    <a:bodyPr/>
                    <a:lstStyle/>
                    <a:p>
                      <a:r>
                        <a:rPr lang="en-US" sz="1800">
                          <a:solidFill>
                            <a:srgbClr val="565655"/>
                          </a:solidFill>
                        </a:rPr>
                        <a:t>Partitions store data critical to platform operation.</a:t>
                      </a:r>
                      <a:endParaRPr lang="en-CA">
                        <a:solidFill>
                          <a:srgbClr val="565655"/>
                        </a:solidFill>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4706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18D3-B7F4-033A-E0B4-A8AEA9D200BB}"/>
              </a:ext>
            </a:extLst>
          </p:cNvPr>
          <p:cNvSpPr>
            <a:spLocks noGrp="1"/>
          </p:cNvSpPr>
          <p:nvPr>
            <p:ph type="title"/>
          </p:nvPr>
        </p:nvSpPr>
        <p:spPr/>
        <p:txBody>
          <a:bodyPr/>
          <a:lstStyle/>
          <a:p>
            <a:r>
              <a:rPr lang="en-US" dirty="0"/>
              <a:t>CMD Commands DISKPART</a:t>
            </a:r>
            <a:endParaRPr lang="fr-CA" dirty="0"/>
          </a:p>
        </p:txBody>
      </p:sp>
      <p:pic>
        <p:nvPicPr>
          <p:cNvPr id="4098" name="Picture 2" descr="diskpart - Wikipedia">
            <a:extLst>
              <a:ext uri="{FF2B5EF4-FFF2-40B4-BE49-F238E27FC236}">
                <a16:creationId xmlns:a16="http://schemas.microsoft.com/office/drawing/2014/main" id="{DDD64E4B-0456-8DEA-03E3-1EAC88E389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7161" y="1547132"/>
            <a:ext cx="9334500" cy="489585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98679725-F613-03C7-F044-6075167FBE2A}"/>
              </a:ext>
            </a:extLst>
          </p:cNvPr>
          <p:cNvSpPr/>
          <p:nvPr/>
        </p:nvSpPr>
        <p:spPr>
          <a:xfrm>
            <a:off x="2518016" y="2303417"/>
            <a:ext cx="1053737" cy="2046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Oval 4">
            <a:extLst>
              <a:ext uri="{FF2B5EF4-FFF2-40B4-BE49-F238E27FC236}">
                <a16:creationId xmlns:a16="http://schemas.microsoft.com/office/drawing/2014/main" id="{1E69A074-1A7E-9803-4D5E-B9E01F0DB68E}"/>
              </a:ext>
            </a:extLst>
          </p:cNvPr>
          <p:cNvSpPr/>
          <p:nvPr/>
        </p:nvSpPr>
        <p:spPr>
          <a:xfrm>
            <a:off x="1848295" y="3357633"/>
            <a:ext cx="1053737" cy="20465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4411651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106CB-811F-43BB-AFA3-8F24300CCF27}"/>
              </a:ext>
            </a:extLst>
          </p:cNvPr>
          <p:cNvSpPr>
            <a:spLocks noGrp="1"/>
          </p:cNvSpPr>
          <p:nvPr>
            <p:ph type="title"/>
          </p:nvPr>
        </p:nvSpPr>
        <p:spPr/>
        <p:txBody>
          <a:bodyPr/>
          <a:lstStyle/>
          <a:p>
            <a:r>
              <a:rPr lang="en-US"/>
              <a:t>MBR vs GPT</a:t>
            </a:r>
          </a:p>
        </p:txBody>
      </p:sp>
      <p:pic>
        <p:nvPicPr>
          <p:cNvPr id="1028" name="Picture 4" descr="Related image">
            <a:extLst>
              <a:ext uri="{FF2B5EF4-FFF2-40B4-BE49-F238E27FC236}">
                <a16:creationId xmlns:a16="http://schemas.microsoft.com/office/drawing/2014/main" id="{38FCE1FC-EC7A-45DB-B6C7-5B524F47C5D4}"/>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3583564" y="1437695"/>
            <a:ext cx="5024872" cy="5221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347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3330D-6945-2E55-5323-2F9AF816A93B}"/>
              </a:ext>
            </a:extLst>
          </p:cNvPr>
          <p:cNvSpPr>
            <a:spLocks noGrp="1"/>
          </p:cNvSpPr>
          <p:nvPr>
            <p:ph type="title"/>
          </p:nvPr>
        </p:nvSpPr>
        <p:spPr/>
        <p:txBody>
          <a:bodyPr/>
          <a:lstStyle/>
          <a:p>
            <a:r>
              <a:rPr lang="en-US" dirty="0"/>
              <a:t>Disk Types</a:t>
            </a:r>
            <a:endParaRPr lang="fr-CA" dirty="0"/>
          </a:p>
        </p:txBody>
      </p:sp>
      <p:sp>
        <p:nvSpPr>
          <p:cNvPr id="5" name="Text Placeholder 4">
            <a:extLst>
              <a:ext uri="{FF2B5EF4-FFF2-40B4-BE49-F238E27FC236}">
                <a16:creationId xmlns:a16="http://schemas.microsoft.com/office/drawing/2014/main" id="{E7FEBA1A-A91E-78C0-13B6-429373F3AB53}"/>
              </a:ext>
            </a:extLst>
          </p:cNvPr>
          <p:cNvSpPr>
            <a:spLocks noGrp="1"/>
          </p:cNvSpPr>
          <p:nvPr>
            <p:ph type="body" idx="1"/>
          </p:nvPr>
        </p:nvSpPr>
        <p:spPr/>
        <p:txBody>
          <a:bodyPr>
            <a:normAutofit fontScale="92500" lnSpcReduction="10000"/>
          </a:bodyPr>
          <a:lstStyle/>
          <a:p>
            <a:pPr marL="88900" indent="0">
              <a:buNone/>
            </a:pPr>
            <a:r>
              <a:rPr lang="en-CA" sz="2800" b="1" dirty="0">
                <a:solidFill>
                  <a:schemeClr val="tx1">
                    <a:lumMod val="75000"/>
                    <a:lumOff val="25000"/>
                  </a:schemeClr>
                </a:solidFill>
              </a:rPr>
              <a:t>Dynamic Disk</a:t>
            </a:r>
            <a:endParaRPr lang="en-GB" sz="2400" b="1" dirty="0"/>
          </a:p>
          <a:p>
            <a:r>
              <a:rPr lang="en-GB" sz="2400" dirty="0"/>
              <a:t>Supported by Windows 2000 and later.</a:t>
            </a:r>
          </a:p>
          <a:p>
            <a:r>
              <a:rPr lang="en-GB" sz="2400" dirty="0"/>
              <a:t>Does not use traditional partitioning.</a:t>
            </a:r>
          </a:p>
          <a:p>
            <a:r>
              <a:rPr lang="en-GB" sz="2400" dirty="0"/>
              <a:t>Enables you to perform disk and volume management without the need to restart the computer. (Running Windows OSs).</a:t>
            </a:r>
          </a:p>
          <a:p>
            <a:r>
              <a:rPr lang="en-GB" sz="2400" dirty="0"/>
              <a:t>Dynamic disks can combine two or more physical disks into one dynamic disk.</a:t>
            </a:r>
          </a:p>
          <a:p>
            <a:r>
              <a:rPr lang="en-GB" sz="2400" dirty="0"/>
              <a:t>Dynamic disks divided into volumes. (not partitions).</a:t>
            </a:r>
            <a:endParaRPr lang="en-US" sz="2400" dirty="0"/>
          </a:p>
          <a:p>
            <a:endParaRPr lang="fr-CA" dirty="0"/>
          </a:p>
        </p:txBody>
      </p:sp>
      <p:sp>
        <p:nvSpPr>
          <p:cNvPr id="6" name="Text Placeholder 5">
            <a:extLst>
              <a:ext uri="{FF2B5EF4-FFF2-40B4-BE49-F238E27FC236}">
                <a16:creationId xmlns:a16="http://schemas.microsoft.com/office/drawing/2014/main" id="{6D619F42-A68D-8C8E-703E-A0ED23A36155}"/>
              </a:ext>
            </a:extLst>
          </p:cNvPr>
          <p:cNvSpPr>
            <a:spLocks noGrp="1"/>
          </p:cNvSpPr>
          <p:nvPr>
            <p:ph type="body" idx="2"/>
          </p:nvPr>
        </p:nvSpPr>
        <p:spPr/>
        <p:txBody>
          <a:bodyPr/>
          <a:lstStyle/>
          <a:p>
            <a:pPr marL="88900" indent="0">
              <a:buNone/>
            </a:pPr>
            <a:r>
              <a:rPr lang="en-CA" b="1" dirty="0">
                <a:solidFill>
                  <a:schemeClr val="tx1">
                    <a:lumMod val="75000"/>
                    <a:lumOff val="25000"/>
                  </a:schemeClr>
                </a:solidFill>
              </a:rPr>
              <a:t>Basic Disk</a:t>
            </a:r>
            <a:endParaRPr lang="en-GB" sz="2200" b="1" dirty="0"/>
          </a:p>
          <a:p>
            <a:r>
              <a:rPr lang="en-GB" sz="2200" dirty="0"/>
              <a:t>Compatible with older OS.</a:t>
            </a:r>
          </a:p>
          <a:p>
            <a:r>
              <a:rPr lang="en-GB" sz="2200" dirty="0"/>
              <a:t>Consists of primary and extended partitions.</a:t>
            </a:r>
          </a:p>
          <a:p>
            <a:r>
              <a:rPr lang="en-GB" sz="2200" dirty="0"/>
              <a:t>Supports up to 4 partitions (per single hard drive)</a:t>
            </a:r>
          </a:p>
          <a:p>
            <a:r>
              <a:rPr lang="en-US" sz="2200" dirty="0"/>
              <a:t>Basic disks also can be configured for any of 3 RAID levels:</a:t>
            </a:r>
          </a:p>
          <a:p>
            <a:pPr lvl="1"/>
            <a:r>
              <a:rPr lang="en-US" sz="1800" dirty="0"/>
              <a:t>Disk striping (RAID 0)</a:t>
            </a:r>
          </a:p>
          <a:p>
            <a:pPr lvl="1"/>
            <a:r>
              <a:rPr lang="en-US" sz="1800" dirty="0"/>
              <a:t>Disk mirroring (RAID 1)</a:t>
            </a:r>
          </a:p>
          <a:p>
            <a:pPr lvl="1"/>
            <a:r>
              <a:rPr lang="en-US" sz="1800" dirty="0"/>
              <a:t>Disk striping with parity (RAID 5)</a:t>
            </a:r>
          </a:p>
          <a:p>
            <a:endParaRPr lang="fr-CA" dirty="0"/>
          </a:p>
        </p:txBody>
      </p:sp>
    </p:spTree>
    <p:extLst>
      <p:ext uri="{BB962C8B-B14F-4D97-AF65-F5344CB8AC3E}">
        <p14:creationId xmlns:p14="http://schemas.microsoft.com/office/powerpoint/2010/main" val="372306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Partitions\ with MBR &amp; GPT</a:t>
            </a:r>
          </a:p>
        </p:txBody>
      </p:sp>
      <p:sp>
        <p:nvSpPr>
          <p:cNvPr id="6" name="Slide Number Placeholder 5"/>
          <p:cNvSpPr>
            <a:spLocks noGrp="1"/>
          </p:cNvSpPr>
          <p:nvPr>
            <p:ph type="sldNum" sz="quarter" idx="12"/>
          </p:nvPr>
        </p:nvSpPr>
        <p:spPr>
          <a:prstGeom prst="rect">
            <a:avLst/>
          </a:prstGeom>
        </p:spPr>
        <p:txBody>
          <a:bodyPr/>
          <a:lstStyle/>
          <a:p>
            <a:fld id="{0FFCD9FE-85A8-4732-8641-B4CD942B9CFA}" type="slidenum">
              <a:rPr lang="en-US" smtClean="0"/>
              <a:pPr/>
              <a:t>68</a:t>
            </a:fld>
            <a:endParaRPr lang="en-US"/>
          </a:p>
        </p:txBody>
      </p:sp>
      <p:sp>
        <p:nvSpPr>
          <p:cNvPr id="7" name="Text Placeholder 3">
            <a:extLst>
              <a:ext uri="{FF2B5EF4-FFF2-40B4-BE49-F238E27FC236}">
                <a16:creationId xmlns:a16="http://schemas.microsoft.com/office/drawing/2014/main" id="{1C6BE6E1-5155-4DC9-BAE0-F1BB25D70C9B}"/>
              </a:ext>
            </a:extLst>
          </p:cNvPr>
          <p:cNvSpPr txBox="1">
            <a:spLocks/>
          </p:cNvSpPr>
          <p:nvPr/>
        </p:nvSpPr>
        <p:spPr>
          <a:xfrm>
            <a:off x="838200" y="1616149"/>
            <a:ext cx="10515600" cy="20500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30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26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20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8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2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endParaRPr lang="en-US"/>
          </a:p>
          <a:p>
            <a:endParaRPr lang="en-US"/>
          </a:p>
          <a:p>
            <a:endParaRPr lang="en-US"/>
          </a:p>
          <a:p>
            <a:endParaRPr lang="en-US"/>
          </a:p>
          <a:p>
            <a:endParaRPr lang="en-US"/>
          </a:p>
          <a:p>
            <a:pPr marL="0" indent="0" algn="ctr">
              <a:buFont typeface="Arial" panose="020B0604020202020204" pitchFamily="34" charset="0"/>
              <a:buNone/>
            </a:pPr>
            <a:r>
              <a:rPr lang="en-US" sz="2300"/>
              <a:t>Primary and extended partitions on a basic disk using MBR</a:t>
            </a:r>
          </a:p>
        </p:txBody>
      </p:sp>
      <p:pic>
        <p:nvPicPr>
          <p:cNvPr id="9" name="Picture 8" descr="fg03-03">
            <a:extLst>
              <a:ext uri="{FF2B5EF4-FFF2-40B4-BE49-F238E27FC236}">
                <a16:creationId xmlns:a16="http://schemas.microsoft.com/office/drawing/2014/main" id="{1FC75B57-2566-4DA7-95D8-3F8C94F9D859}"/>
              </a:ext>
            </a:extLst>
          </p:cNvPr>
          <p:cNvPicPr>
            <a:picLocks noRot="1" noChangeAspect="1" noMove="1" noResize="1"/>
          </p:cNvPicPr>
          <p:nvPr isPhoto="1"/>
        </p:nvPicPr>
        <p:blipFill>
          <a:blip r:embed="rId2">
            <a:extLst>
              <a:ext uri="{28A0092B-C50C-407E-A947-70E740481C1C}">
                <a14:useLocalDpi xmlns:a14="http://schemas.microsoft.com/office/drawing/2010/main" val="0"/>
              </a:ext>
            </a:extLst>
          </a:blip>
          <a:stretch>
            <a:fillRect/>
          </a:stretch>
        </p:blipFill>
        <p:spPr>
          <a:xfrm>
            <a:off x="2209800" y="2156715"/>
            <a:ext cx="7772400" cy="1033463"/>
          </a:xfrm>
          <a:prstGeom prst="rect">
            <a:avLst/>
          </a:prstGeom>
        </p:spPr>
      </p:pic>
      <p:sp>
        <p:nvSpPr>
          <p:cNvPr id="12" name="Text Placeholder 3">
            <a:extLst>
              <a:ext uri="{FF2B5EF4-FFF2-40B4-BE49-F238E27FC236}">
                <a16:creationId xmlns:a16="http://schemas.microsoft.com/office/drawing/2014/main" id="{80BC05C6-E3DC-49FF-89DE-F9834F15B8B7}"/>
              </a:ext>
            </a:extLst>
          </p:cNvPr>
          <p:cNvSpPr txBox="1">
            <a:spLocks/>
          </p:cNvSpPr>
          <p:nvPr/>
        </p:nvSpPr>
        <p:spPr>
          <a:xfrm>
            <a:off x="838200" y="3194341"/>
            <a:ext cx="10515600" cy="3162011"/>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en-US" sz="3000" kern="1200" smtClean="0">
                <a:solidFill>
                  <a:schemeClr val="bg1">
                    <a:lumMod val="50000"/>
                  </a:schemeClr>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en-US" sz="2600" kern="1200" smtClean="0">
                <a:solidFill>
                  <a:schemeClr val="bg1">
                    <a:lumMod val="50000"/>
                  </a:schemeClr>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en-US" sz="2000" kern="1200" smtClean="0">
                <a:solidFill>
                  <a:schemeClr val="bg1">
                    <a:lumMod val="50000"/>
                  </a:schemeClr>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en-US" sz="1800" kern="1200" smtClean="0">
                <a:solidFill>
                  <a:schemeClr val="bg1">
                    <a:lumMod val="50000"/>
                  </a:schemeClr>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en-US" sz="12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a:t>Primary partitions on a basic disk using GPT </a:t>
            </a:r>
          </a:p>
          <a:p>
            <a:endParaRPr lang="en-US"/>
          </a:p>
        </p:txBody>
      </p:sp>
      <p:pic>
        <p:nvPicPr>
          <p:cNvPr id="13" name="Picture 12" descr="fg03-04">
            <a:extLst>
              <a:ext uri="{FF2B5EF4-FFF2-40B4-BE49-F238E27FC236}">
                <a16:creationId xmlns:a16="http://schemas.microsoft.com/office/drawing/2014/main" id="{E9DD3D11-E131-46C9-BDF7-57C49E745591}"/>
              </a:ext>
            </a:extLst>
          </p:cNvPr>
          <p:cNvPicPr>
            <a:picLocks noRot="1" noChangeAspect="1" noMove="1" noResize="1"/>
          </p:cNvPicPr>
          <p:nvPr isPhoto="1"/>
        </p:nvPicPr>
        <p:blipFill>
          <a:blip r:embed="rId3">
            <a:lum/>
            <a:extLst>
              <a:ext uri="{28A0092B-C50C-407E-A947-70E740481C1C}">
                <a14:useLocalDpi xmlns:a14="http://schemas.microsoft.com/office/drawing/2010/main" val="0"/>
              </a:ext>
            </a:extLst>
          </a:blip>
          <a:stretch>
            <a:fillRect/>
          </a:stretch>
        </p:blipFill>
        <p:spPr>
          <a:xfrm>
            <a:off x="2209800" y="4272255"/>
            <a:ext cx="7772400" cy="1050925"/>
          </a:xfrm>
          <a:prstGeom prst="rect">
            <a:avLst/>
          </a:prstGeom>
          <a:noFill/>
          <a:ln>
            <a:noFill/>
          </a:ln>
        </p:spPr>
      </p:pic>
    </p:spTree>
    <p:extLst>
      <p:ext uri="{BB962C8B-B14F-4D97-AF65-F5344CB8AC3E}">
        <p14:creationId xmlns:p14="http://schemas.microsoft.com/office/powerpoint/2010/main" val="9190872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Primary vs. Extended Partitions</a:t>
            </a:r>
            <a:endParaRPr lang="en-CA"/>
          </a:p>
        </p:txBody>
      </p:sp>
      <p:graphicFrame>
        <p:nvGraphicFramePr>
          <p:cNvPr id="4" name="Content Placeholder 3"/>
          <p:cNvGraphicFramePr>
            <a:graphicFrameLocks noGrp="1"/>
          </p:cNvGraphicFramePr>
          <p:nvPr>
            <p:ph sz="half" idx="1"/>
          </p:nvPr>
        </p:nvGraphicFramePr>
        <p:xfrm>
          <a:off x="838200" y="1825625"/>
          <a:ext cx="10515600" cy="347980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40">
                <a:tc>
                  <a:txBody>
                    <a:bodyPr/>
                    <a:lstStyle/>
                    <a:p>
                      <a:r>
                        <a:rPr lang="en-CA"/>
                        <a:t>Extended</a:t>
                      </a:r>
                    </a:p>
                  </a:txBody>
                  <a:tcPr/>
                </a:tc>
                <a:tc>
                  <a:txBody>
                    <a:bodyPr/>
                    <a:lstStyle/>
                    <a:p>
                      <a:r>
                        <a:rPr lang="en-CA"/>
                        <a:t>Primary</a:t>
                      </a:r>
                    </a:p>
                  </a:txBody>
                  <a:tcPr/>
                </a:tc>
                <a:extLst>
                  <a:ext uri="{0D108BD9-81ED-4DB2-BD59-A6C34878D82A}">
                    <a16:rowId xmlns:a16="http://schemas.microsoft.com/office/drawing/2014/main" val="10000"/>
                  </a:ext>
                </a:extLst>
              </a:tr>
              <a:tr h="370840">
                <a:tc>
                  <a:txBody>
                    <a:bodyPr/>
                    <a:lstStyle/>
                    <a:p>
                      <a:r>
                        <a:rPr lang="en-US"/>
                        <a:t>Extended partitions cannot host an operating system.</a:t>
                      </a:r>
                      <a:endParaRPr lang="en-CA"/>
                    </a:p>
                  </a:txBody>
                  <a:tcPr/>
                </a:tc>
                <a:tc>
                  <a:txBody>
                    <a:bodyPr/>
                    <a:lstStyle/>
                    <a:p>
                      <a:r>
                        <a:rPr lang="en-US" sz="1800"/>
                        <a:t>Primary partitions look like a physically separate disk.  Can host an operating system.</a:t>
                      </a:r>
                      <a:endParaRPr lang="en-CA"/>
                    </a:p>
                  </a:txBody>
                  <a:tcPr/>
                </a:tc>
                <a:extLst>
                  <a:ext uri="{0D108BD9-81ED-4DB2-BD59-A6C34878D82A}">
                    <a16:rowId xmlns:a16="http://schemas.microsoft.com/office/drawing/2014/main" val="10001"/>
                  </a:ext>
                </a:extLst>
              </a:tr>
              <a:tr h="370840">
                <a:tc>
                  <a:txBody>
                    <a:bodyPr/>
                    <a:lstStyle/>
                    <a:p>
                      <a:r>
                        <a:rPr lang="en-US"/>
                        <a:t>Extended partitions cannot be marked as an active partition.</a:t>
                      </a:r>
                      <a:endParaRPr lang="en-CA"/>
                    </a:p>
                  </a:txBody>
                  <a:tcPr/>
                </a:tc>
                <a:tc>
                  <a:txBody>
                    <a:bodyPr/>
                    <a:lstStyle/>
                    <a:p>
                      <a:r>
                        <a:rPr lang="en-US"/>
                        <a:t>Can be marked as an active partition (bootable).</a:t>
                      </a:r>
                      <a:endParaRPr lang="en-CA"/>
                    </a:p>
                  </a:txBody>
                  <a:tcPr/>
                </a:tc>
                <a:extLst>
                  <a:ext uri="{0D108BD9-81ED-4DB2-BD59-A6C34878D82A}">
                    <a16:rowId xmlns:a16="http://schemas.microsoft.com/office/drawing/2014/main" val="10002"/>
                  </a:ext>
                </a:extLst>
              </a:tr>
              <a:tr h="370840">
                <a:tc>
                  <a:txBody>
                    <a:bodyPr/>
                    <a:lstStyle/>
                    <a:p>
                      <a:r>
                        <a:rPr lang="en-US"/>
                        <a:t>A basic disk using MBR can contain only 1 extended partition, but unlimited logical drives.</a:t>
                      </a:r>
                      <a:endParaRPr lang="en-CA"/>
                    </a:p>
                  </a:txBody>
                  <a:tcPr/>
                </a:tc>
                <a:tc>
                  <a:txBody>
                    <a:bodyPr/>
                    <a:lstStyle/>
                    <a:p>
                      <a:r>
                        <a:rPr lang="en-US" sz="1800"/>
                        <a:t>On a basic disk using MBR, you can create up to 4 primary partitions or 3 primary partitions and 1 extended partition.</a:t>
                      </a:r>
                      <a:endParaRPr lang="en-CA"/>
                    </a:p>
                  </a:txBody>
                  <a:tcPr/>
                </a:tc>
                <a:extLst>
                  <a:ext uri="{0D108BD9-81ED-4DB2-BD59-A6C34878D82A}">
                    <a16:rowId xmlns:a16="http://schemas.microsoft.com/office/drawing/2014/main" val="10003"/>
                  </a:ext>
                </a:extLst>
              </a:tr>
              <a:tr h="370840">
                <a:tc>
                  <a:txBody>
                    <a:bodyPr/>
                    <a:lstStyle/>
                    <a:p>
                      <a:r>
                        <a:rPr lang="en-US"/>
                        <a:t>You do not format the extended partition itself, but the logical drives it contains. You assign a unique drive letter to each logical drive.</a:t>
                      </a:r>
                      <a:endParaRPr lang="en-CA"/>
                    </a:p>
                  </a:txBody>
                  <a:tcPr/>
                </a:tc>
                <a:tc>
                  <a:txBody>
                    <a:bodyPr/>
                    <a:lstStyle/>
                    <a:p>
                      <a:r>
                        <a:rPr lang="en-US" sz="1800"/>
                        <a:t>You format each primary partition and assign a unique drive letter.</a:t>
                      </a:r>
                      <a:endParaRPr lang="en-CA"/>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19381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F85BD-97F9-FED5-0500-F6A4A61FF9E3}"/>
              </a:ext>
            </a:extLst>
          </p:cNvPr>
          <p:cNvSpPr>
            <a:spLocks noGrp="1"/>
          </p:cNvSpPr>
          <p:nvPr>
            <p:ph type="title"/>
          </p:nvPr>
        </p:nvSpPr>
        <p:spPr/>
        <p:txBody>
          <a:bodyPr/>
          <a:lstStyle/>
          <a:p>
            <a:r>
              <a:rPr lang="fr-CA"/>
              <a:t>Windows 95</a:t>
            </a:r>
          </a:p>
        </p:txBody>
      </p:sp>
      <p:pic>
        <p:nvPicPr>
          <p:cNvPr id="4098" name="Picture 2" descr="Windows 95 - Wikipedia">
            <a:extLst>
              <a:ext uri="{FF2B5EF4-FFF2-40B4-BE49-F238E27FC236}">
                <a16:creationId xmlns:a16="http://schemas.microsoft.com/office/drawing/2014/main" id="{4CB9430D-EEEA-64BA-99D8-3D0AC3AFC8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5933" y="1579622"/>
            <a:ext cx="6466113" cy="4843343"/>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a:extLst>
              <a:ext uri="{FF2B5EF4-FFF2-40B4-BE49-F238E27FC236}">
                <a16:creationId xmlns:a16="http://schemas.microsoft.com/office/drawing/2014/main" id="{992403AB-0AFE-F5D3-9A5E-CAC6268E84FA}"/>
              </a:ext>
            </a:extLst>
          </p:cNvPr>
          <p:cNvSpPr>
            <a:spLocks noGrp="1"/>
          </p:cNvSpPr>
          <p:nvPr>
            <p:ph type="body" idx="1"/>
          </p:nvPr>
        </p:nvSpPr>
        <p:spPr>
          <a:xfrm>
            <a:off x="838200" y="1825625"/>
            <a:ext cx="3990474" cy="4351338"/>
          </a:xfrm>
        </p:spPr>
        <p:txBody>
          <a:bodyPr>
            <a:normAutofit/>
          </a:bodyPr>
          <a:lstStyle/>
          <a:p>
            <a:r>
              <a:rPr lang="en-US"/>
              <a:t>Came out in 1995</a:t>
            </a:r>
          </a:p>
          <a:p>
            <a:r>
              <a:rPr lang="en-US"/>
              <a:t>x86</a:t>
            </a:r>
          </a:p>
          <a:p>
            <a:r>
              <a:rPr lang="en-US"/>
              <a:t>Desktop</a:t>
            </a:r>
          </a:p>
          <a:p>
            <a:r>
              <a:rPr lang="en-US"/>
              <a:t>Start button</a:t>
            </a:r>
          </a:p>
          <a:p>
            <a:r>
              <a:rPr lang="en-US"/>
              <a:t>Supports USB</a:t>
            </a:r>
          </a:p>
          <a:p>
            <a:r>
              <a:rPr lang="en-US"/>
              <a:t>32-bit programming!</a:t>
            </a:r>
          </a:p>
          <a:p>
            <a:endParaRPr lang="fr-CA"/>
          </a:p>
        </p:txBody>
      </p:sp>
    </p:spTree>
    <p:extLst>
      <p:ext uri="{BB962C8B-B14F-4D97-AF65-F5344CB8AC3E}">
        <p14:creationId xmlns:p14="http://schemas.microsoft.com/office/powerpoint/2010/main" val="28290677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Volume Types</a:t>
            </a:r>
          </a:p>
        </p:txBody>
      </p:sp>
      <p:sp>
        <p:nvSpPr>
          <p:cNvPr id="3" name="Content Placeholder 2"/>
          <p:cNvSpPr>
            <a:spLocks noGrp="1"/>
          </p:cNvSpPr>
          <p:nvPr>
            <p:ph sz="half" idx="1"/>
          </p:nvPr>
        </p:nvSpPr>
        <p:spPr/>
        <p:txBody>
          <a:bodyPr/>
          <a:lstStyle/>
          <a:p>
            <a:r>
              <a:rPr lang="en-US"/>
              <a:t>Simple volume</a:t>
            </a:r>
          </a:p>
          <a:p>
            <a:r>
              <a:rPr lang="en-US"/>
              <a:t>Spanned volume</a:t>
            </a:r>
          </a:p>
          <a:p>
            <a:r>
              <a:rPr lang="en-US"/>
              <a:t>Striped volume</a:t>
            </a:r>
          </a:p>
          <a:p>
            <a:r>
              <a:rPr lang="en-US"/>
              <a:t>Mirrored volume</a:t>
            </a:r>
          </a:p>
          <a:p>
            <a:r>
              <a:rPr lang="en-US"/>
              <a:t>RAID-5 volume</a:t>
            </a:r>
          </a:p>
        </p:txBody>
      </p:sp>
      <p:sp>
        <p:nvSpPr>
          <p:cNvPr id="5" name="Slide Number Placeholder 4"/>
          <p:cNvSpPr>
            <a:spLocks noGrp="1"/>
          </p:cNvSpPr>
          <p:nvPr>
            <p:ph type="sldNum" sz="quarter" idx="12"/>
          </p:nvPr>
        </p:nvSpPr>
        <p:spPr>
          <a:prstGeom prst="rect">
            <a:avLst/>
          </a:prstGeom>
        </p:spPr>
        <p:txBody>
          <a:bodyPr/>
          <a:lstStyle/>
          <a:p>
            <a:fld id="{0FFCD9FE-85A8-4732-8641-B4CD942B9CFA}" type="slidenum">
              <a:rPr lang="en-US" smtClean="0"/>
              <a:pPr/>
              <a:t>70</a:t>
            </a:fld>
            <a:endParaRPr lang="en-US"/>
          </a:p>
        </p:txBody>
      </p:sp>
    </p:spTree>
    <p:extLst>
      <p:ext uri="{BB962C8B-B14F-4D97-AF65-F5344CB8AC3E}">
        <p14:creationId xmlns:p14="http://schemas.microsoft.com/office/powerpoint/2010/main" val="23525372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Simple Volume</a:t>
            </a:r>
          </a:p>
        </p:txBody>
      </p:sp>
      <p:sp>
        <p:nvSpPr>
          <p:cNvPr id="23555" name="Rectangle 8"/>
          <p:cNvSpPr>
            <a:spLocks noGrp="1" noChangeArrowheads="1"/>
          </p:cNvSpPr>
          <p:nvPr>
            <p:ph sz="half" idx="1"/>
          </p:nvPr>
        </p:nvSpPr>
        <p:spPr>
          <a:prstGeom prst="rect">
            <a:avLst/>
          </a:prstGeom>
        </p:spPr>
        <p:txBody>
          <a:bodyPr>
            <a:normAutofit/>
          </a:bodyPr>
          <a:lstStyle/>
          <a:p>
            <a:r>
              <a:rPr lang="en-US"/>
              <a:t>A portion of a disk or an entire disk that is set up as a dynamic disk.</a:t>
            </a:r>
          </a:p>
          <a:p>
            <a:endParaRPr lang="en-US"/>
          </a:p>
          <a:p>
            <a:r>
              <a:rPr lang="en-US"/>
              <a:t>Can be extended onto multiple sections of the same disk.</a:t>
            </a:r>
          </a:p>
          <a:p>
            <a:endParaRPr lang="en-US"/>
          </a:p>
          <a:p>
            <a:r>
              <a:rPr lang="en-US"/>
              <a:t>Can be extended to multiple disks to be a part of a spanned or striped volume.</a:t>
            </a:r>
          </a:p>
        </p:txBody>
      </p:sp>
      <p:sp>
        <p:nvSpPr>
          <p:cNvPr id="23558" name="Slide Number Placeholder 4"/>
          <p:cNvSpPr>
            <a:spLocks noGrp="1"/>
          </p:cNvSpPr>
          <p:nvPr>
            <p:ph type="sldNum" sz="quarter" idx="12"/>
          </p:nvPr>
        </p:nvSpPr>
        <p:spPr bwMode="auto">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fld id="{12419C68-876F-42C5-BA22-112FB4647173}" type="slidenum">
              <a:rPr lang="en-US" smtClean="0">
                <a:cs typeface="Arial" pitchFamily="34" charset="0"/>
              </a:rPr>
              <a:pPr/>
              <a:t>71</a:t>
            </a:fld>
            <a:endParaRPr lang="en-US">
              <a:cs typeface="Arial" pitchFamily="34" charset="0"/>
            </a:endParaRPr>
          </a:p>
        </p:txBody>
      </p:sp>
    </p:spTree>
    <p:extLst>
      <p:ext uri="{BB962C8B-B14F-4D97-AF65-F5344CB8AC3E}">
        <p14:creationId xmlns:p14="http://schemas.microsoft.com/office/powerpoint/2010/main" val="18034353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5"/>
          <p:cNvSpPr>
            <a:spLocks noGrp="1"/>
          </p:cNvSpPr>
          <p:nvPr>
            <p:ph type="title"/>
          </p:nvPr>
        </p:nvSpPr>
        <p:spPr/>
        <p:txBody>
          <a:bodyPr/>
          <a:lstStyle/>
          <a:p>
            <a:r>
              <a:rPr lang="en-US"/>
              <a:t>Spanned Volume</a:t>
            </a:r>
            <a:endParaRPr lang="en-CA"/>
          </a:p>
        </p:txBody>
      </p:sp>
      <p:sp>
        <p:nvSpPr>
          <p:cNvPr id="24579" name="Content Placeholder 6"/>
          <p:cNvSpPr>
            <a:spLocks noGrp="1"/>
          </p:cNvSpPr>
          <p:nvPr>
            <p:ph sz="half" idx="1"/>
          </p:nvPr>
        </p:nvSpPr>
        <p:spPr>
          <a:xfrm>
            <a:off x="838200" y="1825625"/>
            <a:ext cx="11183224" cy="4351338"/>
          </a:xfrm>
        </p:spPr>
        <p:txBody>
          <a:bodyPr>
            <a:normAutofit/>
          </a:bodyPr>
          <a:lstStyle/>
          <a:p>
            <a:r>
              <a:rPr lang="en-US" sz="2800"/>
              <a:t>Combines space from multiple dynamic disks to a singe large volume.</a:t>
            </a:r>
          </a:p>
          <a:p>
            <a:r>
              <a:rPr lang="en-US" sz="2800"/>
              <a:t>As new disks are added, the spanned volume can be extended to include new disks.</a:t>
            </a:r>
          </a:p>
          <a:p>
            <a:r>
              <a:rPr lang="en-US" sz="2800"/>
              <a:t>One disk is filled before moving onto the space of another disk.</a:t>
            </a:r>
          </a:p>
          <a:p>
            <a:r>
              <a:rPr lang="en-US" sz="2800"/>
              <a:t>It does not increase performance.</a:t>
            </a:r>
          </a:p>
          <a:p>
            <a:r>
              <a:rPr lang="en-US" sz="2800"/>
              <a:t>It does not provide fault tolerance.</a:t>
            </a:r>
          </a:p>
          <a:p>
            <a:endParaRPr lang="en-CA" sz="2800"/>
          </a:p>
        </p:txBody>
      </p:sp>
      <p:sp>
        <p:nvSpPr>
          <p:cNvPr id="24581" name="Slide Number Placeholder 4"/>
          <p:cNvSpPr>
            <a:spLocks noGrp="1"/>
          </p:cNvSpPr>
          <p:nvPr>
            <p:ph type="sldNum" sz="quarter" idx="12"/>
          </p:nvPr>
        </p:nvSpPr>
        <p:spPr bwMode="auto">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pPr algn="r"/>
            <a:fld id="{2B7789AD-A363-4A8B-BEEF-7BE413C46360}" type="slidenum">
              <a:rPr lang="en-US" smtClean="0">
                <a:cs typeface="Arial" pitchFamily="34" charset="0"/>
              </a:rPr>
              <a:pPr algn="r"/>
              <a:t>72</a:t>
            </a:fld>
            <a:endParaRPr lang="en-US">
              <a:cs typeface="Arial" pitchFamily="34" charset="0"/>
            </a:endParaRPr>
          </a:p>
        </p:txBody>
      </p:sp>
    </p:spTree>
    <p:extLst>
      <p:ext uri="{BB962C8B-B14F-4D97-AF65-F5344CB8AC3E}">
        <p14:creationId xmlns:p14="http://schemas.microsoft.com/office/powerpoint/2010/main" val="11795943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t>Striped Volume (RAID0)</a:t>
            </a:r>
          </a:p>
        </p:txBody>
      </p:sp>
      <p:sp>
        <p:nvSpPr>
          <p:cNvPr id="25605" name="Rectangle 8"/>
          <p:cNvSpPr>
            <a:spLocks noGrp="1" noChangeArrowheads="1"/>
          </p:cNvSpPr>
          <p:nvPr>
            <p:ph sz="half" idx="1"/>
          </p:nvPr>
        </p:nvSpPr>
        <p:spPr/>
        <p:txBody>
          <a:bodyPr>
            <a:normAutofit/>
          </a:bodyPr>
          <a:lstStyle/>
          <a:p>
            <a:pPr>
              <a:lnSpc>
                <a:spcPct val="120000"/>
              </a:lnSpc>
            </a:pPr>
            <a:r>
              <a:rPr lang="en-US"/>
              <a:t>Combines space from multiple dynamic disks to a single large volume.</a:t>
            </a:r>
          </a:p>
          <a:p>
            <a:r>
              <a:rPr lang="en-US"/>
              <a:t>You cannot extend it after creation.</a:t>
            </a:r>
          </a:p>
          <a:p>
            <a:r>
              <a:rPr lang="en-US"/>
              <a:t>Data is written equally across all disks.</a:t>
            </a:r>
          </a:p>
          <a:p>
            <a:r>
              <a:rPr lang="en-US"/>
              <a:t>Increases disk performance.</a:t>
            </a:r>
          </a:p>
          <a:p>
            <a:r>
              <a:rPr lang="en-US"/>
              <a:t>No fault tolerance. </a:t>
            </a:r>
            <a:endParaRPr lang="en-US" sz="2400"/>
          </a:p>
          <a:p>
            <a:pPr>
              <a:buFontTx/>
              <a:buNone/>
            </a:pPr>
            <a:endParaRPr lang="en-US" sz="2400"/>
          </a:p>
        </p:txBody>
      </p:sp>
      <p:sp>
        <p:nvSpPr>
          <p:cNvPr id="25603" name="Slide Number Placeholder 4"/>
          <p:cNvSpPr>
            <a:spLocks noGrp="1"/>
          </p:cNvSpPr>
          <p:nvPr>
            <p:ph type="sldNum" sz="quarter" idx="12"/>
          </p:nvPr>
        </p:nvSpPr>
        <p:spPr bwMode="auto">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pPr algn="r"/>
            <a:fld id="{3F8FDDE0-92BD-4B24-BCDD-32E30103B266}" type="slidenum">
              <a:rPr lang="en-US" smtClean="0">
                <a:cs typeface="Arial" pitchFamily="34" charset="0"/>
              </a:rPr>
              <a:pPr algn="r"/>
              <a:t>73</a:t>
            </a:fld>
            <a:endParaRPr lang="en-US">
              <a:cs typeface="Arial" pitchFamily="34" charset="0"/>
            </a:endParaRPr>
          </a:p>
        </p:txBody>
      </p:sp>
    </p:spTree>
    <p:extLst>
      <p:ext uri="{BB962C8B-B14F-4D97-AF65-F5344CB8AC3E}">
        <p14:creationId xmlns:p14="http://schemas.microsoft.com/office/powerpoint/2010/main" val="17067926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a:t>RAID-5 Volume</a:t>
            </a:r>
          </a:p>
        </p:txBody>
      </p:sp>
      <p:sp>
        <p:nvSpPr>
          <p:cNvPr id="33797" name="Rectangle 7"/>
          <p:cNvSpPr>
            <a:spLocks noGrp="1" noChangeArrowheads="1"/>
          </p:cNvSpPr>
          <p:nvPr>
            <p:ph sz="half" idx="1"/>
          </p:nvPr>
        </p:nvSpPr>
        <p:spPr/>
        <p:txBody>
          <a:bodyPr>
            <a:normAutofit/>
          </a:bodyPr>
          <a:lstStyle/>
          <a:p>
            <a:r>
              <a:rPr lang="en-US"/>
              <a:t>Requires a minimum of 3 disk drives.</a:t>
            </a:r>
          </a:p>
          <a:p>
            <a:endParaRPr lang="en-US"/>
          </a:p>
          <a:p>
            <a:r>
              <a:rPr lang="en-US"/>
              <a:t>Parity information is distributed on each disk.</a:t>
            </a:r>
          </a:p>
          <a:p>
            <a:pPr lvl="1"/>
            <a:r>
              <a:rPr lang="en-US"/>
              <a:t>If one disk fails, the information on that disk can be reconstructed.</a:t>
            </a:r>
          </a:p>
          <a:p>
            <a:endParaRPr lang="en-US"/>
          </a:p>
          <a:p>
            <a:r>
              <a:rPr lang="en-US"/>
              <a:t>Improved read performance because of disk striping.</a:t>
            </a:r>
          </a:p>
          <a:p>
            <a:endParaRPr lang="en-US"/>
          </a:p>
          <a:p>
            <a:r>
              <a:rPr lang="en-US"/>
              <a:t>Slower write performance because of the parity calculations.</a:t>
            </a:r>
          </a:p>
          <a:p>
            <a:endParaRPr lang="en-US"/>
          </a:p>
        </p:txBody>
      </p:sp>
      <p:sp>
        <p:nvSpPr>
          <p:cNvPr id="33795" name="Slide Number Placeholder 4"/>
          <p:cNvSpPr>
            <a:spLocks noGrp="1"/>
          </p:cNvSpPr>
          <p:nvPr>
            <p:ph type="sldNum" sz="quarter" idx="12"/>
          </p:nvPr>
        </p:nvSpPr>
        <p:spPr bwMode="auto">
          <a:prstGeom prst="rect">
            <a:avLst/>
          </a:prstGeom>
          <a:noFill/>
          <a:ln>
            <a:miter lim="800000"/>
            <a:headEnd/>
            <a:tailEnd/>
          </a:ln>
        </p:spPr>
        <p:txBody>
          <a:bodyPr vert="horz" wrap="square" lIns="91440" tIns="45720" rIns="91440" bIns="45720" numCol="1" rtlCol="0" anchor="t" anchorCtr="0" compatLnSpc="1">
            <a:prstTxWarp prst="textNoShape">
              <a:avLst/>
            </a:prstTxWarp>
          </a:bodyPr>
          <a:lstStyle/>
          <a:p>
            <a:pPr algn="r"/>
            <a:fld id="{D4708627-89AF-437E-9C8B-7AF2B2CAD4AE}" type="slidenum">
              <a:rPr lang="en-US" smtClean="0">
                <a:cs typeface="Arial" pitchFamily="34" charset="0"/>
              </a:rPr>
              <a:pPr algn="r"/>
              <a:t>74</a:t>
            </a:fld>
            <a:endParaRPr lang="en-US">
              <a:cs typeface="Arial" pitchFamily="34" charset="0"/>
            </a:endParaRPr>
          </a:p>
        </p:txBody>
      </p:sp>
    </p:spTree>
    <p:extLst>
      <p:ext uri="{BB962C8B-B14F-4D97-AF65-F5344CB8AC3E}">
        <p14:creationId xmlns:p14="http://schemas.microsoft.com/office/powerpoint/2010/main" val="7027917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997DB3-027B-48E9-8ADB-CC0E6BE42C41}"/>
              </a:ext>
            </a:extLst>
          </p:cNvPr>
          <p:cNvSpPr>
            <a:spLocks noGrp="1"/>
          </p:cNvSpPr>
          <p:nvPr>
            <p:ph type="title"/>
          </p:nvPr>
        </p:nvSpPr>
        <p:spPr/>
        <p:txBody>
          <a:bodyPr/>
          <a:lstStyle/>
          <a:p>
            <a:r>
              <a:rPr lang="en-US"/>
              <a:t>Disk Imaging &amp; Cloning</a:t>
            </a:r>
          </a:p>
        </p:txBody>
      </p:sp>
    </p:spTree>
    <p:extLst>
      <p:ext uri="{BB962C8B-B14F-4D97-AF65-F5344CB8AC3E}">
        <p14:creationId xmlns:p14="http://schemas.microsoft.com/office/powerpoint/2010/main" val="36105089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p:txBody>
          <a:bodyPr>
            <a:normAutofit/>
          </a:bodyPr>
          <a:lstStyle/>
          <a:p>
            <a:r>
              <a:rPr lang="en-US"/>
              <a:t>Disk Image</a:t>
            </a:r>
          </a:p>
        </p:txBody>
      </p:sp>
      <p:sp>
        <p:nvSpPr>
          <p:cNvPr id="60" name="Google Shape;60;p14"/>
          <p:cNvSpPr txBox="1">
            <a:spLocks noGrp="1"/>
          </p:cNvSpPr>
          <p:nvPr>
            <p:ph sz="half" idx="1"/>
          </p:nvPr>
        </p:nvSpPr>
        <p:spPr/>
        <p:txBody>
          <a:bodyPr>
            <a:normAutofit/>
          </a:bodyPr>
          <a:lstStyle/>
          <a:p>
            <a:r>
              <a:rPr lang="en-US"/>
              <a:t>A complete copy of the computer disk, includes:</a:t>
            </a:r>
          </a:p>
          <a:p>
            <a:pPr lvl="1"/>
            <a:r>
              <a:rPr lang="en-US"/>
              <a:t>System files.</a:t>
            </a:r>
          </a:p>
          <a:p>
            <a:pPr lvl="1"/>
            <a:r>
              <a:rPr lang="en-US"/>
              <a:t>Device Drivers.</a:t>
            </a:r>
          </a:p>
          <a:p>
            <a:pPr lvl="1"/>
            <a:r>
              <a:rPr lang="en-US"/>
              <a:t>Installed applications.</a:t>
            </a:r>
          </a:p>
          <a:p>
            <a:pPr lvl="1"/>
            <a:r>
              <a:rPr lang="en-US"/>
              <a:t>User profiles and data.</a:t>
            </a:r>
          </a:p>
          <a:p>
            <a:endParaRPr lang="en-US"/>
          </a:p>
          <a:p>
            <a:r>
              <a:rPr lang="en-US"/>
              <a:t>A disk imagine is one huge compressed </a:t>
            </a:r>
            <a:r>
              <a:rPr lang="en-US" i="1">
                <a:solidFill>
                  <a:srgbClr val="0055A4"/>
                </a:solidFill>
              </a:rPr>
              <a:t>file</a:t>
            </a:r>
            <a:r>
              <a:rPr lang="en-US"/>
              <a:t> of the disk.</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p:txBody>
          <a:bodyPr>
            <a:normAutofit/>
          </a:bodyPr>
          <a:lstStyle/>
          <a:p>
            <a:r>
              <a:rPr lang="en-US"/>
              <a:t>Disk Image</a:t>
            </a:r>
          </a:p>
        </p:txBody>
      </p:sp>
      <p:sp>
        <p:nvSpPr>
          <p:cNvPr id="60" name="Google Shape;60;p14"/>
          <p:cNvSpPr txBox="1">
            <a:spLocks noGrp="1"/>
          </p:cNvSpPr>
          <p:nvPr>
            <p:ph sz="half" idx="1"/>
          </p:nvPr>
        </p:nvSpPr>
        <p:spPr>
          <a:xfrm>
            <a:off x="838199" y="1677798"/>
            <a:ext cx="11158058" cy="4890781"/>
          </a:xfrm>
        </p:spPr>
        <p:txBody>
          <a:bodyPr>
            <a:normAutofit fontScale="70000" lnSpcReduction="20000"/>
          </a:bodyPr>
          <a:lstStyle/>
          <a:p>
            <a:pPr>
              <a:lnSpc>
                <a:spcPct val="120000"/>
              </a:lnSpc>
            </a:pPr>
            <a:r>
              <a:rPr lang="en-US"/>
              <a:t>A created disk image can be </a:t>
            </a:r>
            <a:r>
              <a:rPr lang="en-US">
                <a:solidFill>
                  <a:srgbClr val="0055A4"/>
                </a:solidFill>
              </a:rPr>
              <a:t>deployed</a:t>
            </a:r>
            <a:r>
              <a:rPr lang="en-US"/>
              <a:t> on a new disk drive if:</a:t>
            </a:r>
          </a:p>
          <a:p>
            <a:pPr lvl="1">
              <a:lnSpc>
                <a:spcPct val="120000"/>
              </a:lnSpc>
            </a:pPr>
            <a:r>
              <a:rPr lang="en-US"/>
              <a:t>The old disk malfunctions.</a:t>
            </a:r>
          </a:p>
          <a:p>
            <a:pPr lvl="1">
              <a:lnSpc>
                <a:spcPct val="120000"/>
              </a:lnSpc>
            </a:pPr>
            <a:r>
              <a:rPr lang="en-US"/>
              <a:t>Upgrade to a new disk (larger in size or faster).</a:t>
            </a:r>
          </a:p>
          <a:p>
            <a:pPr>
              <a:lnSpc>
                <a:spcPct val="120000"/>
              </a:lnSpc>
            </a:pPr>
            <a:r>
              <a:rPr lang="en-US"/>
              <a:t>Once an image is deployed on a disk, the new disk can be placed in a computer. </a:t>
            </a:r>
          </a:p>
          <a:p>
            <a:pPr lvl="1">
              <a:lnSpc>
                <a:spcPct val="120000"/>
              </a:lnSpc>
            </a:pPr>
            <a:r>
              <a:rPr lang="en-US"/>
              <a:t>You should be able to carry on working with all your applications and data available on the new disk.</a:t>
            </a:r>
          </a:p>
          <a:p>
            <a:pPr lvl="1">
              <a:lnSpc>
                <a:spcPct val="120000"/>
              </a:lnSpc>
            </a:pPr>
            <a:r>
              <a:rPr lang="en-US"/>
              <a:t>You will lose any data and modifications made to your system after the image was created.</a:t>
            </a:r>
          </a:p>
          <a:p>
            <a:pPr>
              <a:lnSpc>
                <a:spcPct val="120000"/>
              </a:lnSpc>
            </a:pPr>
            <a:endParaRPr lang="en-US"/>
          </a:p>
          <a:p>
            <a:pPr>
              <a:lnSpc>
                <a:spcPct val="120000"/>
              </a:lnSpc>
            </a:pPr>
            <a:r>
              <a:rPr lang="en-US"/>
              <a:t>Example: </a:t>
            </a:r>
          </a:p>
          <a:p>
            <a:pPr marL="457200" lvl="1" indent="0">
              <a:lnSpc>
                <a:spcPct val="120000"/>
              </a:lnSpc>
              <a:buNone/>
            </a:pPr>
            <a:r>
              <a:rPr lang="en-US"/>
              <a:t>You want to replace your disk with a larger size disk. You create a disk image and save it to an external drive. Afterward, you remembered you need to modify some photos. You install Photoshop application and download the photos to modify and save them to disk. While working on the photos, the system disk fails because of a HW issue. You install a new disk and deploy the image on it. You will see that the photoshop application and the downloaded photos will not be available there.</a:t>
            </a:r>
          </a:p>
        </p:txBody>
      </p:sp>
    </p:spTree>
    <p:extLst>
      <p:ext uri="{BB962C8B-B14F-4D97-AF65-F5344CB8AC3E}">
        <p14:creationId xmlns:p14="http://schemas.microsoft.com/office/powerpoint/2010/main" val="35396043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p:txBody>
          <a:bodyPr>
            <a:normAutofit/>
          </a:bodyPr>
          <a:lstStyle/>
          <a:p>
            <a:r>
              <a:rPr lang="en-US"/>
              <a:t>Disk Cloning</a:t>
            </a:r>
          </a:p>
        </p:txBody>
      </p:sp>
      <p:sp>
        <p:nvSpPr>
          <p:cNvPr id="97" name="Google Shape;97;p20"/>
          <p:cNvSpPr txBox="1">
            <a:spLocks noGrp="1"/>
          </p:cNvSpPr>
          <p:nvPr>
            <p:ph sz="half" idx="1"/>
          </p:nvPr>
        </p:nvSpPr>
        <p:spPr/>
        <p:txBody>
          <a:bodyPr>
            <a:normAutofit fontScale="92500" lnSpcReduction="10000"/>
          </a:bodyPr>
          <a:lstStyle/>
          <a:p>
            <a:r>
              <a:rPr lang="en-US"/>
              <a:t>Copying the contents of a computer disk to another disk.</a:t>
            </a:r>
          </a:p>
          <a:p>
            <a:pPr lvl="1"/>
            <a:r>
              <a:rPr lang="en-US"/>
              <a:t>(or to an image file).</a:t>
            </a:r>
          </a:p>
          <a:p>
            <a:endParaRPr lang="en-US"/>
          </a:p>
          <a:p>
            <a:r>
              <a:rPr lang="en-US"/>
              <a:t>Includes:</a:t>
            </a:r>
          </a:p>
          <a:p>
            <a:pPr lvl="1"/>
            <a:r>
              <a:rPr lang="en-US"/>
              <a:t>Copying hidden files.</a:t>
            </a:r>
          </a:p>
          <a:p>
            <a:pPr lvl="1"/>
            <a:r>
              <a:rPr lang="en-US"/>
              <a:t>Files that are currently in use.</a:t>
            </a:r>
          </a:p>
          <a:p>
            <a:pPr lvl="1"/>
            <a:r>
              <a:rPr lang="en-US"/>
              <a:t>Deleted files. How?*</a:t>
            </a:r>
          </a:p>
          <a:p>
            <a:pPr lvl="1"/>
            <a:endParaRPr lang="en-US"/>
          </a:p>
          <a:p>
            <a:r>
              <a:rPr lang="en-US"/>
              <a:t>In cloning, hardware must be identical.</a:t>
            </a:r>
          </a:p>
          <a:p>
            <a:pPr lvl="1"/>
            <a:r>
              <a:rPr lang="en-US"/>
              <a:t>What happens if the disks do not have the same size?</a:t>
            </a:r>
          </a:p>
          <a:p>
            <a:endParaRPr lang="en-US"/>
          </a:p>
        </p:txBody>
      </p:sp>
      <p:pic>
        <p:nvPicPr>
          <p:cNvPr id="98" name="Google Shape;98;p20"/>
          <p:cNvPicPr preferRelativeResize="0"/>
          <p:nvPr/>
        </p:nvPicPr>
        <p:blipFill>
          <a:blip r:embed="rId3">
            <a:alphaModFix/>
          </a:blip>
          <a:stretch>
            <a:fillRect/>
          </a:stretch>
        </p:blipFill>
        <p:spPr>
          <a:xfrm>
            <a:off x="6096000" y="2319207"/>
            <a:ext cx="5250833" cy="1821367"/>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p:txBody>
          <a:bodyPr>
            <a:normAutofit/>
          </a:bodyPr>
          <a:lstStyle/>
          <a:p>
            <a:r>
              <a:rPr lang="en-US"/>
              <a:t>Imaging VS Cloning</a:t>
            </a:r>
          </a:p>
        </p:txBody>
      </p:sp>
      <p:sp>
        <p:nvSpPr>
          <p:cNvPr id="104" name="Google Shape;104;p21"/>
          <p:cNvSpPr txBox="1">
            <a:spLocks noGrp="1"/>
          </p:cNvSpPr>
          <p:nvPr>
            <p:ph sz="half" idx="1"/>
          </p:nvPr>
        </p:nvSpPr>
        <p:spPr/>
        <p:txBody>
          <a:bodyPr>
            <a:normAutofit fontScale="70000" lnSpcReduction="20000"/>
          </a:bodyPr>
          <a:lstStyle/>
          <a:p>
            <a:pPr>
              <a:lnSpc>
                <a:spcPct val="120000"/>
              </a:lnSpc>
            </a:pPr>
            <a:r>
              <a:rPr lang="en-US"/>
              <a:t>Both methods are used to create an exact replica of your hard drive.</a:t>
            </a:r>
          </a:p>
          <a:p>
            <a:pPr lvl="1">
              <a:lnSpc>
                <a:spcPct val="120000"/>
              </a:lnSpc>
            </a:pPr>
            <a:r>
              <a:rPr lang="en-US"/>
              <a:t>Include files, master boot record, applications and OS.</a:t>
            </a:r>
          </a:p>
          <a:p>
            <a:pPr lvl="1">
              <a:lnSpc>
                <a:spcPct val="120000"/>
              </a:lnSpc>
            </a:pPr>
            <a:r>
              <a:rPr lang="en-US"/>
              <a:t>Full system backup.</a:t>
            </a:r>
          </a:p>
          <a:p>
            <a:pPr lvl="1">
              <a:lnSpc>
                <a:spcPct val="120000"/>
              </a:lnSpc>
            </a:pPr>
            <a:endParaRPr lang="en-US"/>
          </a:p>
          <a:p>
            <a:pPr>
              <a:lnSpc>
                <a:spcPct val="120000"/>
              </a:lnSpc>
            </a:pPr>
            <a:r>
              <a:rPr lang="en-US"/>
              <a:t>Cloning: exact copy of everything bit by bit on the disk</a:t>
            </a:r>
          </a:p>
          <a:p>
            <a:pPr>
              <a:lnSpc>
                <a:spcPct val="120000"/>
              </a:lnSpc>
            </a:pPr>
            <a:r>
              <a:rPr lang="en-US"/>
              <a:t>Imaging: creates one single compressed file (containing everything). </a:t>
            </a:r>
            <a:br>
              <a:rPr lang="en-US"/>
            </a:br>
            <a:endParaRPr lang="en-US"/>
          </a:p>
          <a:p>
            <a:pPr>
              <a:lnSpc>
                <a:spcPct val="120000"/>
              </a:lnSpc>
            </a:pPr>
            <a:r>
              <a:rPr lang="en-US"/>
              <a:t>If your hard drive dies:</a:t>
            </a:r>
          </a:p>
          <a:p>
            <a:pPr lvl="1">
              <a:lnSpc>
                <a:spcPct val="120000"/>
              </a:lnSpc>
            </a:pPr>
            <a:r>
              <a:rPr lang="en-US"/>
              <a:t>You can simply swap it with a clone (disk).</a:t>
            </a:r>
          </a:p>
          <a:p>
            <a:pPr lvl="1">
              <a:lnSpc>
                <a:spcPct val="120000"/>
              </a:lnSpc>
            </a:pPr>
            <a:r>
              <a:rPr lang="en-US"/>
              <a:t>An image needs to be deployed on a new disk before you can go back to work.</a:t>
            </a:r>
            <a:br>
              <a:rPr lang="en-US"/>
            </a:br>
            <a:endParaRPr lang="en-US"/>
          </a:p>
          <a:p>
            <a:pPr>
              <a:lnSpc>
                <a:spcPct val="120000"/>
              </a:lnSpc>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8CB7-73A5-6572-9639-03882012CBFC}"/>
              </a:ext>
            </a:extLst>
          </p:cNvPr>
          <p:cNvSpPr>
            <a:spLocks noGrp="1"/>
          </p:cNvSpPr>
          <p:nvPr>
            <p:ph type="title"/>
          </p:nvPr>
        </p:nvSpPr>
        <p:spPr/>
        <p:txBody>
          <a:bodyPr/>
          <a:lstStyle/>
          <a:p>
            <a:r>
              <a:rPr lang="fr-CA"/>
              <a:t>Windows 98</a:t>
            </a:r>
          </a:p>
        </p:txBody>
      </p:sp>
      <p:pic>
        <p:nvPicPr>
          <p:cNvPr id="5122" name="Picture 2" descr="Windows 98 - Wikipedia">
            <a:extLst>
              <a:ext uri="{FF2B5EF4-FFF2-40B4-BE49-F238E27FC236}">
                <a16:creationId xmlns:a16="http://schemas.microsoft.com/office/drawing/2014/main" id="{B6C21C7B-CCBB-BE03-E2A3-B0DA4D09C2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941" y="1537324"/>
            <a:ext cx="6466115" cy="4843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74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0450E-0869-7D3A-1C3D-825D1CADDC26}"/>
              </a:ext>
            </a:extLst>
          </p:cNvPr>
          <p:cNvSpPr>
            <a:spLocks noGrp="1"/>
          </p:cNvSpPr>
          <p:nvPr>
            <p:ph type="title"/>
          </p:nvPr>
        </p:nvSpPr>
        <p:spPr/>
        <p:txBody>
          <a:bodyPr/>
          <a:lstStyle/>
          <a:p>
            <a:r>
              <a:rPr lang="fr-CA"/>
              <a:t>Windows XP</a:t>
            </a:r>
          </a:p>
        </p:txBody>
      </p:sp>
      <p:pic>
        <p:nvPicPr>
          <p:cNvPr id="6146" name="Picture 2" descr="Windows XP - Wikipedia">
            <a:extLst>
              <a:ext uri="{FF2B5EF4-FFF2-40B4-BE49-F238E27FC236}">
                <a16:creationId xmlns:a16="http://schemas.microsoft.com/office/drawing/2014/main" id="{E317BFC5-6A34-4A2A-1504-87109AC18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6511" y="1412234"/>
            <a:ext cx="7270378" cy="544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7695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TotalTime>
  <Words>4240</Words>
  <Application>Microsoft Office PowerPoint</Application>
  <PresentationFormat>Widescreen</PresentationFormat>
  <Paragraphs>598</Paragraphs>
  <Slides>79</Slides>
  <Notes>45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79</vt:i4>
      </vt:variant>
    </vt:vector>
  </HeadingPairs>
  <TitlesOfParts>
    <vt:vector size="85" baseType="lpstr">
      <vt:lpstr>Arial</vt:lpstr>
      <vt:lpstr>Calibri</vt:lpstr>
      <vt:lpstr>Calibri Light</vt:lpstr>
      <vt:lpstr>Quattrocento Sans</vt:lpstr>
      <vt:lpstr>office theme</vt:lpstr>
      <vt:lpstr>WelcomeDoc</vt:lpstr>
      <vt:lpstr> Technical Support (420-1N6-AB) Operating Systems</vt:lpstr>
      <vt:lpstr>Outline</vt:lpstr>
      <vt:lpstr>Microsoft DOS (Disk Operating Systen)</vt:lpstr>
      <vt:lpstr>Windows 1.0.X</vt:lpstr>
      <vt:lpstr>Windows 2.X</vt:lpstr>
      <vt:lpstr>Windows 3.X</vt:lpstr>
      <vt:lpstr>Windows 95</vt:lpstr>
      <vt:lpstr>Windows 98</vt:lpstr>
      <vt:lpstr>Windows XP</vt:lpstr>
      <vt:lpstr>Windows Vista</vt:lpstr>
      <vt:lpstr>Windows 7</vt:lpstr>
      <vt:lpstr>Windows 8</vt:lpstr>
      <vt:lpstr>Windows 10</vt:lpstr>
      <vt:lpstr>Windows 10 – Editions – Need to know for test 2</vt:lpstr>
      <vt:lpstr>What happened to Windows 9?</vt:lpstr>
      <vt:lpstr>Windows 11</vt:lpstr>
      <vt:lpstr>Windows 11</vt:lpstr>
      <vt:lpstr>Windows 11 Editions – Need to know for Test 2</vt:lpstr>
      <vt:lpstr>Other operating systems</vt:lpstr>
      <vt:lpstr>Activity – Present an operating system</vt:lpstr>
      <vt:lpstr>Different OS</vt:lpstr>
      <vt:lpstr>UNIX</vt:lpstr>
      <vt:lpstr>UNIX and the *nix family</vt:lpstr>
      <vt:lpstr>GNU/Linux</vt:lpstr>
      <vt:lpstr>Apple: Macintosh, OS x, macOS</vt:lpstr>
      <vt:lpstr>Chrome OS</vt:lpstr>
      <vt:lpstr>Which OS Should I install?</vt:lpstr>
      <vt:lpstr>Intended Use Of Computer</vt:lpstr>
      <vt:lpstr>Compatible Applications and Environments</vt:lpstr>
      <vt:lpstr>Minimum Hardware Requirements</vt:lpstr>
      <vt:lpstr>Operating system architecture</vt:lpstr>
      <vt:lpstr>OS Basic Functions</vt:lpstr>
      <vt:lpstr>OS Parts</vt:lpstr>
      <vt:lpstr>How is the OS Controlling Hardware?</vt:lpstr>
      <vt:lpstr>Running Multiple Operating Systems</vt:lpstr>
      <vt:lpstr>Multiple Operating Systems</vt:lpstr>
      <vt:lpstr>Why Multiple Operating Systems?</vt:lpstr>
      <vt:lpstr>Issues with Running Multiple Operating Systems</vt:lpstr>
      <vt:lpstr>Running Multiple Operating Systems </vt:lpstr>
      <vt:lpstr>Dual Booting</vt:lpstr>
      <vt:lpstr>Virtualization (cont.)</vt:lpstr>
      <vt:lpstr>Windows Installation</vt:lpstr>
      <vt:lpstr>ISO Image – Reminder of Lab3</vt:lpstr>
      <vt:lpstr>Bootable USB stick – Reminder Lab 3</vt:lpstr>
      <vt:lpstr>Booting from the Network</vt:lpstr>
      <vt:lpstr>Clean Installation</vt:lpstr>
      <vt:lpstr>Windows Recovery Environment (WinRe)</vt:lpstr>
      <vt:lpstr>Windows Recovery Environment (WinRE) </vt:lpstr>
      <vt:lpstr>After OS Installation</vt:lpstr>
      <vt:lpstr>After OS Installation – What is next?</vt:lpstr>
      <vt:lpstr>Updating drivers – Device Manager </vt:lpstr>
      <vt:lpstr>Updating drivers – Device Manager </vt:lpstr>
      <vt:lpstr>Device Manager: Undetected Device</vt:lpstr>
      <vt:lpstr>Plug and Play</vt:lpstr>
      <vt:lpstr>Importance of Correct Computer Date &amp; Time</vt:lpstr>
      <vt:lpstr>After OS Installation: Choosing a proper PC Name</vt:lpstr>
      <vt:lpstr>Domain vs Workgroup</vt:lpstr>
      <vt:lpstr>Windows update</vt:lpstr>
      <vt:lpstr>MBR-GBT</vt:lpstr>
      <vt:lpstr>Windows Disk Settings</vt:lpstr>
      <vt:lpstr>Selecting a Partition Table Style</vt:lpstr>
      <vt:lpstr>MBR</vt:lpstr>
      <vt:lpstr>GPT</vt:lpstr>
      <vt:lpstr>GPT vs. MBR</vt:lpstr>
      <vt:lpstr>CMD Commands DISKPART</vt:lpstr>
      <vt:lpstr>MBR vs GPT</vt:lpstr>
      <vt:lpstr>Disk Types</vt:lpstr>
      <vt:lpstr>Partitions\ with MBR &amp; GPT</vt:lpstr>
      <vt:lpstr>Primary vs. Extended Partitions</vt:lpstr>
      <vt:lpstr>Volume Types</vt:lpstr>
      <vt:lpstr>Simple Volume</vt:lpstr>
      <vt:lpstr>Spanned Volume</vt:lpstr>
      <vt:lpstr>Striped Volume (RAID0)</vt:lpstr>
      <vt:lpstr>RAID-5 Volume</vt:lpstr>
      <vt:lpstr>Disk Imaging &amp; Cloning</vt:lpstr>
      <vt:lpstr>Disk Image</vt:lpstr>
      <vt:lpstr>Disk Image</vt:lpstr>
      <vt:lpstr>Disk Cloning</vt:lpstr>
      <vt:lpstr>Imaging VS Cloning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Youmna Badawy</cp:lastModifiedBy>
  <cp:revision>2</cp:revision>
  <dcterms:created xsi:type="dcterms:W3CDTF">2023-10-11T02:03:03Z</dcterms:created>
  <dcterms:modified xsi:type="dcterms:W3CDTF">2023-11-08T00:44:03Z</dcterms:modified>
</cp:coreProperties>
</file>