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9" r:id="rId3"/>
  </p:sldMasterIdLst>
  <p:notesMasterIdLst>
    <p:notesMasterId r:id="rId40"/>
  </p:notesMasterIdLst>
  <p:sldIdLst>
    <p:sldId id="319" r:id="rId4"/>
    <p:sldId id="338" r:id="rId5"/>
    <p:sldId id="346" r:id="rId6"/>
    <p:sldId id="259" r:id="rId7"/>
    <p:sldId id="260" r:id="rId8"/>
    <p:sldId id="347" r:id="rId9"/>
    <p:sldId id="261" r:id="rId10"/>
    <p:sldId id="262" r:id="rId11"/>
    <p:sldId id="263" r:id="rId12"/>
    <p:sldId id="339" r:id="rId13"/>
    <p:sldId id="264" r:id="rId14"/>
    <p:sldId id="290" r:id="rId15"/>
    <p:sldId id="291" r:id="rId16"/>
    <p:sldId id="292" r:id="rId17"/>
    <p:sldId id="293" r:id="rId18"/>
    <p:sldId id="294" r:id="rId19"/>
    <p:sldId id="265" r:id="rId20"/>
    <p:sldId id="266" r:id="rId21"/>
    <p:sldId id="267" r:id="rId22"/>
    <p:sldId id="268" r:id="rId23"/>
    <p:sldId id="348" r:id="rId24"/>
    <p:sldId id="349" r:id="rId25"/>
    <p:sldId id="350" r:id="rId26"/>
    <p:sldId id="269" r:id="rId27"/>
    <p:sldId id="270" r:id="rId28"/>
    <p:sldId id="271" r:id="rId29"/>
    <p:sldId id="272" r:id="rId30"/>
    <p:sldId id="273" r:id="rId31"/>
    <p:sldId id="274" r:id="rId32"/>
    <p:sldId id="275" r:id="rId33"/>
    <p:sldId id="278" r:id="rId34"/>
    <p:sldId id="279" r:id="rId35"/>
    <p:sldId id="280" r:id="rId36"/>
    <p:sldId id="281" r:id="rId37"/>
    <p:sldId id="282" r:id="rId38"/>
    <p:sldId id="2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AB2FE-97AB-4E20-8ABD-53D4E929A672}" v="45" dt="2023-11-07T17:51:25.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0" autoAdjust="0"/>
  </p:normalViewPr>
  <p:slideViewPr>
    <p:cSldViewPr snapToGrid="0">
      <p:cViewPr>
        <p:scale>
          <a:sx n="50" d="100"/>
          <a:sy n="50" d="100"/>
        </p:scale>
        <p:origin x="4500"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AB3AB2FE-97AB-4E20-8ABD-53D4E929A672}"/>
    <pc:docChg chg="undo custSel addSld delSld modSld sldOrd">
      <pc:chgData name="Youmna Badawy" userId="b530a2ca-c296-40d9-b563-89c5f82abcf4" providerId="ADAL" clId="{AB3AB2FE-97AB-4E20-8ABD-53D4E929A672}" dt="2023-11-07T18:01:03.597" v="1267" actId="1076"/>
      <pc:docMkLst>
        <pc:docMk/>
      </pc:docMkLst>
      <pc:sldChg chg="del">
        <pc:chgData name="Youmna Badawy" userId="b530a2ca-c296-40d9-b563-89c5f82abcf4" providerId="ADAL" clId="{AB3AB2FE-97AB-4E20-8ABD-53D4E929A672}" dt="2023-10-17T04:06:52.209" v="44" actId="47"/>
        <pc:sldMkLst>
          <pc:docMk/>
          <pc:sldMk cId="0" sldId="258"/>
        </pc:sldMkLst>
      </pc:sldChg>
      <pc:sldChg chg="add">
        <pc:chgData name="Youmna Badawy" userId="b530a2ca-c296-40d9-b563-89c5f82abcf4" providerId="ADAL" clId="{AB3AB2FE-97AB-4E20-8ABD-53D4E929A672}" dt="2023-10-31T16:42:30.784" v="120"/>
        <pc:sldMkLst>
          <pc:docMk/>
          <pc:sldMk cId="0" sldId="259"/>
        </pc:sldMkLst>
      </pc:sldChg>
      <pc:sldChg chg="add">
        <pc:chgData name="Youmna Badawy" userId="b530a2ca-c296-40d9-b563-89c5f82abcf4" providerId="ADAL" clId="{AB3AB2FE-97AB-4E20-8ABD-53D4E929A672}" dt="2023-10-31T16:42:30.784" v="120"/>
        <pc:sldMkLst>
          <pc:docMk/>
          <pc:sldMk cId="0" sldId="260"/>
        </pc:sldMkLst>
      </pc:sldChg>
      <pc:sldChg chg="add">
        <pc:chgData name="Youmna Badawy" userId="b530a2ca-c296-40d9-b563-89c5f82abcf4" providerId="ADAL" clId="{AB3AB2FE-97AB-4E20-8ABD-53D4E929A672}" dt="2023-10-31T16:43:06.412" v="145"/>
        <pc:sldMkLst>
          <pc:docMk/>
          <pc:sldMk cId="0" sldId="261"/>
        </pc:sldMkLst>
      </pc:sldChg>
      <pc:sldChg chg="add del">
        <pc:chgData name="Youmna Badawy" userId="b530a2ca-c296-40d9-b563-89c5f82abcf4" providerId="ADAL" clId="{AB3AB2FE-97AB-4E20-8ABD-53D4E929A672}" dt="2023-10-31T16:43:44.085" v="149"/>
        <pc:sldMkLst>
          <pc:docMk/>
          <pc:sldMk cId="0" sldId="262"/>
        </pc:sldMkLst>
      </pc:sldChg>
      <pc:sldChg chg="add del">
        <pc:chgData name="Youmna Badawy" userId="b530a2ca-c296-40d9-b563-89c5f82abcf4" providerId="ADAL" clId="{AB3AB2FE-97AB-4E20-8ABD-53D4E929A672}" dt="2023-10-31T16:43:44.085" v="149"/>
        <pc:sldMkLst>
          <pc:docMk/>
          <pc:sldMk cId="0" sldId="263"/>
        </pc:sldMkLst>
      </pc:sldChg>
      <pc:sldChg chg="add">
        <pc:chgData name="Youmna Badawy" userId="b530a2ca-c296-40d9-b563-89c5f82abcf4" providerId="ADAL" clId="{AB3AB2FE-97AB-4E20-8ABD-53D4E929A672}" dt="2023-10-31T16:44:24.353" v="152"/>
        <pc:sldMkLst>
          <pc:docMk/>
          <pc:sldMk cId="0" sldId="264"/>
        </pc:sldMkLst>
      </pc:sldChg>
      <pc:sldChg chg="addSp modSp mod">
        <pc:chgData name="Youmna Badawy" userId="b530a2ca-c296-40d9-b563-89c5f82abcf4" providerId="ADAL" clId="{AB3AB2FE-97AB-4E20-8ABD-53D4E929A672}" dt="2023-11-07T17:26:58.229" v="168" actId="1076"/>
        <pc:sldMkLst>
          <pc:docMk/>
          <pc:sldMk cId="0" sldId="265"/>
        </pc:sldMkLst>
        <pc:spChg chg="add mod">
          <ac:chgData name="Youmna Badawy" userId="b530a2ca-c296-40d9-b563-89c5f82abcf4" providerId="ADAL" clId="{AB3AB2FE-97AB-4E20-8ABD-53D4E929A672}" dt="2023-11-07T17:26:58.229" v="168" actId="1076"/>
          <ac:spMkLst>
            <pc:docMk/>
            <pc:sldMk cId="0" sldId="265"/>
            <ac:spMk id="2" creationId="{EC2919EF-5C97-141D-5385-389779DA45DE}"/>
          </ac:spMkLst>
        </pc:spChg>
      </pc:sldChg>
      <pc:sldChg chg="addSp delSp modSp mod modAnim">
        <pc:chgData name="Youmna Badawy" userId="b530a2ca-c296-40d9-b563-89c5f82abcf4" providerId="ADAL" clId="{AB3AB2FE-97AB-4E20-8ABD-53D4E929A672}" dt="2023-11-07T17:36:58.995" v="216" actId="207"/>
        <pc:sldMkLst>
          <pc:docMk/>
          <pc:sldMk cId="0" sldId="266"/>
        </pc:sldMkLst>
        <pc:spChg chg="add del">
          <ac:chgData name="Youmna Badawy" userId="b530a2ca-c296-40d9-b563-89c5f82abcf4" providerId="ADAL" clId="{AB3AB2FE-97AB-4E20-8ABD-53D4E929A672}" dt="2023-11-07T17:30:31.613" v="180" actId="22"/>
          <ac:spMkLst>
            <pc:docMk/>
            <pc:sldMk cId="0" sldId="266"/>
            <ac:spMk id="3" creationId="{533C86B0-6F46-8776-EC9C-9775B109CD85}"/>
          </ac:spMkLst>
        </pc:spChg>
        <pc:spChg chg="mod">
          <ac:chgData name="Youmna Badawy" userId="b530a2ca-c296-40d9-b563-89c5f82abcf4" providerId="ADAL" clId="{AB3AB2FE-97AB-4E20-8ABD-53D4E929A672}" dt="2023-11-07T17:36:58.995" v="216" actId="207"/>
          <ac:spMkLst>
            <pc:docMk/>
            <pc:sldMk cId="0" sldId="266"/>
            <ac:spMk id="198" creationId="{00000000-0000-0000-0000-000000000000}"/>
          </ac:spMkLst>
        </pc:spChg>
        <pc:graphicFrameChg chg="add mod">
          <ac:chgData name="Youmna Badawy" userId="b530a2ca-c296-40d9-b563-89c5f82abcf4" providerId="ADAL" clId="{AB3AB2FE-97AB-4E20-8ABD-53D4E929A672}" dt="2023-11-07T17:31:38.808" v="195" actId="1038"/>
          <ac:graphicFrameMkLst>
            <pc:docMk/>
            <pc:sldMk cId="0" sldId="266"/>
            <ac:graphicFrameMk id="4" creationId="{ACF25151-A1D6-E074-9D10-24AD49058E0E}"/>
          </ac:graphicFrameMkLst>
        </pc:graphicFrameChg>
        <pc:graphicFrameChg chg="add mod">
          <ac:chgData name="Youmna Badawy" userId="b530a2ca-c296-40d9-b563-89c5f82abcf4" providerId="ADAL" clId="{AB3AB2FE-97AB-4E20-8ABD-53D4E929A672}" dt="2023-11-07T17:31:38.808" v="195" actId="1038"/>
          <ac:graphicFrameMkLst>
            <pc:docMk/>
            <pc:sldMk cId="0" sldId="266"/>
            <ac:graphicFrameMk id="5" creationId="{E5770660-0586-2F9A-44B7-9FEB4C7148AF}"/>
          </ac:graphicFrameMkLst>
        </pc:graphicFrameChg>
        <pc:graphicFrameChg chg="mod modGraphic">
          <ac:chgData name="Youmna Badawy" userId="b530a2ca-c296-40d9-b563-89c5f82abcf4" providerId="ADAL" clId="{AB3AB2FE-97AB-4E20-8ABD-53D4E929A672}" dt="2023-11-07T17:31:00.724" v="190" actId="14100"/>
          <ac:graphicFrameMkLst>
            <pc:docMk/>
            <pc:sldMk cId="0" sldId="266"/>
            <ac:graphicFrameMk id="199" creationId="{00000000-0000-0000-0000-000000000000}"/>
          </ac:graphicFrameMkLst>
        </pc:graphicFrameChg>
        <pc:graphicFrameChg chg="mod modGraphic">
          <ac:chgData name="Youmna Badawy" userId="b530a2ca-c296-40d9-b563-89c5f82abcf4" providerId="ADAL" clId="{AB3AB2FE-97AB-4E20-8ABD-53D4E929A672}" dt="2023-11-07T17:31:00.724" v="190" actId="14100"/>
          <ac:graphicFrameMkLst>
            <pc:docMk/>
            <pc:sldMk cId="0" sldId="266"/>
            <ac:graphicFrameMk id="200" creationId="{00000000-0000-0000-0000-000000000000}"/>
          </ac:graphicFrameMkLst>
        </pc:graphicFrameChg>
      </pc:sldChg>
      <pc:sldChg chg="modSp mod">
        <pc:chgData name="Youmna Badawy" userId="b530a2ca-c296-40d9-b563-89c5f82abcf4" providerId="ADAL" clId="{AB3AB2FE-97AB-4E20-8ABD-53D4E929A672}" dt="2023-11-07T17:33:23.608" v="215" actId="20577"/>
        <pc:sldMkLst>
          <pc:docMk/>
          <pc:sldMk cId="0" sldId="268"/>
        </pc:sldMkLst>
        <pc:graphicFrameChg chg="modGraphic">
          <ac:chgData name="Youmna Badawy" userId="b530a2ca-c296-40d9-b563-89c5f82abcf4" providerId="ADAL" clId="{AB3AB2FE-97AB-4E20-8ABD-53D4E929A672}" dt="2023-11-07T17:33:23.608" v="215" actId="20577"/>
          <ac:graphicFrameMkLst>
            <pc:docMk/>
            <pc:sldMk cId="0" sldId="268"/>
            <ac:graphicFrameMk id="217" creationId="{00000000-0000-0000-0000-000000000000}"/>
          </ac:graphicFrameMkLst>
        </pc:graphicFrameChg>
      </pc:sldChg>
      <pc:sldChg chg="modSp del mod">
        <pc:chgData name="Youmna Badawy" userId="b530a2ca-c296-40d9-b563-89c5f82abcf4" providerId="ADAL" clId="{AB3AB2FE-97AB-4E20-8ABD-53D4E929A672}" dt="2023-11-07T18:01:03.597" v="1267" actId="1076"/>
        <pc:sldMkLst>
          <pc:docMk/>
          <pc:sldMk cId="0" sldId="275"/>
        </pc:sldMkLst>
        <pc:spChg chg="mod">
          <ac:chgData name="Youmna Badawy" userId="b530a2ca-c296-40d9-b563-89c5f82abcf4" providerId="ADAL" clId="{AB3AB2FE-97AB-4E20-8ABD-53D4E929A672}" dt="2023-11-07T18:01:03.597" v="1267" actId="1076"/>
          <ac:spMkLst>
            <pc:docMk/>
            <pc:sldMk cId="0" sldId="275"/>
            <ac:spMk id="272" creationId="{00000000-0000-0000-0000-000000000000}"/>
          </ac:spMkLst>
        </pc:spChg>
      </pc:sldChg>
      <pc:sldChg chg="del">
        <pc:chgData name="Youmna Badawy" userId="b530a2ca-c296-40d9-b563-89c5f82abcf4" providerId="ADAL" clId="{AB3AB2FE-97AB-4E20-8ABD-53D4E929A672}" dt="2023-10-17T04:06:52.209" v="44" actId="47"/>
        <pc:sldMkLst>
          <pc:docMk/>
          <pc:sldMk cId="0" sldId="276"/>
        </pc:sldMkLst>
      </pc:sldChg>
      <pc:sldChg chg="del">
        <pc:chgData name="Youmna Badawy" userId="b530a2ca-c296-40d9-b563-89c5f82abcf4" providerId="ADAL" clId="{AB3AB2FE-97AB-4E20-8ABD-53D4E929A672}" dt="2023-10-17T04:06:52.209" v="44" actId="47"/>
        <pc:sldMkLst>
          <pc:docMk/>
          <pc:sldMk cId="0" sldId="277"/>
        </pc:sldMkLst>
      </pc:sldChg>
      <pc:sldChg chg="del">
        <pc:chgData name="Youmna Badawy" userId="b530a2ca-c296-40d9-b563-89c5f82abcf4" providerId="ADAL" clId="{AB3AB2FE-97AB-4E20-8ABD-53D4E929A672}" dt="2023-10-17T04:06:52.209" v="44" actId="47"/>
        <pc:sldMkLst>
          <pc:docMk/>
          <pc:sldMk cId="0" sldId="278"/>
        </pc:sldMkLst>
      </pc:sldChg>
      <pc:sldChg chg="del">
        <pc:chgData name="Youmna Badawy" userId="b530a2ca-c296-40d9-b563-89c5f82abcf4" providerId="ADAL" clId="{AB3AB2FE-97AB-4E20-8ABD-53D4E929A672}" dt="2023-10-17T04:06:52.209" v="44" actId="47"/>
        <pc:sldMkLst>
          <pc:docMk/>
          <pc:sldMk cId="0" sldId="279"/>
        </pc:sldMkLst>
      </pc:sldChg>
      <pc:sldChg chg="del">
        <pc:chgData name="Youmna Badawy" userId="b530a2ca-c296-40d9-b563-89c5f82abcf4" providerId="ADAL" clId="{AB3AB2FE-97AB-4E20-8ABD-53D4E929A672}" dt="2023-10-17T04:06:52.209" v="44" actId="47"/>
        <pc:sldMkLst>
          <pc:docMk/>
          <pc:sldMk cId="0" sldId="282"/>
        </pc:sldMkLst>
      </pc:sldChg>
      <pc:sldChg chg="del">
        <pc:chgData name="Youmna Badawy" userId="b530a2ca-c296-40d9-b563-89c5f82abcf4" providerId="ADAL" clId="{AB3AB2FE-97AB-4E20-8ABD-53D4E929A672}" dt="2023-10-17T04:06:52.209" v="44" actId="47"/>
        <pc:sldMkLst>
          <pc:docMk/>
          <pc:sldMk cId="0" sldId="283"/>
        </pc:sldMkLst>
      </pc:sldChg>
      <pc:sldChg chg="del">
        <pc:chgData name="Youmna Badawy" userId="b530a2ca-c296-40d9-b563-89c5f82abcf4" providerId="ADAL" clId="{AB3AB2FE-97AB-4E20-8ABD-53D4E929A672}" dt="2023-10-17T04:06:52.209" v="44" actId="47"/>
        <pc:sldMkLst>
          <pc:docMk/>
          <pc:sldMk cId="0" sldId="284"/>
        </pc:sldMkLst>
      </pc:sldChg>
      <pc:sldChg chg="del">
        <pc:chgData name="Youmna Badawy" userId="b530a2ca-c296-40d9-b563-89c5f82abcf4" providerId="ADAL" clId="{AB3AB2FE-97AB-4E20-8ABD-53D4E929A672}" dt="2023-10-17T04:06:52.209" v="44" actId="47"/>
        <pc:sldMkLst>
          <pc:docMk/>
          <pc:sldMk cId="0" sldId="285"/>
        </pc:sldMkLst>
      </pc:sldChg>
      <pc:sldChg chg="del">
        <pc:chgData name="Youmna Badawy" userId="b530a2ca-c296-40d9-b563-89c5f82abcf4" providerId="ADAL" clId="{AB3AB2FE-97AB-4E20-8ABD-53D4E929A672}" dt="2023-10-17T04:06:52.209" v="44" actId="47"/>
        <pc:sldMkLst>
          <pc:docMk/>
          <pc:sldMk cId="0" sldId="287"/>
        </pc:sldMkLst>
      </pc:sldChg>
      <pc:sldChg chg="add del">
        <pc:chgData name="Youmna Badawy" userId="b530a2ca-c296-40d9-b563-89c5f82abcf4" providerId="ADAL" clId="{AB3AB2FE-97AB-4E20-8ABD-53D4E929A672}" dt="2023-10-17T04:42:27.771" v="57"/>
        <pc:sldMkLst>
          <pc:docMk/>
          <pc:sldMk cId="0" sldId="290"/>
        </pc:sldMkLst>
      </pc:sldChg>
      <pc:sldChg chg="modSp add del mod">
        <pc:chgData name="Youmna Badawy" userId="b530a2ca-c296-40d9-b563-89c5f82abcf4" providerId="ADAL" clId="{AB3AB2FE-97AB-4E20-8ABD-53D4E929A672}" dt="2023-10-17T04:42:27.875" v="58" actId="27636"/>
        <pc:sldMkLst>
          <pc:docMk/>
          <pc:sldMk cId="0" sldId="291"/>
        </pc:sldMkLst>
        <pc:spChg chg="mod">
          <ac:chgData name="Youmna Badawy" userId="b530a2ca-c296-40d9-b563-89c5f82abcf4" providerId="ADAL" clId="{AB3AB2FE-97AB-4E20-8ABD-53D4E929A672}" dt="2023-10-17T04:42:27.875" v="58" actId="27636"/>
          <ac:spMkLst>
            <pc:docMk/>
            <pc:sldMk cId="0" sldId="291"/>
            <ac:spMk id="351" creationId="{00000000-0000-0000-0000-000000000000}"/>
          </ac:spMkLst>
        </pc:spChg>
      </pc:sldChg>
      <pc:sldChg chg="add del">
        <pc:chgData name="Youmna Badawy" userId="b530a2ca-c296-40d9-b563-89c5f82abcf4" providerId="ADAL" clId="{AB3AB2FE-97AB-4E20-8ABD-53D4E929A672}" dt="2023-10-17T04:42:27.771" v="57"/>
        <pc:sldMkLst>
          <pc:docMk/>
          <pc:sldMk cId="0" sldId="292"/>
        </pc:sldMkLst>
      </pc:sldChg>
      <pc:sldChg chg="add">
        <pc:chgData name="Youmna Badawy" userId="b530a2ca-c296-40d9-b563-89c5f82abcf4" providerId="ADAL" clId="{AB3AB2FE-97AB-4E20-8ABD-53D4E929A672}" dt="2023-10-17T04:42:27.771" v="57"/>
        <pc:sldMkLst>
          <pc:docMk/>
          <pc:sldMk cId="0" sldId="293"/>
        </pc:sldMkLst>
      </pc:sldChg>
      <pc:sldChg chg="add">
        <pc:chgData name="Youmna Badawy" userId="b530a2ca-c296-40d9-b563-89c5f82abcf4" providerId="ADAL" clId="{AB3AB2FE-97AB-4E20-8ABD-53D4E929A672}" dt="2023-10-17T04:42:27.771" v="57"/>
        <pc:sldMkLst>
          <pc:docMk/>
          <pc:sldMk cId="0" sldId="294"/>
        </pc:sldMkLst>
      </pc:sldChg>
      <pc:sldChg chg="add">
        <pc:chgData name="Youmna Badawy" userId="b530a2ca-c296-40d9-b563-89c5f82abcf4" providerId="ADAL" clId="{AB3AB2FE-97AB-4E20-8ABD-53D4E929A672}" dt="2023-10-17T04:42:27.771" v="57"/>
        <pc:sldMkLst>
          <pc:docMk/>
          <pc:sldMk cId="0" sldId="295"/>
        </pc:sldMkLst>
      </pc:sldChg>
      <pc:sldChg chg="del">
        <pc:chgData name="Youmna Badawy" userId="b530a2ca-c296-40d9-b563-89c5f82abcf4" providerId="ADAL" clId="{AB3AB2FE-97AB-4E20-8ABD-53D4E929A672}" dt="2023-10-17T04:06:12.954" v="22" actId="47"/>
        <pc:sldMkLst>
          <pc:docMk/>
          <pc:sldMk cId="465421828" sldId="308"/>
        </pc:sldMkLst>
      </pc:sldChg>
      <pc:sldChg chg="del">
        <pc:chgData name="Youmna Badawy" userId="b530a2ca-c296-40d9-b563-89c5f82abcf4" providerId="ADAL" clId="{AB3AB2FE-97AB-4E20-8ABD-53D4E929A672}" dt="2023-10-17T04:06:12.954" v="22" actId="47"/>
        <pc:sldMkLst>
          <pc:docMk/>
          <pc:sldMk cId="777132350" sldId="309"/>
        </pc:sldMkLst>
      </pc:sldChg>
      <pc:sldChg chg="del">
        <pc:chgData name="Youmna Badawy" userId="b530a2ca-c296-40d9-b563-89c5f82abcf4" providerId="ADAL" clId="{AB3AB2FE-97AB-4E20-8ABD-53D4E929A672}" dt="2023-10-17T04:06:12.954" v="22" actId="47"/>
        <pc:sldMkLst>
          <pc:docMk/>
          <pc:sldMk cId="2829067711" sldId="310"/>
        </pc:sldMkLst>
      </pc:sldChg>
      <pc:sldChg chg="del">
        <pc:chgData name="Youmna Badawy" userId="b530a2ca-c296-40d9-b563-89c5f82abcf4" providerId="ADAL" clId="{AB3AB2FE-97AB-4E20-8ABD-53D4E929A672}" dt="2023-10-17T04:06:12.954" v="22" actId="47"/>
        <pc:sldMkLst>
          <pc:docMk/>
          <pc:sldMk cId="2457748862" sldId="311"/>
        </pc:sldMkLst>
      </pc:sldChg>
      <pc:sldChg chg="del">
        <pc:chgData name="Youmna Badawy" userId="b530a2ca-c296-40d9-b563-89c5f82abcf4" providerId="ADAL" clId="{AB3AB2FE-97AB-4E20-8ABD-53D4E929A672}" dt="2023-10-17T04:06:12.954" v="22" actId="47"/>
        <pc:sldMkLst>
          <pc:docMk/>
          <pc:sldMk cId="1547695093" sldId="312"/>
        </pc:sldMkLst>
      </pc:sldChg>
      <pc:sldChg chg="del">
        <pc:chgData name="Youmna Badawy" userId="b530a2ca-c296-40d9-b563-89c5f82abcf4" providerId="ADAL" clId="{AB3AB2FE-97AB-4E20-8ABD-53D4E929A672}" dt="2023-10-17T04:06:12.954" v="22" actId="47"/>
        <pc:sldMkLst>
          <pc:docMk/>
          <pc:sldMk cId="187904337" sldId="313"/>
        </pc:sldMkLst>
      </pc:sldChg>
      <pc:sldChg chg="del">
        <pc:chgData name="Youmna Badawy" userId="b530a2ca-c296-40d9-b563-89c5f82abcf4" providerId="ADAL" clId="{AB3AB2FE-97AB-4E20-8ABD-53D4E929A672}" dt="2023-10-17T04:06:12.954" v="22" actId="47"/>
        <pc:sldMkLst>
          <pc:docMk/>
          <pc:sldMk cId="4090793618" sldId="314"/>
        </pc:sldMkLst>
      </pc:sldChg>
      <pc:sldChg chg="del">
        <pc:chgData name="Youmna Badawy" userId="b530a2ca-c296-40d9-b563-89c5f82abcf4" providerId="ADAL" clId="{AB3AB2FE-97AB-4E20-8ABD-53D4E929A672}" dt="2023-10-17T04:06:12.954" v="22" actId="47"/>
        <pc:sldMkLst>
          <pc:docMk/>
          <pc:sldMk cId="2459805927" sldId="315"/>
        </pc:sldMkLst>
      </pc:sldChg>
      <pc:sldChg chg="del">
        <pc:chgData name="Youmna Badawy" userId="b530a2ca-c296-40d9-b563-89c5f82abcf4" providerId="ADAL" clId="{AB3AB2FE-97AB-4E20-8ABD-53D4E929A672}" dt="2023-10-17T04:06:12.954" v="22" actId="47"/>
        <pc:sldMkLst>
          <pc:docMk/>
          <pc:sldMk cId="3486874013" sldId="317"/>
        </pc:sldMkLst>
      </pc:sldChg>
      <pc:sldChg chg="del">
        <pc:chgData name="Youmna Badawy" userId="b530a2ca-c296-40d9-b563-89c5f82abcf4" providerId="ADAL" clId="{AB3AB2FE-97AB-4E20-8ABD-53D4E929A672}" dt="2023-10-17T04:06:12.954" v="22" actId="47"/>
        <pc:sldMkLst>
          <pc:docMk/>
          <pc:sldMk cId="3886132211" sldId="318"/>
        </pc:sldMkLst>
      </pc:sldChg>
      <pc:sldChg chg="modSp mod">
        <pc:chgData name="Youmna Badawy" userId="b530a2ca-c296-40d9-b563-89c5f82abcf4" providerId="ADAL" clId="{AB3AB2FE-97AB-4E20-8ABD-53D4E929A672}" dt="2023-10-17T04:05:54.072" v="10" actId="20577"/>
        <pc:sldMkLst>
          <pc:docMk/>
          <pc:sldMk cId="0" sldId="319"/>
        </pc:sldMkLst>
        <pc:spChg chg="mod">
          <ac:chgData name="Youmna Badawy" userId="b530a2ca-c296-40d9-b563-89c5f82abcf4" providerId="ADAL" clId="{AB3AB2FE-97AB-4E20-8ABD-53D4E929A672}" dt="2023-10-17T04:05:54.072" v="10" actId="20577"/>
          <ac:spMkLst>
            <pc:docMk/>
            <pc:sldMk cId="0" sldId="319"/>
            <ac:spMk id="131" creationId="{00000000-0000-0000-0000-000000000000}"/>
          </ac:spMkLst>
        </pc:spChg>
      </pc:sldChg>
      <pc:sldChg chg="del">
        <pc:chgData name="Youmna Badawy" userId="b530a2ca-c296-40d9-b563-89c5f82abcf4" providerId="ADAL" clId="{AB3AB2FE-97AB-4E20-8ABD-53D4E929A672}" dt="2023-10-17T04:06:12.954" v="22" actId="47"/>
        <pc:sldMkLst>
          <pc:docMk/>
          <pc:sldMk cId="2402321433" sldId="320"/>
        </pc:sldMkLst>
      </pc:sldChg>
      <pc:sldChg chg="del">
        <pc:chgData name="Youmna Badawy" userId="b530a2ca-c296-40d9-b563-89c5f82abcf4" providerId="ADAL" clId="{AB3AB2FE-97AB-4E20-8ABD-53D4E929A672}" dt="2023-10-17T04:06:12.954" v="22" actId="47"/>
        <pc:sldMkLst>
          <pc:docMk/>
          <pc:sldMk cId="586099994" sldId="321"/>
        </pc:sldMkLst>
      </pc:sldChg>
      <pc:sldChg chg="del">
        <pc:chgData name="Youmna Badawy" userId="b530a2ca-c296-40d9-b563-89c5f82abcf4" providerId="ADAL" clId="{AB3AB2FE-97AB-4E20-8ABD-53D4E929A672}" dt="2023-10-17T04:06:12.954" v="22" actId="47"/>
        <pc:sldMkLst>
          <pc:docMk/>
          <pc:sldMk cId="3800621599" sldId="322"/>
        </pc:sldMkLst>
      </pc:sldChg>
      <pc:sldChg chg="del">
        <pc:chgData name="Youmna Badawy" userId="b530a2ca-c296-40d9-b563-89c5f82abcf4" providerId="ADAL" clId="{AB3AB2FE-97AB-4E20-8ABD-53D4E929A672}" dt="2023-10-17T04:06:12.954" v="22" actId="47"/>
        <pc:sldMkLst>
          <pc:docMk/>
          <pc:sldMk cId="2070788351" sldId="323"/>
        </pc:sldMkLst>
      </pc:sldChg>
      <pc:sldChg chg="del">
        <pc:chgData name="Youmna Badawy" userId="b530a2ca-c296-40d9-b563-89c5f82abcf4" providerId="ADAL" clId="{AB3AB2FE-97AB-4E20-8ABD-53D4E929A672}" dt="2023-10-17T04:06:52.209" v="44" actId="47"/>
        <pc:sldMkLst>
          <pc:docMk/>
          <pc:sldMk cId="672522703" sldId="324"/>
        </pc:sldMkLst>
      </pc:sldChg>
      <pc:sldChg chg="del">
        <pc:chgData name="Youmna Badawy" userId="b530a2ca-c296-40d9-b563-89c5f82abcf4" providerId="ADAL" clId="{AB3AB2FE-97AB-4E20-8ABD-53D4E929A672}" dt="2023-10-17T04:06:52.209" v="44" actId="47"/>
        <pc:sldMkLst>
          <pc:docMk/>
          <pc:sldMk cId="3192455659" sldId="325"/>
        </pc:sldMkLst>
      </pc:sldChg>
      <pc:sldChg chg="del">
        <pc:chgData name="Youmna Badawy" userId="b530a2ca-c296-40d9-b563-89c5f82abcf4" providerId="ADAL" clId="{AB3AB2FE-97AB-4E20-8ABD-53D4E929A672}" dt="2023-10-17T04:06:52.209" v="44" actId="47"/>
        <pc:sldMkLst>
          <pc:docMk/>
          <pc:sldMk cId="3577169066" sldId="326"/>
        </pc:sldMkLst>
      </pc:sldChg>
      <pc:sldChg chg="del">
        <pc:chgData name="Youmna Badawy" userId="b530a2ca-c296-40d9-b563-89c5f82abcf4" providerId="ADAL" clId="{AB3AB2FE-97AB-4E20-8ABD-53D4E929A672}" dt="2023-10-17T04:06:52.209" v="44" actId="47"/>
        <pc:sldMkLst>
          <pc:docMk/>
          <pc:sldMk cId="344841753" sldId="327"/>
        </pc:sldMkLst>
      </pc:sldChg>
      <pc:sldChg chg="del">
        <pc:chgData name="Youmna Badawy" userId="b530a2ca-c296-40d9-b563-89c5f82abcf4" providerId="ADAL" clId="{AB3AB2FE-97AB-4E20-8ABD-53D4E929A672}" dt="2023-10-17T04:06:52.209" v="44" actId="47"/>
        <pc:sldMkLst>
          <pc:docMk/>
          <pc:sldMk cId="3086197748" sldId="328"/>
        </pc:sldMkLst>
      </pc:sldChg>
      <pc:sldChg chg="del">
        <pc:chgData name="Youmna Badawy" userId="b530a2ca-c296-40d9-b563-89c5f82abcf4" providerId="ADAL" clId="{AB3AB2FE-97AB-4E20-8ABD-53D4E929A672}" dt="2023-10-17T04:06:52.209" v="44" actId="47"/>
        <pc:sldMkLst>
          <pc:docMk/>
          <pc:sldMk cId="4120849063" sldId="329"/>
        </pc:sldMkLst>
      </pc:sldChg>
      <pc:sldChg chg="del">
        <pc:chgData name="Youmna Badawy" userId="b530a2ca-c296-40d9-b563-89c5f82abcf4" providerId="ADAL" clId="{AB3AB2FE-97AB-4E20-8ABD-53D4E929A672}" dt="2023-10-17T04:06:52.209" v="44" actId="47"/>
        <pc:sldMkLst>
          <pc:docMk/>
          <pc:sldMk cId="716418338" sldId="330"/>
        </pc:sldMkLst>
      </pc:sldChg>
      <pc:sldChg chg="del">
        <pc:chgData name="Youmna Badawy" userId="b530a2ca-c296-40d9-b563-89c5f82abcf4" providerId="ADAL" clId="{AB3AB2FE-97AB-4E20-8ABD-53D4E929A672}" dt="2023-10-17T04:06:52.209" v="44" actId="47"/>
        <pc:sldMkLst>
          <pc:docMk/>
          <pc:sldMk cId="1920933570" sldId="331"/>
        </pc:sldMkLst>
      </pc:sldChg>
      <pc:sldChg chg="del">
        <pc:chgData name="Youmna Badawy" userId="b530a2ca-c296-40d9-b563-89c5f82abcf4" providerId="ADAL" clId="{AB3AB2FE-97AB-4E20-8ABD-53D4E929A672}" dt="2023-10-17T04:06:52.209" v="44" actId="47"/>
        <pc:sldMkLst>
          <pc:docMk/>
          <pc:sldMk cId="2468654066" sldId="332"/>
        </pc:sldMkLst>
      </pc:sldChg>
      <pc:sldChg chg="del">
        <pc:chgData name="Youmna Badawy" userId="b530a2ca-c296-40d9-b563-89c5f82abcf4" providerId="ADAL" clId="{AB3AB2FE-97AB-4E20-8ABD-53D4E929A672}" dt="2023-10-17T04:06:52.209" v="44" actId="47"/>
        <pc:sldMkLst>
          <pc:docMk/>
          <pc:sldMk cId="260832004" sldId="333"/>
        </pc:sldMkLst>
      </pc:sldChg>
      <pc:sldChg chg="del">
        <pc:chgData name="Youmna Badawy" userId="b530a2ca-c296-40d9-b563-89c5f82abcf4" providerId="ADAL" clId="{AB3AB2FE-97AB-4E20-8ABD-53D4E929A672}" dt="2023-10-17T04:06:52.209" v="44" actId="47"/>
        <pc:sldMkLst>
          <pc:docMk/>
          <pc:sldMk cId="1296115464" sldId="334"/>
        </pc:sldMkLst>
      </pc:sldChg>
      <pc:sldChg chg="del">
        <pc:chgData name="Youmna Badawy" userId="b530a2ca-c296-40d9-b563-89c5f82abcf4" providerId="ADAL" clId="{AB3AB2FE-97AB-4E20-8ABD-53D4E929A672}" dt="2023-10-17T04:06:52.209" v="44" actId="47"/>
        <pc:sldMkLst>
          <pc:docMk/>
          <pc:sldMk cId="3053274828" sldId="335"/>
        </pc:sldMkLst>
      </pc:sldChg>
      <pc:sldChg chg="del">
        <pc:chgData name="Youmna Badawy" userId="b530a2ca-c296-40d9-b563-89c5f82abcf4" providerId="ADAL" clId="{AB3AB2FE-97AB-4E20-8ABD-53D4E929A672}" dt="2023-10-17T04:06:52.209" v="44" actId="47"/>
        <pc:sldMkLst>
          <pc:docMk/>
          <pc:sldMk cId="3082694317" sldId="336"/>
        </pc:sldMkLst>
      </pc:sldChg>
      <pc:sldChg chg="del">
        <pc:chgData name="Youmna Badawy" userId="b530a2ca-c296-40d9-b563-89c5f82abcf4" providerId="ADAL" clId="{AB3AB2FE-97AB-4E20-8ABD-53D4E929A672}" dt="2023-10-17T04:06:52.209" v="44" actId="47"/>
        <pc:sldMkLst>
          <pc:docMk/>
          <pc:sldMk cId="1038051485" sldId="337"/>
        </pc:sldMkLst>
      </pc:sldChg>
      <pc:sldChg chg="modSp mod">
        <pc:chgData name="Youmna Badawy" userId="b530a2ca-c296-40d9-b563-89c5f82abcf4" providerId="ADAL" clId="{AB3AB2FE-97AB-4E20-8ABD-53D4E929A672}" dt="2023-10-31T16:45:35.203" v="159" actId="20577"/>
        <pc:sldMkLst>
          <pc:docMk/>
          <pc:sldMk cId="3585661021" sldId="338"/>
        </pc:sldMkLst>
        <pc:spChg chg="mod">
          <ac:chgData name="Youmna Badawy" userId="b530a2ca-c296-40d9-b563-89c5f82abcf4" providerId="ADAL" clId="{AB3AB2FE-97AB-4E20-8ABD-53D4E929A672}" dt="2023-10-31T16:45:35.203" v="159" actId="20577"/>
          <ac:spMkLst>
            <pc:docMk/>
            <pc:sldMk cId="3585661021" sldId="338"/>
            <ac:spMk id="3" creationId="{FE72581E-FBBE-B944-4BE6-84D449AEE74E}"/>
          </ac:spMkLst>
        </pc:spChg>
      </pc:sldChg>
      <pc:sldChg chg="modSp mod">
        <pc:chgData name="Youmna Badawy" userId="b530a2ca-c296-40d9-b563-89c5f82abcf4" providerId="ADAL" clId="{AB3AB2FE-97AB-4E20-8ABD-53D4E929A672}" dt="2023-10-17T04:42:09.340" v="56" actId="20577"/>
        <pc:sldMkLst>
          <pc:docMk/>
          <pc:sldMk cId="2452058067" sldId="339"/>
        </pc:sldMkLst>
        <pc:spChg chg="mod">
          <ac:chgData name="Youmna Badawy" userId="b530a2ca-c296-40d9-b563-89c5f82abcf4" providerId="ADAL" clId="{AB3AB2FE-97AB-4E20-8ABD-53D4E929A672}" dt="2023-10-17T04:42:09.340" v="56" actId="20577"/>
          <ac:spMkLst>
            <pc:docMk/>
            <pc:sldMk cId="2452058067" sldId="339"/>
            <ac:spMk id="2" creationId="{B715B0B5-6791-D91E-0EF6-1062615F0A05}"/>
          </ac:spMkLst>
        </pc:spChg>
      </pc:sldChg>
      <pc:sldChg chg="del">
        <pc:chgData name="Youmna Badawy" userId="b530a2ca-c296-40d9-b563-89c5f82abcf4" providerId="ADAL" clId="{AB3AB2FE-97AB-4E20-8ABD-53D4E929A672}" dt="2023-10-17T04:06:52.209" v="44" actId="47"/>
        <pc:sldMkLst>
          <pc:docMk/>
          <pc:sldMk cId="3903091012" sldId="340"/>
        </pc:sldMkLst>
      </pc:sldChg>
      <pc:sldChg chg="del">
        <pc:chgData name="Youmna Badawy" userId="b530a2ca-c296-40d9-b563-89c5f82abcf4" providerId="ADAL" clId="{AB3AB2FE-97AB-4E20-8ABD-53D4E929A672}" dt="2023-10-17T04:06:12.954" v="22" actId="47"/>
        <pc:sldMkLst>
          <pc:docMk/>
          <pc:sldMk cId="1135262789" sldId="341"/>
        </pc:sldMkLst>
      </pc:sldChg>
      <pc:sldChg chg="del">
        <pc:chgData name="Youmna Badawy" userId="b530a2ca-c296-40d9-b563-89c5f82abcf4" providerId="ADAL" clId="{AB3AB2FE-97AB-4E20-8ABD-53D4E929A672}" dt="2023-10-17T04:06:12.954" v="22" actId="47"/>
        <pc:sldMkLst>
          <pc:docMk/>
          <pc:sldMk cId="1483868125" sldId="342"/>
        </pc:sldMkLst>
      </pc:sldChg>
      <pc:sldChg chg="del">
        <pc:chgData name="Youmna Badawy" userId="b530a2ca-c296-40d9-b563-89c5f82abcf4" providerId="ADAL" clId="{AB3AB2FE-97AB-4E20-8ABD-53D4E929A672}" dt="2023-10-17T04:06:52.209" v="44" actId="47"/>
        <pc:sldMkLst>
          <pc:docMk/>
          <pc:sldMk cId="346578089" sldId="343"/>
        </pc:sldMkLst>
      </pc:sldChg>
      <pc:sldChg chg="del">
        <pc:chgData name="Youmna Badawy" userId="b530a2ca-c296-40d9-b563-89c5f82abcf4" providerId="ADAL" clId="{AB3AB2FE-97AB-4E20-8ABD-53D4E929A672}" dt="2023-10-17T04:06:52.209" v="44" actId="47"/>
        <pc:sldMkLst>
          <pc:docMk/>
          <pc:sldMk cId="443535247" sldId="344"/>
        </pc:sldMkLst>
      </pc:sldChg>
      <pc:sldChg chg="modSp new del mod">
        <pc:chgData name="Youmna Badawy" userId="b530a2ca-c296-40d9-b563-89c5f82abcf4" providerId="ADAL" clId="{AB3AB2FE-97AB-4E20-8ABD-53D4E929A672}" dt="2023-10-31T16:44:14.013" v="150" actId="47"/>
        <pc:sldMkLst>
          <pc:docMk/>
          <pc:sldMk cId="749713899" sldId="345"/>
        </pc:sldMkLst>
        <pc:spChg chg="mod">
          <ac:chgData name="Youmna Badawy" userId="b530a2ca-c296-40d9-b563-89c5f82abcf4" providerId="ADAL" clId="{AB3AB2FE-97AB-4E20-8ABD-53D4E929A672}" dt="2023-10-17T04:06:20.564" v="43" actId="20577"/>
          <ac:spMkLst>
            <pc:docMk/>
            <pc:sldMk cId="749713899" sldId="345"/>
            <ac:spMk id="2" creationId="{804F8BA4-5B47-8CC8-F55B-588E4B9BA85B}"/>
          </ac:spMkLst>
        </pc:spChg>
      </pc:sldChg>
      <pc:sldChg chg="modSp new mod ord">
        <pc:chgData name="Youmna Badawy" userId="b530a2ca-c296-40d9-b563-89c5f82abcf4" providerId="ADAL" clId="{AB3AB2FE-97AB-4E20-8ABD-53D4E929A672}" dt="2023-10-31T16:42:28.645" v="118" actId="20577"/>
        <pc:sldMkLst>
          <pc:docMk/>
          <pc:sldMk cId="3313119335" sldId="346"/>
        </pc:sldMkLst>
        <pc:spChg chg="mod">
          <ac:chgData name="Youmna Badawy" userId="b530a2ca-c296-40d9-b563-89c5f82abcf4" providerId="ADAL" clId="{AB3AB2FE-97AB-4E20-8ABD-53D4E929A672}" dt="2023-10-31T16:42:28.645" v="118" actId="20577"/>
          <ac:spMkLst>
            <pc:docMk/>
            <pc:sldMk cId="3313119335" sldId="346"/>
            <ac:spMk id="2" creationId="{D3E3BB2F-CED0-1EFA-5C39-4296A4629E64}"/>
          </ac:spMkLst>
        </pc:spChg>
      </pc:sldChg>
      <pc:sldChg chg="modSp new mod ord">
        <pc:chgData name="Youmna Badawy" userId="b530a2ca-c296-40d9-b563-89c5f82abcf4" providerId="ADAL" clId="{AB3AB2FE-97AB-4E20-8ABD-53D4E929A672}" dt="2023-10-31T16:42:56.868" v="139" actId="20577"/>
        <pc:sldMkLst>
          <pc:docMk/>
          <pc:sldMk cId="898421645" sldId="347"/>
        </pc:sldMkLst>
        <pc:spChg chg="mod">
          <ac:chgData name="Youmna Badawy" userId="b530a2ca-c296-40d9-b563-89c5f82abcf4" providerId="ADAL" clId="{AB3AB2FE-97AB-4E20-8ABD-53D4E929A672}" dt="2023-10-31T16:42:56.868" v="139" actId="20577"/>
          <ac:spMkLst>
            <pc:docMk/>
            <pc:sldMk cId="898421645" sldId="347"/>
            <ac:spMk id="2" creationId="{28533904-52DF-BB0E-9974-48B2252C4D5D}"/>
          </ac:spMkLst>
        </pc:spChg>
      </pc:sldChg>
      <pc:sldChg chg="new del">
        <pc:chgData name="Youmna Badawy" userId="b530a2ca-c296-40d9-b563-89c5f82abcf4" providerId="ADAL" clId="{AB3AB2FE-97AB-4E20-8ABD-53D4E929A672}" dt="2023-10-31T16:42:48.147" v="123" actId="47"/>
        <pc:sldMkLst>
          <pc:docMk/>
          <pc:sldMk cId="1706166738" sldId="347"/>
        </pc:sldMkLst>
      </pc:sldChg>
      <pc:sldChg chg="new del">
        <pc:chgData name="Youmna Badawy" userId="b530a2ca-c296-40d9-b563-89c5f82abcf4" providerId="ADAL" clId="{AB3AB2FE-97AB-4E20-8ABD-53D4E929A672}" dt="2023-10-31T16:42:32.587" v="121" actId="47"/>
        <pc:sldMkLst>
          <pc:docMk/>
          <pc:sldMk cId="2259041038" sldId="347"/>
        </pc:sldMkLst>
      </pc:sldChg>
      <pc:sldChg chg="new del">
        <pc:chgData name="Youmna Badawy" userId="b530a2ca-c296-40d9-b563-89c5f82abcf4" providerId="ADAL" clId="{AB3AB2FE-97AB-4E20-8ABD-53D4E929A672}" dt="2023-10-31T16:44:25.960" v="153" actId="47"/>
        <pc:sldMkLst>
          <pc:docMk/>
          <pc:sldMk cId="933473802" sldId="348"/>
        </pc:sldMkLst>
      </pc:sldChg>
      <pc:sldChg chg="new del ord">
        <pc:chgData name="Youmna Badawy" userId="b530a2ca-c296-40d9-b563-89c5f82abcf4" providerId="ADAL" clId="{AB3AB2FE-97AB-4E20-8ABD-53D4E929A672}" dt="2023-10-31T16:43:08.217" v="146" actId="47"/>
        <pc:sldMkLst>
          <pc:docMk/>
          <pc:sldMk cId="2193925402" sldId="348"/>
        </pc:sldMkLst>
      </pc:sldChg>
      <pc:sldChg chg="new del">
        <pc:chgData name="Youmna Badawy" userId="b530a2ca-c296-40d9-b563-89c5f82abcf4" providerId="ADAL" clId="{AB3AB2FE-97AB-4E20-8ABD-53D4E929A672}" dt="2023-10-31T16:43:01.016" v="141" actId="47"/>
        <pc:sldMkLst>
          <pc:docMk/>
          <pc:sldMk cId="2376432587" sldId="348"/>
        </pc:sldMkLst>
      </pc:sldChg>
      <pc:sldChg chg="addSp modSp add mod modAnim">
        <pc:chgData name="Youmna Badawy" userId="b530a2ca-c296-40d9-b563-89c5f82abcf4" providerId="ADAL" clId="{AB3AB2FE-97AB-4E20-8ABD-53D4E929A672}" dt="2023-11-07T17:46:07.314" v="574" actId="207"/>
        <pc:sldMkLst>
          <pc:docMk/>
          <pc:sldMk cId="2834458109" sldId="348"/>
        </pc:sldMkLst>
        <pc:spChg chg="mod">
          <ac:chgData name="Youmna Badawy" userId="b530a2ca-c296-40d9-b563-89c5f82abcf4" providerId="ADAL" clId="{AB3AB2FE-97AB-4E20-8ABD-53D4E929A672}" dt="2023-11-07T17:40:18.707" v="245" actId="313"/>
          <ac:spMkLst>
            <pc:docMk/>
            <pc:sldMk cId="2834458109" sldId="348"/>
            <ac:spMk id="216" creationId="{00000000-0000-0000-0000-000000000000}"/>
          </ac:spMkLst>
        </pc:spChg>
        <pc:spChg chg="mod">
          <ac:chgData name="Youmna Badawy" userId="b530a2ca-c296-40d9-b563-89c5f82abcf4" providerId="ADAL" clId="{AB3AB2FE-97AB-4E20-8ABD-53D4E929A672}" dt="2023-11-07T17:41:24.711" v="409" actId="14100"/>
          <ac:spMkLst>
            <pc:docMk/>
            <pc:sldMk cId="2834458109" sldId="348"/>
            <ac:spMk id="218" creationId="{00000000-0000-0000-0000-000000000000}"/>
          </ac:spMkLst>
        </pc:spChg>
        <pc:graphicFrameChg chg="mod modGraphic">
          <ac:chgData name="Youmna Badawy" userId="b530a2ca-c296-40d9-b563-89c5f82abcf4" providerId="ADAL" clId="{AB3AB2FE-97AB-4E20-8ABD-53D4E929A672}" dt="2023-11-07T17:46:07.314" v="574" actId="207"/>
          <ac:graphicFrameMkLst>
            <pc:docMk/>
            <pc:sldMk cId="2834458109" sldId="348"/>
            <ac:graphicFrameMk id="217" creationId="{00000000-0000-0000-0000-000000000000}"/>
          </ac:graphicFrameMkLst>
        </pc:graphicFrameChg>
        <pc:picChg chg="add mod">
          <ac:chgData name="Youmna Badawy" userId="b530a2ca-c296-40d9-b563-89c5f82abcf4" providerId="ADAL" clId="{AB3AB2FE-97AB-4E20-8ABD-53D4E929A672}" dt="2023-11-07T17:45:26.232" v="569" actId="167"/>
          <ac:picMkLst>
            <pc:docMk/>
            <pc:sldMk cId="2834458109" sldId="348"/>
            <ac:picMk id="1026" creationId="{924659F5-5AAD-B76D-E284-D7953492F1A4}"/>
          </ac:picMkLst>
        </pc:picChg>
      </pc:sldChg>
      <pc:sldChg chg="addSp delSp modSp new mod">
        <pc:chgData name="Youmna Badawy" userId="b530a2ca-c296-40d9-b563-89c5f82abcf4" providerId="ADAL" clId="{AB3AB2FE-97AB-4E20-8ABD-53D4E929A672}" dt="2023-11-07T17:54:25.836" v="1113" actId="5793"/>
        <pc:sldMkLst>
          <pc:docMk/>
          <pc:sldMk cId="1249278033" sldId="349"/>
        </pc:sldMkLst>
        <pc:spChg chg="mod">
          <ac:chgData name="Youmna Badawy" userId="b530a2ca-c296-40d9-b563-89c5f82abcf4" providerId="ADAL" clId="{AB3AB2FE-97AB-4E20-8ABD-53D4E929A672}" dt="2023-11-07T17:47:04.158" v="658" actId="20577"/>
          <ac:spMkLst>
            <pc:docMk/>
            <pc:sldMk cId="1249278033" sldId="349"/>
            <ac:spMk id="2" creationId="{E11AE1E1-53D7-D4B5-7646-DC594A77B4F3}"/>
          </ac:spMkLst>
        </pc:spChg>
        <pc:spChg chg="mod">
          <ac:chgData name="Youmna Badawy" userId="b530a2ca-c296-40d9-b563-89c5f82abcf4" providerId="ADAL" clId="{AB3AB2FE-97AB-4E20-8ABD-53D4E929A672}" dt="2023-11-07T17:53:57.129" v="1047" actId="1076"/>
          <ac:spMkLst>
            <pc:docMk/>
            <pc:sldMk cId="1249278033" sldId="349"/>
            <ac:spMk id="3" creationId="{1279570E-7359-1708-9127-9EB95A5377EF}"/>
          </ac:spMkLst>
        </pc:spChg>
        <pc:spChg chg="add del">
          <ac:chgData name="Youmna Badawy" userId="b530a2ca-c296-40d9-b563-89c5f82abcf4" providerId="ADAL" clId="{AB3AB2FE-97AB-4E20-8ABD-53D4E929A672}" dt="2023-11-07T17:50:34.724" v="918" actId="478"/>
          <ac:spMkLst>
            <pc:docMk/>
            <pc:sldMk cId="1249278033" sldId="349"/>
            <ac:spMk id="4" creationId="{87AEF17B-8B74-7005-8920-F3FBF6EFAE9F}"/>
          </ac:spMkLst>
        </pc:spChg>
        <pc:spChg chg="add del">
          <ac:chgData name="Youmna Badawy" userId="b530a2ca-c296-40d9-b563-89c5f82abcf4" providerId="ADAL" clId="{AB3AB2FE-97AB-4E20-8ABD-53D4E929A672}" dt="2023-11-07T17:50:40.255" v="920" actId="478"/>
          <ac:spMkLst>
            <pc:docMk/>
            <pc:sldMk cId="1249278033" sldId="349"/>
            <ac:spMk id="5" creationId="{1D2A1FDA-44F3-C760-71A2-969C2DA640EE}"/>
          </ac:spMkLst>
        </pc:spChg>
        <pc:spChg chg="add mod">
          <ac:chgData name="Youmna Badawy" userId="b530a2ca-c296-40d9-b563-89c5f82abcf4" providerId="ADAL" clId="{AB3AB2FE-97AB-4E20-8ABD-53D4E929A672}" dt="2023-11-07T17:54:25.836" v="1113" actId="5793"/>
          <ac:spMkLst>
            <pc:docMk/>
            <pc:sldMk cId="1249278033" sldId="349"/>
            <ac:spMk id="9" creationId="{501A20C3-6F96-9C79-1735-8CD956A06BFC}"/>
          </ac:spMkLst>
        </pc:spChg>
        <pc:picChg chg="add del mod">
          <ac:chgData name="Youmna Badawy" userId="b530a2ca-c296-40d9-b563-89c5f82abcf4" providerId="ADAL" clId="{AB3AB2FE-97AB-4E20-8ABD-53D4E929A672}" dt="2023-11-07T17:51:38.849" v="927" actId="478"/>
          <ac:picMkLst>
            <pc:docMk/>
            <pc:sldMk cId="1249278033" sldId="349"/>
            <ac:picMk id="7" creationId="{9D216EC0-C869-FD53-2AAA-FD4523D7CBDA}"/>
          </ac:picMkLst>
        </pc:picChg>
      </pc:sldChg>
      <pc:sldChg chg="modSp new mod">
        <pc:chgData name="Youmna Badawy" userId="b530a2ca-c296-40d9-b563-89c5f82abcf4" providerId="ADAL" clId="{AB3AB2FE-97AB-4E20-8ABD-53D4E929A672}" dt="2023-11-07T18:00:45.051" v="1266" actId="20577"/>
        <pc:sldMkLst>
          <pc:docMk/>
          <pc:sldMk cId="1737071203" sldId="350"/>
        </pc:sldMkLst>
        <pc:spChg chg="mod">
          <ac:chgData name="Youmna Badawy" userId="b530a2ca-c296-40d9-b563-89c5f82abcf4" providerId="ADAL" clId="{AB3AB2FE-97AB-4E20-8ABD-53D4E929A672}" dt="2023-11-07T17:55:47.264" v="1177" actId="20577"/>
          <ac:spMkLst>
            <pc:docMk/>
            <pc:sldMk cId="1737071203" sldId="350"/>
            <ac:spMk id="2" creationId="{737C1C49-1427-B71C-AC1C-E4D94F97903C}"/>
          </ac:spMkLst>
        </pc:spChg>
        <pc:spChg chg="mod">
          <ac:chgData name="Youmna Badawy" userId="b530a2ca-c296-40d9-b563-89c5f82abcf4" providerId="ADAL" clId="{AB3AB2FE-97AB-4E20-8ABD-53D4E929A672}" dt="2023-11-07T18:00:45.051" v="1266" actId="20577"/>
          <ac:spMkLst>
            <pc:docMk/>
            <pc:sldMk cId="1737071203" sldId="350"/>
            <ac:spMk id="3" creationId="{6C837608-663A-B586-CD4F-A9C861E739B1}"/>
          </ac:spMkLst>
        </pc:spChg>
      </pc:sldChg>
    </pc:docChg>
  </pc:docChgLst>
  <pc:docChgLst>
    <pc:chgData name="Youmna Badawy" userId="b530a2ca-c296-40d9-b563-89c5f82abcf4" providerId="ADAL" clId="{2DDE3ACD-3715-4266-B325-53B005AA07CC}"/>
    <pc:docChg chg="undo custSel addSld delSld modSld">
      <pc:chgData name="Youmna Badawy" userId="b530a2ca-c296-40d9-b563-89c5f82abcf4" providerId="ADAL" clId="{2DDE3ACD-3715-4266-B325-53B005AA07CC}" dt="2023-11-01T13:57:08.868" v="18"/>
      <pc:docMkLst>
        <pc:docMk/>
      </pc:docMkLst>
      <pc:sldChg chg="add">
        <pc:chgData name="Youmna Badawy" userId="b530a2ca-c296-40d9-b563-89c5f82abcf4" providerId="ADAL" clId="{2DDE3ACD-3715-4266-B325-53B005AA07CC}" dt="2023-11-01T13:56:12.859" v="7"/>
        <pc:sldMkLst>
          <pc:docMk/>
          <pc:sldMk cId="0" sldId="265"/>
        </pc:sldMkLst>
      </pc:sldChg>
      <pc:sldChg chg="add">
        <pc:chgData name="Youmna Badawy" userId="b530a2ca-c296-40d9-b563-89c5f82abcf4" providerId="ADAL" clId="{2DDE3ACD-3715-4266-B325-53B005AA07CC}" dt="2023-11-01T13:56:12.859" v="7"/>
        <pc:sldMkLst>
          <pc:docMk/>
          <pc:sldMk cId="0" sldId="266"/>
        </pc:sldMkLst>
      </pc:sldChg>
      <pc:sldChg chg="add">
        <pc:chgData name="Youmna Badawy" userId="b530a2ca-c296-40d9-b563-89c5f82abcf4" providerId="ADAL" clId="{2DDE3ACD-3715-4266-B325-53B005AA07CC}" dt="2023-11-01T13:56:12.859" v="7"/>
        <pc:sldMkLst>
          <pc:docMk/>
          <pc:sldMk cId="0" sldId="267"/>
        </pc:sldMkLst>
      </pc:sldChg>
      <pc:sldChg chg="add">
        <pc:chgData name="Youmna Badawy" userId="b530a2ca-c296-40d9-b563-89c5f82abcf4" providerId="ADAL" clId="{2DDE3ACD-3715-4266-B325-53B005AA07CC}" dt="2023-11-01T13:56:12.859" v="7"/>
        <pc:sldMkLst>
          <pc:docMk/>
          <pc:sldMk cId="0" sldId="268"/>
        </pc:sldMkLst>
      </pc:sldChg>
      <pc:sldChg chg="add">
        <pc:chgData name="Youmna Badawy" userId="b530a2ca-c296-40d9-b563-89c5f82abcf4" providerId="ADAL" clId="{2DDE3ACD-3715-4266-B325-53B005AA07CC}" dt="2023-11-01T13:56:12.859" v="7"/>
        <pc:sldMkLst>
          <pc:docMk/>
          <pc:sldMk cId="0" sldId="269"/>
        </pc:sldMkLst>
      </pc:sldChg>
      <pc:sldChg chg="add">
        <pc:chgData name="Youmna Badawy" userId="b530a2ca-c296-40d9-b563-89c5f82abcf4" providerId="ADAL" clId="{2DDE3ACD-3715-4266-B325-53B005AA07CC}" dt="2023-11-01T13:56:12.859" v="7"/>
        <pc:sldMkLst>
          <pc:docMk/>
          <pc:sldMk cId="0" sldId="270"/>
        </pc:sldMkLst>
      </pc:sldChg>
      <pc:sldChg chg="add">
        <pc:chgData name="Youmna Badawy" userId="b530a2ca-c296-40d9-b563-89c5f82abcf4" providerId="ADAL" clId="{2DDE3ACD-3715-4266-B325-53B005AA07CC}" dt="2023-11-01T13:56:12.859" v="7"/>
        <pc:sldMkLst>
          <pc:docMk/>
          <pc:sldMk cId="0" sldId="271"/>
        </pc:sldMkLst>
      </pc:sldChg>
      <pc:sldChg chg="add">
        <pc:chgData name="Youmna Badawy" userId="b530a2ca-c296-40d9-b563-89c5f82abcf4" providerId="ADAL" clId="{2DDE3ACD-3715-4266-B325-53B005AA07CC}" dt="2023-11-01T13:56:36.920" v="8"/>
        <pc:sldMkLst>
          <pc:docMk/>
          <pc:sldMk cId="0" sldId="272"/>
        </pc:sldMkLst>
      </pc:sldChg>
      <pc:sldChg chg="add">
        <pc:chgData name="Youmna Badawy" userId="b530a2ca-c296-40d9-b563-89c5f82abcf4" providerId="ADAL" clId="{2DDE3ACD-3715-4266-B325-53B005AA07CC}" dt="2023-11-01T13:56:36.920" v="8"/>
        <pc:sldMkLst>
          <pc:docMk/>
          <pc:sldMk cId="0" sldId="273"/>
        </pc:sldMkLst>
      </pc:sldChg>
      <pc:sldChg chg="add">
        <pc:chgData name="Youmna Badawy" userId="b530a2ca-c296-40d9-b563-89c5f82abcf4" providerId="ADAL" clId="{2DDE3ACD-3715-4266-B325-53B005AA07CC}" dt="2023-11-01T13:56:36.920" v="8"/>
        <pc:sldMkLst>
          <pc:docMk/>
          <pc:sldMk cId="0" sldId="274"/>
        </pc:sldMkLst>
      </pc:sldChg>
      <pc:sldChg chg="modSp add mod">
        <pc:chgData name="Youmna Badawy" userId="b530a2ca-c296-40d9-b563-89c5f82abcf4" providerId="ADAL" clId="{2DDE3ACD-3715-4266-B325-53B005AA07CC}" dt="2023-11-01T13:56:36.990" v="9" actId="27636"/>
        <pc:sldMkLst>
          <pc:docMk/>
          <pc:sldMk cId="0" sldId="275"/>
        </pc:sldMkLst>
        <pc:spChg chg="mod">
          <ac:chgData name="Youmna Badawy" userId="b530a2ca-c296-40d9-b563-89c5f82abcf4" providerId="ADAL" clId="{2DDE3ACD-3715-4266-B325-53B005AA07CC}" dt="2023-11-01T13:56:36.990" v="9" actId="27636"/>
          <ac:spMkLst>
            <pc:docMk/>
            <pc:sldMk cId="0" sldId="275"/>
            <ac:spMk id="272" creationId="{00000000-0000-0000-0000-000000000000}"/>
          </ac:spMkLst>
        </pc:spChg>
      </pc:sldChg>
      <pc:sldChg chg="modSp add mod">
        <pc:chgData name="Youmna Badawy" userId="b530a2ca-c296-40d9-b563-89c5f82abcf4" providerId="ADAL" clId="{2DDE3ACD-3715-4266-B325-53B005AA07CC}" dt="2023-11-01T13:56:54.896" v="11" actId="27636"/>
        <pc:sldMkLst>
          <pc:docMk/>
          <pc:sldMk cId="0" sldId="278"/>
        </pc:sldMkLst>
        <pc:spChg chg="mod">
          <ac:chgData name="Youmna Badawy" userId="b530a2ca-c296-40d9-b563-89c5f82abcf4" providerId="ADAL" clId="{2DDE3ACD-3715-4266-B325-53B005AA07CC}" dt="2023-11-01T13:56:54.896" v="11" actId="27636"/>
          <ac:spMkLst>
            <pc:docMk/>
            <pc:sldMk cId="0" sldId="278"/>
            <ac:spMk id="297" creationId="{00000000-0000-0000-0000-000000000000}"/>
          </ac:spMkLst>
        </pc:spChg>
      </pc:sldChg>
      <pc:sldChg chg="add">
        <pc:chgData name="Youmna Badawy" userId="b530a2ca-c296-40d9-b563-89c5f82abcf4" providerId="ADAL" clId="{2DDE3ACD-3715-4266-B325-53B005AA07CC}" dt="2023-11-01T13:56:54.856" v="10"/>
        <pc:sldMkLst>
          <pc:docMk/>
          <pc:sldMk cId="0" sldId="279"/>
        </pc:sldMkLst>
      </pc:sldChg>
      <pc:sldChg chg="add">
        <pc:chgData name="Youmna Badawy" userId="b530a2ca-c296-40d9-b563-89c5f82abcf4" providerId="ADAL" clId="{2DDE3ACD-3715-4266-B325-53B005AA07CC}" dt="2023-11-01T13:56:54.856" v="10"/>
        <pc:sldMkLst>
          <pc:docMk/>
          <pc:sldMk cId="0" sldId="280"/>
        </pc:sldMkLst>
      </pc:sldChg>
      <pc:sldChg chg="add">
        <pc:chgData name="Youmna Badawy" userId="b530a2ca-c296-40d9-b563-89c5f82abcf4" providerId="ADAL" clId="{2DDE3ACD-3715-4266-B325-53B005AA07CC}" dt="2023-11-01T13:56:54.856" v="10"/>
        <pc:sldMkLst>
          <pc:docMk/>
          <pc:sldMk cId="0" sldId="281"/>
        </pc:sldMkLst>
      </pc:sldChg>
      <pc:sldChg chg="add">
        <pc:chgData name="Youmna Badawy" userId="b530a2ca-c296-40d9-b563-89c5f82abcf4" providerId="ADAL" clId="{2DDE3ACD-3715-4266-B325-53B005AA07CC}" dt="2023-11-01T13:56:54.856" v="10"/>
        <pc:sldMkLst>
          <pc:docMk/>
          <pc:sldMk cId="0" sldId="282"/>
        </pc:sldMkLst>
      </pc:sldChg>
      <pc:sldChg chg="add del">
        <pc:chgData name="Youmna Badawy" userId="b530a2ca-c296-40d9-b563-89c5f82abcf4" providerId="ADAL" clId="{2DDE3ACD-3715-4266-B325-53B005AA07CC}" dt="2023-11-01T13:57:08.868" v="18"/>
        <pc:sldMkLst>
          <pc:docMk/>
          <pc:sldMk cId="0" sldId="283"/>
        </pc:sldMkLst>
      </pc:sldChg>
      <pc:sldChg chg="del">
        <pc:chgData name="Youmna Badawy" userId="b530a2ca-c296-40d9-b563-89c5f82abcf4" providerId="ADAL" clId="{2DDE3ACD-3715-4266-B325-53B005AA07CC}" dt="2023-11-01T13:55:11.413" v="6" actId="47"/>
        <pc:sldMkLst>
          <pc:docMk/>
          <pc:sldMk cId="0" sldId="295"/>
        </pc:sldMkLst>
      </pc:sldChg>
      <pc:sldChg chg="addSp delSp modSp mod">
        <pc:chgData name="Youmna Badawy" userId="b530a2ca-c296-40d9-b563-89c5f82abcf4" providerId="ADAL" clId="{2DDE3ACD-3715-4266-B325-53B005AA07CC}" dt="2023-11-01T13:54:40.645" v="5" actId="20577"/>
        <pc:sldMkLst>
          <pc:docMk/>
          <pc:sldMk cId="3585661021" sldId="338"/>
        </pc:sldMkLst>
        <pc:spChg chg="mod">
          <ac:chgData name="Youmna Badawy" userId="b530a2ca-c296-40d9-b563-89c5f82abcf4" providerId="ADAL" clId="{2DDE3ACD-3715-4266-B325-53B005AA07CC}" dt="2023-11-01T13:54:40.645" v="5" actId="20577"/>
          <ac:spMkLst>
            <pc:docMk/>
            <pc:sldMk cId="3585661021" sldId="338"/>
            <ac:spMk id="3" creationId="{FE72581E-FBBE-B944-4BE6-84D449AEE74E}"/>
          </ac:spMkLst>
        </pc:spChg>
        <pc:inkChg chg="add">
          <ac:chgData name="Youmna Badawy" userId="b530a2ca-c296-40d9-b563-89c5f82abcf4" providerId="ADAL" clId="{2DDE3ACD-3715-4266-B325-53B005AA07CC}" dt="2023-11-01T13:54:21.487" v="0" actId="9405"/>
          <ac:inkMkLst>
            <pc:docMk/>
            <pc:sldMk cId="3585661021" sldId="338"/>
            <ac:inkMk id="4" creationId="{17593C8D-4F58-3CF3-2020-D56345A15614}"/>
          </ac:inkMkLst>
        </pc:inkChg>
        <pc:inkChg chg="add">
          <ac:chgData name="Youmna Badawy" userId="b530a2ca-c296-40d9-b563-89c5f82abcf4" providerId="ADAL" clId="{2DDE3ACD-3715-4266-B325-53B005AA07CC}" dt="2023-11-01T13:54:25.878" v="1" actId="9405"/>
          <ac:inkMkLst>
            <pc:docMk/>
            <pc:sldMk cId="3585661021" sldId="338"/>
            <ac:inkMk id="5" creationId="{7A92E686-B48E-0219-CE79-219E5AA8D6FE}"/>
          </ac:inkMkLst>
        </pc:inkChg>
        <pc:inkChg chg="add">
          <ac:chgData name="Youmna Badawy" userId="b530a2ca-c296-40d9-b563-89c5f82abcf4" providerId="ADAL" clId="{2DDE3ACD-3715-4266-B325-53B005AA07CC}" dt="2023-11-01T13:54:31.274" v="2" actId="9405"/>
          <ac:inkMkLst>
            <pc:docMk/>
            <pc:sldMk cId="3585661021" sldId="338"/>
            <ac:inkMk id="6" creationId="{3F1A4144-0D67-8B4A-6F3F-0E3ACC6E33BC}"/>
          </ac:inkMkLst>
        </pc:inkChg>
        <pc:inkChg chg="add del">
          <ac:chgData name="Youmna Badawy" userId="b530a2ca-c296-40d9-b563-89c5f82abcf4" providerId="ADAL" clId="{2DDE3ACD-3715-4266-B325-53B005AA07CC}" dt="2023-11-01T13:54:33.749" v="4" actId="9405"/>
          <ac:inkMkLst>
            <pc:docMk/>
            <pc:sldMk cId="3585661021" sldId="338"/>
            <ac:inkMk id="7" creationId="{78B03CA4-544F-20A9-EDDD-A54948B7A2E4}"/>
          </ac:inkMkLst>
        </pc:inkChg>
      </pc:sldChg>
      <pc:sldChg chg="modSp add del mod">
        <pc:chgData name="Youmna Badawy" userId="b530a2ca-c296-40d9-b563-89c5f82abcf4" providerId="ADAL" clId="{2DDE3ACD-3715-4266-B325-53B005AA07CC}" dt="2023-11-01T13:56:59.695" v="15"/>
        <pc:sldMkLst>
          <pc:docMk/>
          <pc:sldMk cId="2834458109" sldId="348"/>
        </pc:sldMkLst>
        <pc:spChg chg="mod">
          <ac:chgData name="Youmna Badawy" userId="b530a2ca-c296-40d9-b563-89c5f82abcf4" providerId="ADAL" clId="{2DDE3ACD-3715-4266-B325-53B005AA07CC}" dt="2023-11-01T13:56:59.695" v="15"/>
          <ac:spMkLst>
            <pc:docMk/>
            <pc:sldMk cId="2834458109" sldId="348"/>
            <ac:spMk id="297" creationId="{00000000-0000-0000-0000-000000000000}"/>
          </ac:spMkLst>
        </pc:spChg>
      </pc:sldChg>
      <pc:sldChg chg="add del">
        <pc:chgData name="Youmna Badawy" userId="b530a2ca-c296-40d9-b563-89c5f82abcf4" providerId="ADAL" clId="{2DDE3ACD-3715-4266-B325-53B005AA07CC}" dt="2023-11-01T13:56:59.695" v="15"/>
        <pc:sldMkLst>
          <pc:docMk/>
          <pc:sldMk cId="0" sldId="349"/>
        </pc:sldMkLst>
      </pc:sldChg>
      <pc:sldChg chg="add del">
        <pc:chgData name="Youmna Badawy" userId="b530a2ca-c296-40d9-b563-89c5f82abcf4" providerId="ADAL" clId="{2DDE3ACD-3715-4266-B325-53B005AA07CC}" dt="2023-11-01T13:56:59.695" v="15"/>
        <pc:sldMkLst>
          <pc:docMk/>
          <pc:sldMk cId="0" sldId="350"/>
        </pc:sldMkLst>
      </pc:sldChg>
      <pc:sldChg chg="add del">
        <pc:chgData name="Youmna Badawy" userId="b530a2ca-c296-40d9-b563-89c5f82abcf4" providerId="ADAL" clId="{2DDE3ACD-3715-4266-B325-53B005AA07CC}" dt="2023-11-01T13:56:59.695" v="15"/>
        <pc:sldMkLst>
          <pc:docMk/>
          <pc:sldMk cId="0" sldId="351"/>
        </pc:sldMkLst>
      </pc:sldChg>
      <pc:sldChg chg="add del">
        <pc:chgData name="Youmna Badawy" userId="b530a2ca-c296-40d9-b563-89c5f82abcf4" providerId="ADAL" clId="{2DDE3ACD-3715-4266-B325-53B005AA07CC}" dt="2023-11-01T13:56:59.695" v="15"/>
        <pc:sldMkLst>
          <pc:docMk/>
          <pc:sldMk cId="0" sldId="352"/>
        </pc:sldMkLst>
      </pc:sldChg>
    </pc:docChg>
  </pc:docChgLst>
  <pc:docChgLst>
    <pc:chgData name="Youmna Badawy" userId="b530a2ca-c296-40d9-b563-89c5f82abcf4" providerId="ADAL" clId="{230EEF00-5FDD-4C87-8D7F-5B342776E2DF}"/>
    <pc:docChg chg="undo redo custSel addSld delSld modSld sldOrd">
      <pc:chgData name="Youmna Badawy" userId="b530a2ca-c296-40d9-b563-89c5f82abcf4" providerId="ADAL" clId="{230EEF00-5FDD-4C87-8D7F-5B342776E2DF}" dt="2023-10-17T04:04:14.636" v="7487"/>
      <pc:docMkLst>
        <pc:docMk/>
      </pc:docMkLst>
      <pc:sldChg chg="del">
        <pc:chgData name="Youmna Badawy" userId="b530a2ca-c296-40d9-b563-89c5f82abcf4" providerId="ADAL" clId="{230EEF00-5FDD-4C87-8D7F-5B342776E2DF}" dt="2023-10-11T02:30:46.102" v="1472" actId="47"/>
        <pc:sldMkLst>
          <pc:docMk/>
          <pc:sldMk cId="109857222" sldId="256"/>
        </pc:sldMkLst>
      </pc:sldChg>
      <pc:sldChg chg="addSp delSp modSp new del mod">
        <pc:chgData name="Youmna Badawy" userId="b530a2ca-c296-40d9-b563-89c5f82abcf4" providerId="ADAL" clId="{230EEF00-5FDD-4C87-8D7F-5B342776E2DF}" dt="2023-10-11T02:09:47.874" v="35" actId="47"/>
        <pc:sldMkLst>
          <pc:docMk/>
          <pc:sldMk cId="407836148" sldId="257"/>
        </pc:sldMkLst>
        <pc:spChg chg="del">
          <ac:chgData name="Youmna Badawy" userId="b530a2ca-c296-40d9-b563-89c5f82abcf4" providerId="ADAL" clId="{230EEF00-5FDD-4C87-8D7F-5B342776E2DF}" dt="2023-10-11T02:09:07.278" v="4" actId="478"/>
          <ac:spMkLst>
            <pc:docMk/>
            <pc:sldMk cId="407836148" sldId="257"/>
            <ac:spMk id="3" creationId="{38456A93-8D66-D2F2-9063-C6F1EEC436BE}"/>
          </ac:spMkLst>
        </pc:spChg>
        <pc:picChg chg="add del mod">
          <ac:chgData name="Youmna Badawy" userId="b530a2ca-c296-40d9-b563-89c5f82abcf4" providerId="ADAL" clId="{230EEF00-5FDD-4C87-8D7F-5B342776E2DF}" dt="2023-10-11T02:09:25.757" v="9" actId="21"/>
          <ac:picMkLst>
            <pc:docMk/>
            <pc:sldMk cId="407836148" sldId="257"/>
            <ac:picMk id="1026" creationId="{22254D5B-7AC9-7BE5-4FF8-9F5991D24D4E}"/>
          </ac:picMkLst>
        </pc:picChg>
      </pc:sldChg>
      <pc:sldChg chg="modSp add mod ord">
        <pc:chgData name="Youmna Badawy" userId="b530a2ca-c296-40d9-b563-89c5f82abcf4" providerId="ADAL" clId="{230EEF00-5FDD-4C87-8D7F-5B342776E2DF}" dt="2023-10-17T03:20:12.532" v="5601"/>
        <pc:sldMkLst>
          <pc:docMk/>
          <pc:sldMk cId="0" sldId="258"/>
        </pc:sldMkLst>
        <pc:spChg chg="mod">
          <ac:chgData name="Youmna Badawy" userId="b530a2ca-c296-40d9-b563-89c5f82abcf4" providerId="ADAL" clId="{230EEF00-5FDD-4C87-8D7F-5B342776E2DF}" dt="2023-10-11T02:59:30.001" v="3352" actId="20577"/>
          <ac:spMkLst>
            <pc:docMk/>
            <pc:sldMk cId="0" sldId="258"/>
            <ac:spMk id="143" creationId="{00000000-0000-0000-0000-000000000000}"/>
          </ac:spMkLst>
        </pc:spChg>
      </pc:sldChg>
      <pc:sldChg chg="add">
        <pc:chgData name="Youmna Badawy" userId="b530a2ca-c296-40d9-b563-89c5f82abcf4" providerId="ADAL" clId="{230EEF00-5FDD-4C87-8D7F-5B342776E2DF}" dt="2023-10-17T03:58:31.869" v="7389"/>
        <pc:sldMkLst>
          <pc:docMk/>
          <pc:sldMk cId="0" sldId="275"/>
        </pc:sldMkLst>
      </pc:sldChg>
      <pc:sldChg chg="add">
        <pc:chgData name="Youmna Badawy" userId="b530a2ca-c296-40d9-b563-89c5f82abcf4" providerId="ADAL" clId="{230EEF00-5FDD-4C87-8D7F-5B342776E2DF}" dt="2023-10-17T03:58:31.869" v="7389"/>
        <pc:sldMkLst>
          <pc:docMk/>
          <pc:sldMk cId="0" sldId="276"/>
        </pc:sldMkLst>
      </pc:sldChg>
      <pc:sldChg chg="add">
        <pc:chgData name="Youmna Badawy" userId="b530a2ca-c296-40d9-b563-89c5f82abcf4" providerId="ADAL" clId="{230EEF00-5FDD-4C87-8D7F-5B342776E2DF}" dt="2023-10-17T03:58:31.869" v="7389"/>
        <pc:sldMkLst>
          <pc:docMk/>
          <pc:sldMk cId="0" sldId="277"/>
        </pc:sldMkLst>
      </pc:sldChg>
      <pc:sldChg chg="modSp add mod">
        <pc:chgData name="Youmna Badawy" userId="b530a2ca-c296-40d9-b563-89c5f82abcf4" providerId="ADAL" clId="{230EEF00-5FDD-4C87-8D7F-5B342776E2DF}" dt="2023-10-17T03:58:31.959" v="7390" actId="27636"/>
        <pc:sldMkLst>
          <pc:docMk/>
          <pc:sldMk cId="0" sldId="278"/>
        </pc:sldMkLst>
        <pc:spChg chg="mod">
          <ac:chgData name="Youmna Badawy" userId="b530a2ca-c296-40d9-b563-89c5f82abcf4" providerId="ADAL" clId="{230EEF00-5FDD-4C87-8D7F-5B342776E2DF}" dt="2023-10-17T03:58:31.959" v="7390" actId="27636"/>
          <ac:spMkLst>
            <pc:docMk/>
            <pc:sldMk cId="0" sldId="278"/>
            <ac:spMk id="268" creationId="{00000000-0000-0000-0000-000000000000}"/>
          </ac:spMkLst>
        </pc:spChg>
      </pc:sldChg>
      <pc:sldChg chg="add">
        <pc:chgData name="Youmna Badawy" userId="b530a2ca-c296-40d9-b563-89c5f82abcf4" providerId="ADAL" clId="{230EEF00-5FDD-4C87-8D7F-5B342776E2DF}" dt="2023-10-17T03:58:31.869" v="7389"/>
        <pc:sldMkLst>
          <pc:docMk/>
          <pc:sldMk cId="0" sldId="279"/>
        </pc:sldMkLst>
      </pc:sldChg>
      <pc:sldChg chg="add">
        <pc:chgData name="Youmna Badawy" userId="b530a2ca-c296-40d9-b563-89c5f82abcf4" providerId="ADAL" clId="{230EEF00-5FDD-4C87-8D7F-5B342776E2DF}" dt="2023-10-17T03:58:55.222" v="7391"/>
        <pc:sldMkLst>
          <pc:docMk/>
          <pc:sldMk cId="0" sldId="282"/>
        </pc:sldMkLst>
      </pc:sldChg>
      <pc:sldChg chg="modSp add mod">
        <pc:chgData name="Youmna Badawy" userId="b530a2ca-c296-40d9-b563-89c5f82abcf4" providerId="ADAL" clId="{230EEF00-5FDD-4C87-8D7F-5B342776E2DF}" dt="2023-10-17T03:59:08.929" v="7393" actId="27636"/>
        <pc:sldMkLst>
          <pc:docMk/>
          <pc:sldMk cId="0" sldId="283"/>
        </pc:sldMkLst>
        <pc:spChg chg="mod">
          <ac:chgData name="Youmna Badawy" userId="b530a2ca-c296-40d9-b563-89c5f82abcf4" providerId="ADAL" clId="{230EEF00-5FDD-4C87-8D7F-5B342776E2DF}" dt="2023-10-17T03:59:08.929" v="7393" actId="27636"/>
          <ac:spMkLst>
            <pc:docMk/>
            <pc:sldMk cId="0" sldId="283"/>
            <ac:spMk id="303" creationId="{00000000-0000-0000-0000-000000000000}"/>
          </ac:spMkLst>
        </pc:spChg>
      </pc:sldChg>
      <pc:sldChg chg="add">
        <pc:chgData name="Youmna Badawy" userId="b530a2ca-c296-40d9-b563-89c5f82abcf4" providerId="ADAL" clId="{230EEF00-5FDD-4C87-8D7F-5B342776E2DF}" dt="2023-10-17T03:59:29.719" v="7394"/>
        <pc:sldMkLst>
          <pc:docMk/>
          <pc:sldMk cId="0" sldId="284"/>
        </pc:sldMkLst>
      </pc:sldChg>
      <pc:sldChg chg="add">
        <pc:chgData name="Youmna Badawy" userId="b530a2ca-c296-40d9-b563-89c5f82abcf4" providerId="ADAL" clId="{230EEF00-5FDD-4C87-8D7F-5B342776E2DF}" dt="2023-10-17T03:59:29.719" v="7394"/>
        <pc:sldMkLst>
          <pc:docMk/>
          <pc:sldMk cId="0" sldId="285"/>
        </pc:sldMkLst>
      </pc:sldChg>
      <pc:sldChg chg="add">
        <pc:chgData name="Youmna Badawy" userId="b530a2ca-c296-40d9-b563-89c5f82abcf4" providerId="ADAL" clId="{230EEF00-5FDD-4C87-8D7F-5B342776E2DF}" dt="2023-10-17T04:00:05.013" v="7396"/>
        <pc:sldMkLst>
          <pc:docMk/>
          <pc:sldMk cId="0" sldId="287"/>
        </pc:sldMkLst>
      </pc:sldChg>
      <pc:sldChg chg="add">
        <pc:chgData name="Youmna Badawy" userId="b530a2ca-c296-40d9-b563-89c5f82abcf4" providerId="ADAL" clId="{230EEF00-5FDD-4C87-8D7F-5B342776E2DF}" dt="2023-10-17T04:03:58.313" v="7485"/>
        <pc:sldMkLst>
          <pc:docMk/>
          <pc:sldMk cId="0" sldId="290"/>
        </pc:sldMkLst>
      </pc:sldChg>
      <pc:sldChg chg="modSp add mod">
        <pc:chgData name="Youmna Badawy" userId="b530a2ca-c296-40d9-b563-89c5f82abcf4" providerId="ADAL" clId="{230EEF00-5FDD-4C87-8D7F-5B342776E2DF}" dt="2023-10-17T04:03:58.403" v="7486" actId="27636"/>
        <pc:sldMkLst>
          <pc:docMk/>
          <pc:sldMk cId="0" sldId="291"/>
        </pc:sldMkLst>
        <pc:spChg chg="mod">
          <ac:chgData name="Youmna Badawy" userId="b530a2ca-c296-40d9-b563-89c5f82abcf4" providerId="ADAL" clId="{230EEF00-5FDD-4C87-8D7F-5B342776E2DF}" dt="2023-10-17T04:03:58.403" v="7486" actId="27636"/>
          <ac:spMkLst>
            <pc:docMk/>
            <pc:sldMk cId="0" sldId="291"/>
            <ac:spMk id="351" creationId="{00000000-0000-0000-0000-000000000000}"/>
          </ac:spMkLst>
        </pc:spChg>
      </pc:sldChg>
      <pc:sldChg chg="add">
        <pc:chgData name="Youmna Badawy" userId="b530a2ca-c296-40d9-b563-89c5f82abcf4" providerId="ADAL" clId="{230EEF00-5FDD-4C87-8D7F-5B342776E2DF}" dt="2023-10-17T04:04:14.636" v="7487"/>
        <pc:sldMkLst>
          <pc:docMk/>
          <pc:sldMk cId="0" sldId="292"/>
        </pc:sldMkLst>
      </pc:sldChg>
      <pc:sldChg chg="addSp delSp modSp add mod ord modNotesTx">
        <pc:chgData name="Youmna Badawy" userId="b530a2ca-c296-40d9-b563-89c5f82abcf4" providerId="ADAL" clId="{230EEF00-5FDD-4C87-8D7F-5B342776E2DF}" dt="2023-10-17T03:49:25.979" v="7092" actId="20577"/>
        <pc:sldMkLst>
          <pc:docMk/>
          <pc:sldMk cId="465421828" sldId="308"/>
        </pc:sldMkLst>
        <pc:spChg chg="mod">
          <ac:chgData name="Youmna Badawy" userId="b530a2ca-c296-40d9-b563-89c5f82abcf4" providerId="ADAL" clId="{230EEF00-5FDD-4C87-8D7F-5B342776E2DF}" dt="2023-10-11T02:09:43.268" v="33" actId="20577"/>
          <ac:spMkLst>
            <pc:docMk/>
            <pc:sldMk cId="465421828" sldId="308"/>
            <ac:spMk id="2" creationId="{BC6AF70E-5DB4-49C7-4622-120B2508B550}"/>
          </ac:spMkLst>
        </pc:spChg>
        <pc:spChg chg="del">
          <ac:chgData name="Youmna Badawy" userId="b530a2ca-c296-40d9-b563-89c5f82abcf4" providerId="ADAL" clId="{230EEF00-5FDD-4C87-8D7F-5B342776E2DF}" dt="2023-10-11T02:13:55.089" v="219" actId="478"/>
          <ac:spMkLst>
            <pc:docMk/>
            <pc:sldMk cId="465421828" sldId="308"/>
            <ac:spMk id="3" creationId="{3099AA41-644D-D9B0-63CE-2DE7A5841FE5}"/>
          </ac:spMkLst>
        </pc:spChg>
        <pc:spChg chg="add mod">
          <ac:chgData name="Youmna Badawy" userId="b530a2ca-c296-40d9-b563-89c5f82abcf4" providerId="ADAL" clId="{230EEF00-5FDD-4C87-8D7F-5B342776E2DF}" dt="2023-10-17T03:49:25.979" v="7092" actId="20577"/>
          <ac:spMkLst>
            <pc:docMk/>
            <pc:sldMk cId="465421828" sldId="308"/>
            <ac:spMk id="3" creationId="{F0D3BC87-5EF1-D770-B769-70D6B3D71E08}"/>
          </ac:spMkLst>
        </pc:spChg>
        <pc:picChg chg="add mod">
          <ac:chgData name="Youmna Badawy" userId="b530a2ca-c296-40d9-b563-89c5f82abcf4" providerId="ADAL" clId="{230EEF00-5FDD-4C87-8D7F-5B342776E2DF}" dt="2023-10-17T03:44:45.071" v="6869" actId="1076"/>
          <ac:picMkLst>
            <pc:docMk/>
            <pc:sldMk cId="465421828" sldId="308"/>
            <ac:picMk id="4" creationId="{DC660855-2F5A-D535-03F1-1EDD7AC9BE1C}"/>
          </ac:picMkLst>
        </pc:picChg>
      </pc:sldChg>
      <pc:sldChg chg="addSp delSp modSp new mod modNotesTx">
        <pc:chgData name="Youmna Badawy" userId="b530a2ca-c296-40d9-b563-89c5f82abcf4" providerId="ADAL" clId="{230EEF00-5FDD-4C87-8D7F-5B342776E2DF}" dt="2023-10-17T03:39:40.010" v="6675" actId="20577"/>
        <pc:sldMkLst>
          <pc:docMk/>
          <pc:sldMk cId="777132350" sldId="309"/>
        </pc:sldMkLst>
        <pc:spChg chg="mod">
          <ac:chgData name="Youmna Badawy" userId="b530a2ca-c296-40d9-b563-89c5f82abcf4" providerId="ADAL" clId="{230EEF00-5FDD-4C87-8D7F-5B342776E2DF}" dt="2023-10-17T03:39:40.010" v="6675" actId="20577"/>
          <ac:spMkLst>
            <pc:docMk/>
            <pc:sldMk cId="777132350" sldId="309"/>
            <ac:spMk id="2" creationId="{44B90BEC-9E85-5228-A407-EC3E520E765D}"/>
          </ac:spMkLst>
        </pc:spChg>
        <pc:spChg chg="del">
          <ac:chgData name="Youmna Badawy" userId="b530a2ca-c296-40d9-b563-89c5f82abcf4" providerId="ADAL" clId="{230EEF00-5FDD-4C87-8D7F-5B342776E2DF}" dt="2023-10-11T02:10:28.979" v="37" actId="478"/>
          <ac:spMkLst>
            <pc:docMk/>
            <pc:sldMk cId="777132350" sldId="309"/>
            <ac:spMk id="3" creationId="{2E8B9A13-034A-3571-9974-66F500941509}"/>
          </ac:spMkLst>
        </pc:spChg>
        <pc:picChg chg="add mod">
          <ac:chgData name="Youmna Badawy" userId="b530a2ca-c296-40d9-b563-89c5f82abcf4" providerId="ADAL" clId="{230EEF00-5FDD-4C87-8D7F-5B342776E2DF}" dt="2023-10-17T03:38:29.633" v="6631" actId="1076"/>
          <ac:picMkLst>
            <pc:docMk/>
            <pc:sldMk cId="777132350" sldId="309"/>
            <ac:picMk id="3" creationId="{F0C425A9-19C6-7907-3B2D-3359F707E121}"/>
          </ac:picMkLst>
        </pc:picChg>
        <pc:picChg chg="add del">
          <ac:chgData name="Youmna Badawy" userId="b530a2ca-c296-40d9-b563-89c5f82abcf4" providerId="ADAL" clId="{230EEF00-5FDD-4C87-8D7F-5B342776E2DF}" dt="2023-10-11T02:10:28.979" v="37" actId="478"/>
          <ac:picMkLst>
            <pc:docMk/>
            <pc:sldMk cId="777132350" sldId="309"/>
            <ac:picMk id="2050" creationId="{3180F0F0-C11C-4C18-AB3E-8D9640021C93}"/>
          </ac:picMkLst>
        </pc:picChg>
        <pc:picChg chg="add mod">
          <ac:chgData name="Youmna Badawy" userId="b530a2ca-c296-40d9-b563-89c5f82abcf4" providerId="ADAL" clId="{230EEF00-5FDD-4C87-8D7F-5B342776E2DF}" dt="2023-10-11T02:10:38.280" v="44" actId="1036"/>
          <ac:picMkLst>
            <pc:docMk/>
            <pc:sldMk cId="777132350" sldId="309"/>
            <ac:picMk id="2052" creationId="{424C95BD-FA67-BB7D-2B8E-0C0562AFF696}"/>
          </ac:picMkLst>
        </pc:picChg>
      </pc:sldChg>
      <pc:sldChg chg="addSp delSp modSp new mod modNotesTx">
        <pc:chgData name="Youmna Badawy" userId="b530a2ca-c296-40d9-b563-89c5f82abcf4" providerId="ADAL" clId="{230EEF00-5FDD-4C87-8D7F-5B342776E2DF}" dt="2023-10-17T03:51:32.502" v="7176" actId="20577"/>
        <pc:sldMkLst>
          <pc:docMk/>
          <pc:sldMk cId="2829067711" sldId="310"/>
        </pc:sldMkLst>
        <pc:spChg chg="mod">
          <ac:chgData name="Youmna Badawy" userId="b530a2ca-c296-40d9-b563-89c5f82abcf4" providerId="ADAL" clId="{230EEF00-5FDD-4C87-8D7F-5B342776E2DF}" dt="2023-10-11T02:10:48.222" v="68" actId="20577"/>
          <ac:spMkLst>
            <pc:docMk/>
            <pc:sldMk cId="2829067711" sldId="310"/>
            <ac:spMk id="2" creationId="{784F85BD-97F9-FED5-0500-F6A4A61FF9E3}"/>
          </ac:spMkLst>
        </pc:spChg>
        <pc:spChg chg="del">
          <ac:chgData name="Youmna Badawy" userId="b530a2ca-c296-40d9-b563-89c5f82abcf4" providerId="ADAL" clId="{230EEF00-5FDD-4C87-8D7F-5B342776E2DF}" dt="2023-10-11T02:11:12.168" v="82" actId="478"/>
          <ac:spMkLst>
            <pc:docMk/>
            <pc:sldMk cId="2829067711" sldId="310"/>
            <ac:spMk id="3" creationId="{819AC8EB-18EB-CEF3-AF4D-30F08087E42C}"/>
          </ac:spMkLst>
        </pc:spChg>
        <pc:spChg chg="add mod">
          <ac:chgData name="Youmna Badawy" userId="b530a2ca-c296-40d9-b563-89c5f82abcf4" providerId="ADAL" clId="{230EEF00-5FDD-4C87-8D7F-5B342776E2DF}" dt="2023-10-17T03:51:32.502" v="7176" actId="20577"/>
          <ac:spMkLst>
            <pc:docMk/>
            <pc:sldMk cId="2829067711" sldId="310"/>
            <ac:spMk id="3" creationId="{992403AB-0AFE-F5D3-9A5E-CAC6268E84FA}"/>
          </ac:spMkLst>
        </pc:spChg>
        <pc:picChg chg="add mod">
          <ac:chgData name="Youmna Badawy" userId="b530a2ca-c296-40d9-b563-89c5f82abcf4" providerId="ADAL" clId="{230EEF00-5FDD-4C87-8D7F-5B342776E2DF}" dt="2023-10-17T03:50:05.473" v="7095" actId="1076"/>
          <ac:picMkLst>
            <pc:docMk/>
            <pc:sldMk cId="2829067711" sldId="310"/>
            <ac:picMk id="4098" creationId="{4CB9430D-EEEA-64BA-99D8-3D0AC3AFC818}"/>
          </ac:picMkLst>
        </pc:picChg>
      </pc:sldChg>
      <pc:sldChg chg="addSp delSp modSp new mod modNotesTx">
        <pc:chgData name="Youmna Badawy" userId="b530a2ca-c296-40d9-b563-89c5f82abcf4" providerId="ADAL" clId="{230EEF00-5FDD-4C87-8D7F-5B342776E2DF}" dt="2023-10-17T03:53:03.443" v="7194" actId="20577"/>
        <pc:sldMkLst>
          <pc:docMk/>
          <pc:sldMk cId="2457748862" sldId="311"/>
        </pc:sldMkLst>
        <pc:spChg chg="mod">
          <ac:chgData name="Youmna Badawy" userId="b530a2ca-c296-40d9-b563-89c5f82abcf4" providerId="ADAL" clId="{230EEF00-5FDD-4C87-8D7F-5B342776E2DF}" dt="2023-10-11T02:10:56.543" v="81" actId="20577"/>
          <ac:spMkLst>
            <pc:docMk/>
            <pc:sldMk cId="2457748862" sldId="311"/>
            <ac:spMk id="2" creationId="{FCF68CB7-73A5-6572-9639-03882012CBFC}"/>
          </ac:spMkLst>
        </pc:spChg>
        <pc:spChg chg="del">
          <ac:chgData name="Youmna Badawy" userId="b530a2ca-c296-40d9-b563-89c5f82abcf4" providerId="ADAL" clId="{230EEF00-5FDD-4C87-8D7F-5B342776E2DF}" dt="2023-10-11T02:11:34.529" v="93" actId="478"/>
          <ac:spMkLst>
            <pc:docMk/>
            <pc:sldMk cId="2457748862" sldId="311"/>
            <ac:spMk id="3" creationId="{14205268-07A6-9A4F-D140-788D7FF41D30}"/>
          </ac:spMkLst>
        </pc:spChg>
        <pc:picChg chg="add mod">
          <ac:chgData name="Youmna Badawy" userId="b530a2ca-c296-40d9-b563-89c5f82abcf4" providerId="ADAL" clId="{230EEF00-5FDD-4C87-8D7F-5B342776E2DF}" dt="2023-10-11T02:11:40.498" v="100" actId="1038"/>
          <ac:picMkLst>
            <pc:docMk/>
            <pc:sldMk cId="2457748862" sldId="311"/>
            <ac:picMk id="5122" creationId="{B6C21C7B-CCBB-BE03-E2A3-B0DA4D09C221}"/>
          </ac:picMkLst>
        </pc:picChg>
      </pc:sldChg>
      <pc:sldChg chg="addSp delSp modSp new mod modNotesTx">
        <pc:chgData name="Youmna Badawy" userId="b530a2ca-c296-40d9-b563-89c5f82abcf4" providerId="ADAL" clId="{230EEF00-5FDD-4C87-8D7F-5B342776E2DF}" dt="2023-10-17T03:55:37.569" v="7292" actId="20577"/>
        <pc:sldMkLst>
          <pc:docMk/>
          <pc:sldMk cId="1547695093" sldId="312"/>
        </pc:sldMkLst>
        <pc:spChg chg="mod">
          <ac:chgData name="Youmna Badawy" userId="b530a2ca-c296-40d9-b563-89c5f82abcf4" providerId="ADAL" clId="{230EEF00-5FDD-4C87-8D7F-5B342776E2DF}" dt="2023-10-11T02:12:10.643" v="116" actId="20577"/>
          <ac:spMkLst>
            <pc:docMk/>
            <pc:sldMk cId="1547695093" sldId="312"/>
            <ac:spMk id="2" creationId="{5730450E-0869-7D3A-1C3D-825D1CADDC26}"/>
          </ac:spMkLst>
        </pc:spChg>
        <pc:spChg chg="del">
          <ac:chgData name="Youmna Badawy" userId="b530a2ca-c296-40d9-b563-89c5f82abcf4" providerId="ADAL" clId="{230EEF00-5FDD-4C87-8D7F-5B342776E2DF}" dt="2023-10-11T02:11:59.548" v="103" actId="478"/>
          <ac:spMkLst>
            <pc:docMk/>
            <pc:sldMk cId="1547695093" sldId="312"/>
            <ac:spMk id="3" creationId="{E8C5C108-828B-7AFE-14FD-618432FAB908}"/>
          </ac:spMkLst>
        </pc:spChg>
        <pc:picChg chg="add mod">
          <ac:chgData name="Youmna Badawy" userId="b530a2ca-c296-40d9-b563-89c5f82abcf4" providerId="ADAL" clId="{230EEF00-5FDD-4C87-8D7F-5B342776E2DF}" dt="2023-10-11T02:12:06.349" v="106" actId="1076"/>
          <ac:picMkLst>
            <pc:docMk/>
            <pc:sldMk cId="1547695093" sldId="312"/>
            <ac:picMk id="6146" creationId="{E317BFC5-6A34-4A2A-1504-87109AC18C4E}"/>
          </ac:picMkLst>
        </pc:picChg>
      </pc:sldChg>
      <pc:sldChg chg="addSp delSp modSp new mod modNotesTx">
        <pc:chgData name="Youmna Badawy" userId="b530a2ca-c296-40d9-b563-89c5f82abcf4" providerId="ADAL" clId="{230EEF00-5FDD-4C87-8D7F-5B342776E2DF}" dt="2023-10-17T03:56:46.825" v="7302" actId="20577"/>
        <pc:sldMkLst>
          <pc:docMk/>
          <pc:sldMk cId="187904337" sldId="313"/>
        </pc:sldMkLst>
        <pc:spChg chg="mod">
          <ac:chgData name="Youmna Badawy" userId="b530a2ca-c296-40d9-b563-89c5f82abcf4" providerId="ADAL" clId="{230EEF00-5FDD-4C87-8D7F-5B342776E2DF}" dt="2023-10-11T02:12:16.090" v="130" actId="20577"/>
          <ac:spMkLst>
            <pc:docMk/>
            <pc:sldMk cId="187904337" sldId="313"/>
            <ac:spMk id="2" creationId="{AED0AE1A-00F5-C6A1-DFAE-153D669A325D}"/>
          </ac:spMkLst>
        </pc:spChg>
        <pc:spChg chg="del">
          <ac:chgData name="Youmna Badawy" userId="b530a2ca-c296-40d9-b563-89c5f82abcf4" providerId="ADAL" clId="{230EEF00-5FDD-4C87-8D7F-5B342776E2DF}" dt="2023-10-11T02:12:44.291" v="132" actId="478"/>
          <ac:spMkLst>
            <pc:docMk/>
            <pc:sldMk cId="187904337" sldId="313"/>
            <ac:spMk id="3" creationId="{78788636-17F4-12F1-D8DB-787BA3FB68B7}"/>
          </ac:spMkLst>
        </pc:spChg>
        <pc:picChg chg="add mod">
          <ac:chgData name="Youmna Badawy" userId="b530a2ca-c296-40d9-b563-89c5f82abcf4" providerId="ADAL" clId="{230EEF00-5FDD-4C87-8D7F-5B342776E2DF}" dt="2023-10-11T02:12:49.900" v="142" actId="1035"/>
          <ac:picMkLst>
            <pc:docMk/>
            <pc:sldMk cId="187904337" sldId="313"/>
            <ac:picMk id="7170" creationId="{93A25174-C792-C4D8-AEC3-7EF9E44E7E42}"/>
          </ac:picMkLst>
        </pc:picChg>
      </pc:sldChg>
      <pc:sldChg chg="addSp delSp modSp new mod modNotesTx">
        <pc:chgData name="Youmna Badawy" userId="b530a2ca-c296-40d9-b563-89c5f82abcf4" providerId="ADAL" clId="{230EEF00-5FDD-4C87-8D7F-5B342776E2DF}" dt="2023-10-17T03:56:49.929" v="7306" actId="20577"/>
        <pc:sldMkLst>
          <pc:docMk/>
          <pc:sldMk cId="4090793618" sldId="314"/>
        </pc:sldMkLst>
        <pc:spChg chg="mod">
          <ac:chgData name="Youmna Badawy" userId="b530a2ca-c296-40d9-b563-89c5f82abcf4" providerId="ADAL" clId="{230EEF00-5FDD-4C87-8D7F-5B342776E2DF}" dt="2023-10-11T02:13:12.209" v="156" actId="20577"/>
          <ac:spMkLst>
            <pc:docMk/>
            <pc:sldMk cId="4090793618" sldId="314"/>
            <ac:spMk id="2" creationId="{59D2D523-BB88-76B4-3D04-8108526AB80C}"/>
          </ac:spMkLst>
        </pc:spChg>
        <pc:spChg chg="del">
          <ac:chgData name="Youmna Badawy" userId="b530a2ca-c296-40d9-b563-89c5f82abcf4" providerId="ADAL" clId="{230EEF00-5FDD-4C87-8D7F-5B342776E2DF}" dt="2023-10-11T02:13:04.631" v="144" actId="478"/>
          <ac:spMkLst>
            <pc:docMk/>
            <pc:sldMk cId="4090793618" sldId="314"/>
            <ac:spMk id="3" creationId="{ED39B5AF-13D8-B536-8B2E-1BEE9E31C8D6}"/>
          </ac:spMkLst>
        </pc:spChg>
        <pc:picChg chg="add del">
          <ac:chgData name="Youmna Badawy" userId="b530a2ca-c296-40d9-b563-89c5f82abcf4" providerId="ADAL" clId="{230EEF00-5FDD-4C87-8D7F-5B342776E2DF}" dt="2023-10-11T02:13:04.631" v="144" actId="478"/>
          <ac:picMkLst>
            <pc:docMk/>
            <pc:sldMk cId="4090793618" sldId="314"/>
            <ac:picMk id="8194" creationId="{FFBAE073-EF16-8CCE-2B9A-A80F2A3D6CE1}"/>
          </ac:picMkLst>
        </pc:picChg>
        <pc:picChg chg="add mod">
          <ac:chgData name="Youmna Badawy" userId="b530a2ca-c296-40d9-b563-89c5f82abcf4" providerId="ADAL" clId="{230EEF00-5FDD-4C87-8D7F-5B342776E2DF}" dt="2023-10-11T02:13:09.349" v="147" actId="1076"/>
          <ac:picMkLst>
            <pc:docMk/>
            <pc:sldMk cId="4090793618" sldId="314"/>
            <ac:picMk id="8196" creationId="{CA392DCC-A667-3BF7-ED45-05B9DA7B4D6F}"/>
          </ac:picMkLst>
        </pc:picChg>
      </pc:sldChg>
      <pc:sldChg chg="addSp delSp modSp new mod modNotesTx">
        <pc:chgData name="Youmna Badawy" userId="b530a2ca-c296-40d9-b563-89c5f82abcf4" providerId="ADAL" clId="{230EEF00-5FDD-4C87-8D7F-5B342776E2DF}" dt="2023-10-17T03:57:16.914" v="7352" actId="20577"/>
        <pc:sldMkLst>
          <pc:docMk/>
          <pc:sldMk cId="2459805927" sldId="315"/>
        </pc:sldMkLst>
        <pc:spChg chg="mod">
          <ac:chgData name="Youmna Badawy" userId="b530a2ca-c296-40d9-b563-89c5f82abcf4" providerId="ADAL" clId="{230EEF00-5FDD-4C87-8D7F-5B342776E2DF}" dt="2023-10-11T02:13:19.770" v="170" actId="20577"/>
          <ac:spMkLst>
            <pc:docMk/>
            <pc:sldMk cId="2459805927" sldId="315"/>
            <ac:spMk id="2" creationId="{B3E8CFDF-7236-18F9-6CDF-729785A87CD1}"/>
          </ac:spMkLst>
        </pc:spChg>
        <pc:spChg chg="del">
          <ac:chgData name="Youmna Badawy" userId="b530a2ca-c296-40d9-b563-89c5f82abcf4" providerId="ADAL" clId="{230EEF00-5FDD-4C87-8D7F-5B342776E2DF}" dt="2023-10-11T02:13:30.321" v="171" actId="478"/>
          <ac:spMkLst>
            <pc:docMk/>
            <pc:sldMk cId="2459805927" sldId="315"/>
            <ac:spMk id="3" creationId="{45F42ACB-7174-67DE-F936-3BBEBB345EDB}"/>
          </ac:spMkLst>
        </pc:spChg>
        <pc:picChg chg="add mod">
          <ac:chgData name="Youmna Badawy" userId="b530a2ca-c296-40d9-b563-89c5f82abcf4" providerId="ADAL" clId="{230EEF00-5FDD-4C87-8D7F-5B342776E2DF}" dt="2023-10-11T02:33:34.916" v="1533" actId="1076"/>
          <ac:picMkLst>
            <pc:docMk/>
            <pc:sldMk cId="2459805927" sldId="315"/>
            <ac:picMk id="3074" creationId="{2E344120-CC2D-E415-6E32-0E5D8E3CBDDF}"/>
          </ac:picMkLst>
        </pc:picChg>
        <pc:picChg chg="add del mod">
          <ac:chgData name="Youmna Badawy" userId="b530a2ca-c296-40d9-b563-89c5f82abcf4" providerId="ADAL" clId="{230EEF00-5FDD-4C87-8D7F-5B342776E2DF}" dt="2023-10-11T02:33:30.443" v="1530" actId="478"/>
          <ac:picMkLst>
            <pc:docMk/>
            <pc:sldMk cId="2459805927" sldId="315"/>
            <ac:picMk id="9218" creationId="{D89BCF35-55A0-ECBA-EE06-0ABB9451822A}"/>
          </ac:picMkLst>
        </pc:picChg>
      </pc:sldChg>
      <pc:sldChg chg="new del">
        <pc:chgData name="Youmna Badawy" userId="b530a2ca-c296-40d9-b563-89c5f82abcf4" providerId="ADAL" clId="{230EEF00-5FDD-4C87-8D7F-5B342776E2DF}" dt="2023-10-11T02:33:55.884" v="1534" actId="47"/>
        <pc:sldMkLst>
          <pc:docMk/>
          <pc:sldMk cId="2409275469" sldId="316"/>
        </pc:sldMkLst>
      </pc:sldChg>
      <pc:sldChg chg="addSp delSp modSp new mod modNotesTx">
        <pc:chgData name="Youmna Badawy" userId="b530a2ca-c296-40d9-b563-89c5f82abcf4" providerId="ADAL" clId="{230EEF00-5FDD-4C87-8D7F-5B342776E2DF}" dt="2023-10-17T03:57:30.205" v="7387" actId="5793"/>
        <pc:sldMkLst>
          <pc:docMk/>
          <pc:sldMk cId="3486874013" sldId="317"/>
        </pc:sldMkLst>
        <pc:spChg chg="mod">
          <ac:chgData name="Youmna Badawy" userId="b530a2ca-c296-40d9-b563-89c5f82abcf4" providerId="ADAL" clId="{230EEF00-5FDD-4C87-8D7F-5B342776E2DF}" dt="2023-10-11T02:14:28.605" v="231" actId="20577"/>
          <ac:spMkLst>
            <pc:docMk/>
            <pc:sldMk cId="3486874013" sldId="317"/>
            <ac:spMk id="2" creationId="{F5310214-0183-7908-00FD-4E793E670133}"/>
          </ac:spMkLst>
        </pc:spChg>
        <pc:spChg chg="del">
          <ac:chgData name="Youmna Badawy" userId="b530a2ca-c296-40d9-b563-89c5f82abcf4" providerId="ADAL" clId="{230EEF00-5FDD-4C87-8D7F-5B342776E2DF}" dt="2023-10-11T02:14:47.241" v="232" actId="478"/>
          <ac:spMkLst>
            <pc:docMk/>
            <pc:sldMk cId="3486874013" sldId="317"/>
            <ac:spMk id="3" creationId="{C4AEE3C6-EA60-B44D-50B4-5D519C69EF4F}"/>
          </ac:spMkLst>
        </pc:spChg>
        <pc:picChg chg="add mod">
          <ac:chgData name="Youmna Badawy" userId="b530a2ca-c296-40d9-b563-89c5f82abcf4" providerId="ADAL" clId="{230EEF00-5FDD-4C87-8D7F-5B342776E2DF}" dt="2023-10-11T02:33:16.927" v="1529" actId="1076"/>
          <ac:picMkLst>
            <pc:docMk/>
            <pc:sldMk cId="3486874013" sldId="317"/>
            <ac:picMk id="2050" creationId="{7941F006-D050-BB53-384F-61EB58E67EBC}"/>
          </ac:picMkLst>
        </pc:picChg>
        <pc:picChg chg="add del mod">
          <ac:chgData name="Youmna Badawy" userId="b530a2ca-c296-40d9-b563-89c5f82abcf4" providerId="ADAL" clId="{230EEF00-5FDD-4C87-8D7F-5B342776E2DF}" dt="2023-10-11T02:33:06.982" v="1525" actId="478"/>
          <ac:picMkLst>
            <pc:docMk/>
            <pc:sldMk cId="3486874013" sldId="317"/>
            <ac:picMk id="10242" creationId="{97224585-2487-AA2E-D07E-C9FCD6E38EA3}"/>
          </ac:picMkLst>
        </pc:picChg>
      </pc:sldChg>
      <pc:sldChg chg="addSp delSp modSp new mod modNotesTx">
        <pc:chgData name="Youmna Badawy" userId="b530a2ca-c296-40d9-b563-89c5f82abcf4" providerId="ADAL" clId="{230EEF00-5FDD-4C87-8D7F-5B342776E2DF}" dt="2023-10-11T02:46:12.244" v="2479" actId="20577"/>
        <pc:sldMkLst>
          <pc:docMk/>
          <pc:sldMk cId="3886132211" sldId="318"/>
        </pc:sldMkLst>
        <pc:spChg chg="mod">
          <ac:chgData name="Youmna Badawy" userId="b530a2ca-c296-40d9-b563-89c5f82abcf4" providerId="ADAL" clId="{230EEF00-5FDD-4C87-8D7F-5B342776E2DF}" dt="2023-10-11T02:46:12.244" v="2479" actId="20577"/>
          <ac:spMkLst>
            <pc:docMk/>
            <pc:sldMk cId="3886132211" sldId="318"/>
            <ac:spMk id="2" creationId="{88714138-6141-7656-E271-9B915908BBEC}"/>
          </ac:spMkLst>
        </pc:spChg>
        <pc:spChg chg="del">
          <ac:chgData name="Youmna Badawy" userId="b530a2ca-c296-40d9-b563-89c5f82abcf4" providerId="ADAL" clId="{230EEF00-5FDD-4C87-8D7F-5B342776E2DF}" dt="2023-10-11T02:15:40.763" v="261" actId="478"/>
          <ac:spMkLst>
            <pc:docMk/>
            <pc:sldMk cId="3886132211" sldId="318"/>
            <ac:spMk id="3" creationId="{B7233B18-EA99-A739-A8CD-C4486A0835B4}"/>
          </ac:spMkLst>
        </pc:spChg>
        <pc:graphicFrameChg chg="add mod modGraphic">
          <ac:chgData name="Youmna Badawy" userId="b530a2ca-c296-40d9-b563-89c5f82abcf4" providerId="ADAL" clId="{230EEF00-5FDD-4C87-8D7F-5B342776E2DF}" dt="2023-10-11T02:24:06.877" v="852" actId="20577"/>
          <ac:graphicFrameMkLst>
            <pc:docMk/>
            <pc:sldMk cId="3886132211" sldId="318"/>
            <ac:graphicFrameMk id="4" creationId="{BD49C755-2869-ED7E-5A99-4DEB9866B107}"/>
          </ac:graphicFrameMkLst>
        </pc:graphicFrameChg>
      </pc:sldChg>
      <pc:sldChg chg="modSp add del mod">
        <pc:chgData name="Youmna Badawy" userId="b530a2ca-c296-40d9-b563-89c5f82abcf4" providerId="ADAL" clId="{230EEF00-5FDD-4C87-8D7F-5B342776E2DF}" dt="2023-10-17T03:23:51.255" v="5716" actId="20577"/>
        <pc:sldMkLst>
          <pc:docMk/>
          <pc:sldMk cId="0" sldId="319"/>
        </pc:sldMkLst>
        <pc:spChg chg="mod">
          <ac:chgData name="Youmna Badawy" userId="b530a2ca-c296-40d9-b563-89c5f82abcf4" providerId="ADAL" clId="{230EEF00-5FDD-4C87-8D7F-5B342776E2DF}" dt="2023-10-17T03:23:51.255" v="5716" actId="20577"/>
          <ac:spMkLst>
            <pc:docMk/>
            <pc:sldMk cId="0" sldId="319"/>
            <ac:spMk id="131" creationId="{00000000-0000-0000-0000-000000000000}"/>
          </ac:spMkLst>
        </pc:spChg>
      </pc:sldChg>
      <pc:sldChg chg="addSp delSp modSp new mod">
        <pc:chgData name="Youmna Badawy" userId="b530a2ca-c296-40d9-b563-89c5f82abcf4" providerId="ADAL" clId="{230EEF00-5FDD-4C87-8D7F-5B342776E2DF}" dt="2023-10-11T02:32:47.405" v="1524" actId="1076"/>
        <pc:sldMkLst>
          <pc:docMk/>
          <pc:sldMk cId="2402321433" sldId="320"/>
        </pc:sldMkLst>
        <pc:spChg chg="mod">
          <ac:chgData name="Youmna Badawy" userId="b530a2ca-c296-40d9-b563-89c5f82abcf4" providerId="ADAL" clId="{230EEF00-5FDD-4C87-8D7F-5B342776E2DF}" dt="2023-10-11T02:31:28.347" v="1514" actId="20577"/>
          <ac:spMkLst>
            <pc:docMk/>
            <pc:sldMk cId="2402321433" sldId="320"/>
            <ac:spMk id="2" creationId="{05245809-2DB5-D0D0-45D0-95559CE71CFE}"/>
          </ac:spMkLst>
        </pc:spChg>
        <pc:spChg chg="del">
          <ac:chgData name="Youmna Badawy" userId="b530a2ca-c296-40d9-b563-89c5f82abcf4" providerId="ADAL" clId="{230EEF00-5FDD-4C87-8D7F-5B342776E2DF}" dt="2023-10-11T02:31:43.352" v="1515" actId="478"/>
          <ac:spMkLst>
            <pc:docMk/>
            <pc:sldMk cId="2402321433" sldId="320"/>
            <ac:spMk id="3" creationId="{16B3B7D3-A156-960D-9CA4-A41EC7D64229}"/>
          </ac:spMkLst>
        </pc:spChg>
        <pc:picChg chg="add mod">
          <ac:chgData name="Youmna Badawy" userId="b530a2ca-c296-40d9-b563-89c5f82abcf4" providerId="ADAL" clId="{230EEF00-5FDD-4C87-8D7F-5B342776E2DF}" dt="2023-10-11T02:32:47.405" v="1524" actId="1076"/>
          <ac:picMkLst>
            <pc:docMk/>
            <pc:sldMk cId="2402321433" sldId="320"/>
            <ac:picMk id="1026" creationId="{12B8A0F9-C60C-4506-51CC-ADBF16D6D84E}"/>
          </ac:picMkLst>
        </pc:picChg>
        <pc:picChg chg="add del mod">
          <ac:chgData name="Youmna Badawy" userId="b530a2ca-c296-40d9-b563-89c5f82abcf4" providerId="ADAL" clId="{230EEF00-5FDD-4C87-8D7F-5B342776E2DF}" dt="2023-10-11T02:32:41.951" v="1521" actId="478"/>
          <ac:picMkLst>
            <pc:docMk/>
            <pc:sldMk cId="2402321433" sldId="320"/>
            <ac:picMk id="11266" creationId="{5A16F208-2377-7085-784E-84B22CC16FF2}"/>
          </ac:picMkLst>
        </pc:picChg>
      </pc:sldChg>
      <pc:sldChg chg="modSp new mod ord">
        <pc:chgData name="Youmna Badawy" userId="b530a2ca-c296-40d9-b563-89c5f82abcf4" providerId="ADAL" clId="{230EEF00-5FDD-4C87-8D7F-5B342776E2DF}" dt="2023-10-11T02:38:09.161" v="1880" actId="20577"/>
        <pc:sldMkLst>
          <pc:docMk/>
          <pc:sldMk cId="586099994" sldId="321"/>
        </pc:sldMkLst>
        <pc:spChg chg="mod">
          <ac:chgData name="Youmna Badawy" userId="b530a2ca-c296-40d9-b563-89c5f82abcf4" providerId="ADAL" clId="{230EEF00-5FDD-4C87-8D7F-5B342776E2DF}" dt="2023-10-11T02:38:05.485" v="1879" actId="20577"/>
          <ac:spMkLst>
            <pc:docMk/>
            <pc:sldMk cId="586099994" sldId="321"/>
            <ac:spMk id="2" creationId="{5AB1209B-3F86-EB35-5712-D3A9978856BD}"/>
          </ac:spMkLst>
        </pc:spChg>
        <pc:spChg chg="mod">
          <ac:chgData name="Youmna Badawy" userId="b530a2ca-c296-40d9-b563-89c5f82abcf4" providerId="ADAL" clId="{230EEF00-5FDD-4C87-8D7F-5B342776E2DF}" dt="2023-10-11T02:38:09.161" v="1880" actId="20577"/>
          <ac:spMkLst>
            <pc:docMk/>
            <pc:sldMk cId="586099994" sldId="321"/>
            <ac:spMk id="3" creationId="{0754ABA1-BCE6-D181-30E0-C781CE829690}"/>
          </ac:spMkLst>
        </pc:spChg>
      </pc:sldChg>
      <pc:sldChg chg="modSp new mod">
        <pc:chgData name="Youmna Badawy" userId="b530a2ca-c296-40d9-b563-89c5f82abcf4" providerId="ADAL" clId="{230EEF00-5FDD-4C87-8D7F-5B342776E2DF}" dt="2023-10-11T02:42:05.398" v="2322" actId="20577"/>
        <pc:sldMkLst>
          <pc:docMk/>
          <pc:sldMk cId="3800621599" sldId="322"/>
        </pc:sldMkLst>
        <pc:spChg chg="mod">
          <ac:chgData name="Youmna Badawy" userId="b530a2ca-c296-40d9-b563-89c5f82abcf4" providerId="ADAL" clId="{230EEF00-5FDD-4C87-8D7F-5B342776E2DF}" dt="2023-10-11T02:39:28.512" v="1891" actId="20577"/>
          <ac:spMkLst>
            <pc:docMk/>
            <pc:sldMk cId="3800621599" sldId="322"/>
            <ac:spMk id="2" creationId="{2D7721CD-DDB7-088C-AEC8-C40E5ADAF8F5}"/>
          </ac:spMkLst>
        </pc:spChg>
        <pc:spChg chg="mod">
          <ac:chgData name="Youmna Badawy" userId="b530a2ca-c296-40d9-b563-89c5f82abcf4" providerId="ADAL" clId="{230EEF00-5FDD-4C87-8D7F-5B342776E2DF}" dt="2023-10-11T02:42:05.398" v="2322" actId="20577"/>
          <ac:spMkLst>
            <pc:docMk/>
            <pc:sldMk cId="3800621599" sldId="322"/>
            <ac:spMk id="3" creationId="{5BED370C-04E8-8B8B-FDA1-0D13DA4539C0}"/>
          </ac:spMkLst>
        </pc:spChg>
      </pc:sldChg>
      <pc:sldChg chg="addSp delSp modSp new mod">
        <pc:chgData name="Youmna Badawy" userId="b530a2ca-c296-40d9-b563-89c5f82abcf4" providerId="ADAL" clId="{230EEF00-5FDD-4C87-8D7F-5B342776E2DF}" dt="2023-10-11T02:59:15.984" v="3327" actId="22"/>
        <pc:sldMkLst>
          <pc:docMk/>
          <pc:sldMk cId="2070788351" sldId="323"/>
        </pc:sldMkLst>
        <pc:spChg chg="mod">
          <ac:chgData name="Youmna Badawy" userId="b530a2ca-c296-40d9-b563-89c5f82abcf4" providerId="ADAL" clId="{230EEF00-5FDD-4C87-8D7F-5B342776E2DF}" dt="2023-10-11T02:46:03.183" v="2447" actId="20577"/>
          <ac:spMkLst>
            <pc:docMk/>
            <pc:sldMk cId="2070788351" sldId="323"/>
            <ac:spMk id="2" creationId="{72B589C3-2157-E559-F39D-4E0BAD728184}"/>
          </ac:spMkLst>
        </pc:spChg>
        <pc:spChg chg="del">
          <ac:chgData name="Youmna Badawy" userId="b530a2ca-c296-40d9-b563-89c5f82abcf4" providerId="ADAL" clId="{230EEF00-5FDD-4C87-8D7F-5B342776E2DF}" dt="2023-10-11T02:42:23.959" v="2324" actId="478"/>
          <ac:spMkLst>
            <pc:docMk/>
            <pc:sldMk cId="2070788351" sldId="323"/>
            <ac:spMk id="3" creationId="{DB2DBFB2-8A59-4991-03EE-B2D2B07DCFBA}"/>
          </ac:spMkLst>
        </pc:spChg>
        <pc:spChg chg="add del">
          <ac:chgData name="Youmna Badawy" userId="b530a2ca-c296-40d9-b563-89c5f82abcf4" providerId="ADAL" clId="{230EEF00-5FDD-4C87-8D7F-5B342776E2DF}" dt="2023-10-11T02:59:15.984" v="3327" actId="22"/>
          <ac:spMkLst>
            <pc:docMk/>
            <pc:sldMk cId="2070788351" sldId="323"/>
            <ac:spMk id="6" creationId="{20B2B256-9CAF-5898-D503-8DBDFC6003B4}"/>
          </ac:spMkLst>
        </pc:spChg>
        <pc:graphicFrameChg chg="add mod modGraphic">
          <ac:chgData name="Youmna Badawy" userId="b530a2ca-c296-40d9-b563-89c5f82abcf4" providerId="ADAL" clId="{230EEF00-5FDD-4C87-8D7F-5B342776E2DF}" dt="2023-10-11T02:45:35.086" v="2416" actId="20577"/>
          <ac:graphicFrameMkLst>
            <pc:docMk/>
            <pc:sldMk cId="2070788351" sldId="323"/>
            <ac:graphicFrameMk id="4" creationId="{439FD70C-49EA-9A8A-39A0-BC4D53C626F2}"/>
          </ac:graphicFrameMkLst>
        </pc:graphicFrameChg>
      </pc:sldChg>
      <pc:sldChg chg="modSp new mod">
        <pc:chgData name="Youmna Badawy" userId="b530a2ca-c296-40d9-b563-89c5f82abcf4" providerId="ADAL" clId="{230EEF00-5FDD-4C87-8D7F-5B342776E2DF}" dt="2023-10-17T04:02:58.582" v="7484" actId="114"/>
        <pc:sldMkLst>
          <pc:docMk/>
          <pc:sldMk cId="672522703" sldId="324"/>
        </pc:sldMkLst>
        <pc:spChg chg="mod">
          <ac:chgData name="Youmna Badawy" userId="b530a2ca-c296-40d9-b563-89c5f82abcf4" providerId="ADAL" clId="{230EEF00-5FDD-4C87-8D7F-5B342776E2DF}" dt="2023-10-11T02:59:44.279" v="3380" actId="20577"/>
          <ac:spMkLst>
            <pc:docMk/>
            <pc:sldMk cId="672522703" sldId="324"/>
            <ac:spMk id="2" creationId="{9AF52A73-3237-1183-6D06-68316ED2F46B}"/>
          </ac:spMkLst>
        </pc:spChg>
        <pc:spChg chg="mod">
          <ac:chgData name="Youmna Badawy" userId="b530a2ca-c296-40d9-b563-89c5f82abcf4" providerId="ADAL" clId="{230EEF00-5FDD-4C87-8D7F-5B342776E2DF}" dt="2023-10-17T04:02:58.582" v="7484" actId="114"/>
          <ac:spMkLst>
            <pc:docMk/>
            <pc:sldMk cId="672522703" sldId="324"/>
            <ac:spMk id="3" creationId="{56C0E117-6D10-3A12-0DBC-182B9B58608C}"/>
          </ac:spMkLst>
        </pc:spChg>
      </pc:sldChg>
      <pc:sldChg chg="modSp new mod">
        <pc:chgData name="Youmna Badawy" userId="b530a2ca-c296-40d9-b563-89c5f82abcf4" providerId="ADAL" clId="{230EEF00-5FDD-4C87-8D7F-5B342776E2DF}" dt="2023-10-17T04:01:33.211" v="7405" actId="20577"/>
        <pc:sldMkLst>
          <pc:docMk/>
          <pc:sldMk cId="3192455659" sldId="325"/>
        </pc:sldMkLst>
        <pc:spChg chg="mod">
          <ac:chgData name="Youmna Badawy" userId="b530a2ca-c296-40d9-b563-89c5f82abcf4" providerId="ADAL" clId="{230EEF00-5FDD-4C87-8D7F-5B342776E2DF}" dt="2023-10-11T02:52:48.152" v="2963" actId="20577"/>
          <ac:spMkLst>
            <pc:docMk/>
            <pc:sldMk cId="3192455659" sldId="325"/>
            <ac:spMk id="2" creationId="{EAB4966B-284F-0EB7-29B8-8DB92ACAEB26}"/>
          </ac:spMkLst>
        </pc:spChg>
        <pc:spChg chg="mod">
          <ac:chgData name="Youmna Badawy" userId="b530a2ca-c296-40d9-b563-89c5f82abcf4" providerId="ADAL" clId="{230EEF00-5FDD-4C87-8D7F-5B342776E2DF}" dt="2023-10-17T04:01:33.211" v="7405" actId="20577"/>
          <ac:spMkLst>
            <pc:docMk/>
            <pc:sldMk cId="3192455659" sldId="325"/>
            <ac:spMk id="3" creationId="{5A055217-1418-1F62-BBA5-272ED87DEDBF}"/>
          </ac:spMkLst>
        </pc:spChg>
      </pc:sldChg>
      <pc:sldChg chg="modSp new mod">
        <pc:chgData name="Youmna Badawy" userId="b530a2ca-c296-40d9-b563-89c5f82abcf4" providerId="ADAL" clId="{230EEF00-5FDD-4C87-8D7F-5B342776E2DF}" dt="2023-10-11T03:03:50.861" v="3914" actId="20577"/>
        <pc:sldMkLst>
          <pc:docMk/>
          <pc:sldMk cId="3577169066" sldId="326"/>
        </pc:sldMkLst>
        <pc:spChg chg="mod">
          <ac:chgData name="Youmna Badawy" userId="b530a2ca-c296-40d9-b563-89c5f82abcf4" providerId="ADAL" clId="{230EEF00-5FDD-4C87-8D7F-5B342776E2DF}" dt="2023-10-11T02:58:32.019" v="3325" actId="20577"/>
          <ac:spMkLst>
            <pc:docMk/>
            <pc:sldMk cId="3577169066" sldId="326"/>
            <ac:spMk id="2" creationId="{1F6200C3-C94F-F5A5-B098-AE4314FF882F}"/>
          </ac:spMkLst>
        </pc:spChg>
        <pc:spChg chg="mod">
          <ac:chgData name="Youmna Badawy" userId="b530a2ca-c296-40d9-b563-89c5f82abcf4" providerId="ADAL" clId="{230EEF00-5FDD-4C87-8D7F-5B342776E2DF}" dt="2023-10-11T03:03:50.861" v="3914" actId="20577"/>
          <ac:spMkLst>
            <pc:docMk/>
            <pc:sldMk cId="3577169066" sldId="326"/>
            <ac:spMk id="3" creationId="{9A81DEBE-6915-DEA7-4122-1E4CC1718960}"/>
          </ac:spMkLst>
        </pc:spChg>
      </pc:sldChg>
      <pc:sldChg chg="modSp new mod">
        <pc:chgData name="Youmna Badawy" userId="b530a2ca-c296-40d9-b563-89c5f82abcf4" providerId="ADAL" clId="{230EEF00-5FDD-4C87-8D7F-5B342776E2DF}" dt="2023-10-17T02:58:30.050" v="4456" actId="207"/>
        <pc:sldMkLst>
          <pc:docMk/>
          <pc:sldMk cId="344841753" sldId="327"/>
        </pc:sldMkLst>
        <pc:spChg chg="mod">
          <ac:chgData name="Youmna Badawy" userId="b530a2ca-c296-40d9-b563-89c5f82abcf4" providerId="ADAL" clId="{230EEF00-5FDD-4C87-8D7F-5B342776E2DF}" dt="2023-10-11T03:06:04.439" v="3957" actId="20577"/>
          <ac:spMkLst>
            <pc:docMk/>
            <pc:sldMk cId="344841753" sldId="327"/>
            <ac:spMk id="2" creationId="{576914DC-E632-34B0-4E80-D79C9F1A5659}"/>
          </ac:spMkLst>
        </pc:spChg>
        <pc:spChg chg="mod">
          <ac:chgData name="Youmna Badawy" userId="b530a2ca-c296-40d9-b563-89c5f82abcf4" providerId="ADAL" clId="{230EEF00-5FDD-4C87-8D7F-5B342776E2DF}" dt="2023-10-17T02:58:30.050" v="4456" actId="207"/>
          <ac:spMkLst>
            <pc:docMk/>
            <pc:sldMk cId="344841753" sldId="327"/>
            <ac:spMk id="3" creationId="{CE0A1E33-C633-419A-F784-820A4053A47A}"/>
          </ac:spMkLst>
        </pc:spChg>
      </pc:sldChg>
      <pc:sldChg chg="addSp delSp new del mod">
        <pc:chgData name="Youmna Badawy" userId="b530a2ca-c296-40d9-b563-89c5f82abcf4" providerId="ADAL" clId="{230EEF00-5FDD-4C87-8D7F-5B342776E2DF}" dt="2023-10-11T02:59:24.892" v="3332" actId="47"/>
        <pc:sldMkLst>
          <pc:docMk/>
          <pc:sldMk cId="3984006991" sldId="327"/>
        </pc:sldMkLst>
        <pc:spChg chg="add del">
          <ac:chgData name="Youmna Badawy" userId="b530a2ca-c296-40d9-b563-89c5f82abcf4" providerId="ADAL" clId="{230EEF00-5FDD-4C87-8D7F-5B342776E2DF}" dt="2023-10-11T02:59:19.167" v="3330" actId="22"/>
          <ac:spMkLst>
            <pc:docMk/>
            <pc:sldMk cId="3984006991" sldId="327"/>
            <ac:spMk id="5" creationId="{0043B181-27ED-1938-2EFB-414B908F037C}"/>
          </ac:spMkLst>
        </pc:spChg>
      </pc:sldChg>
      <pc:sldChg chg="addSp modSp new mod">
        <pc:chgData name="Youmna Badawy" userId="b530a2ca-c296-40d9-b563-89c5f82abcf4" providerId="ADAL" clId="{230EEF00-5FDD-4C87-8D7F-5B342776E2DF}" dt="2023-10-17T03:06:26.042" v="4912" actId="20577"/>
        <pc:sldMkLst>
          <pc:docMk/>
          <pc:sldMk cId="3086197748" sldId="328"/>
        </pc:sldMkLst>
        <pc:spChg chg="mod">
          <ac:chgData name="Youmna Badawy" userId="b530a2ca-c296-40d9-b563-89c5f82abcf4" providerId="ADAL" clId="{230EEF00-5FDD-4C87-8D7F-5B342776E2DF}" dt="2023-10-17T03:01:17.756" v="4606" actId="20577"/>
          <ac:spMkLst>
            <pc:docMk/>
            <pc:sldMk cId="3086197748" sldId="328"/>
            <ac:spMk id="2" creationId="{692DA1F6-45EA-F4F8-C26B-37EE9E73682E}"/>
          </ac:spMkLst>
        </pc:spChg>
        <pc:spChg chg="mod">
          <ac:chgData name="Youmna Badawy" userId="b530a2ca-c296-40d9-b563-89c5f82abcf4" providerId="ADAL" clId="{230EEF00-5FDD-4C87-8D7F-5B342776E2DF}" dt="2023-10-17T03:06:26.042" v="4912" actId="20577"/>
          <ac:spMkLst>
            <pc:docMk/>
            <pc:sldMk cId="3086197748" sldId="328"/>
            <ac:spMk id="3" creationId="{CD3866BE-A0A4-58F5-9CB5-BDFAEC6C6247}"/>
          </ac:spMkLst>
        </pc:spChg>
        <pc:picChg chg="add mod">
          <ac:chgData name="Youmna Badawy" userId="b530a2ca-c296-40d9-b563-89c5f82abcf4" providerId="ADAL" clId="{230EEF00-5FDD-4C87-8D7F-5B342776E2DF}" dt="2023-10-17T03:02:17.620" v="4613" actId="1076"/>
          <ac:picMkLst>
            <pc:docMk/>
            <pc:sldMk cId="3086197748" sldId="328"/>
            <ac:picMk id="5" creationId="{E567C0F9-2702-73DD-5245-12AFA250F04D}"/>
          </ac:picMkLst>
        </pc:picChg>
      </pc:sldChg>
      <pc:sldChg chg="modSp new mod">
        <pc:chgData name="Youmna Badawy" userId="b530a2ca-c296-40d9-b563-89c5f82abcf4" providerId="ADAL" clId="{230EEF00-5FDD-4C87-8D7F-5B342776E2DF}" dt="2023-10-11T03:45:05.030" v="4323" actId="20577"/>
        <pc:sldMkLst>
          <pc:docMk/>
          <pc:sldMk cId="4120849063" sldId="329"/>
        </pc:sldMkLst>
        <pc:spChg chg="mod">
          <ac:chgData name="Youmna Badawy" userId="b530a2ca-c296-40d9-b563-89c5f82abcf4" providerId="ADAL" clId="{230EEF00-5FDD-4C87-8D7F-5B342776E2DF}" dt="2023-10-11T03:42:18.266" v="3991" actId="20577"/>
          <ac:spMkLst>
            <pc:docMk/>
            <pc:sldMk cId="4120849063" sldId="329"/>
            <ac:spMk id="2" creationId="{B23FE459-6B6C-9443-EB97-E8259DD77AD6}"/>
          </ac:spMkLst>
        </pc:spChg>
        <pc:spChg chg="mod">
          <ac:chgData name="Youmna Badawy" userId="b530a2ca-c296-40d9-b563-89c5f82abcf4" providerId="ADAL" clId="{230EEF00-5FDD-4C87-8D7F-5B342776E2DF}" dt="2023-10-11T03:45:05.030" v="4323" actId="20577"/>
          <ac:spMkLst>
            <pc:docMk/>
            <pc:sldMk cId="4120849063" sldId="329"/>
            <ac:spMk id="3" creationId="{C038D375-9C4D-5E3E-8D52-01519F86F340}"/>
          </ac:spMkLst>
        </pc:spChg>
      </pc:sldChg>
      <pc:sldChg chg="modSp new mod">
        <pc:chgData name="Youmna Badawy" userId="b530a2ca-c296-40d9-b563-89c5f82abcf4" providerId="ADAL" clId="{230EEF00-5FDD-4C87-8D7F-5B342776E2DF}" dt="2023-10-11T03:45:49.319" v="4348" actId="20577"/>
        <pc:sldMkLst>
          <pc:docMk/>
          <pc:sldMk cId="716418338" sldId="330"/>
        </pc:sldMkLst>
        <pc:spChg chg="mod">
          <ac:chgData name="Youmna Badawy" userId="b530a2ca-c296-40d9-b563-89c5f82abcf4" providerId="ADAL" clId="{230EEF00-5FDD-4C87-8D7F-5B342776E2DF}" dt="2023-10-11T03:45:49.319" v="4348" actId="20577"/>
          <ac:spMkLst>
            <pc:docMk/>
            <pc:sldMk cId="716418338" sldId="330"/>
            <ac:spMk id="2" creationId="{A57F915A-A077-EA76-8801-DF2934548868}"/>
          </ac:spMkLst>
        </pc:spChg>
      </pc:sldChg>
      <pc:sldChg chg="modSp new mod">
        <pc:chgData name="Youmna Badawy" userId="b530a2ca-c296-40d9-b563-89c5f82abcf4" providerId="ADAL" clId="{230EEF00-5FDD-4C87-8D7F-5B342776E2DF}" dt="2023-10-17T02:58:08.123" v="4429" actId="15"/>
        <pc:sldMkLst>
          <pc:docMk/>
          <pc:sldMk cId="1920933570" sldId="331"/>
        </pc:sldMkLst>
        <pc:spChg chg="mod">
          <ac:chgData name="Youmna Badawy" userId="b530a2ca-c296-40d9-b563-89c5f82abcf4" providerId="ADAL" clId="{230EEF00-5FDD-4C87-8D7F-5B342776E2DF}" dt="2023-10-17T02:57:53.766" v="4421" actId="20577"/>
          <ac:spMkLst>
            <pc:docMk/>
            <pc:sldMk cId="1920933570" sldId="331"/>
            <ac:spMk id="2" creationId="{A46B907A-91D3-6F4F-334D-0A0611F7FA35}"/>
          </ac:spMkLst>
        </pc:spChg>
        <pc:spChg chg="mod">
          <ac:chgData name="Youmna Badawy" userId="b530a2ca-c296-40d9-b563-89c5f82abcf4" providerId="ADAL" clId="{230EEF00-5FDD-4C87-8D7F-5B342776E2DF}" dt="2023-10-17T02:58:08.123" v="4429" actId="15"/>
          <ac:spMkLst>
            <pc:docMk/>
            <pc:sldMk cId="1920933570" sldId="331"/>
            <ac:spMk id="3" creationId="{650AA647-3AFB-72F0-A7B7-7100B0EFB04E}"/>
          </ac:spMkLst>
        </pc:spChg>
      </pc:sldChg>
      <pc:sldChg chg="modSp new mod">
        <pc:chgData name="Youmna Badawy" userId="b530a2ca-c296-40d9-b563-89c5f82abcf4" providerId="ADAL" clId="{230EEF00-5FDD-4C87-8D7F-5B342776E2DF}" dt="2023-10-17T03:16:03.171" v="5598" actId="20577"/>
        <pc:sldMkLst>
          <pc:docMk/>
          <pc:sldMk cId="2468654066" sldId="332"/>
        </pc:sldMkLst>
        <pc:spChg chg="mod">
          <ac:chgData name="Youmna Badawy" userId="b530a2ca-c296-40d9-b563-89c5f82abcf4" providerId="ADAL" clId="{230EEF00-5FDD-4C87-8D7F-5B342776E2DF}" dt="2023-10-17T03:04:22.743" v="4732" actId="20577"/>
          <ac:spMkLst>
            <pc:docMk/>
            <pc:sldMk cId="2468654066" sldId="332"/>
            <ac:spMk id="2" creationId="{14F9A2F9-FC05-017A-4F6B-072663CDADA1}"/>
          </ac:spMkLst>
        </pc:spChg>
        <pc:spChg chg="mod">
          <ac:chgData name="Youmna Badawy" userId="b530a2ca-c296-40d9-b563-89c5f82abcf4" providerId="ADAL" clId="{230EEF00-5FDD-4C87-8D7F-5B342776E2DF}" dt="2023-10-17T03:16:03.171" v="5598" actId="20577"/>
          <ac:spMkLst>
            <pc:docMk/>
            <pc:sldMk cId="2468654066" sldId="332"/>
            <ac:spMk id="3" creationId="{C9974E05-8D63-C367-B22F-6530EBAA8C90}"/>
          </ac:spMkLst>
        </pc:spChg>
      </pc:sldChg>
      <pc:sldChg chg="modSp new mod">
        <pc:chgData name="Youmna Badawy" userId="b530a2ca-c296-40d9-b563-89c5f82abcf4" providerId="ADAL" clId="{230EEF00-5FDD-4C87-8D7F-5B342776E2DF}" dt="2023-10-17T03:12:58.159" v="5282" actId="20577"/>
        <pc:sldMkLst>
          <pc:docMk/>
          <pc:sldMk cId="260832004" sldId="333"/>
        </pc:sldMkLst>
        <pc:spChg chg="mod">
          <ac:chgData name="Youmna Badawy" userId="b530a2ca-c296-40d9-b563-89c5f82abcf4" providerId="ADAL" clId="{230EEF00-5FDD-4C87-8D7F-5B342776E2DF}" dt="2023-10-17T03:07:58.376" v="4952" actId="20577"/>
          <ac:spMkLst>
            <pc:docMk/>
            <pc:sldMk cId="260832004" sldId="333"/>
            <ac:spMk id="2" creationId="{199C850F-52CC-29C2-98A2-A81F70B8AB9F}"/>
          </ac:spMkLst>
        </pc:spChg>
        <pc:spChg chg="mod">
          <ac:chgData name="Youmna Badawy" userId="b530a2ca-c296-40d9-b563-89c5f82abcf4" providerId="ADAL" clId="{230EEF00-5FDD-4C87-8D7F-5B342776E2DF}" dt="2023-10-17T03:12:58.159" v="5282" actId="20577"/>
          <ac:spMkLst>
            <pc:docMk/>
            <pc:sldMk cId="260832004" sldId="333"/>
            <ac:spMk id="3" creationId="{0ADDDCC2-CE15-7848-AC4F-46778DFCFD71}"/>
          </ac:spMkLst>
        </pc:spChg>
      </pc:sldChg>
      <pc:sldChg chg="modSp new mod">
        <pc:chgData name="Youmna Badawy" userId="b530a2ca-c296-40d9-b563-89c5f82abcf4" providerId="ADAL" clId="{230EEF00-5FDD-4C87-8D7F-5B342776E2DF}" dt="2023-10-17T03:20:28.322" v="5632" actId="20577"/>
        <pc:sldMkLst>
          <pc:docMk/>
          <pc:sldMk cId="1296115464" sldId="334"/>
        </pc:sldMkLst>
        <pc:spChg chg="mod">
          <ac:chgData name="Youmna Badawy" userId="b530a2ca-c296-40d9-b563-89c5f82abcf4" providerId="ADAL" clId="{230EEF00-5FDD-4C87-8D7F-5B342776E2DF}" dt="2023-10-17T03:20:28.322" v="5632" actId="20577"/>
          <ac:spMkLst>
            <pc:docMk/>
            <pc:sldMk cId="1296115464" sldId="334"/>
            <ac:spMk id="2" creationId="{CBEB75C6-9F24-39EB-C242-4E42CFA1A40F}"/>
          </ac:spMkLst>
        </pc:spChg>
      </pc:sldChg>
      <pc:sldChg chg="addSp modSp new mod ord">
        <pc:chgData name="Youmna Badawy" userId="b530a2ca-c296-40d9-b563-89c5f82abcf4" providerId="ADAL" clId="{230EEF00-5FDD-4C87-8D7F-5B342776E2DF}" dt="2023-10-17T03:20:54.533" v="5648" actId="27636"/>
        <pc:sldMkLst>
          <pc:docMk/>
          <pc:sldMk cId="3053274828" sldId="335"/>
        </pc:sldMkLst>
        <pc:spChg chg="mod">
          <ac:chgData name="Youmna Badawy" userId="b530a2ca-c296-40d9-b563-89c5f82abcf4" providerId="ADAL" clId="{230EEF00-5FDD-4C87-8D7F-5B342776E2DF}" dt="2023-10-17T03:20:46.213" v="5646" actId="20577"/>
          <ac:spMkLst>
            <pc:docMk/>
            <pc:sldMk cId="3053274828" sldId="335"/>
            <ac:spMk id="2" creationId="{1FD867A5-3C91-2997-5013-C36C9B6A098B}"/>
          </ac:spMkLst>
        </pc:spChg>
        <pc:spChg chg="mod">
          <ac:chgData name="Youmna Badawy" userId="b530a2ca-c296-40d9-b563-89c5f82abcf4" providerId="ADAL" clId="{230EEF00-5FDD-4C87-8D7F-5B342776E2DF}" dt="2023-10-17T03:20:54.533" v="5648" actId="27636"/>
          <ac:spMkLst>
            <pc:docMk/>
            <pc:sldMk cId="3053274828" sldId="335"/>
            <ac:spMk id="3" creationId="{89A99645-425F-D692-8658-96C2680F5095}"/>
          </ac:spMkLst>
        </pc:spChg>
        <pc:picChg chg="add mod">
          <ac:chgData name="Youmna Badawy" userId="b530a2ca-c296-40d9-b563-89c5f82abcf4" providerId="ADAL" clId="{230EEF00-5FDD-4C87-8D7F-5B342776E2DF}" dt="2023-10-17T03:20:40.983" v="5638" actId="1076"/>
          <ac:picMkLst>
            <pc:docMk/>
            <pc:sldMk cId="3053274828" sldId="335"/>
            <ac:picMk id="4" creationId="{D8EAFC4F-76C8-E86C-0A47-8884DC4BCA64}"/>
          </ac:picMkLst>
        </pc:picChg>
      </pc:sldChg>
      <pc:sldChg chg="addSp delSp modSp new mod">
        <pc:chgData name="Youmna Badawy" userId="b530a2ca-c296-40d9-b563-89c5f82abcf4" providerId="ADAL" clId="{230EEF00-5FDD-4C87-8D7F-5B342776E2DF}" dt="2023-10-17T03:22:07.519" v="5676"/>
        <pc:sldMkLst>
          <pc:docMk/>
          <pc:sldMk cId="3082694317" sldId="336"/>
        </pc:sldMkLst>
        <pc:spChg chg="mod">
          <ac:chgData name="Youmna Badawy" userId="b530a2ca-c296-40d9-b563-89c5f82abcf4" providerId="ADAL" clId="{230EEF00-5FDD-4C87-8D7F-5B342776E2DF}" dt="2023-10-17T03:21:53.103" v="5669" actId="20577"/>
          <ac:spMkLst>
            <pc:docMk/>
            <pc:sldMk cId="3082694317" sldId="336"/>
            <ac:spMk id="2" creationId="{14875F77-FD78-84C0-2996-6248C1EB4ECA}"/>
          </ac:spMkLst>
        </pc:spChg>
        <pc:spChg chg="mod">
          <ac:chgData name="Youmna Badawy" userId="b530a2ca-c296-40d9-b563-89c5f82abcf4" providerId="ADAL" clId="{230EEF00-5FDD-4C87-8D7F-5B342776E2DF}" dt="2023-10-17T03:22:00.612" v="5673"/>
          <ac:spMkLst>
            <pc:docMk/>
            <pc:sldMk cId="3082694317" sldId="336"/>
            <ac:spMk id="3" creationId="{B7F7F2CC-066F-066B-97B8-7FA8D7B15D4F}"/>
          </ac:spMkLst>
        </pc:spChg>
        <pc:spChg chg="add del">
          <ac:chgData name="Youmna Badawy" userId="b530a2ca-c296-40d9-b563-89c5f82abcf4" providerId="ADAL" clId="{230EEF00-5FDD-4C87-8D7F-5B342776E2DF}" dt="2023-10-17T03:22:03.767" v="5675" actId="22"/>
          <ac:spMkLst>
            <pc:docMk/>
            <pc:sldMk cId="3082694317" sldId="336"/>
            <ac:spMk id="5" creationId="{8166E69A-D4B1-AE05-7982-A31404D363DD}"/>
          </ac:spMkLst>
        </pc:spChg>
        <pc:picChg chg="add mod">
          <ac:chgData name="Youmna Badawy" userId="b530a2ca-c296-40d9-b563-89c5f82abcf4" providerId="ADAL" clId="{230EEF00-5FDD-4C87-8D7F-5B342776E2DF}" dt="2023-10-17T03:22:07.519" v="5676"/>
          <ac:picMkLst>
            <pc:docMk/>
            <pc:sldMk cId="3082694317" sldId="336"/>
            <ac:picMk id="6" creationId="{E4973121-B91B-CA8F-5B4B-783E6D0DE1C1}"/>
          </ac:picMkLst>
        </pc:picChg>
      </pc:sldChg>
      <pc:sldChg chg="addSp delSp modSp new mod">
        <pc:chgData name="Youmna Badawy" userId="b530a2ca-c296-40d9-b563-89c5f82abcf4" providerId="ADAL" clId="{230EEF00-5FDD-4C87-8D7F-5B342776E2DF}" dt="2023-10-17T03:23:10.308" v="5715"/>
        <pc:sldMkLst>
          <pc:docMk/>
          <pc:sldMk cId="1038051485" sldId="337"/>
        </pc:sldMkLst>
        <pc:spChg chg="mod">
          <ac:chgData name="Youmna Badawy" userId="b530a2ca-c296-40d9-b563-89c5f82abcf4" providerId="ADAL" clId="{230EEF00-5FDD-4C87-8D7F-5B342776E2DF}" dt="2023-10-17T03:23:06.344" v="5713" actId="20577"/>
          <ac:spMkLst>
            <pc:docMk/>
            <pc:sldMk cId="1038051485" sldId="337"/>
            <ac:spMk id="2" creationId="{044F4AC8-9B4F-32FF-620F-E9227049D10A}"/>
          </ac:spMkLst>
        </pc:spChg>
        <pc:spChg chg="del">
          <ac:chgData name="Youmna Badawy" userId="b530a2ca-c296-40d9-b563-89c5f82abcf4" providerId="ADAL" clId="{230EEF00-5FDD-4C87-8D7F-5B342776E2DF}" dt="2023-10-17T03:23:09.922" v="5714" actId="478"/>
          <ac:spMkLst>
            <pc:docMk/>
            <pc:sldMk cId="1038051485" sldId="337"/>
            <ac:spMk id="3" creationId="{8A443DC0-F073-686C-4BD5-69BA1F366D9D}"/>
          </ac:spMkLst>
        </pc:spChg>
        <pc:spChg chg="add mod">
          <ac:chgData name="Youmna Badawy" userId="b530a2ca-c296-40d9-b563-89c5f82abcf4" providerId="ADAL" clId="{230EEF00-5FDD-4C87-8D7F-5B342776E2DF}" dt="2023-10-17T03:23:10.308" v="5715"/>
          <ac:spMkLst>
            <pc:docMk/>
            <pc:sldMk cId="1038051485" sldId="337"/>
            <ac:spMk id="6" creationId="{0968D731-E7E3-980D-26C1-C6148B0A7865}"/>
          </ac:spMkLst>
        </pc:spChg>
        <pc:spChg chg="add mod">
          <ac:chgData name="Youmna Badawy" userId="b530a2ca-c296-40d9-b563-89c5f82abcf4" providerId="ADAL" clId="{230EEF00-5FDD-4C87-8D7F-5B342776E2DF}" dt="2023-10-17T03:23:10.308" v="5715"/>
          <ac:spMkLst>
            <pc:docMk/>
            <pc:sldMk cId="1038051485" sldId="337"/>
            <ac:spMk id="8" creationId="{F0BFBCEA-039E-EF95-2DF2-0B6E939CADB2}"/>
          </ac:spMkLst>
        </pc:spChg>
        <pc:spChg chg="add mod">
          <ac:chgData name="Youmna Badawy" userId="b530a2ca-c296-40d9-b563-89c5f82abcf4" providerId="ADAL" clId="{230EEF00-5FDD-4C87-8D7F-5B342776E2DF}" dt="2023-10-17T03:23:10.308" v="5715"/>
          <ac:spMkLst>
            <pc:docMk/>
            <pc:sldMk cId="1038051485" sldId="337"/>
            <ac:spMk id="10" creationId="{FDC7D553-E62F-EF30-D227-BD0489CBA89B}"/>
          </ac:spMkLst>
        </pc:spChg>
        <pc:picChg chg="add mod">
          <ac:chgData name="Youmna Badawy" userId="b530a2ca-c296-40d9-b563-89c5f82abcf4" providerId="ADAL" clId="{230EEF00-5FDD-4C87-8D7F-5B342776E2DF}" dt="2023-10-17T03:23:10.308" v="5715"/>
          <ac:picMkLst>
            <pc:docMk/>
            <pc:sldMk cId="1038051485" sldId="337"/>
            <ac:picMk id="4" creationId="{F4AA9FD1-8B5A-FC11-FE17-5844B744BAA9}"/>
          </ac:picMkLst>
        </pc:picChg>
        <pc:cxnChg chg="add mod">
          <ac:chgData name="Youmna Badawy" userId="b530a2ca-c296-40d9-b563-89c5f82abcf4" providerId="ADAL" clId="{230EEF00-5FDD-4C87-8D7F-5B342776E2DF}" dt="2023-10-17T03:23:10.308" v="5715"/>
          <ac:cxnSpMkLst>
            <pc:docMk/>
            <pc:sldMk cId="1038051485" sldId="337"/>
            <ac:cxnSpMk id="5" creationId="{61F5DF22-F461-081E-15C5-C6F2B8AC27A1}"/>
          </ac:cxnSpMkLst>
        </pc:cxnChg>
        <pc:cxnChg chg="add mod">
          <ac:chgData name="Youmna Badawy" userId="b530a2ca-c296-40d9-b563-89c5f82abcf4" providerId="ADAL" clId="{230EEF00-5FDD-4C87-8D7F-5B342776E2DF}" dt="2023-10-17T03:23:10.308" v="5715"/>
          <ac:cxnSpMkLst>
            <pc:docMk/>
            <pc:sldMk cId="1038051485" sldId="337"/>
            <ac:cxnSpMk id="7" creationId="{785739AE-2002-E079-8D8D-5E342DD0590B}"/>
          </ac:cxnSpMkLst>
        </pc:cxnChg>
        <pc:cxnChg chg="add mod">
          <ac:chgData name="Youmna Badawy" userId="b530a2ca-c296-40d9-b563-89c5f82abcf4" providerId="ADAL" clId="{230EEF00-5FDD-4C87-8D7F-5B342776E2DF}" dt="2023-10-17T03:23:10.308" v="5715"/>
          <ac:cxnSpMkLst>
            <pc:docMk/>
            <pc:sldMk cId="1038051485" sldId="337"/>
            <ac:cxnSpMk id="9" creationId="{C2935CC8-A8D1-0216-C454-A32C78B983B6}"/>
          </ac:cxnSpMkLst>
        </pc:cxnChg>
      </pc:sldChg>
      <pc:sldChg chg="modSp new mod ord">
        <pc:chgData name="Youmna Badawy" userId="b530a2ca-c296-40d9-b563-89c5f82abcf4" providerId="ADAL" clId="{230EEF00-5FDD-4C87-8D7F-5B342776E2DF}" dt="2023-10-17T03:25:18.961" v="5900" actId="20577"/>
        <pc:sldMkLst>
          <pc:docMk/>
          <pc:sldMk cId="3585661021" sldId="338"/>
        </pc:sldMkLst>
        <pc:spChg chg="mod">
          <ac:chgData name="Youmna Badawy" userId="b530a2ca-c296-40d9-b563-89c5f82abcf4" providerId="ADAL" clId="{230EEF00-5FDD-4C87-8D7F-5B342776E2DF}" dt="2023-10-17T03:23:56.861" v="5726" actId="20577"/>
          <ac:spMkLst>
            <pc:docMk/>
            <pc:sldMk cId="3585661021" sldId="338"/>
            <ac:spMk id="2" creationId="{2B77738B-EBDE-2D2F-F9AB-A68F1DE28295}"/>
          </ac:spMkLst>
        </pc:spChg>
        <pc:spChg chg="mod">
          <ac:chgData name="Youmna Badawy" userId="b530a2ca-c296-40d9-b563-89c5f82abcf4" providerId="ADAL" clId="{230EEF00-5FDD-4C87-8D7F-5B342776E2DF}" dt="2023-10-17T03:25:18.961" v="5900" actId="20577"/>
          <ac:spMkLst>
            <pc:docMk/>
            <pc:sldMk cId="3585661021" sldId="338"/>
            <ac:spMk id="3" creationId="{FE72581E-FBBE-B944-4BE6-84D449AEE74E}"/>
          </ac:spMkLst>
        </pc:spChg>
      </pc:sldChg>
      <pc:sldChg chg="modSp new mod ord">
        <pc:chgData name="Youmna Badawy" userId="b530a2ca-c296-40d9-b563-89c5f82abcf4" providerId="ADAL" clId="{230EEF00-5FDD-4C87-8D7F-5B342776E2DF}" dt="2023-10-17T03:25:46.068" v="5926" actId="20577"/>
        <pc:sldMkLst>
          <pc:docMk/>
          <pc:sldMk cId="2452058067" sldId="339"/>
        </pc:sldMkLst>
        <pc:spChg chg="mod">
          <ac:chgData name="Youmna Badawy" userId="b530a2ca-c296-40d9-b563-89c5f82abcf4" providerId="ADAL" clId="{230EEF00-5FDD-4C87-8D7F-5B342776E2DF}" dt="2023-10-17T03:25:46.068" v="5926" actId="20577"/>
          <ac:spMkLst>
            <pc:docMk/>
            <pc:sldMk cId="2452058067" sldId="339"/>
            <ac:spMk id="2" creationId="{B715B0B5-6791-D91E-0EF6-1062615F0A05}"/>
          </ac:spMkLst>
        </pc:spChg>
      </pc:sldChg>
      <pc:sldChg chg="new del">
        <pc:chgData name="Youmna Badawy" userId="b530a2ca-c296-40d9-b563-89c5f82abcf4" providerId="ADAL" clId="{230EEF00-5FDD-4C87-8D7F-5B342776E2DF}" dt="2023-10-17T03:25:51.041" v="5928" actId="680"/>
        <pc:sldMkLst>
          <pc:docMk/>
          <pc:sldMk cId="1176972328" sldId="340"/>
        </pc:sldMkLst>
      </pc:sldChg>
      <pc:sldChg chg="modSp new mod ord">
        <pc:chgData name="Youmna Badawy" userId="b530a2ca-c296-40d9-b563-89c5f82abcf4" providerId="ADAL" clId="{230EEF00-5FDD-4C87-8D7F-5B342776E2DF}" dt="2023-10-17T03:28:40.108" v="6202" actId="20577"/>
        <pc:sldMkLst>
          <pc:docMk/>
          <pc:sldMk cId="3903091012" sldId="340"/>
        </pc:sldMkLst>
        <pc:spChg chg="mod">
          <ac:chgData name="Youmna Badawy" userId="b530a2ca-c296-40d9-b563-89c5f82abcf4" providerId="ADAL" clId="{230EEF00-5FDD-4C87-8D7F-5B342776E2DF}" dt="2023-10-17T03:27:04.561" v="6010" actId="20577"/>
          <ac:spMkLst>
            <pc:docMk/>
            <pc:sldMk cId="3903091012" sldId="340"/>
            <ac:spMk id="2" creationId="{D23BF663-1D26-9C9F-19A7-EA1CFF0164F1}"/>
          </ac:spMkLst>
        </pc:spChg>
        <pc:spChg chg="mod">
          <ac:chgData name="Youmna Badawy" userId="b530a2ca-c296-40d9-b563-89c5f82abcf4" providerId="ADAL" clId="{230EEF00-5FDD-4C87-8D7F-5B342776E2DF}" dt="2023-10-17T03:28:40.108" v="6202" actId="20577"/>
          <ac:spMkLst>
            <pc:docMk/>
            <pc:sldMk cId="3903091012" sldId="340"/>
            <ac:spMk id="3" creationId="{C2988577-CBAA-948A-8DAD-3BC510B8DE18}"/>
          </ac:spMkLst>
        </pc:spChg>
      </pc:sldChg>
      <pc:sldChg chg="modSp new mod ord">
        <pc:chgData name="Youmna Badawy" userId="b530a2ca-c296-40d9-b563-89c5f82abcf4" providerId="ADAL" clId="{230EEF00-5FDD-4C87-8D7F-5B342776E2DF}" dt="2023-10-17T03:30:16.821" v="6378" actId="20577"/>
        <pc:sldMkLst>
          <pc:docMk/>
          <pc:sldMk cId="1135262789" sldId="341"/>
        </pc:sldMkLst>
        <pc:spChg chg="mod">
          <ac:chgData name="Youmna Badawy" userId="b530a2ca-c296-40d9-b563-89c5f82abcf4" providerId="ADAL" clId="{230EEF00-5FDD-4C87-8D7F-5B342776E2DF}" dt="2023-10-17T03:29:25.522" v="6242" actId="20577"/>
          <ac:spMkLst>
            <pc:docMk/>
            <pc:sldMk cId="1135262789" sldId="341"/>
            <ac:spMk id="2" creationId="{94D9238A-44D2-2CDF-767F-84F19D4658BA}"/>
          </ac:spMkLst>
        </pc:spChg>
        <pc:spChg chg="mod">
          <ac:chgData name="Youmna Badawy" userId="b530a2ca-c296-40d9-b563-89c5f82abcf4" providerId="ADAL" clId="{230EEF00-5FDD-4C87-8D7F-5B342776E2DF}" dt="2023-10-17T03:30:16.821" v="6378" actId="20577"/>
          <ac:spMkLst>
            <pc:docMk/>
            <pc:sldMk cId="1135262789" sldId="341"/>
            <ac:spMk id="3" creationId="{AA282CCF-E81F-4119-1362-62F2AA712FEA}"/>
          </ac:spMkLst>
        </pc:spChg>
      </pc:sldChg>
      <pc:sldChg chg="addSp modSp new mod">
        <pc:chgData name="Youmna Badawy" userId="b530a2ca-c296-40d9-b563-89c5f82abcf4" providerId="ADAL" clId="{230EEF00-5FDD-4C87-8D7F-5B342776E2DF}" dt="2023-10-17T03:43:54.268" v="6865" actId="20577"/>
        <pc:sldMkLst>
          <pc:docMk/>
          <pc:sldMk cId="1483868125" sldId="342"/>
        </pc:sldMkLst>
        <pc:spChg chg="mod">
          <ac:chgData name="Youmna Badawy" userId="b530a2ca-c296-40d9-b563-89c5f82abcf4" providerId="ADAL" clId="{230EEF00-5FDD-4C87-8D7F-5B342776E2DF}" dt="2023-10-17T03:39:33.209" v="6671" actId="20577"/>
          <ac:spMkLst>
            <pc:docMk/>
            <pc:sldMk cId="1483868125" sldId="342"/>
            <ac:spMk id="2" creationId="{C64285EB-3B3B-9239-0E56-886CBD1D2A4E}"/>
          </ac:spMkLst>
        </pc:spChg>
        <pc:spChg chg="mod">
          <ac:chgData name="Youmna Badawy" userId="b530a2ca-c296-40d9-b563-89c5f82abcf4" providerId="ADAL" clId="{230EEF00-5FDD-4C87-8D7F-5B342776E2DF}" dt="2023-10-17T03:43:54.268" v="6865" actId="20577"/>
          <ac:spMkLst>
            <pc:docMk/>
            <pc:sldMk cId="1483868125" sldId="342"/>
            <ac:spMk id="3" creationId="{B383211F-E536-BDDF-3489-52E468606E57}"/>
          </ac:spMkLst>
        </pc:spChg>
        <pc:picChg chg="add mod">
          <ac:chgData name="Youmna Badawy" userId="b530a2ca-c296-40d9-b563-89c5f82abcf4" providerId="ADAL" clId="{230EEF00-5FDD-4C87-8D7F-5B342776E2DF}" dt="2023-10-17T03:39:56.682" v="6678" actId="1076"/>
          <ac:picMkLst>
            <pc:docMk/>
            <pc:sldMk cId="1483868125" sldId="342"/>
            <ac:picMk id="1026" creationId="{B1AAD838-43FD-BB9D-11DA-8346A896E914}"/>
          </ac:picMkLst>
        </pc:picChg>
        <pc:picChg chg="add mod">
          <ac:chgData name="Youmna Badawy" userId="b530a2ca-c296-40d9-b563-89c5f82abcf4" providerId="ADAL" clId="{230EEF00-5FDD-4C87-8D7F-5B342776E2DF}" dt="2023-10-17T03:41:09.392" v="6684" actId="1076"/>
          <ac:picMkLst>
            <pc:docMk/>
            <pc:sldMk cId="1483868125" sldId="342"/>
            <ac:picMk id="1028" creationId="{6922A6A0-9B00-455C-3C35-4CFC28FB6997}"/>
          </ac:picMkLst>
        </pc:picChg>
      </pc:sldChg>
      <pc:sldChg chg="new">
        <pc:chgData name="Youmna Badawy" userId="b530a2ca-c296-40d9-b563-89c5f82abcf4" providerId="ADAL" clId="{230EEF00-5FDD-4C87-8D7F-5B342776E2DF}" dt="2023-10-17T03:58:31.459" v="7388" actId="680"/>
        <pc:sldMkLst>
          <pc:docMk/>
          <pc:sldMk cId="346578089" sldId="343"/>
        </pc:sldMkLst>
      </pc:sldChg>
      <pc:sldChg chg="new">
        <pc:chgData name="Youmna Badawy" userId="b530a2ca-c296-40d9-b563-89c5f82abcf4" providerId="ADAL" clId="{230EEF00-5FDD-4C87-8D7F-5B342776E2DF}" dt="2023-10-17T03:59:57.759" v="7395" actId="680"/>
        <pc:sldMkLst>
          <pc:docMk/>
          <pc:sldMk cId="443535247" sldId="34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3:54:21.477"/>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3:54:25.875"/>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3:54:31.27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079B5-1628-44B0-8B05-76A0487A68EB}" type="datetimeFigureOut">
              <a:rPr lang="fr-CA" smtClean="0"/>
              <a:t>2023-11-07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5AC98-4F47-4FF9-B23D-E876F68142FA}" type="slidenum">
              <a:rPr lang="fr-CA" smtClean="0"/>
              <a:t>‹#›</a:t>
            </a:fld>
            <a:endParaRPr lang="fr-CA"/>
          </a:p>
        </p:txBody>
      </p:sp>
    </p:spTree>
    <p:extLst>
      <p:ext uri="{BB962C8B-B14F-4D97-AF65-F5344CB8AC3E}">
        <p14:creationId xmlns:p14="http://schemas.microsoft.com/office/powerpoint/2010/main" val="1738169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docs.microsoft.com/en-us/windows-server/administration/windows-commands/cipher" TargetMode="External"/><Relationship Id="rId3" Type="http://schemas.openxmlformats.org/officeDocument/2006/relationships/hyperlink" Target="https://slate.com/culture/2013/01/melanie-willhide-to-adrian-rodriguez-with-love-photos.html" TargetMode="External"/><Relationship Id="rId7" Type="http://schemas.openxmlformats.org/officeDocument/2006/relationships/hyperlink" Target="https://www.reddit.com/r/NoStupidQuestions/comments/37gzsi/when_i_permanently_delete_a_file_on_my_computer/"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www.digitalcitizen.life/what-file-s-metadata-and-how-edit-it/" TargetMode="External"/><Relationship Id="rId5" Type="http://schemas.openxmlformats.org/officeDocument/2006/relationships/hyperlink" Target="https://superuser.com/a/1247756" TargetMode="External"/><Relationship Id="rId10" Type="http://schemas.openxmlformats.org/officeDocument/2006/relationships/hyperlink" Target="https://linuxhandbook.com/dd-command/" TargetMode="External"/><Relationship Id="rId4" Type="http://schemas.openxmlformats.org/officeDocument/2006/relationships/hyperlink" Target="http://www.vonlintel.com/Melanie-Willhide.html" TargetMode="External"/><Relationship Id="rId9" Type="http://schemas.openxmlformats.org/officeDocument/2006/relationships/hyperlink" Target="https://www.majorgeeks.com/content/page/how_to_securely_delete_files_in_windows_10.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765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1" name="Google Shape;2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f2efba4851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f2efba4851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f2efba4851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f2efba4851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f2efba4851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gf2efba4851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2efba485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2efba4851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cool example of data corruption: </a:t>
            </a:r>
            <a:r>
              <a:rPr lang="en-US" u="sng">
                <a:solidFill>
                  <a:schemeClr val="hlink"/>
                </a:solidFill>
                <a:hlinkClick r:id="rId3"/>
              </a:rPr>
              <a:t>https://slate.com/culture/2013/01/melanie-willhide-to-adrian-rodriguez-with-love-photos.html</a:t>
            </a:r>
            <a:r>
              <a:rPr lang="en-US"/>
              <a:t> </a:t>
            </a:r>
            <a:r>
              <a:rPr lang="en-US" u="sng">
                <a:solidFill>
                  <a:schemeClr val="hlink"/>
                </a:solidFill>
                <a:hlinkClick r:id="rId4"/>
              </a:rPr>
              <a:t>http://www.vonlintel.com/Melanie-Willhide.html</a:t>
            </a:r>
            <a:r>
              <a:rPr lang="en-US"/>
              <a:t> </a:t>
            </a:r>
            <a:br>
              <a:rPr lang="en-US"/>
            </a:br>
            <a:r>
              <a:rPr lang="en-US"/>
              <a:t>viewing file data directly in Windows: </a:t>
            </a:r>
            <a:r>
              <a:rPr lang="en-US" u="sng">
                <a:solidFill>
                  <a:schemeClr val="hlink"/>
                </a:solidFill>
                <a:hlinkClick r:id="rId5"/>
              </a:rPr>
              <a:t>https://superuser.com/a/1247756</a:t>
            </a:r>
            <a:endParaRPr/>
          </a:p>
          <a:p>
            <a:pPr marL="0" lvl="0" indent="0" algn="l" rtl="0">
              <a:spcBef>
                <a:spcPts val="0"/>
              </a:spcBef>
              <a:spcAft>
                <a:spcPts val="0"/>
              </a:spcAft>
              <a:buNone/>
            </a:pPr>
            <a:r>
              <a:rPr lang="en-US"/>
              <a:t>basic GUI kind of tutorial </a:t>
            </a:r>
            <a:r>
              <a:rPr lang="en-US" u="sng">
                <a:solidFill>
                  <a:schemeClr val="hlink"/>
                </a:solidFill>
                <a:hlinkClick r:id="rId6"/>
              </a:rPr>
              <a:t>https://www.digitalcitizen.life/what-file-s-metadata-and-how-edit-it/</a:t>
            </a:r>
            <a:r>
              <a:rPr lang="en-US"/>
              <a:t> </a:t>
            </a:r>
            <a:endParaRPr/>
          </a:p>
          <a:p>
            <a:pPr marL="0" lvl="0" indent="0" algn="l" rtl="0">
              <a:spcBef>
                <a:spcPts val="0"/>
              </a:spcBef>
              <a:spcAft>
                <a:spcPts val="0"/>
              </a:spcAft>
              <a:buNone/>
            </a:pPr>
            <a:br>
              <a:rPr lang="en-US"/>
            </a:br>
            <a:r>
              <a:rPr lang="en-US"/>
              <a:t>general overview of deletion: </a:t>
            </a:r>
            <a:r>
              <a:rPr lang="en-US" u="sng">
                <a:solidFill>
                  <a:schemeClr val="hlink"/>
                </a:solidFill>
                <a:hlinkClick r:id="rId7"/>
              </a:rPr>
              <a:t>https://www.reddit.com/r/NoStupidQuestions/comments/37gzsi/when_i_permanently_delete_a_file_on_my_computer/</a:t>
            </a:r>
            <a:r>
              <a:rPr lang="en-US"/>
              <a:t> </a:t>
            </a:r>
            <a:endParaRPr/>
          </a:p>
          <a:p>
            <a:pPr marL="0" lvl="0" indent="0" algn="l" rtl="0">
              <a:spcBef>
                <a:spcPts val="0"/>
              </a:spcBef>
              <a:spcAft>
                <a:spcPts val="0"/>
              </a:spcAft>
              <a:buNone/>
            </a:pPr>
            <a:br>
              <a:rPr lang="en-US"/>
            </a:br>
            <a:r>
              <a:rPr lang="en-US"/>
              <a:t>my recommended Windows tool: </a:t>
            </a:r>
            <a:endParaRPr/>
          </a:p>
          <a:p>
            <a:pPr marL="457200" lvl="0" indent="-317500" algn="l" rtl="0">
              <a:spcBef>
                <a:spcPts val="0"/>
              </a:spcBef>
              <a:spcAft>
                <a:spcPts val="0"/>
              </a:spcAft>
              <a:buSzPts val="1400"/>
              <a:buChar char="-"/>
            </a:pPr>
            <a:r>
              <a:rPr lang="en-US" u="sng">
                <a:solidFill>
                  <a:schemeClr val="hlink"/>
                </a:solidFill>
                <a:hlinkClick r:id="rId8"/>
              </a:rPr>
              <a:t>https://docs.microsoft.com/en-us/windows-server/administration/windows-commands/cipher</a:t>
            </a:r>
            <a:endParaRPr/>
          </a:p>
          <a:p>
            <a:pPr marL="457200" lvl="0" indent="-317500" algn="l" rtl="0">
              <a:spcBef>
                <a:spcPts val="0"/>
              </a:spcBef>
              <a:spcAft>
                <a:spcPts val="0"/>
              </a:spcAft>
              <a:buSzPts val="1400"/>
              <a:buChar char="-"/>
            </a:pPr>
            <a:r>
              <a:rPr lang="en-US" u="sng">
                <a:solidFill>
                  <a:schemeClr val="hlink"/>
                </a:solidFill>
                <a:hlinkClick r:id="rId9"/>
              </a:rPr>
              <a:t>https://www.majorgeeks.com/content/page/how_to_securely_delete_files_in_windows_10.html</a:t>
            </a:r>
            <a:r>
              <a:rPr lang="en-US"/>
              <a:t> </a:t>
            </a:r>
            <a:endParaRPr/>
          </a:p>
          <a:p>
            <a:pPr marL="0" lvl="0" indent="0" algn="l" rtl="0">
              <a:spcBef>
                <a:spcPts val="0"/>
              </a:spcBef>
              <a:spcAft>
                <a:spcPts val="0"/>
              </a:spcAft>
              <a:buNone/>
            </a:pPr>
            <a:endParaRPr/>
          </a:p>
          <a:p>
            <a:pPr marL="0" lvl="0" indent="0" algn="l" rtl="0">
              <a:spcBef>
                <a:spcPts val="0"/>
              </a:spcBef>
              <a:spcAft>
                <a:spcPts val="0"/>
              </a:spcAft>
              <a:buNone/>
            </a:pPr>
            <a:r>
              <a:rPr lang="en-US"/>
              <a:t>the way a sane operating system handles this problem:</a:t>
            </a:r>
            <a:endParaRPr/>
          </a:p>
          <a:p>
            <a:pPr marL="457200" lvl="0" indent="-317500" algn="l" rtl="0">
              <a:spcBef>
                <a:spcPts val="0"/>
              </a:spcBef>
              <a:spcAft>
                <a:spcPts val="0"/>
              </a:spcAft>
              <a:buSzPts val="1400"/>
              <a:buChar char="-"/>
            </a:pPr>
            <a:r>
              <a:rPr lang="en-US" u="sng">
                <a:solidFill>
                  <a:schemeClr val="hlink"/>
                </a:solidFill>
                <a:hlinkClick r:id="rId10"/>
              </a:rPr>
              <a:t>https://linuxhandbook.com/dd-command/</a:t>
            </a:r>
            <a:r>
              <a:rPr lang="en-US"/>
              <a:t> </a:t>
            </a:r>
            <a:endParaRPr/>
          </a:p>
        </p:txBody>
      </p:sp>
      <p:sp>
        <p:nvSpPr>
          <p:cNvPr id="319" name="Google Shape;319;gf2efba4851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326" name="Google Shape;32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4218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45383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51"/>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1"/>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1"/>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1"/>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315445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10820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9903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9"/>
        <p:cNvGrpSpPr/>
        <p:nvPr/>
      </p:nvGrpSpPr>
      <p:grpSpPr>
        <a:xfrm>
          <a:off x="0" y="0"/>
          <a:ext cx="0" cy="0"/>
          <a:chOff x="0" y="0"/>
          <a:chExt cx="0" cy="0"/>
        </a:xfrm>
      </p:grpSpPr>
      <p:sp>
        <p:nvSpPr>
          <p:cNvPr id="40" name="Google Shape;40;p5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5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5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8" name="Google Shape;48;p5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56089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9"/>
        <p:cNvGrpSpPr/>
        <p:nvPr/>
      </p:nvGrpSpPr>
      <p:grpSpPr>
        <a:xfrm>
          <a:off x="0" y="0"/>
          <a:ext cx="0" cy="0"/>
          <a:chOff x="0" y="0"/>
          <a:chExt cx="0" cy="0"/>
        </a:xfrm>
      </p:grpSpPr>
      <p:sp>
        <p:nvSpPr>
          <p:cNvPr id="50" name="Google Shape;50;p55"/>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1" name="Google Shape;51;p55"/>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0055A4"/>
              </a:buClr>
              <a:buSzPts val="4800"/>
              <a:buFont typeface="Quattrocento Sans"/>
              <a:buNone/>
              <a:defRPr sz="4800">
                <a:solidFill>
                  <a:srgbClr val="0055A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5"/>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53" name="Google Shape;53;p5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55"/>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57" name="Google Shape;57;p55"/>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2778593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8"/>
        <p:cNvGrpSpPr/>
        <p:nvPr/>
      </p:nvGrpSpPr>
      <p:grpSpPr>
        <a:xfrm>
          <a:off x="0" y="0"/>
          <a:ext cx="0" cy="0"/>
          <a:chOff x="0" y="0"/>
          <a:chExt cx="0" cy="0"/>
        </a:xfrm>
      </p:grpSpPr>
      <p:sp>
        <p:nvSpPr>
          <p:cNvPr id="59" name="Google Shape;59;p5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0" name="Google Shape;60;p56"/>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6"/>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2" name="Google Shape;62;p5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5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66" name="Google Shape;66;p5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0422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7"/>
        <p:cNvGrpSpPr/>
        <p:nvPr/>
      </p:nvGrpSpPr>
      <p:grpSpPr>
        <a:xfrm>
          <a:off x="0" y="0"/>
          <a:ext cx="0" cy="0"/>
          <a:chOff x="0" y="0"/>
          <a:chExt cx="0" cy="0"/>
        </a:xfrm>
      </p:grpSpPr>
      <p:sp>
        <p:nvSpPr>
          <p:cNvPr id="68" name="Google Shape;68;p5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9" name="Google Shape;69;p57"/>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7"/>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57"/>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2" name="Google Shape;72;p57"/>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3" name="Google Shape;73;p57"/>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5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233839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1" name="Google Shape;81;p5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5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86" name="Google Shape;86;p5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776999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2729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1"/>
        <p:cNvGrpSpPr/>
        <p:nvPr/>
      </p:nvGrpSpPr>
      <p:grpSpPr>
        <a:xfrm>
          <a:off x="0" y="0"/>
          <a:ext cx="0" cy="0"/>
          <a:chOff x="0" y="0"/>
          <a:chExt cx="0" cy="0"/>
        </a:xfrm>
      </p:grpSpPr>
      <p:sp>
        <p:nvSpPr>
          <p:cNvPr id="92" name="Google Shape;9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6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60"/>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2919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61"/>
          <p:cNvSpPr>
            <a:spLocks noGrp="1"/>
          </p:cNvSpPr>
          <p:nvPr>
            <p:ph type="pic" idx="2"/>
          </p:nvPr>
        </p:nvSpPr>
        <p:spPr>
          <a:xfrm>
            <a:off x="5183188" y="987427"/>
            <a:ext cx="6172200" cy="4873625"/>
          </a:xfrm>
          <a:prstGeom prst="rect">
            <a:avLst/>
          </a:prstGeom>
          <a:noFill/>
          <a:ln>
            <a:noFill/>
          </a:ln>
        </p:spPr>
      </p:sp>
      <p:sp>
        <p:nvSpPr>
          <p:cNvPr id="101" name="Google Shape;101;p6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71652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5"/>
        <p:cNvGrpSpPr/>
        <p:nvPr/>
      </p:nvGrpSpPr>
      <p:grpSpPr>
        <a:xfrm>
          <a:off x="0" y="0"/>
          <a:ext cx="0" cy="0"/>
          <a:chOff x="0" y="0"/>
          <a:chExt cx="0" cy="0"/>
        </a:xfrm>
      </p:grpSpPr>
      <p:sp>
        <p:nvSpPr>
          <p:cNvPr id="106" name="Google Shape;106;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13" name="Google Shape;113;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10356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4"/>
        <p:cNvGrpSpPr/>
        <p:nvPr/>
      </p:nvGrpSpPr>
      <p:grpSpPr>
        <a:xfrm>
          <a:off x="0" y="0"/>
          <a:ext cx="0" cy="0"/>
          <a:chOff x="0" y="0"/>
          <a:chExt cx="0" cy="0"/>
        </a:xfrm>
      </p:grpSpPr>
      <p:sp>
        <p:nvSpPr>
          <p:cNvPr id="115" name="Google Shape;115;p63"/>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6" name="Google Shape;116;p6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3"/>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63"/>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8408741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6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800"/>
              <a:buFont typeface="Quattrocento Sans"/>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4" name="Google Shape;124;p6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6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691759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26"/>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26"/>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6"/>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2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6"/>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26"/>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3254444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2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2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2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2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4145099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3"/>
        <p:cNvGrpSpPr/>
        <p:nvPr/>
      </p:nvGrpSpPr>
      <p:grpSpPr>
        <a:xfrm>
          <a:off x="0" y="0"/>
          <a:ext cx="0" cy="0"/>
          <a:chOff x="0" y="0"/>
          <a:chExt cx="0" cy="0"/>
        </a:xfrm>
      </p:grpSpPr>
      <p:sp>
        <p:nvSpPr>
          <p:cNvPr id="34" name="Google Shape;34;p2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5" name="Google Shape;35;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37" name="Google Shape;37;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38" name="Google Shape;38;p2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42" name="Google Shape;42;p2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42722073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3"/>
        <p:cNvGrpSpPr/>
        <p:nvPr/>
      </p:nvGrpSpPr>
      <p:grpSpPr>
        <a:xfrm>
          <a:off x="0" y="0"/>
          <a:ext cx="0" cy="0"/>
          <a:chOff x="0" y="0"/>
          <a:chExt cx="0" cy="0"/>
        </a:xfrm>
      </p:grpSpPr>
      <p:sp>
        <p:nvSpPr>
          <p:cNvPr id="44" name="Google Shape;44;p29"/>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5" name="Google Shape;45;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29"/>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0" name="Google Shape;50;p29"/>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4357355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1"/>
        <p:cNvGrpSpPr/>
        <p:nvPr/>
      </p:nvGrpSpPr>
      <p:grpSpPr>
        <a:xfrm>
          <a:off x="0" y="0"/>
          <a:ext cx="0" cy="0"/>
          <a:chOff x="0" y="0"/>
          <a:chExt cx="0" cy="0"/>
        </a:xfrm>
      </p:grpSpPr>
      <p:sp>
        <p:nvSpPr>
          <p:cNvPr id="52" name="Google Shape;52;p30"/>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 name="Google Shape;53;p3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55" name="Google Shape;55;p3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30"/>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9" name="Google Shape;59;p30"/>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17207794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0"/>
        <p:cNvGrpSpPr/>
        <p:nvPr/>
      </p:nvGrpSpPr>
      <p:grpSpPr>
        <a:xfrm>
          <a:off x="0" y="0"/>
          <a:ext cx="0" cy="0"/>
          <a:chOff x="0" y="0"/>
          <a:chExt cx="0" cy="0"/>
        </a:xfrm>
      </p:grpSpPr>
      <p:sp>
        <p:nvSpPr>
          <p:cNvPr id="61" name="Google Shape;61;p3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2" name="Google Shape;62;p31"/>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4" name="Google Shape;64;p3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3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8" name="Google Shape;68;p3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7409068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9"/>
        <p:cNvGrpSpPr/>
        <p:nvPr/>
      </p:nvGrpSpPr>
      <p:grpSpPr>
        <a:xfrm>
          <a:off x="0" y="0"/>
          <a:ext cx="0" cy="0"/>
          <a:chOff x="0" y="0"/>
          <a:chExt cx="0" cy="0"/>
        </a:xfrm>
      </p:grpSpPr>
      <p:sp>
        <p:nvSpPr>
          <p:cNvPr id="70" name="Google Shape;70;p3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1" name="Google Shape;71;p32"/>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2"/>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3" name="Google Shape;73;p32"/>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32"/>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5" name="Google Shape;75;p32"/>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3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80" name="Google Shape;80;p3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2899094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3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206547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4"/>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8" name="Google Shape;88;p34"/>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9" name="Google Shape;89;p3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0379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2"/>
        <p:cNvGrpSpPr/>
        <p:nvPr/>
      </p:nvGrpSpPr>
      <p:grpSpPr>
        <a:xfrm>
          <a:off x="0" y="0"/>
          <a:ext cx="0" cy="0"/>
          <a:chOff x="0" y="0"/>
          <a:chExt cx="0" cy="0"/>
        </a:xfrm>
      </p:grpSpPr>
      <p:sp>
        <p:nvSpPr>
          <p:cNvPr id="93" name="Google Shape;93;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5"/>
          <p:cNvSpPr>
            <a:spLocks noGrp="1"/>
          </p:cNvSpPr>
          <p:nvPr>
            <p:ph type="pic" idx="2"/>
          </p:nvPr>
        </p:nvSpPr>
        <p:spPr>
          <a:xfrm>
            <a:off x="5183188" y="987427"/>
            <a:ext cx="6172200" cy="4873625"/>
          </a:xfrm>
          <a:prstGeom prst="rect">
            <a:avLst/>
          </a:prstGeom>
          <a:noFill/>
          <a:ln>
            <a:noFill/>
          </a:ln>
        </p:spPr>
      </p:sp>
      <p:sp>
        <p:nvSpPr>
          <p:cNvPr id="95" name="Google Shape;95;p35"/>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6" name="Google Shape;96;p3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69612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99"/>
        <p:cNvGrpSpPr/>
        <p:nvPr/>
      </p:nvGrpSpPr>
      <p:grpSpPr>
        <a:xfrm>
          <a:off x="0" y="0"/>
          <a:ext cx="0" cy="0"/>
          <a:chOff x="0" y="0"/>
          <a:chExt cx="0" cy="0"/>
        </a:xfrm>
      </p:grpSpPr>
      <p:sp>
        <p:nvSpPr>
          <p:cNvPr id="100" name="Google Shape;100;p3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 name="Google Shape;101;p3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3" name="Google Shape;103;p3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3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07" name="Google Shape;107;p3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7145913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08"/>
        <p:cNvGrpSpPr/>
        <p:nvPr/>
      </p:nvGrpSpPr>
      <p:grpSpPr>
        <a:xfrm>
          <a:off x="0" y="0"/>
          <a:ext cx="0" cy="0"/>
          <a:chOff x="0" y="0"/>
          <a:chExt cx="0" cy="0"/>
        </a:xfrm>
      </p:grpSpPr>
      <p:sp>
        <p:nvSpPr>
          <p:cNvPr id="109" name="Google Shape;109;p37"/>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0" name="Google Shape;110;p37"/>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37"/>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2" name="Google Shape;112;p3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37"/>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232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139665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2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2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2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4349488"/>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customXml" Target="../ink/ink3.xml"/><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00000"/>
              <a:buFont typeface="Quattrocento Sans"/>
              <a:buNone/>
            </a:pPr>
            <a:br>
              <a:rPr lang="en-US" dirty="0"/>
            </a:br>
            <a:r>
              <a:rPr lang="en-US" dirty="0"/>
              <a:t>Technical Support (420-1N6-AB)</a:t>
            </a:r>
            <a:br>
              <a:rPr lang="en-US" dirty="0"/>
            </a:br>
            <a:r>
              <a:rPr lang="en-US" dirty="0"/>
              <a:t>File System</a:t>
            </a:r>
            <a:endParaRPr dirty="0"/>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B0B5-6791-D91E-0EF6-1062615F0A05}"/>
              </a:ext>
            </a:extLst>
          </p:cNvPr>
          <p:cNvSpPr>
            <a:spLocks noGrp="1"/>
          </p:cNvSpPr>
          <p:nvPr>
            <p:ph type="title"/>
          </p:nvPr>
        </p:nvSpPr>
        <p:spPr/>
        <p:txBody>
          <a:bodyPr/>
          <a:lstStyle/>
          <a:p>
            <a:r>
              <a:rPr lang="en-US" dirty="0"/>
              <a:t>File Systems</a:t>
            </a:r>
            <a:endParaRPr lang="fr-CA" dirty="0"/>
          </a:p>
        </p:txBody>
      </p:sp>
    </p:spTree>
    <p:extLst>
      <p:ext uri="{BB962C8B-B14F-4D97-AF65-F5344CB8AC3E}">
        <p14:creationId xmlns:p14="http://schemas.microsoft.com/office/powerpoint/2010/main" val="245205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Saving Files to Storage Devices</a:t>
            </a:r>
            <a:endParaRPr/>
          </a:p>
        </p:txBody>
      </p:sp>
      <p:sp>
        <p:nvSpPr>
          <p:cNvPr id="177" name="Google Shape;177;p8"/>
          <p:cNvSpPr txBox="1">
            <a:spLocks noGrp="1"/>
          </p:cNvSpPr>
          <p:nvPr>
            <p:ph type="body" idx="1"/>
          </p:nvPr>
        </p:nvSpPr>
        <p:spPr>
          <a:xfrm>
            <a:off x="838200" y="1825625"/>
            <a:ext cx="10515600" cy="46550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Computer store data on permanent storage technologies without having any power.  </a:t>
            </a:r>
            <a:endParaRPr/>
          </a:p>
          <a:p>
            <a:pPr marL="685800" lvl="1" indent="-228600" algn="l" rtl="0">
              <a:lnSpc>
                <a:spcPct val="90000"/>
              </a:lnSpc>
              <a:spcBef>
                <a:spcPts val="780"/>
              </a:spcBef>
              <a:spcAft>
                <a:spcPts val="0"/>
              </a:spcAft>
              <a:buClr>
                <a:srgbClr val="7F7F7F"/>
              </a:buClr>
              <a:buSzPts val="2600"/>
              <a:buChar char="•"/>
            </a:pPr>
            <a:r>
              <a:rPr lang="en-US"/>
              <a:t>Hard drives, SSDs, magnetic tapes, flash drives.</a:t>
            </a:r>
            <a:endParaRPr/>
          </a:p>
          <a:p>
            <a:pPr marL="685800" lvl="1" indent="-228600" algn="l" rtl="0">
              <a:lnSpc>
                <a:spcPct val="90000"/>
              </a:lnSpc>
              <a:spcBef>
                <a:spcPts val="780"/>
              </a:spcBef>
              <a:spcAft>
                <a:spcPts val="0"/>
              </a:spcAft>
              <a:buClr>
                <a:srgbClr val="7F7F7F"/>
              </a:buClr>
              <a:buSzPts val="2600"/>
              <a:buChar char="•"/>
            </a:pPr>
            <a:r>
              <a:rPr lang="en-US"/>
              <a:t>Millions, billions and trillions of bits.</a:t>
            </a:r>
            <a:endParaRPr/>
          </a:p>
          <a:p>
            <a:pPr marL="0" lvl="0" indent="0" algn="ctr" rtl="0">
              <a:lnSpc>
                <a:spcPct val="90000"/>
              </a:lnSpc>
              <a:spcBef>
                <a:spcPts val="960"/>
              </a:spcBef>
              <a:spcAft>
                <a:spcPts val="0"/>
              </a:spcAft>
              <a:buClr>
                <a:srgbClr val="0055A4"/>
              </a:buClr>
              <a:buSzPts val="3200"/>
              <a:buNone/>
            </a:pPr>
            <a:r>
              <a:rPr lang="en-US" sz="3200" i="1">
                <a:solidFill>
                  <a:srgbClr val="0055A4"/>
                </a:solidFill>
              </a:rPr>
              <a:t>How are they organized?</a:t>
            </a:r>
            <a:endParaRPr/>
          </a:p>
          <a:p>
            <a:pPr marL="228600" lvl="0" indent="-228600" algn="l" rtl="0">
              <a:lnSpc>
                <a:spcPct val="90000"/>
              </a:lnSpc>
              <a:spcBef>
                <a:spcPts val="900"/>
              </a:spcBef>
              <a:spcAft>
                <a:spcPts val="0"/>
              </a:spcAft>
              <a:buClr>
                <a:srgbClr val="7F7F7F"/>
              </a:buClr>
              <a:buSzPts val="3000"/>
              <a:buChar char="•"/>
            </a:pPr>
            <a:r>
              <a:rPr lang="en-US"/>
              <a:t>File System:</a:t>
            </a:r>
            <a:endParaRPr/>
          </a:p>
          <a:p>
            <a:pPr marL="685800" lvl="1" indent="-228600" algn="l" rtl="0">
              <a:lnSpc>
                <a:spcPct val="90000"/>
              </a:lnSpc>
              <a:spcBef>
                <a:spcPts val="780"/>
              </a:spcBef>
              <a:spcAft>
                <a:spcPts val="0"/>
              </a:spcAft>
              <a:buClr>
                <a:srgbClr val="7F7F7F"/>
              </a:buClr>
              <a:buSzPts val="2600"/>
              <a:buChar char="•"/>
            </a:pPr>
            <a:r>
              <a:rPr lang="en-US"/>
              <a:t>Manages and keeps track of stored files on the disk.</a:t>
            </a:r>
            <a:endParaRPr/>
          </a:p>
          <a:p>
            <a:pPr marL="685800" lvl="1" indent="-228600" algn="l" rtl="0">
              <a:lnSpc>
                <a:spcPct val="90000"/>
              </a:lnSpc>
              <a:spcBef>
                <a:spcPts val="780"/>
              </a:spcBef>
              <a:spcAft>
                <a:spcPts val="0"/>
              </a:spcAft>
              <a:buClr>
                <a:srgbClr val="7F7F7F"/>
              </a:buClr>
              <a:buSzPts val="2600"/>
              <a:buChar char="•"/>
            </a:pPr>
            <a:r>
              <a:rPr lang="en-US"/>
              <a:t>Each OS has it own file system. </a:t>
            </a: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Partitioning </a:t>
            </a:r>
            <a:endParaRPr/>
          </a:p>
        </p:txBody>
      </p:sp>
      <p:sp>
        <p:nvSpPr>
          <p:cNvPr id="344" name="Google Shape;344;p34"/>
          <p:cNvSpPr txBox="1">
            <a:spLocks noGrp="1"/>
          </p:cNvSpPr>
          <p:nvPr>
            <p:ph type="body" idx="1"/>
          </p:nvPr>
        </p:nvSpPr>
        <p:spPr>
          <a:xfrm>
            <a:off x="838199" y="1568741"/>
            <a:ext cx="10923165" cy="46082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a:t>The process of subdividing the physical hard drive into smaller units each known as a partition.</a:t>
            </a:r>
            <a:endParaRPr/>
          </a:p>
          <a:p>
            <a:pPr marL="685800" lvl="1" indent="-228600" algn="l" rtl="0">
              <a:lnSpc>
                <a:spcPct val="90000"/>
              </a:lnSpc>
              <a:spcBef>
                <a:spcPts val="600"/>
              </a:spcBef>
              <a:spcAft>
                <a:spcPts val="0"/>
              </a:spcAft>
              <a:buClr>
                <a:srgbClr val="7F7F7F"/>
              </a:buClr>
              <a:buSzPts val="2000"/>
              <a:buChar char="•"/>
            </a:pPr>
            <a:r>
              <a:rPr lang="en-US" sz="2000"/>
              <a:t>A hard drive must have at least one partition. </a:t>
            </a:r>
            <a:endParaRPr/>
          </a:p>
          <a:p>
            <a:pPr marL="228600" lvl="0" indent="-76200" algn="l" rtl="0">
              <a:lnSpc>
                <a:spcPct val="90000"/>
              </a:lnSpc>
              <a:spcBef>
                <a:spcPts val="720"/>
              </a:spcBef>
              <a:spcAft>
                <a:spcPts val="0"/>
              </a:spcAft>
              <a:buClr>
                <a:srgbClr val="7F7F7F"/>
              </a:buClr>
              <a:buSzPts val="2400"/>
              <a:buNone/>
            </a:pPr>
            <a:endParaRPr sz="2400"/>
          </a:p>
          <a:p>
            <a:pPr marL="228600" lvl="0" indent="-228600" algn="l" rtl="0">
              <a:lnSpc>
                <a:spcPct val="90000"/>
              </a:lnSpc>
              <a:spcBef>
                <a:spcPts val="720"/>
              </a:spcBef>
              <a:spcAft>
                <a:spcPts val="0"/>
              </a:spcAft>
              <a:buClr>
                <a:srgbClr val="7F7F7F"/>
              </a:buClr>
              <a:buSzPts val="2400"/>
              <a:buChar char="•"/>
            </a:pPr>
            <a:r>
              <a:rPr lang="en-US" sz="2400"/>
              <a:t>Windows:</a:t>
            </a:r>
            <a:br>
              <a:rPr lang="en-US" sz="2400"/>
            </a:br>
            <a:r>
              <a:rPr lang="en-US" sz="2400"/>
              <a:t>Each partition is </a:t>
            </a:r>
            <a:br>
              <a:rPr lang="en-US" sz="2400"/>
            </a:br>
            <a:r>
              <a:rPr lang="en-US" sz="2400"/>
              <a:t>assigned a drive </a:t>
            </a:r>
            <a:br>
              <a:rPr lang="en-US" sz="2400"/>
            </a:br>
            <a:r>
              <a:rPr lang="en-US" sz="2400"/>
              <a:t>letter such as</a:t>
            </a:r>
            <a:br>
              <a:rPr lang="en-US" sz="2400"/>
            </a:br>
            <a:r>
              <a:rPr lang="en-US" sz="2400"/>
              <a:t>C: or D:</a:t>
            </a:r>
            <a:endParaRPr/>
          </a:p>
          <a:p>
            <a:pPr marL="228600" lvl="0" indent="-76200" algn="l" rtl="0">
              <a:lnSpc>
                <a:spcPct val="90000"/>
              </a:lnSpc>
              <a:spcBef>
                <a:spcPts val="720"/>
              </a:spcBef>
              <a:spcAft>
                <a:spcPts val="0"/>
              </a:spcAft>
              <a:buClr>
                <a:srgbClr val="7F7F7F"/>
              </a:buClr>
              <a:buSzPts val="2400"/>
              <a:buNone/>
            </a:pPr>
            <a:endParaRPr sz="2400"/>
          </a:p>
          <a:p>
            <a:pPr marL="228600" lvl="0" indent="-76200" algn="l" rtl="0">
              <a:lnSpc>
                <a:spcPct val="90000"/>
              </a:lnSpc>
              <a:spcBef>
                <a:spcPts val="720"/>
              </a:spcBef>
              <a:spcAft>
                <a:spcPts val="0"/>
              </a:spcAft>
              <a:buClr>
                <a:srgbClr val="7F7F7F"/>
              </a:buClr>
              <a:buSzPts val="2400"/>
              <a:buNone/>
            </a:pPr>
            <a:endParaRPr sz="2400"/>
          </a:p>
          <a:p>
            <a:pPr marL="228600" lvl="0" indent="-76200" algn="l" rtl="0">
              <a:lnSpc>
                <a:spcPct val="90000"/>
              </a:lnSpc>
              <a:spcBef>
                <a:spcPts val="720"/>
              </a:spcBef>
              <a:spcAft>
                <a:spcPts val="0"/>
              </a:spcAft>
              <a:buClr>
                <a:srgbClr val="7F7F7F"/>
              </a:buClr>
              <a:buSzPts val="2400"/>
              <a:buNone/>
            </a:pPr>
            <a:endParaRPr sz="2400"/>
          </a:p>
        </p:txBody>
      </p:sp>
      <p:pic>
        <p:nvPicPr>
          <p:cNvPr id="345" name="Google Shape;345;p34"/>
          <p:cNvPicPr preferRelativeResize="0"/>
          <p:nvPr/>
        </p:nvPicPr>
        <p:blipFill rotWithShape="1">
          <a:blip r:embed="rId3">
            <a:alphaModFix/>
          </a:blip>
          <a:srcRect/>
          <a:stretch/>
        </p:blipFill>
        <p:spPr>
          <a:xfrm>
            <a:off x="4148841" y="2739898"/>
            <a:ext cx="7817438" cy="38957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Partitioning Advantages</a:t>
            </a:r>
            <a:endParaRPr/>
          </a:p>
        </p:txBody>
      </p:sp>
      <p:sp>
        <p:nvSpPr>
          <p:cNvPr id="351" name="Google Shape;35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Clr>
                <a:srgbClr val="7F7F7F"/>
              </a:buClr>
              <a:buSzPct val="100000"/>
              <a:buChar char="•"/>
            </a:pPr>
            <a:r>
              <a:rPr lang="en-US" sz="3200"/>
              <a:t>Partitions provide flexibility for hard drive organization.</a:t>
            </a:r>
            <a:endParaRPr/>
          </a:p>
          <a:p>
            <a:pPr marL="228600" lvl="0" indent="-228600" algn="l" rtl="0">
              <a:lnSpc>
                <a:spcPct val="110000"/>
              </a:lnSpc>
              <a:spcBef>
                <a:spcPts val="765"/>
              </a:spcBef>
              <a:spcAft>
                <a:spcPts val="0"/>
              </a:spcAft>
              <a:buClr>
                <a:srgbClr val="7F7F7F"/>
              </a:buClr>
              <a:buSzPct val="100000"/>
              <a:buChar char="•"/>
            </a:pPr>
            <a:r>
              <a:rPr lang="en-US"/>
              <a:t>Isolating OS files:</a:t>
            </a:r>
            <a:endParaRPr/>
          </a:p>
          <a:p>
            <a:pPr marL="685800" lvl="1" indent="-228600" algn="l" rtl="0">
              <a:lnSpc>
                <a:spcPct val="110000"/>
              </a:lnSpc>
              <a:spcBef>
                <a:spcPts val="663"/>
              </a:spcBef>
              <a:spcAft>
                <a:spcPts val="0"/>
              </a:spcAft>
              <a:buClr>
                <a:srgbClr val="7F7F7F"/>
              </a:buClr>
              <a:buSzPct val="100000"/>
              <a:buChar char="•"/>
            </a:pPr>
            <a:r>
              <a:rPr lang="en-US"/>
              <a:t>Keeping the OS, applications and data on the same partition is risky because if something happens to the partition's index file, you won't be able to boot up or even access the rest of the data on that partition.</a:t>
            </a:r>
            <a:endParaRPr/>
          </a:p>
          <a:p>
            <a:pPr marL="685800" lvl="1" indent="-228600" algn="l" rtl="0">
              <a:lnSpc>
                <a:spcPct val="110000"/>
              </a:lnSpc>
              <a:spcBef>
                <a:spcPts val="663"/>
              </a:spcBef>
              <a:spcAft>
                <a:spcPts val="0"/>
              </a:spcAft>
              <a:buClr>
                <a:srgbClr val="7F7F7F"/>
              </a:buClr>
              <a:buSzPct val="100000"/>
              <a:buChar char="•"/>
            </a:pPr>
            <a:r>
              <a:rPr lang="en-US"/>
              <a:t>If you keep your operating system and applications in a different partition to your data (documents, photos, music, etc.) the data will be easier to back up.</a:t>
            </a:r>
            <a:endParaRPr/>
          </a:p>
          <a:p>
            <a:pPr marL="685800" lvl="1" indent="-228600" algn="l" rtl="0">
              <a:lnSpc>
                <a:spcPct val="110000"/>
              </a:lnSpc>
              <a:spcBef>
                <a:spcPts val="663"/>
              </a:spcBef>
              <a:spcAft>
                <a:spcPts val="0"/>
              </a:spcAft>
              <a:buClr>
                <a:srgbClr val="7F7F7F"/>
              </a:buClr>
              <a:buSzPct val="100000"/>
              <a:buChar char="•"/>
            </a:pPr>
            <a:r>
              <a:rPr lang="en-US"/>
              <a:t>The OS partition can be formatted without affecting any data.</a:t>
            </a:r>
            <a:endParaRPr/>
          </a:p>
          <a:p>
            <a:pPr marL="228600" lvl="0" indent="-228600" algn="l" rtl="0">
              <a:lnSpc>
                <a:spcPct val="110000"/>
              </a:lnSpc>
              <a:spcBef>
                <a:spcPts val="765"/>
              </a:spcBef>
              <a:spcAft>
                <a:spcPts val="0"/>
              </a:spcAft>
              <a:buClr>
                <a:srgbClr val="7F7F7F"/>
              </a:buClr>
              <a:buSzPct val="100000"/>
              <a:buChar char="•"/>
            </a:pPr>
            <a:r>
              <a:rPr lang="en-US"/>
              <a:t>Partitioning allows users to install multiple OSs.</a:t>
            </a:r>
            <a:endParaRPr/>
          </a:p>
          <a:p>
            <a:pPr marL="685800" lvl="1" indent="-228600" algn="l" rtl="0">
              <a:lnSpc>
                <a:spcPct val="110000"/>
              </a:lnSpc>
              <a:spcBef>
                <a:spcPts val="663"/>
              </a:spcBef>
              <a:spcAft>
                <a:spcPts val="0"/>
              </a:spcAft>
              <a:buClr>
                <a:srgbClr val="7F7F7F"/>
              </a:buClr>
              <a:buSzPct val="100000"/>
              <a:buChar char="•"/>
            </a:pPr>
            <a:r>
              <a:rPr lang="en-US"/>
              <a:t>Each OS will be installed on a partition.</a:t>
            </a:r>
            <a:endParaRPr/>
          </a:p>
          <a:p>
            <a:pPr marL="228600" lvl="0" indent="-66675" algn="l" rtl="0">
              <a:lnSpc>
                <a:spcPct val="110000"/>
              </a:lnSpc>
              <a:spcBef>
                <a:spcPts val="765"/>
              </a:spcBef>
              <a:spcAft>
                <a:spcPts val="0"/>
              </a:spcAft>
              <a:buClr>
                <a:srgbClr val="7F7F7F"/>
              </a:buClr>
              <a:buSzPct val="10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Formatting</a:t>
            </a:r>
            <a:endParaRPr/>
          </a:p>
        </p:txBody>
      </p:sp>
      <p:sp>
        <p:nvSpPr>
          <p:cNvPr id="357" name="Google Shape;357;p36"/>
          <p:cNvSpPr txBox="1">
            <a:spLocks noGrp="1"/>
          </p:cNvSpPr>
          <p:nvPr>
            <p:ph type="body" idx="1"/>
          </p:nvPr>
        </p:nvSpPr>
        <p:spPr>
          <a:xfrm>
            <a:off x="838199" y="1825625"/>
            <a:ext cx="1074419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Formatting is the process of creating a file system and making the root directory in that file system. </a:t>
            </a:r>
            <a:endParaRPr/>
          </a:p>
          <a:p>
            <a:pPr marL="685800" lvl="1" indent="-228600" algn="l" rtl="0">
              <a:lnSpc>
                <a:spcPct val="90000"/>
              </a:lnSpc>
              <a:spcBef>
                <a:spcPts val="780"/>
              </a:spcBef>
              <a:spcAft>
                <a:spcPts val="0"/>
              </a:spcAft>
              <a:buClr>
                <a:srgbClr val="7F7F7F"/>
              </a:buClr>
              <a:buSzPts val="2600"/>
              <a:buChar char="•"/>
            </a:pPr>
            <a:r>
              <a:rPr lang="en-US"/>
              <a:t>It organizes the partition so the OS can store files and folders on it. </a:t>
            </a:r>
            <a:endParaRPr/>
          </a:p>
          <a:p>
            <a:pPr marL="685800" lvl="1" indent="-228600" algn="l" rtl="0">
              <a:lnSpc>
                <a:spcPct val="90000"/>
              </a:lnSpc>
              <a:spcBef>
                <a:spcPts val="780"/>
              </a:spcBef>
              <a:spcAft>
                <a:spcPts val="0"/>
              </a:spcAft>
              <a:buClr>
                <a:srgbClr val="7F7F7F"/>
              </a:buClr>
              <a:buSzPts val="2600"/>
              <a:buChar char="•"/>
            </a:pPr>
            <a:r>
              <a:rPr lang="en-US"/>
              <a:t>Each partition on the disk must be formatted before it can hold data. </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File System: Windows</a:t>
            </a:r>
            <a:endParaRPr/>
          </a:p>
        </p:txBody>
      </p:sp>
      <p:sp>
        <p:nvSpPr>
          <p:cNvPr id="363" name="Google Shape;36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00000"/>
              </a:lnSpc>
              <a:spcBef>
                <a:spcPts val="0"/>
              </a:spcBef>
              <a:spcAft>
                <a:spcPts val="0"/>
              </a:spcAft>
              <a:buClr>
                <a:srgbClr val="7F7F7F"/>
              </a:buClr>
              <a:buSzPts val="3000"/>
              <a:buChar char="•"/>
            </a:pPr>
            <a:r>
              <a:rPr lang="en-US"/>
              <a:t>NTFS (New Technology File System)</a:t>
            </a:r>
            <a:endParaRPr/>
          </a:p>
          <a:p>
            <a:pPr marL="685800" lvl="1" indent="-228600" algn="l" rtl="0">
              <a:lnSpc>
                <a:spcPct val="100000"/>
              </a:lnSpc>
              <a:spcBef>
                <a:spcPts val="780"/>
              </a:spcBef>
              <a:spcAft>
                <a:spcPts val="0"/>
              </a:spcAft>
              <a:buClr>
                <a:srgbClr val="7F7F7F"/>
              </a:buClr>
              <a:buSzPts val="2600"/>
              <a:buChar char="•"/>
            </a:pPr>
            <a:r>
              <a:rPr lang="en-US"/>
              <a:t>Support partition sizes up to 16 exabytes (in theory).</a:t>
            </a:r>
            <a:endParaRPr/>
          </a:p>
          <a:p>
            <a:pPr marL="685800" lvl="1" indent="-228600" algn="l" rtl="0">
              <a:lnSpc>
                <a:spcPct val="100000"/>
              </a:lnSpc>
              <a:spcBef>
                <a:spcPts val="780"/>
              </a:spcBef>
              <a:spcAft>
                <a:spcPts val="0"/>
              </a:spcAft>
              <a:buClr>
                <a:srgbClr val="7F7F7F"/>
              </a:buClr>
              <a:buSzPts val="2600"/>
              <a:buChar char="•"/>
            </a:pPr>
            <a:r>
              <a:rPr lang="en-US"/>
              <a:t>More file system security features and extended attributes than the FAT file system.</a:t>
            </a:r>
            <a:endParaRPr/>
          </a:p>
          <a:p>
            <a:pPr marL="228600" lvl="0" indent="-38100" algn="l" rtl="0">
              <a:lnSpc>
                <a:spcPct val="100000"/>
              </a:lnSpc>
              <a:spcBef>
                <a:spcPts val="900"/>
              </a:spcBef>
              <a:spcAft>
                <a:spcPts val="0"/>
              </a:spcAft>
              <a:buClr>
                <a:srgbClr val="7F7F7F"/>
              </a:buClr>
              <a:buSzPts val="3000"/>
              <a:buNone/>
            </a:pPr>
            <a:endParaRPr/>
          </a:p>
          <a:p>
            <a:pPr marL="228600" lvl="0" indent="-228600" algn="l" rtl="0">
              <a:lnSpc>
                <a:spcPct val="100000"/>
              </a:lnSpc>
              <a:spcBef>
                <a:spcPts val="900"/>
              </a:spcBef>
              <a:spcAft>
                <a:spcPts val="0"/>
              </a:spcAft>
              <a:buClr>
                <a:srgbClr val="7F7F7F"/>
              </a:buClr>
              <a:buSzPts val="3000"/>
              <a:buChar char="•"/>
            </a:pPr>
            <a:r>
              <a:rPr lang="en-US"/>
              <a:t>FAT32 (File Allocation Table 32-bit)</a:t>
            </a:r>
            <a:endParaRPr/>
          </a:p>
          <a:p>
            <a:pPr marL="685800" lvl="1" indent="-228600" algn="l" rtl="0">
              <a:lnSpc>
                <a:spcPct val="100000"/>
              </a:lnSpc>
              <a:spcBef>
                <a:spcPts val="780"/>
              </a:spcBef>
              <a:spcAft>
                <a:spcPts val="0"/>
              </a:spcAft>
              <a:buClr>
                <a:srgbClr val="7F7F7F"/>
              </a:buClr>
              <a:buSzPts val="2600"/>
              <a:buChar char="•"/>
            </a:pPr>
            <a:r>
              <a:rPr lang="en-US"/>
              <a:t>Support partition sizes up to 2 terabytes.</a:t>
            </a:r>
            <a:endParaRPr/>
          </a:p>
          <a:p>
            <a:pPr marL="685800" lvl="1" indent="-228600" algn="l" rtl="0">
              <a:lnSpc>
                <a:spcPct val="100000"/>
              </a:lnSpc>
              <a:spcBef>
                <a:spcPts val="780"/>
              </a:spcBef>
              <a:spcAft>
                <a:spcPts val="0"/>
              </a:spcAft>
              <a:buClr>
                <a:srgbClr val="7F7F7F"/>
              </a:buClr>
              <a:buSzPts val="2600"/>
              <a:buChar char="•"/>
            </a:pPr>
            <a:r>
              <a:rPr lang="en-US"/>
              <a:t>Limits data file size to 4 GB.</a:t>
            </a:r>
            <a:endParaRPr/>
          </a:p>
          <a:p>
            <a:pPr marL="685800" lvl="1" indent="-228600" algn="l" rtl="0">
              <a:lnSpc>
                <a:spcPct val="100000"/>
              </a:lnSpc>
              <a:spcBef>
                <a:spcPts val="780"/>
              </a:spcBef>
              <a:spcAft>
                <a:spcPts val="0"/>
              </a:spcAft>
              <a:buClr>
                <a:srgbClr val="7F7F7F"/>
              </a:buClr>
              <a:buSzPts val="2600"/>
              <a:buChar char="•"/>
            </a:pPr>
            <a:r>
              <a:rPr lang="en-US"/>
              <a:t>Used by Windows XP and older OS versions.</a:t>
            </a:r>
            <a:endParaRPr/>
          </a:p>
          <a:p>
            <a:pPr marL="685800" lvl="1" indent="-63500" algn="l" rtl="0">
              <a:lnSpc>
                <a:spcPct val="100000"/>
              </a:lnSpc>
              <a:spcBef>
                <a:spcPts val="780"/>
              </a:spcBef>
              <a:spcAft>
                <a:spcPts val="0"/>
              </a:spcAft>
              <a:buClr>
                <a:srgbClr val="7F7F7F"/>
              </a:buClr>
              <a:buSzPts val="26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Data Migration</a:t>
            </a:r>
            <a:endParaRPr/>
          </a:p>
        </p:txBody>
      </p:sp>
      <p:sp>
        <p:nvSpPr>
          <p:cNvPr id="369" name="Google Shape;36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800"/>
              <a:buChar char="•"/>
            </a:pPr>
            <a:r>
              <a:rPr lang="en-US" sz="2800"/>
              <a:t>When a new installation is required, user data might need to be migrated from the old OS to the new one. </a:t>
            </a:r>
            <a:endParaRPr/>
          </a:p>
          <a:p>
            <a:pPr marL="228600" lvl="0" indent="-228600" algn="l" rtl="0">
              <a:lnSpc>
                <a:spcPct val="90000"/>
              </a:lnSpc>
              <a:spcBef>
                <a:spcPts val="840"/>
              </a:spcBef>
              <a:spcAft>
                <a:spcPts val="0"/>
              </a:spcAft>
              <a:buClr>
                <a:srgbClr val="7F7F7F"/>
              </a:buClr>
              <a:buSzPts val="2800"/>
              <a:buChar char="•"/>
            </a:pPr>
            <a:r>
              <a:rPr lang="en-US" sz="2800"/>
              <a:t>There are various tools available to transfer data and settings:</a:t>
            </a:r>
            <a:endParaRPr/>
          </a:p>
          <a:p>
            <a:pPr marL="685800" lvl="1" indent="-228600" algn="l" rtl="0">
              <a:lnSpc>
                <a:spcPct val="90000"/>
              </a:lnSpc>
              <a:spcBef>
                <a:spcPts val="720"/>
              </a:spcBef>
              <a:spcAft>
                <a:spcPts val="0"/>
              </a:spcAft>
              <a:buClr>
                <a:srgbClr val="7F7F7F"/>
              </a:buClr>
              <a:buSzPts val="2400"/>
              <a:buChar char="•"/>
            </a:pPr>
            <a:r>
              <a:rPr lang="en-US" sz="2400"/>
              <a:t>Windows User State Migration Tool (USMT)</a:t>
            </a:r>
            <a:endParaRPr/>
          </a:p>
          <a:p>
            <a:pPr marL="1143000" lvl="2" indent="-228600" algn="l" rtl="0">
              <a:lnSpc>
                <a:spcPct val="90000"/>
              </a:lnSpc>
              <a:spcBef>
                <a:spcPts val="540"/>
              </a:spcBef>
              <a:spcAft>
                <a:spcPts val="0"/>
              </a:spcAft>
              <a:buClr>
                <a:srgbClr val="7F7F7F"/>
              </a:buClr>
              <a:buSzPts val="1800"/>
              <a:buChar char="•"/>
            </a:pPr>
            <a:r>
              <a:rPr lang="en-US" sz="1800"/>
              <a:t>Includes user accounts, user files, operating system settings, and application settings.</a:t>
            </a:r>
            <a:endParaRPr/>
          </a:p>
          <a:p>
            <a:pPr marL="685800" lvl="1" indent="-228600" algn="l" rtl="0">
              <a:lnSpc>
                <a:spcPct val="90000"/>
              </a:lnSpc>
              <a:spcBef>
                <a:spcPts val="720"/>
              </a:spcBef>
              <a:spcAft>
                <a:spcPts val="0"/>
              </a:spcAft>
              <a:buClr>
                <a:srgbClr val="7F7F7F"/>
              </a:buClr>
              <a:buSzPts val="2400"/>
              <a:buChar char="•"/>
            </a:pPr>
            <a:r>
              <a:rPr lang="en-US" sz="2400"/>
              <a:t>Cloud Solutions.</a:t>
            </a:r>
            <a:endParaRPr/>
          </a:p>
          <a:p>
            <a:pPr marL="685800" lvl="1" indent="-228600" algn="l" rtl="0">
              <a:lnSpc>
                <a:spcPct val="90000"/>
              </a:lnSpc>
              <a:spcBef>
                <a:spcPts val="720"/>
              </a:spcBef>
              <a:spcAft>
                <a:spcPts val="0"/>
              </a:spcAft>
              <a:buClr>
                <a:srgbClr val="7F7F7F"/>
              </a:buClr>
              <a:buSzPts val="2400"/>
              <a:buChar char="•"/>
            </a:pPr>
            <a:r>
              <a:rPr lang="en-US" sz="2400"/>
              <a:t>Physical Solutions:</a:t>
            </a:r>
            <a:endParaRPr/>
          </a:p>
          <a:p>
            <a:pPr marL="1143000" lvl="2" indent="-228600" algn="l" rtl="0">
              <a:lnSpc>
                <a:spcPct val="90000"/>
              </a:lnSpc>
              <a:spcBef>
                <a:spcPts val="540"/>
              </a:spcBef>
              <a:spcAft>
                <a:spcPts val="0"/>
              </a:spcAft>
              <a:buClr>
                <a:srgbClr val="7F7F7F"/>
              </a:buClr>
              <a:buSzPts val="1800"/>
              <a:buChar char="•"/>
            </a:pPr>
            <a:r>
              <a:rPr lang="en-US" sz="1800"/>
              <a:t>External Drive.</a:t>
            </a:r>
            <a:endParaRPr/>
          </a:p>
          <a:p>
            <a:pPr marL="1143000" lvl="2" indent="-228600" algn="l" rtl="0">
              <a:lnSpc>
                <a:spcPct val="90000"/>
              </a:lnSpc>
              <a:spcBef>
                <a:spcPts val="540"/>
              </a:spcBef>
              <a:spcAft>
                <a:spcPts val="0"/>
              </a:spcAft>
              <a:buClr>
                <a:srgbClr val="7F7F7F"/>
              </a:buClr>
              <a:buSzPts val="1800"/>
              <a:buChar char="•"/>
            </a:pPr>
            <a:r>
              <a:rPr lang="en-US" sz="1800"/>
              <a:t>Transfer cables.</a:t>
            </a:r>
            <a:endParaRPr/>
          </a:p>
          <a:p>
            <a:pPr marL="685800" lvl="1" indent="-228600" algn="l" rtl="0">
              <a:lnSpc>
                <a:spcPct val="90000"/>
              </a:lnSpc>
              <a:spcBef>
                <a:spcPts val="720"/>
              </a:spcBef>
              <a:spcAft>
                <a:spcPts val="0"/>
              </a:spcAft>
              <a:buClr>
                <a:srgbClr val="7F7F7F"/>
              </a:buClr>
              <a:buSzPts val="2400"/>
              <a:buChar char="•"/>
            </a:pPr>
            <a:r>
              <a:rPr lang="en-US" sz="2400"/>
              <a:t>Windows Easy Transfer</a:t>
            </a:r>
            <a:endParaRPr/>
          </a:p>
          <a:p>
            <a:pPr marL="1143000" lvl="2" indent="-228600" algn="l" rtl="0">
              <a:lnSpc>
                <a:spcPct val="90000"/>
              </a:lnSpc>
              <a:spcBef>
                <a:spcPts val="540"/>
              </a:spcBef>
              <a:spcAft>
                <a:spcPts val="0"/>
              </a:spcAft>
              <a:buClr>
                <a:srgbClr val="7F7F7F"/>
              </a:buClr>
              <a:buSzPts val="1800"/>
              <a:buChar char="•"/>
            </a:pPr>
            <a:r>
              <a:rPr lang="en-US" sz="1800"/>
              <a:t>Old tool by Microsoft for transferring from Windows XP (32 bit) to Windows 7.</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How does storage happen?	</a:t>
            </a:r>
            <a:endParaRPr/>
          </a:p>
        </p:txBody>
      </p:sp>
      <p:sp>
        <p:nvSpPr>
          <p:cNvPr id="183" name="Google Shape;18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In the early days, when computers only performed one computation at a time, the storage operated like it was one big file. </a:t>
            </a:r>
            <a:endParaRPr/>
          </a:p>
          <a:p>
            <a:pPr marL="685800" lvl="1" indent="-228600" algn="l" rtl="0">
              <a:lnSpc>
                <a:spcPct val="90000"/>
              </a:lnSpc>
              <a:spcBef>
                <a:spcPts val="780"/>
              </a:spcBef>
              <a:spcAft>
                <a:spcPts val="0"/>
              </a:spcAft>
              <a:buClr>
                <a:srgbClr val="7F7F7F"/>
              </a:buClr>
              <a:buSzPts val="2600"/>
              <a:buChar char="•"/>
            </a:pPr>
            <a:r>
              <a:rPr lang="en-US"/>
              <a:t>Data started at the beginning of storage and then filled up in order as output was produced, up to the storage capacity.</a:t>
            </a:r>
            <a:endParaRPr/>
          </a:p>
          <a:p>
            <a:pPr marL="228600" lvl="0" indent="-38100" algn="l" rtl="0">
              <a:lnSpc>
                <a:spcPct val="90000"/>
              </a:lnSpc>
              <a:spcBef>
                <a:spcPts val="900"/>
              </a:spcBef>
              <a:spcAft>
                <a:spcPts val="0"/>
              </a:spcAft>
              <a:buClr>
                <a:srgbClr val="7F7F7F"/>
              </a:buClr>
              <a:buSzPts val="3000"/>
              <a:buNone/>
            </a:pPr>
            <a:endParaRPr/>
          </a:p>
        </p:txBody>
      </p:sp>
      <p:graphicFrame>
        <p:nvGraphicFramePr>
          <p:cNvPr id="184" name="Google Shape;184;p9"/>
          <p:cNvGraphicFramePr/>
          <p:nvPr/>
        </p:nvGraphicFramePr>
        <p:xfrm>
          <a:off x="774700" y="4309517"/>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5" name="Google Shape;185;p9"/>
          <p:cNvGraphicFramePr/>
          <p:nvPr/>
        </p:nvGraphicFramePr>
        <p:xfrm>
          <a:off x="774700" y="4309517"/>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6" name="Google Shape;186;p9"/>
          <p:cNvGraphicFramePr/>
          <p:nvPr/>
        </p:nvGraphicFramePr>
        <p:xfrm>
          <a:off x="774700" y="4309517"/>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7" name="Google Shape;187;p9"/>
          <p:cNvGraphicFramePr/>
          <p:nvPr/>
        </p:nvGraphicFramePr>
        <p:xfrm>
          <a:off x="774700" y="4318566"/>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8" name="Google Shape;188;p9"/>
          <p:cNvGraphicFramePr/>
          <p:nvPr/>
        </p:nvGraphicFramePr>
        <p:xfrm>
          <a:off x="774700" y="4318566"/>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89" name="Google Shape;189;p9"/>
          <p:cNvGraphicFramePr/>
          <p:nvPr/>
        </p:nvGraphicFramePr>
        <p:xfrm>
          <a:off x="774700" y="4318566"/>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0" name="Google Shape;190;p9"/>
          <p:cNvGraphicFramePr/>
          <p:nvPr/>
        </p:nvGraphicFramePr>
        <p:xfrm>
          <a:off x="774700" y="4327615"/>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1" name="Google Shape;191;p9"/>
          <p:cNvGraphicFramePr/>
          <p:nvPr/>
        </p:nvGraphicFramePr>
        <p:xfrm>
          <a:off x="774700" y="4309517"/>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192" name="Google Shape;192;p9"/>
          <p:cNvGraphicFramePr/>
          <p:nvPr/>
        </p:nvGraphicFramePr>
        <p:xfrm>
          <a:off x="774700" y="4309517"/>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solidFill>
                      <a:srgbClr val="C00000"/>
                    </a:solidFill>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EC2919EF-5C97-141D-5385-389779DA45DE}"/>
              </a:ext>
            </a:extLst>
          </p:cNvPr>
          <p:cNvSpPr txBox="1"/>
          <p:nvPr/>
        </p:nvSpPr>
        <p:spPr>
          <a:xfrm>
            <a:off x="774700" y="5096450"/>
            <a:ext cx="10099431" cy="646331"/>
          </a:xfrm>
          <a:prstGeom prst="rect">
            <a:avLst/>
          </a:prstGeom>
          <a:noFill/>
        </p:spPr>
        <p:txBody>
          <a:bodyPr wrap="square" rtlCol="0">
            <a:spAutoFit/>
          </a:bodyPr>
          <a:lstStyle/>
          <a:p>
            <a:r>
              <a:rPr lang="fr-CA" b="0" i="0" dirty="0">
                <a:solidFill>
                  <a:srgbClr val="555555"/>
                </a:solidFill>
                <a:effectLst/>
                <a:latin typeface="Open Sans" panose="020B0606030504020204" pitchFamily="34" charset="0"/>
              </a:rPr>
              <a:t>01001000 01000101 01001100 01001100 0100111101001000 01000101 01001100 01001100 01001111…</a:t>
            </a:r>
            <a:endParaRPr lang="fr-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Simple File System </a:t>
            </a:r>
            <a:endParaRPr/>
          </a:p>
        </p:txBody>
      </p:sp>
      <p:sp>
        <p:nvSpPr>
          <p:cNvPr id="198" name="Google Shape;19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As computational power and storage capacity advanced, </a:t>
            </a:r>
            <a:r>
              <a:rPr lang="en-US" b="1" dirty="0">
                <a:solidFill>
                  <a:srgbClr val="00B0F0"/>
                </a:solidFill>
              </a:rPr>
              <a:t>more than one file </a:t>
            </a:r>
            <a:r>
              <a:rPr lang="en-US" dirty="0"/>
              <a:t>was would be stored at the same time.</a:t>
            </a:r>
            <a:endParaRPr dirty="0"/>
          </a:p>
          <a:p>
            <a:pPr marL="228600" lvl="0" indent="-228600" algn="l" rtl="0">
              <a:lnSpc>
                <a:spcPct val="90000"/>
              </a:lnSpc>
              <a:spcBef>
                <a:spcPts val="900"/>
              </a:spcBef>
              <a:spcAft>
                <a:spcPts val="0"/>
              </a:spcAft>
              <a:buClr>
                <a:srgbClr val="7F7F7F"/>
              </a:buClr>
              <a:buSzPts val="3000"/>
              <a:buChar char="•"/>
            </a:pPr>
            <a:r>
              <a:rPr lang="en-US" dirty="0"/>
              <a:t>How would we store multiple files? </a:t>
            </a:r>
            <a:endParaRPr dirty="0"/>
          </a:p>
          <a:p>
            <a:pPr marL="685800" lvl="1" indent="-228600" algn="l" rtl="0">
              <a:lnSpc>
                <a:spcPct val="90000"/>
              </a:lnSpc>
              <a:spcBef>
                <a:spcPts val="780"/>
              </a:spcBef>
              <a:spcAft>
                <a:spcPts val="0"/>
              </a:spcAft>
              <a:buClr>
                <a:srgbClr val="7F7F7F"/>
              </a:buClr>
              <a:buSzPts val="2600"/>
              <a:buChar char="•"/>
            </a:pPr>
            <a:r>
              <a:rPr lang="en-US" dirty="0"/>
              <a:t>The </a:t>
            </a:r>
            <a:r>
              <a:rPr lang="en-US" i="1" dirty="0">
                <a:solidFill>
                  <a:srgbClr val="0055A4"/>
                </a:solidFill>
              </a:rPr>
              <a:t>simplest</a:t>
            </a:r>
            <a:r>
              <a:rPr lang="en-US" dirty="0"/>
              <a:t> solution is to store files back-to-back.</a:t>
            </a:r>
            <a:endParaRPr dirty="0"/>
          </a:p>
          <a:p>
            <a:pPr marL="457200" lvl="1" indent="0" algn="l" rtl="0">
              <a:lnSpc>
                <a:spcPct val="90000"/>
              </a:lnSpc>
              <a:spcBef>
                <a:spcPts val="780"/>
              </a:spcBef>
              <a:spcAft>
                <a:spcPts val="0"/>
              </a:spcAft>
              <a:buClr>
                <a:srgbClr val="7F7F7F"/>
              </a:buClr>
              <a:buSzPts val="2600"/>
              <a:buNone/>
            </a:pPr>
            <a:endParaRPr dirty="0"/>
          </a:p>
          <a:p>
            <a:pPr marL="685800" lvl="1" indent="-63500" algn="l" rtl="0">
              <a:lnSpc>
                <a:spcPct val="90000"/>
              </a:lnSpc>
              <a:spcBef>
                <a:spcPts val="780"/>
              </a:spcBef>
              <a:spcAft>
                <a:spcPts val="0"/>
              </a:spcAft>
              <a:buClr>
                <a:srgbClr val="7F7F7F"/>
              </a:buClr>
              <a:buSzPts val="2600"/>
              <a:buNone/>
            </a:pPr>
            <a:endParaRPr dirty="0"/>
          </a:p>
          <a:p>
            <a:pPr marL="685800" lvl="1" indent="-228600" algn="l" rtl="0">
              <a:lnSpc>
                <a:spcPct val="90000"/>
              </a:lnSpc>
              <a:spcBef>
                <a:spcPts val="780"/>
              </a:spcBef>
              <a:spcAft>
                <a:spcPts val="0"/>
              </a:spcAft>
              <a:buClr>
                <a:srgbClr val="7F7F7F"/>
              </a:buClr>
              <a:buSzPts val="2600"/>
              <a:buChar char="•"/>
            </a:pPr>
            <a:r>
              <a:rPr lang="en-US" dirty="0">
                <a:solidFill>
                  <a:srgbClr val="FF0000"/>
                </a:solidFill>
              </a:rPr>
              <a:t>But how would the computer know where files begin and end?</a:t>
            </a:r>
            <a:endParaRPr dirty="0">
              <a:solidFill>
                <a:srgbClr val="FF0000"/>
              </a:solidFill>
            </a:endParaRPr>
          </a:p>
          <a:p>
            <a:pPr marL="685800" lvl="1" indent="-228600" algn="l" rtl="0">
              <a:lnSpc>
                <a:spcPct val="90000"/>
              </a:lnSpc>
              <a:spcBef>
                <a:spcPts val="780"/>
              </a:spcBef>
              <a:spcAft>
                <a:spcPts val="0"/>
              </a:spcAft>
              <a:buClr>
                <a:srgbClr val="7F7F7F"/>
              </a:buClr>
              <a:buSzPts val="2600"/>
              <a:buChar char="•"/>
            </a:pPr>
            <a:r>
              <a:rPr lang="en-US" dirty="0">
                <a:solidFill>
                  <a:srgbClr val="FF0000"/>
                </a:solidFill>
              </a:rPr>
              <a:t>Storage devices do not have notion of files.</a:t>
            </a:r>
            <a:endParaRPr dirty="0">
              <a:solidFill>
                <a:srgbClr val="FF0000"/>
              </a:solidFill>
            </a:endParaRPr>
          </a:p>
          <a:p>
            <a:pPr marL="1143000" lvl="2" indent="-228600" algn="l" rtl="0">
              <a:lnSpc>
                <a:spcPct val="90000"/>
              </a:lnSpc>
              <a:spcBef>
                <a:spcPts val="600"/>
              </a:spcBef>
              <a:spcAft>
                <a:spcPts val="0"/>
              </a:spcAft>
              <a:buClr>
                <a:srgbClr val="7F7F7F"/>
              </a:buClr>
              <a:buSzPts val="2000"/>
              <a:buChar char="•"/>
            </a:pPr>
            <a:r>
              <a:rPr lang="en-US" dirty="0">
                <a:solidFill>
                  <a:srgbClr val="FF0000"/>
                </a:solidFill>
              </a:rPr>
              <a:t>They are just a mechanism for storing data.</a:t>
            </a:r>
            <a:endParaRPr dirty="0">
              <a:solidFill>
                <a:srgbClr val="FF0000"/>
              </a:solidFill>
            </a:endParaRPr>
          </a:p>
          <a:p>
            <a:pPr marL="685800" lvl="1" indent="-63500" algn="l" rtl="0">
              <a:lnSpc>
                <a:spcPct val="90000"/>
              </a:lnSpc>
              <a:spcBef>
                <a:spcPts val="780"/>
              </a:spcBef>
              <a:spcAft>
                <a:spcPts val="0"/>
              </a:spcAft>
              <a:buClr>
                <a:srgbClr val="7F7F7F"/>
              </a:buClr>
              <a:buSzPts val="2600"/>
              <a:buNone/>
            </a:pPr>
            <a:endParaRPr dirty="0"/>
          </a:p>
          <a:p>
            <a:pPr marL="228600" lvl="0" indent="-38100" algn="l" rtl="0">
              <a:lnSpc>
                <a:spcPct val="90000"/>
              </a:lnSpc>
              <a:spcBef>
                <a:spcPts val="900"/>
              </a:spcBef>
              <a:spcAft>
                <a:spcPts val="0"/>
              </a:spcAft>
              <a:buClr>
                <a:srgbClr val="7F7F7F"/>
              </a:buClr>
              <a:buSzPts val="3000"/>
              <a:buNone/>
            </a:pPr>
            <a:endParaRPr dirty="0"/>
          </a:p>
        </p:txBody>
      </p:sp>
      <p:graphicFrame>
        <p:nvGraphicFramePr>
          <p:cNvPr id="199" name="Google Shape;199;p10"/>
          <p:cNvGraphicFramePr/>
          <p:nvPr>
            <p:extLst>
              <p:ext uri="{D42A27DB-BD31-4B8C-83A1-F6EECF244321}">
                <p14:modId xmlns:p14="http://schemas.microsoft.com/office/powerpoint/2010/main" val="1405993817"/>
              </p:ext>
            </p:extLst>
          </p:nvPr>
        </p:nvGraphicFramePr>
        <p:xfrm>
          <a:off x="1529374" y="3764593"/>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dirty="0"/>
                    </a:p>
                  </a:txBody>
                  <a:tcPr marL="91450" marR="91450" marT="45725" marB="45725">
                    <a:solidFill>
                      <a:srgbClr val="EAE8EB"/>
                    </a:solidFill>
                  </a:tcPr>
                </a:tc>
                <a:tc>
                  <a:txBody>
                    <a:bodyPr/>
                    <a:lstStyle/>
                    <a:p>
                      <a:pPr marL="0" marR="0" lvl="0" indent="0" algn="l" rtl="0">
                        <a:spcBef>
                          <a:spcPts val="0"/>
                        </a:spcBef>
                        <a:spcAft>
                          <a:spcPts val="0"/>
                        </a:spcAft>
                        <a:buNone/>
                      </a:pPr>
                      <a:endParaRPr sz="1800" dirty="0"/>
                    </a:p>
                  </a:txBody>
                  <a:tcPr marL="91450" marR="91450" marT="45725" marB="45725">
                    <a:solidFill>
                      <a:srgbClr val="EAE8EB"/>
                    </a:solidFill>
                  </a:tcPr>
                </a:tc>
                <a:extLst>
                  <a:ext uri="{0D108BD9-81ED-4DB2-BD59-A6C34878D82A}">
                    <a16:rowId xmlns:a16="http://schemas.microsoft.com/office/drawing/2014/main" val="10000"/>
                  </a:ext>
                </a:extLst>
              </a:tr>
            </a:tbl>
          </a:graphicData>
        </a:graphic>
      </p:graphicFrame>
      <p:graphicFrame>
        <p:nvGraphicFramePr>
          <p:cNvPr id="200" name="Google Shape;200;p10"/>
          <p:cNvGraphicFramePr/>
          <p:nvPr>
            <p:extLst>
              <p:ext uri="{D42A27DB-BD31-4B8C-83A1-F6EECF244321}">
                <p14:modId xmlns:p14="http://schemas.microsoft.com/office/powerpoint/2010/main" val="4062077607"/>
              </p:ext>
            </p:extLst>
          </p:nvPr>
        </p:nvGraphicFramePr>
        <p:xfrm>
          <a:off x="1529374" y="4083363"/>
          <a:ext cx="10414000" cy="3708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1874525">
                  <a:extLst>
                    <a:ext uri="{9D8B030D-6E8A-4147-A177-3AD203B41FA5}">
                      <a16:colId xmlns:a16="http://schemas.microsoft.com/office/drawing/2014/main" val="20002"/>
                    </a:ext>
                  </a:extLst>
                </a:gridCol>
                <a:gridCol w="1041400">
                  <a:extLst>
                    <a:ext uri="{9D8B030D-6E8A-4147-A177-3AD203B41FA5}">
                      <a16:colId xmlns:a16="http://schemas.microsoft.com/office/drawing/2014/main" val="20003"/>
                    </a:ext>
                  </a:extLst>
                </a:gridCol>
                <a:gridCol w="395732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dirty="0"/>
                        <a:t>File 1</a:t>
                      </a:r>
                      <a:endParaRPr dirty="0"/>
                    </a:p>
                  </a:txBody>
                  <a:tcPr marL="91450" marR="91450" marT="45725" marB="45725">
                    <a:solidFill>
                      <a:srgbClr val="498DF1"/>
                    </a:solidFill>
                  </a:tcPr>
                </a:tc>
                <a:tc>
                  <a:txBody>
                    <a:bodyPr/>
                    <a:lstStyle/>
                    <a:p>
                      <a:pPr marL="0" marR="0" lvl="0" indent="0" algn="ctr" rtl="0">
                        <a:spcBef>
                          <a:spcPts val="0"/>
                        </a:spcBef>
                        <a:spcAft>
                          <a:spcPts val="0"/>
                        </a:spcAft>
                        <a:buNone/>
                      </a:pPr>
                      <a:r>
                        <a:rPr lang="en-US" sz="1800" dirty="0"/>
                        <a:t>File 2</a:t>
                      </a:r>
                      <a:endParaRPr dirty="0"/>
                    </a:p>
                  </a:txBody>
                  <a:tcPr marL="91450" marR="91450" marT="45725" marB="45725">
                    <a:solidFill>
                      <a:srgbClr val="5963B8"/>
                    </a:solidFill>
                  </a:tcPr>
                </a:tc>
                <a:tc>
                  <a:txBody>
                    <a:bodyPr/>
                    <a:lstStyle/>
                    <a:p>
                      <a:pPr marL="0" marR="0" lvl="0" indent="0" algn="ctr" rtl="0">
                        <a:spcBef>
                          <a:spcPts val="0"/>
                        </a:spcBef>
                        <a:spcAft>
                          <a:spcPts val="0"/>
                        </a:spcAft>
                        <a:buNone/>
                      </a:pPr>
                      <a:r>
                        <a:rPr lang="en-US" sz="1800" dirty="0"/>
                        <a:t>File 3</a:t>
                      </a:r>
                      <a:endParaRPr dirty="0"/>
                    </a:p>
                  </a:txBody>
                  <a:tcPr marL="91450" marR="91450" marT="45725" marB="45725">
                    <a:solidFill>
                      <a:srgbClr val="B1BBCB"/>
                    </a:solidFill>
                  </a:tcPr>
                </a:tc>
                <a:tc>
                  <a:txBody>
                    <a:bodyPr/>
                    <a:lstStyle/>
                    <a:p>
                      <a:pPr marL="0" marR="0" lvl="0" indent="0" algn="ctr" rtl="0">
                        <a:spcBef>
                          <a:spcPts val="0"/>
                        </a:spcBef>
                        <a:spcAft>
                          <a:spcPts val="0"/>
                        </a:spcAft>
                        <a:buNone/>
                      </a:pPr>
                      <a:r>
                        <a:rPr lang="en-US" sz="1800" dirty="0"/>
                        <a:t>File 4</a:t>
                      </a:r>
                      <a:endParaRPr dirty="0"/>
                    </a:p>
                  </a:txBody>
                  <a:tcPr marL="91450" marR="91450" marT="45725" marB="45725">
                    <a:solidFill>
                      <a:srgbClr val="9BC6CE"/>
                    </a:solidFill>
                  </a:tcPr>
                </a:tc>
                <a:tc>
                  <a:txBody>
                    <a:bodyPr/>
                    <a:lstStyle/>
                    <a:p>
                      <a:pPr marL="0" marR="0" lvl="0" indent="0" algn="ctr" rtl="0">
                        <a:spcBef>
                          <a:spcPts val="0"/>
                        </a:spcBef>
                        <a:spcAft>
                          <a:spcPts val="0"/>
                        </a:spcAft>
                        <a:buNone/>
                      </a:pPr>
                      <a:r>
                        <a:rPr lang="en-US" sz="1800" dirty="0">
                          <a:solidFill>
                            <a:srgbClr val="000000"/>
                          </a:solidFill>
                        </a:rPr>
                        <a:t>Free Space</a:t>
                      </a:r>
                      <a:endParaRPr dirty="0"/>
                    </a:p>
                  </a:txBody>
                  <a:tcPr marL="91450" marR="91450" marT="45725" marB="45725">
                    <a:solidFill>
                      <a:srgbClr val="EAE8EB"/>
                    </a:solidFill>
                  </a:tcPr>
                </a:tc>
                <a:extLst>
                  <a:ext uri="{0D108BD9-81ED-4DB2-BD59-A6C34878D82A}">
                    <a16:rowId xmlns:a16="http://schemas.microsoft.com/office/drawing/2014/main" val="10000"/>
                  </a:ext>
                </a:extLst>
              </a:tr>
            </a:tbl>
          </a:graphicData>
        </a:graphic>
      </p:graphicFrame>
      <p:graphicFrame>
        <p:nvGraphicFramePr>
          <p:cNvPr id="4" name="Google Shape;227;p13">
            <a:extLst>
              <a:ext uri="{FF2B5EF4-FFF2-40B4-BE49-F238E27FC236}">
                <a16:creationId xmlns:a16="http://schemas.microsoft.com/office/drawing/2014/main" id="{ACF25151-A1D6-E074-9D10-24AD49058E0E}"/>
              </a:ext>
            </a:extLst>
          </p:cNvPr>
          <p:cNvGraphicFramePr/>
          <p:nvPr>
            <p:extLst>
              <p:ext uri="{D42A27DB-BD31-4B8C-83A1-F6EECF244321}">
                <p14:modId xmlns:p14="http://schemas.microsoft.com/office/powerpoint/2010/main" val="1362037419"/>
              </p:ext>
            </p:extLst>
          </p:nvPr>
        </p:nvGraphicFramePr>
        <p:xfrm>
          <a:off x="34575" y="3764593"/>
          <a:ext cx="145810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tc>
                  <a:txBody>
                    <a:bodyPr/>
                    <a:lstStyle/>
                    <a:p>
                      <a:pPr marL="0" marR="0" lvl="0" indent="0" algn="l" rtl="0">
                        <a:spcBef>
                          <a:spcPts val="0"/>
                        </a:spcBef>
                        <a:spcAft>
                          <a:spcPts val="0"/>
                        </a:spcAft>
                        <a:buNone/>
                      </a:pPr>
                      <a:endParaRPr sz="1800" dirty="0"/>
                    </a:p>
                  </a:txBody>
                  <a:tcPr marL="91450" marR="91450" marT="45725" marB="45725">
                    <a:solidFill>
                      <a:srgbClr val="E3596D"/>
                    </a:solidFill>
                  </a:tcPr>
                </a:tc>
                <a:extLst>
                  <a:ext uri="{0D108BD9-81ED-4DB2-BD59-A6C34878D82A}">
                    <a16:rowId xmlns:a16="http://schemas.microsoft.com/office/drawing/2014/main" val="10000"/>
                  </a:ext>
                </a:extLst>
              </a:tr>
            </a:tbl>
          </a:graphicData>
        </a:graphic>
      </p:graphicFrame>
      <p:graphicFrame>
        <p:nvGraphicFramePr>
          <p:cNvPr id="5" name="Google Shape;228;p13">
            <a:extLst>
              <a:ext uri="{FF2B5EF4-FFF2-40B4-BE49-F238E27FC236}">
                <a16:creationId xmlns:a16="http://schemas.microsoft.com/office/drawing/2014/main" id="{E5770660-0586-2F9A-44B7-9FEB4C7148AF}"/>
              </a:ext>
            </a:extLst>
          </p:cNvPr>
          <p:cNvGraphicFramePr/>
          <p:nvPr>
            <p:extLst>
              <p:ext uri="{D42A27DB-BD31-4B8C-83A1-F6EECF244321}">
                <p14:modId xmlns:p14="http://schemas.microsoft.com/office/powerpoint/2010/main" val="3895954476"/>
              </p:ext>
            </p:extLst>
          </p:nvPr>
        </p:nvGraphicFramePr>
        <p:xfrm>
          <a:off x="34725" y="4153681"/>
          <a:ext cx="1457950" cy="18542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400" dirty="0"/>
                        <a:t>Directory File</a:t>
                      </a:r>
                      <a:endParaRPr dirty="0"/>
                    </a:p>
                  </a:txBody>
                  <a:tcPr marL="91450" marR="91450" marT="45725" marB="45725">
                    <a:solidFill>
                      <a:srgbClr val="E3596D"/>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a:t>Todo.txt</a:t>
                      </a:r>
                      <a:endParaRPr/>
                    </a:p>
                  </a:txBody>
                  <a:tcPr marL="91450" marR="91450" marT="45725" marB="45725">
                    <a:solidFill>
                      <a:srgbClr val="E3596D"/>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t>OS.exe</a:t>
                      </a:r>
                      <a:endParaRPr/>
                    </a:p>
                  </a:txBody>
                  <a:tcPr marL="91450" marR="91450" marT="45725" marB="45725">
                    <a:solidFill>
                      <a:srgbClr val="E3596D"/>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a:t>exam.docx</a:t>
                      </a:r>
                      <a:endParaRPr/>
                    </a:p>
                  </a:txBody>
                  <a:tcPr marL="91450" marR="91450" marT="45725" marB="45725">
                    <a:solidFill>
                      <a:srgbClr val="E3596D"/>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dirty="0" err="1"/>
                        <a:t>code.c</a:t>
                      </a:r>
                      <a:endParaRPr sz="1400" dirty="0"/>
                    </a:p>
                  </a:txBody>
                  <a:tcPr marL="91450" marR="91450" marT="45725" marB="45725">
                    <a:solidFill>
                      <a:srgbClr val="E3596D"/>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Solution: Directory File</a:t>
            </a:r>
            <a:endParaRPr/>
          </a:p>
        </p:txBody>
      </p:sp>
      <p:sp>
        <p:nvSpPr>
          <p:cNvPr id="206" name="Google Shape;20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55A4"/>
              </a:buClr>
              <a:buSzPts val="3000"/>
              <a:buChar char="•"/>
            </a:pPr>
            <a:r>
              <a:rPr lang="en-US" dirty="0">
                <a:solidFill>
                  <a:srgbClr val="0055A4"/>
                </a:solidFill>
              </a:rPr>
              <a:t>Directory File</a:t>
            </a:r>
            <a:r>
              <a:rPr lang="en-US" dirty="0"/>
              <a:t>: is a special file that is added to the storage to allow the OS find the files on the disk. </a:t>
            </a:r>
            <a:endParaRPr dirty="0"/>
          </a:p>
          <a:p>
            <a:pPr marL="685800" lvl="1" indent="-228600" algn="l" rtl="0">
              <a:lnSpc>
                <a:spcPct val="90000"/>
              </a:lnSpc>
              <a:spcBef>
                <a:spcPts val="780"/>
              </a:spcBef>
              <a:spcAft>
                <a:spcPts val="0"/>
              </a:spcAft>
              <a:buClr>
                <a:srgbClr val="7F7F7F"/>
              </a:buClr>
              <a:buSzPts val="2600"/>
              <a:buChar char="•"/>
            </a:pPr>
            <a:r>
              <a:rPr lang="en-US" dirty="0"/>
              <a:t>Kept at location Zero (before any data). </a:t>
            </a:r>
            <a:endParaRPr dirty="0"/>
          </a:p>
          <a:p>
            <a:pPr marL="685800" lvl="1" indent="-228600" algn="l" rtl="0">
              <a:lnSpc>
                <a:spcPct val="90000"/>
              </a:lnSpc>
              <a:spcBef>
                <a:spcPts val="780"/>
              </a:spcBef>
              <a:spcAft>
                <a:spcPts val="0"/>
              </a:spcAft>
              <a:buClr>
                <a:srgbClr val="7F7F7F"/>
              </a:buClr>
              <a:buSzPts val="2600"/>
              <a:buChar char="•"/>
            </a:pPr>
            <a:r>
              <a:rPr lang="en-US" dirty="0"/>
              <a:t>Includes the names of all the files in storage.</a:t>
            </a:r>
            <a:endParaRPr dirty="0"/>
          </a:p>
        </p:txBody>
      </p:sp>
      <p:graphicFrame>
        <p:nvGraphicFramePr>
          <p:cNvPr id="207" name="Google Shape;207;p11"/>
          <p:cNvGraphicFramePr/>
          <p:nvPr/>
        </p:nvGraphicFramePr>
        <p:xfrm>
          <a:off x="1628775" y="4003993"/>
          <a:ext cx="1041495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41655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B1BBCB"/>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9BC6CE"/>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r>
                        <a:rPr lang="en-US" sz="1800">
                          <a:solidFill>
                            <a:srgbClr val="000000"/>
                          </a:solidFill>
                        </a:rPr>
                        <a: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a:p>
                  </a:txBody>
                  <a:tcPr marL="91450" marR="91450" marT="45725" marB="45725">
                    <a:solidFill>
                      <a:srgbClr val="EAE8EB"/>
                    </a:solidFill>
                  </a:tcPr>
                </a:tc>
                <a:tc>
                  <a:txBody>
                    <a:bodyPr/>
                    <a:lstStyle/>
                    <a:p>
                      <a:pPr marL="0" marR="0" lvl="0" indent="0" algn="l" rtl="0">
                        <a:spcBef>
                          <a:spcPts val="0"/>
                        </a:spcBef>
                        <a:spcAft>
                          <a:spcPts val="0"/>
                        </a:spcAft>
                        <a:buNone/>
                      </a:pPr>
                      <a:endParaRPr sz="1800" dirty="0"/>
                    </a:p>
                  </a:txBody>
                  <a:tcPr marL="91450" marR="91450" marT="45725" marB="45725">
                    <a:solidFill>
                      <a:srgbClr val="EAE8EB"/>
                    </a:solidFill>
                  </a:tcPr>
                </a:tc>
                <a:extLst>
                  <a:ext uri="{0D108BD9-81ED-4DB2-BD59-A6C34878D82A}">
                    <a16:rowId xmlns:a16="http://schemas.microsoft.com/office/drawing/2014/main" val="10000"/>
                  </a:ext>
                </a:extLst>
              </a:tr>
            </a:tbl>
          </a:graphicData>
        </a:graphic>
      </p:graphicFrame>
      <p:graphicFrame>
        <p:nvGraphicFramePr>
          <p:cNvPr id="208" name="Google Shape;208;p11"/>
          <p:cNvGraphicFramePr/>
          <p:nvPr/>
        </p:nvGraphicFramePr>
        <p:xfrm>
          <a:off x="1628775" y="4322763"/>
          <a:ext cx="10414000" cy="3708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1874525">
                  <a:extLst>
                    <a:ext uri="{9D8B030D-6E8A-4147-A177-3AD203B41FA5}">
                      <a16:colId xmlns:a16="http://schemas.microsoft.com/office/drawing/2014/main" val="20002"/>
                    </a:ext>
                  </a:extLst>
                </a:gridCol>
                <a:gridCol w="1041400">
                  <a:extLst>
                    <a:ext uri="{9D8B030D-6E8A-4147-A177-3AD203B41FA5}">
                      <a16:colId xmlns:a16="http://schemas.microsoft.com/office/drawing/2014/main" val="20003"/>
                    </a:ext>
                  </a:extLst>
                </a:gridCol>
                <a:gridCol w="395732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dirty="0"/>
                        <a:t>Todo.txt</a:t>
                      </a:r>
                      <a:endParaRPr dirty="0"/>
                    </a:p>
                  </a:txBody>
                  <a:tcPr marL="91450" marR="91450" marT="45725" marB="45725">
                    <a:solidFill>
                      <a:srgbClr val="498DF1"/>
                    </a:solidFill>
                  </a:tcPr>
                </a:tc>
                <a:tc>
                  <a:txBody>
                    <a:bodyPr/>
                    <a:lstStyle/>
                    <a:p>
                      <a:pPr marL="0" marR="0" lvl="0" indent="0" algn="ctr" rtl="0">
                        <a:spcBef>
                          <a:spcPts val="0"/>
                        </a:spcBef>
                        <a:spcAft>
                          <a:spcPts val="0"/>
                        </a:spcAft>
                        <a:buNone/>
                      </a:pPr>
                      <a:r>
                        <a:rPr lang="en-US" sz="1800" dirty="0"/>
                        <a:t>OS.exe</a:t>
                      </a:r>
                      <a:endParaRPr dirty="0"/>
                    </a:p>
                  </a:txBody>
                  <a:tcPr marL="91450" marR="91450" marT="45725" marB="45725">
                    <a:solidFill>
                      <a:srgbClr val="5963B8"/>
                    </a:solidFill>
                  </a:tcPr>
                </a:tc>
                <a:tc>
                  <a:txBody>
                    <a:bodyPr/>
                    <a:lstStyle/>
                    <a:p>
                      <a:pPr marL="0" marR="0" lvl="0" indent="0" algn="ctr" rtl="0">
                        <a:spcBef>
                          <a:spcPts val="0"/>
                        </a:spcBef>
                        <a:spcAft>
                          <a:spcPts val="0"/>
                        </a:spcAft>
                        <a:buNone/>
                      </a:pPr>
                      <a:r>
                        <a:rPr lang="en-US" sz="1800"/>
                        <a:t>exam.docx</a:t>
                      </a:r>
                      <a:endParaRPr/>
                    </a:p>
                  </a:txBody>
                  <a:tcPr marL="91450" marR="91450" marT="45725" marB="45725">
                    <a:solidFill>
                      <a:srgbClr val="B1BBCB"/>
                    </a:solidFill>
                  </a:tcPr>
                </a:tc>
                <a:tc>
                  <a:txBody>
                    <a:bodyPr/>
                    <a:lstStyle/>
                    <a:p>
                      <a:pPr marL="0" marR="0" lvl="0" indent="0" algn="ctr" rtl="0">
                        <a:spcBef>
                          <a:spcPts val="0"/>
                        </a:spcBef>
                        <a:spcAft>
                          <a:spcPts val="0"/>
                        </a:spcAft>
                        <a:buNone/>
                      </a:pPr>
                      <a:r>
                        <a:rPr lang="en-US" sz="1800"/>
                        <a:t>code.c</a:t>
                      </a:r>
                      <a:endParaRPr sz="1800"/>
                    </a:p>
                  </a:txBody>
                  <a:tcPr marL="91450" marR="91450" marT="45725" marB="45725">
                    <a:solidFill>
                      <a:srgbClr val="9BC6CE"/>
                    </a:solidFill>
                  </a:tcPr>
                </a:tc>
                <a:tc>
                  <a:txBody>
                    <a:bodyPr/>
                    <a:lstStyle/>
                    <a:p>
                      <a:pPr marL="0" marR="0" lvl="0" indent="0" algn="ctr" rtl="0">
                        <a:spcBef>
                          <a:spcPts val="0"/>
                        </a:spcBef>
                        <a:spcAft>
                          <a:spcPts val="0"/>
                        </a:spcAft>
                        <a:buNone/>
                      </a:pPr>
                      <a:r>
                        <a:rPr lang="en-US" sz="1800" dirty="0">
                          <a:solidFill>
                            <a:srgbClr val="000000"/>
                          </a:solidFill>
                        </a:rPr>
                        <a:t>Free Space</a:t>
                      </a:r>
                      <a:endParaRPr dirty="0"/>
                    </a:p>
                  </a:txBody>
                  <a:tcPr marL="91450" marR="91450" marT="45725" marB="45725">
                    <a:solidFill>
                      <a:srgbClr val="EAE8EB"/>
                    </a:solidFill>
                  </a:tcPr>
                </a:tc>
                <a:extLst>
                  <a:ext uri="{0D108BD9-81ED-4DB2-BD59-A6C34878D82A}">
                    <a16:rowId xmlns:a16="http://schemas.microsoft.com/office/drawing/2014/main" val="10000"/>
                  </a:ext>
                </a:extLst>
              </a:tr>
            </a:tbl>
          </a:graphicData>
        </a:graphic>
      </p:graphicFrame>
      <p:graphicFrame>
        <p:nvGraphicFramePr>
          <p:cNvPr id="209" name="Google Shape;209;p11"/>
          <p:cNvGraphicFramePr/>
          <p:nvPr/>
        </p:nvGraphicFramePr>
        <p:xfrm>
          <a:off x="156845" y="4003993"/>
          <a:ext cx="145810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extLst>
                  <a:ext uri="{0D108BD9-81ED-4DB2-BD59-A6C34878D82A}">
                    <a16:rowId xmlns:a16="http://schemas.microsoft.com/office/drawing/2014/main" val="10000"/>
                  </a:ext>
                </a:extLst>
              </a:tr>
            </a:tbl>
          </a:graphicData>
        </a:graphic>
      </p:graphicFrame>
      <p:graphicFrame>
        <p:nvGraphicFramePr>
          <p:cNvPr id="210" name="Google Shape;210;p11"/>
          <p:cNvGraphicFramePr/>
          <p:nvPr/>
        </p:nvGraphicFramePr>
        <p:xfrm>
          <a:off x="156845" y="4322763"/>
          <a:ext cx="1457950" cy="18542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400" dirty="0"/>
                        <a:t>Directory File</a:t>
                      </a:r>
                      <a:endParaRPr dirty="0"/>
                    </a:p>
                  </a:txBody>
                  <a:tcPr marL="91450" marR="91450" marT="45725" marB="45725">
                    <a:solidFill>
                      <a:srgbClr val="E3596D"/>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a:t>Todo.txt</a:t>
                      </a:r>
                      <a:endParaRPr/>
                    </a:p>
                  </a:txBody>
                  <a:tcPr marL="91450" marR="91450" marT="45725" marB="45725">
                    <a:solidFill>
                      <a:srgbClr val="E3596D"/>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t>OS.exe</a:t>
                      </a:r>
                      <a:endParaRPr/>
                    </a:p>
                  </a:txBody>
                  <a:tcPr marL="91450" marR="91450" marT="45725" marB="45725">
                    <a:solidFill>
                      <a:srgbClr val="E3596D"/>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a:t>exam.docx</a:t>
                      </a:r>
                      <a:endParaRPr/>
                    </a:p>
                  </a:txBody>
                  <a:tcPr marL="91450" marR="91450" marT="45725" marB="45725">
                    <a:solidFill>
                      <a:srgbClr val="E3596D"/>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dirty="0" err="1"/>
                        <a:t>code.c</a:t>
                      </a:r>
                      <a:endParaRPr sz="1400" dirty="0"/>
                    </a:p>
                  </a:txBody>
                  <a:tcPr marL="91450" marR="91450" marT="45725" marB="45725">
                    <a:solidFill>
                      <a:srgbClr val="E3596D"/>
                    </a:solidFill>
                  </a:tcPr>
                </a:tc>
                <a:extLst>
                  <a:ext uri="{0D108BD9-81ED-4DB2-BD59-A6C34878D82A}">
                    <a16:rowId xmlns:a16="http://schemas.microsoft.com/office/drawing/2014/main" val="10004"/>
                  </a:ext>
                </a:extLst>
              </a:tr>
            </a:tbl>
          </a:graphicData>
        </a:graphic>
      </p:graphicFrame>
      <p:sp>
        <p:nvSpPr>
          <p:cNvPr id="211" name="Google Shape;211;p11"/>
          <p:cNvSpPr txBox="1"/>
          <p:nvPr/>
        </p:nvSpPr>
        <p:spPr>
          <a:xfrm>
            <a:off x="2651760" y="5244860"/>
            <a:ext cx="2987040" cy="92333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File:</a:t>
            </a:r>
            <a:r>
              <a:rPr lang="en-US" sz="1800">
                <a:solidFill>
                  <a:schemeClr val="dk1"/>
                </a:solidFill>
                <a:latin typeface="Quattrocento Sans"/>
                <a:ea typeface="Quattrocento Sans"/>
                <a:cs typeface="Quattrocento Sans"/>
                <a:sym typeface="Quattrocento Sans"/>
              </a:rPr>
              <a:t> 		Todo.txt</a:t>
            </a:r>
            <a:endParaRPr/>
          </a:p>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Filename:</a:t>
            </a:r>
            <a:r>
              <a:rPr lang="en-US" sz="1800">
                <a:solidFill>
                  <a:schemeClr val="dk1"/>
                </a:solidFill>
                <a:latin typeface="Quattrocento Sans"/>
                <a:ea typeface="Quattrocento Sans"/>
                <a:cs typeface="Quattrocento Sans"/>
                <a:sym typeface="Quattrocento Sans"/>
              </a:rPr>
              <a:t> 	Todo</a:t>
            </a:r>
            <a:endParaRPr sz="180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b="1">
                <a:solidFill>
                  <a:schemeClr val="dk1"/>
                </a:solidFill>
                <a:latin typeface="Quattrocento Sans"/>
                <a:ea typeface="Quattrocento Sans"/>
                <a:cs typeface="Quattrocento Sans"/>
                <a:sym typeface="Quattrocento Sans"/>
              </a:rPr>
              <a:t>Extension:</a:t>
            </a:r>
            <a:r>
              <a:rPr lang="en-US" sz="1800">
                <a:solidFill>
                  <a:schemeClr val="dk1"/>
                </a:solidFill>
                <a:latin typeface="Quattrocento Sans"/>
                <a:ea typeface="Quattrocento Sans"/>
                <a:cs typeface="Quattrocento Sans"/>
                <a:sym typeface="Quattrocento Sans"/>
              </a:rPr>
              <a:t> 	txt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738B-EBDE-2D2F-F9AB-A68F1DE28295}"/>
              </a:ext>
            </a:extLst>
          </p:cNvPr>
          <p:cNvSpPr>
            <a:spLocks noGrp="1"/>
          </p:cNvSpPr>
          <p:nvPr>
            <p:ph type="title"/>
          </p:nvPr>
        </p:nvSpPr>
        <p:spPr/>
        <p:txBody>
          <a:bodyPr/>
          <a:lstStyle/>
          <a:p>
            <a:r>
              <a:rPr lang="en-US" dirty="0"/>
              <a:t>Outline</a:t>
            </a:r>
            <a:endParaRPr lang="fr-CA" dirty="0"/>
          </a:p>
        </p:txBody>
      </p:sp>
      <p:sp>
        <p:nvSpPr>
          <p:cNvPr id="3" name="Text Placeholder 2">
            <a:extLst>
              <a:ext uri="{FF2B5EF4-FFF2-40B4-BE49-F238E27FC236}">
                <a16:creationId xmlns:a16="http://schemas.microsoft.com/office/drawing/2014/main" id="{FE72581E-FBBE-B944-4BE6-84D449AEE74E}"/>
              </a:ext>
            </a:extLst>
          </p:cNvPr>
          <p:cNvSpPr>
            <a:spLocks noGrp="1"/>
          </p:cNvSpPr>
          <p:nvPr>
            <p:ph type="body" idx="1"/>
          </p:nvPr>
        </p:nvSpPr>
        <p:spPr/>
        <p:txBody>
          <a:bodyPr/>
          <a:lstStyle/>
          <a:p>
            <a:r>
              <a:rPr lang="en-US" dirty="0"/>
              <a:t>File Format</a:t>
            </a:r>
          </a:p>
          <a:p>
            <a:r>
              <a:rPr lang="en-US" dirty="0"/>
              <a:t>Metadata</a:t>
            </a:r>
          </a:p>
          <a:p>
            <a:r>
              <a:rPr lang="en-US" dirty="0"/>
              <a:t>File system</a:t>
            </a:r>
            <a:endParaRPr lang="fr-CA"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7593C8D-4F58-3CF3-2020-D56345A15614}"/>
                  </a:ext>
                </a:extLst>
              </p14:cNvPr>
              <p14:cNvContentPartPr/>
              <p14:nvPr/>
            </p14:nvContentPartPr>
            <p14:xfrm>
              <a:off x="1811693" y="2133227"/>
              <a:ext cx="360" cy="360"/>
            </p14:xfrm>
          </p:contentPart>
        </mc:Choice>
        <mc:Fallback xmlns="">
          <p:pic>
            <p:nvPicPr>
              <p:cNvPr id="4" name="Ink 3">
                <a:extLst>
                  <a:ext uri="{FF2B5EF4-FFF2-40B4-BE49-F238E27FC236}">
                    <a16:creationId xmlns:a16="http://schemas.microsoft.com/office/drawing/2014/main" id="{17593C8D-4F58-3CF3-2020-D56345A15614}"/>
                  </a:ext>
                </a:extLst>
              </p:cNvPr>
              <p:cNvPicPr/>
              <p:nvPr/>
            </p:nvPicPr>
            <p:blipFill>
              <a:blip r:embed="rId3"/>
              <a:stretch>
                <a:fillRect/>
              </a:stretch>
            </p:blipFill>
            <p:spPr>
              <a:xfrm>
                <a:off x="1802693" y="21242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A92E686-B48E-0219-CE79-219E5AA8D6FE}"/>
                  </a:ext>
                </a:extLst>
              </p14:cNvPr>
              <p14:cNvContentPartPr/>
              <p14:nvPr/>
            </p14:nvContentPartPr>
            <p14:xfrm>
              <a:off x="1997813" y="2252027"/>
              <a:ext cx="360" cy="360"/>
            </p14:xfrm>
          </p:contentPart>
        </mc:Choice>
        <mc:Fallback xmlns="">
          <p:pic>
            <p:nvPicPr>
              <p:cNvPr id="5" name="Ink 4">
                <a:extLst>
                  <a:ext uri="{FF2B5EF4-FFF2-40B4-BE49-F238E27FC236}">
                    <a16:creationId xmlns:a16="http://schemas.microsoft.com/office/drawing/2014/main" id="{7A92E686-B48E-0219-CE79-219E5AA8D6FE}"/>
                  </a:ext>
                </a:extLst>
              </p:cNvPr>
              <p:cNvPicPr/>
              <p:nvPr/>
            </p:nvPicPr>
            <p:blipFill>
              <a:blip r:embed="rId3"/>
              <a:stretch>
                <a:fillRect/>
              </a:stretch>
            </p:blipFill>
            <p:spPr>
              <a:xfrm>
                <a:off x="1988813" y="22433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F1A4144-0D67-8B4A-6F3F-0E3ACC6E33BC}"/>
                  </a:ext>
                </a:extLst>
              </p14:cNvPr>
              <p14:cNvContentPartPr/>
              <p14:nvPr/>
            </p14:nvContentPartPr>
            <p14:xfrm>
              <a:off x="-1574827" y="2234747"/>
              <a:ext cx="360" cy="360"/>
            </p14:xfrm>
          </p:contentPart>
        </mc:Choice>
        <mc:Fallback xmlns="">
          <p:pic>
            <p:nvPicPr>
              <p:cNvPr id="6" name="Ink 5">
                <a:extLst>
                  <a:ext uri="{FF2B5EF4-FFF2-40B4-BE49-F238E27FC236}">
                    <a16:creationId xmlns:a16="http://schemas.microsoft.com/office/drawing/2014/main" id="{3F1A4144-0D67-8B4A-6F3F-0E3ACC6E33BC}"/>
                  </a:ext>
                </a:extLst>
              </p:cNvPr>
              <p:cNvPicPr/>
              <p:nvPr/>
            </p:nvPicPr>
            <p:blipFill>
              <a:blip r:embed="rId3"/>
              <a:stretch>
                <a:fillRect/>
              </a:stretch>
            </p:blipFill>
            <p:spPr>
              <a:xfrm>
                <a:off x="-1583467" y="2226107"/>
                <a:ext cx="18000" cy="18000"/>
              </a:xfrm>
              <a:prstGeom prst="rect">
                <a:avLst/>
              </a:prstGeom>
            </p:spPr>
          </p:pic>
        </mc:Fallback>
      </mc:AlternateContent>
    </p:spTree>
    <p:extLst>
      <p:ext uri="{BB962C8B-B14F-4D97-AF65-F5344CB8AC3E}">
        <p14:creationId xmlns:p14="http://schemas.microsoft.com/office/powerpoint/2010/main" val="358566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Directory File</a:t>
            </a:r>
            <a:endParaRPr/>
          </a:p>
        </p:txBody>
      </p:sp>
      <p:graphicFrame>
        <p:nvGraphicFramePr>
          <p:cNvPr id="217" name="Google Shape;217;p12"/>
          <p:cNvGraphicFramePr/>
          <p:nvPr>
            <p:extLst>
              <p:ext uri="{D42A27DB-BD31-4B8C-83A1-F6EECF244321}">
                <p14:modId xmlns:p14="http://schemas.microsoft.com/office/powerpoint/2010/main" val="3369472924"/>
              </p:ext>
            </p:extLst>
          </p:nvPr>
        </p:nvGraphicFramePr>
        <p:xfrm>
          <a:off x="838197" y="2244340"/>
          <a:ext cx="10515575" cy="2225100"/>
        </p:xfrm>
        <a:graphic>
          <a:graphicData uri="http://schemas.openxmlformats.org/drawingml/2006/table">
            <a:tbl>
              <a:tblPr firstRow="1" bandRow="1">
                <a:noFill/>
              </a:tblPr>
              <a:tblGrid>
                <a:gridCol w="1502225">
                  <a:extLst>
                    <a:ext uri="{9D8B030D-6E8A-4147-A177-3AD203B41FA5}">
                      <a16:colId xmlns:a16="http://schemas.microsoft.com/office/drawing/2014/main" val="20000"/>
                    </a:ext>
                  </a:extLst>
                </a:gridCol>
                <a:gridCol w="1502225">
                  <a:extLst>
                    <a:ext uri="{9D8B030D-6E8A-4147-A177-3AD203B41FA5}">
                      <a16:colId xmlns:a16="http://schemas.microsoft.com/office/drawing/2014/main" val="20001"/>
                    </a:ext>
                  </a:extLst>
                </a:gridCol>
                <a:gridCol w="1502225">
                  <a:extLst>
                    <a:ext uri="{9D8B030D-6E8A-4147-A177-3AD203B41FA5}">
                      <a16:colId xmlns:a16="http://schemas.microsoft.com/office/drawing/2014/main" val="20002"/>
                    </a:ext>
                  </a:extLst>
                </a:gridCol>
                <a:gridCol w="1502225">
                  <a:extLst>
                    <a:ext uri="{9D8B030D-6E8A-4147-A177-3AD203B41FA5}">
                      <a16:colId xmlns:a16="http://schemas.microsoft.com/office/drawing/2014/main" val="20003"/>
                    </a:ext>
                  </a:extLst>
                </a:gridCol>
                <a:gridCol w="1502225">
                  <a:extLst>
                    <a:ext uri="{9D8B030D-6E8A-4147-A177-3AD203B41FA5}">
                      <a16:colId xmlns:a16="http://schemas.microsoft.com/office/drawing/2014/main" val="20004"/>
                    </a:ext>
                  </a:extLst>
                </a:gridCol>
                <a:gridCol w="1502225">
                  <a:extLst>
                    <a:ext uri="{9D8B030D-6E8A-4147-A177-3AD203B41FA5}">
                      <a16:colId xmlns:a16="http://schemas.microsoft.com/office/drawing/2014/main" val="20005"/>
                    </a:ext>
                  </a:extLst>
                </a:gridCol>
                <a:gridCol w="15022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400">
                          <a:solidFill>
                            <a:schemeClr val="lt1"/>
                          </a:solidFill>
                        </a:rPr>
                        <a:t>Directory File</a:t>
                      </a:r>
                      <a:endParaRPr/>
                    </a:p>
                  </a:txBody>
                  <a:tcPr marL="91450" marR="91450" marT="45725" marB="45725">
                    <a:solidFill>
                      <a:srgbClr val="E3596D"/>
                    </a:solidFill>
                  </a:tcPr>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a:solidFill>
                            <a:schemeClr val="lt1"/>
                          </a:solidFill>
                        </a:rPr>
                        <a:t>Name</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Created</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Last Modified</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Owner</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Read/Write</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Begin Address</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Length</a:t>
                      </a:r>
                      <a:endParaRPr/>
                    </a:p>
                  </a:txBody>
                  <a:tcPr marL="91450" marR="91450" marT="45725" marB="45725">
                    <a:solidFill>
                      <a:srgbClr val="E3596D"/>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solidFill>
                            <a:schemeClr val="lt1"/>
                          </a:solidFill>
                        </a:rPr>
                        <a:t>Todo.txt</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11:15 2/2/2017</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10:14 9/26/2019</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Aref</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10</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8</a:t>
                      </a:r>
                      <a:endParaRPr/>
                    </a:p>
                  </a:txBody>
                  <a:tcPr marL="91450" marR="91450" marT="45725" marB="45725">
                    <a:solidFill>
                      <a:schemeClr val="accen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a:solidFill>
                            <a:schemeClr val="lt1"/>
                          </a:solidFill>
                        </a:rPr>
                        <a:t>OS.exe</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14:15 12/1/2015</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14:15 12/1/2015</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admin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18</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30</a:t>
                      </a:r>
                      <a:endParaRPr/>
                    </a:p>
                  </a:txBody>
                  <a:tcPr marL="91450" marR="91450" marT="45725" marB="45725">
                    <a:solidFill>
                      <a:schemeClr val="accen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a:solidFill>
                            <a:schemeClr val="lt1"/>
                          </a:solidFill>
                        </a:rPr>
                        <a:t>exam.docx</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22:14 9/20/2019</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10:30 9/26/2019</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Gabriel</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38</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12</a:t>
                      </a:r>
                      <a:endParaRPr/>
                    </a:p>
                  </a:txBody>
                  <a:tcPr marL="91450" marR="91450" marT="45725" marB="45725">
                    <a:solidFill>
                      <a:schemeClr val="accent2"/>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400">
                          <a:solidFill>
                            <a:schemeClr val="lt1"/>
                          </a:solidFill>
                        </a:rPr>
                        <a:t>code.c</a:t>
                      </a:r>
                      <a:endParaRPr sz="1400">
                        <a:solidFill>
                          <a:schemeClr val="lt1"/>
                        </a:solidFill>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10:14 8/26/2019</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dirty="0">
                          <a:solidFill>
                            <a:schemeClr val="lt1"/>
                          </a:solidFill>
                        </a:rPr>
                        <a:t>14:14 9/14/2019</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Youmna</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50</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5</a:t>
                      </a:r>
                      <a:endParaRPr dirty="0"/>
                    </a:p>
                  </a:txBody>
                  <a:tcPr marL="91450" marR="91450" marT="45725" marB="45725">
                    <a:solidFill>
                      <a:schemeClr val="accent2"/>
                    </a:solidFill>
                  </a:tcPr>
                </a:tc>
                <a:extLst>
                  <a:ext uri="{0D108BD9-81ED-4DB2-BD59-A6C34878D82A}">
                    <a16:rowId xmlns:a16="http://schemas.microsoft.com/office/drawing/2014/main" val="10005"/>
                  </a:ext>
                </a:extLst>
              </a:tr>
            </a:tbl>
          </a:graphicData>
        </a:graphic>
      </p:graphicFrame>
      <p:sp>
        <p:nvSpPr>
          <p:cNvPr id="218" name="Google Shape;218;p12"/>
          <p:cNvSpPr txBox="1">
            <a:spLocks noGrp="1"/>
          </p:cNvSpPr>
          <p:nvPr>
            <p:ph type="body" idx="1"/>
          </p:nvPr>
        </p:nvSpPr>
        <p:spPr>
          <a:xfrm>
            <a:off x="415100" y="528995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t>Stores metadata about the files as well.</a:t>
            </a:r>
            <a:endParaRPr dirty="0"/>
          </a:p>
          <a:p>
            <a:pPr marL="228600" lvl="0" indent="-228600" algn="l" rtl="0">
              <a:lnSpc>
                <a:spcPct val="90000"/>
              </a:lnSpc>
              <a:spcBef>
                <a:spcPts val="720"/>
              </a:spcBef>
              <a:spcAft>
                <a:spcPts val="0"/>
              </a:spcAft>
              <a:buClr>
                <a:srgbClr val="7F7F7F"/>
              </a:buClr>
              <a:buSzPts val="2400"/>
              <a:buChar char="•"/>
            </a:pPr>
            <a:r>
              <a:rPr lang="en-US" sz="2400" dirty="0"/>
              <a:t>If a file is added, removed or filename is changed, the information in the Directory File needs to be updated.</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1026" name="Picture 2" descr="Directory Structure – LinuxYogi">
            <a:extLst>
              <a:ext uri="{FF2B5EF4-FFF2-40B4-BE49-F238E27FC236}">
                <a16:creationId xmlns:a16="http://schemas.microsoft.com/office/drawing/2014/main" id="{924659F5-5AAD-B76D-E284-D7953492F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640" y="1621628"/>
            <a:ext cx="4873485" cy="2824969"/>
          </a:xfrm>
          <a:prstGeom prst="rect">
            <a:avLst/>
          </a:prstGeom>
          <a:noFill/>
          <a:extLst>
            <a:ext uri="{909E8E84-426E-40DD-AFC4-6F175D3DCCD1}">
              <a14:hiddenFill xmlns:a14="http://schemas.microsoft.com/office/drawing/2010/main">
                <a:solidFill>
                  <a:srgbClr val="FFFFFF"/>
                </a:solidFill>
              </a14:hiddenFill>
            </a:ext>
          </a:extLst>
        </p:spPr>
      </p:pic>
      <p:sp>
        <p:nvSpPr>
          <p:cNvPr id="216" name="Google Shape;216;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Hierarchical File system</a:t>
            </a:r>
            <a:endParaRPr dirty="0"/>
          </a:p>
        </p:txBody>
      </p:sp>
      <p:graphicFrame>
        <p:nvGraphicFramePr>
          <p:cNvPr id="217" name="Google Shape;217;p12"/>
          <p:cNvGraphicFramePr/>
          <p:nvPr>
            <p:extLst>
              <p:ext uri="{D42A27DB-BD31-4B8C-83A1-F6EECF244321}">
                <p14:modId xmlns:p14="http://schemas.microsoft.com/office/powerpoint/2010/main" val="441785354"/>
              </p:ext>
            </p:extLst>
          </p:nvPr>
        </p:nvGraphicFramePr>
        <p:xfrm>
          <a:off x="838208" y="3034113"/>
          <a:ext cx="10515592" cy="3332550"/>
        </p:xfrm>
        <a:graphic>
          <a:graphicData uri="http://schemas.openxmlformats.org/drawingml/2006/table">
            <a:tbl>
              <a:tblPr firstRow="1" bandRow="1">
                <a:noFill/>
              </a:tblPr>
              <a:tblGrid>
                <a:gridCol w="1314449">
                  <a:extLst>
                    <a:ext uri="{9D8B030D-6E8A-4147-A177-3AD203B41FA5}">
                      <a16:colId xmlns:a16="http://schemas.microsoft.com/office/drawing/2014/main" val="20000"/>
                    </a:ext>
                  </a:extLst>
                </a:gridCol>
                <a:gridCol w="1314449">
                  <a:extLst>
                    <a:ext uri="{9D8B030D-6E8A-4147-A177-3AD203B41FA5}">
                      <a16:colId xmlns:a16="http://schemas.microsoft.com/office/drawing/2014/main" val="3736960959"/>
                    </a:ext>
                  </a:extLst>
                </a:gridCol>
                <a:gridCol w="1314449">
                  <a:extLst>
                    <a:ext uri="{9D8B030D-6E8A-4147-A177-3AD203B41FA5}">
                      <a16:colId xmlns:a16="http://schemas.microsoft.com/office/drawing/2014/main" val="20001"/>
                    </a:ext>
                  </a:extLst>
                </a:gridCol>
                <a:gridCol w="1314449">
                  <a:extLst>
                    <a:ext uri="{9D8B030D-6E8A-4147-A177-3AD203B41FA5}">
                      <a16:colId xmlns:a16="http://schemas.microsoft.com/office/drawing/2014/main" val="20002"/>
                    </a:ext>
                  </a:extLst>
                </a:gridCol>
                <a:gridCol w="1314449">
                  <a:extLst>
                    <a:ext uri="{9D8B030D-6E8A-4147-A177-3AD203B41FA5}">
                      <a16:colId xmlns:a16="http://schemas.microsoft.com/office/drawing/2014/main" val="20003"/>
                    </a:ext>
                  </a:extLst>
                </a:gridCol>
                <a:gridCol w="1314449">
                  <a:extLst>
                    <a:ext uri="{9D8B030D-6E8A-4147-A177-3AD203B41FA5}">
                      <a16:colId xmlns:a16="http://schemas.microsoft.com/office/drawing/2014/main" val="20004"/>
                    </a:ext>
                  </a:extLst>
                </a:gridCol>
                <a:gridCol w="1314449">
                  <a:extLst>
                    <a:ext uri="{9D8B030D-6E8A-4147-A177-3AD203B41FA5}">
                      <a16:colId xmlns:a16="http://schemas.microsoft.com/office/drawing/2014/main" val="20005"/>
                    </a:ext>
                  </a:extLst>
                </a:gridCol>
                <a:gridCol w="1314449">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400">
                          <a:solidFill>
                            <a:schemeClr val="lt1"/>
                          </a:solidFill>
                        </a:rPr>
                        <a:t>Directory File</a:t>
                      </a:r>
                      <a:endParaRPr/>
                    </a:p>
                  </a:txBody>
                  <a:tcPr marL="91450" marR="91450" marT="45725" marB="45725">
                    <a:solidFill>
                      <a:srgbClr val="E3596D"/>
                    </a:solidFill>
                  </a:tcPr>
                </a:tc>
                <a:tc>
                  <a:txBody>
                    <a:bodyPr/>
                    <a:lstStyle/>
                    <a:p>
                      <a:pPr marL="0" marR="0" lvl="0" indent="0" algn="ctr" rtl="0">
                        <a:spcBef>
                          <a:spcPts val="0"/>
                        </a:spcBef>
                        <a:spcAft>
                          <a:spcPts val="0"/>
                        </a:spcAft>
                        <a:buNone/>
                      </a:pPr>
                      <a:endParaRPr sz="1400" dirty="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dirty="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tc>
                  <a:txBody>
                    <a:bodyPr/>
                    <a:lstStyle/>
                    <a:p>
                      <a:pPr marL="0" marR="0" lvl="0" indent="0" algn="ctr" rtl="0">
                        <a:spcBef>
                          <a:spcPts val="0"/>
                        </a:spcBef>
                        <a:spcAft>
                          <a:spcPts val="0"/>
                        </a:spcAft>
                        <a:buNone/>
                      </a:pPr>
                      <a:endParaRPr sz="1400">
                        <a:solidFill>
                          <a:schemeClr val="lt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dirty="0">
                          <a:solidFill>
                            <a:schemeClr val="lt1"/>
                          </a:solidFill>
                        </a:rPr>
                        <a:t>Name</a:t>
                      </a:r>
                      <a:endParaRPr dirty="0"/>
                    </a:p>
                  </a:txBody>
                  <a:tcPr marL="91450" marR="91450" marT="45725" marB="45725">
                    <a:solidFill>
                      <a:srgbClr val="E3596D"/>
                    </a:solidFill>
                  </a:tcPr>
                </a:tc>
                <a:tc>
                  <a:txBody>
                    <a:bodyPr/>
                    <a:lstStyle/>
                    <a:p>
                      <a:pPr marL="0" marR="0" lvl="0" indent="0" algn="ctr" rtl="0">
                        <a:spcBef>
                          <a:spcPts val="0"/>
                        </a:spcBef>
                        <a:spcAft>
                          <a:spcPts val="0"/>
                        </a:spcAft>
                        <a:buNone/>
                      </a:pPr>
                      <a:r>
                        <a:rPr lang="en-US" sz="1800" dirty="0">
                          <a:solidFill>
                            <a:schemeClr val="tx1"/>
                          </a:solidFill>
                        </a:rPr>
                        <a:t>Directory</a:t>
                      </a:r>
                      <a:endParaRPr dirty="0">
                        <a:solidFill>
                          <a:schemeClr val="tx1"/>
                        </a:solidFill>
                      </a:endParaRPr>
                    </a:p>
                  </a:txBody>
                  <a:tcPr marL="91450" marR="91450" marT="45725" marB="45725">
                    <a:solidFill>
                      <a:srgbClr val="00B0F0"/>
                    </a:solidFill>
                  </a:tcPr>
                </a:tc>
                <a:tc>
                  <a:txBody>
                    <a:bodyPr/>
                    <a:lstStyle/>
                    <a:p>
                      <a:pPr marL="0" marR="0" lvl="0" indent="0" algn="ctr" rtl="0">
                        <a:spcBef>
                          <a:spcPts val="0"/>
                        </a:spcBef>
                        <a:spcAft>
                          <a:spcPts val="0"/>
                        </a:spcAft>
                        <a:buNone/>
                      </a:pPr>
                      <a:r>
                        <a:rPr lang="en-US" sz="1400" dirty="0">
                          <a:solidFill>
                            <a:schemeClr val="lt1"/>
                          </a:solidFill>
                        </a:rPr>
                        <a:t>Created</a:t>
                      </a:r>
                      <a:endParaRPr dirty="0"/>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Last Modified</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Owner</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Read/Write</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Begin Address</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Length</a:t>
                      </a:r>
                      <a:endParaRPr/>
                    </a:p>
                  </a:txBody>
                  <a:tcPr marL="91450" marR="91450" marT="45725" marB="45725">
                    <a:solidFill>
                      <a:srgbClr val="E3596D"/>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solidFill>
                            <a:schemeClr val="lt1"/>
                          </a:solidFill>
                        </a:rPr>
                        <a:t>Todo.txt</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dirty="0">
                          <a:solidFill>
                            <a:schemeClr val="tx1"/>
                          </a:solidFill>
                        </a:rPr>
                        <a:t>No</a:t>
                      </a:r>
                      <a:endParaRPr dirty="0">
                        <a:solidFill>
                          <a:schemeClr val="tx1"/>
                        </a:solidFill>
                      </a:endParaRPr>
                    </a:p>
                  </a:txBody>
                  <a:tcPr marL="91450" marR="91450" marT="45725" marB="45725">
                    <a:solidFill>
                      <a:srgbClr val="00B0F0"/>
                    </a:solidFill>
                  </a:tcPr>
                </a:tc>
                <a:tc>
                  <a:txBody>
                    <a:bodyPr/>
                    <a:lstStyle/>
                    <a:p>
                      <a:pPr marL="0" marR="0" lvl="0" indent="0" algn="ctr" rtl="0">
                        <a:spcBef>
                          <a:spcPts val="0"/>
                        </a:spcBef>
                        <a:spcAft>
                          <a:spcPts val="0"/>
                        </a:spcAft>
                        <a:buNone/>
                      </a:pPr>
                      <a:r>
                        <a:rPr lang="en-US" sz="1400" dirty="0">
                          <a:solidFill>
                            <a:schemeClr val="lt1"/>
                          </a:solidFill>
                        </a:rPr>
                        <a:t>11:15 2/2/2017</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10:14 9/26/2019</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Aref</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10</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8</a:t>
                      </a:r>
                      <a:endParaRPr dirty="0"/>
                    </a:p>
                  </a:txBody>
                  <a:tcPr marL="91450" marR="91450" marT="45725" marB="45725">
                    <a:solidFill>
                      <a:schemeClr val="accen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dirty="0">
                          <a:solidFill>
                            <a:schemeClr val="bg1"/>
                          </a:solidFill>
                        </a:rPr>
                        <a:t>Practice exams</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tx1"/>
                          </a:solidFill>
                        </a:rPr>
                        <a:t>YES</a:t>
                      </a:r>
                      <a:endParaRPr sz="1400" dirty="0">
                        <a:solidFill>
                          <a:schemeClr val="tx1"/>
                        </a:solidFill>
                      </a:endParaRPr>
                    </a:p>
                  </a:txBody>
                  <a:tcPr marL="91450" marR="91450" marT="45725" marB="45725">
                    <a:solidFill>
                      <a:srgbClr val="00B0F0"/>
                    </a:solidFill>
                  </a:tcPr>
                </a:tc>
                <a:tc>
                  <a:txBody>
                    <a:bodyPr/>
                    <a:lstStyle/>
                    <a:p>
                      <a:pPr marL="0" marR="0" lvl="0" indent="0" algn="ctr" rtl="0">
                        <a:spcBef>
                          <a:spcPts val="0"/>
                        </a:spcBef>
                        <a:spcAft>
                          <a:spcPts val="0"/>
                        </a:spcAft>
                        <a:buNone/>
                      </a:pPr>
                      <a:r>
                        <a:rPr lang="en-US" sz="1400" dirty="0">
                          <a:solidFill>
                            <a:schemeClr val="bg1"/>
                          </a:solidFill>
                        </a:rPr>
                        <a:t>3:30</a:t>
                      </a:r>
                    </a:p>
                    <a:p>
                      <a:pPr marL="0" marR="0" lvl="0" indent="0" algn="ctr" rtl="0">
                        <a:spcBef>
                          <a:spcPts val="0"/>
                        </a:spcBef>
                        <a:spcAft>
                          <a:spcPts val="0"/>
                        </a:spcAft>
                        <a:buNone/>
                      </a:pPr>
                      <a:r>
                        <a:rPr lang="en-US" sz="1400" dirty="0">
                          <a:solidFill>
                            <a:schemeClr val="bg1"/>
                          </a:solidFill>
                        </a:rPr>
                        <a:t>10/10/2022</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bg1"/>
                          </a:solidFill>
                        </a:rPr>
                        <a:t>12:43</a:t>
                      </a:r>
                    </a:p>
                    <a:p>
                      <a:pPr marL="0" marR="0" lvl="0" indent="0" algn="ctr" rtl="0">
                        <a:spcBef>
                          <a:spcPts val="0"/>
                        </a:spcBef>
                        <a:spcAft>
                          <a:spcPts val="0"/>
                        </a:spcAft>
                        <a:buNone/>
                      </a:pPr>
                      <a:r>
                        <a:rPr lang="en-US" sz="1400" dirty="0">
                          <a:solidFill>
                            <a:schemeClr val="bg1"/>
                          </a:solidFill>
                        </a:rPr>
                        <a:t>11/07/2023</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bg1"/>
                          </a:solidFill>
                        </a:rPr>
                        <a:t>Youmna</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bg1"/>
                          </a:solidFill>
                        </a:rPr>
                        <a:t>r/w</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bg1"/>
                          </a:solidFill>
                        </a:rPr>
                        <a:t>64</a:t>
                      </a:r>
                      <a:endParaRPr sz="1400" dirty="0">
                        <a:solidFill>
                          <a:schemeClr val="bg1"/>
                        </a:solidFill>
                      </a:endParaRPr>
                    </a:p>
                  </a:txBody>
                  <a:tcPr marL="91450" marR="91450" marT="45725" marB="45725">
                    <a:solidFill>
                      <a:schemeClr val="accent2"/>
                    </a:solidFill>
                  </a:tcPr>
                </a:tc>
                <a:tc>
                  <a:txBody>
                    <a:bodyPr/>
                    <a:lstStyle/>
                    <a:p>
                      <a:pPr marL="0" marR="0" lvl="0" indent="0" algn="ctr" rtl="0">
                        <a:spcBef>
                          <a:spcPts val="0"/>
                        </a:spcBef>
                        <a:spcAft>
                          <a:spcPts val="0"/>
                        </a:spcAft>
                        <a:buNone/>
                      </a:pPr>
                      <a:endParaRPr dirty="0"/>
                    </a:p>
                  </a:txBody>
                  <a:tcPr marL="91450" marR="91450" marT="45725" marB="45725">
                    <a:solidFill>
                      <a:schemeClr val="accent2"/>
                    </a:solidFill>
                  </a:tcPr>
                </a:tc>
                <a:extLst>
                  <a:ext uri="{0D108BD9-81ED-4DB2-BD59-A6C34878D82A}">
                    <a16:rowId xmlns:a16="http://schemas.microsoft.com/office/drawing/2014/main" val="4150397826"/>
                  </a:ext>
                </a:extLst>
              </a:tr>
              <a:tr h="370850">
                <a:tc>
                  <a:txBody>
                    <a:bodyPr/>
                    <a:lstStyle/>
                    <a:p>
                      <a:pPr marL="0" marR="0" lvl="0" indent="0" algn="ctr" rtl="0">
                        <a:spcBef>
                          <a:spcPts val="0"/>
                        </a:spcBef>
                        <a:spcAft>
                          <a:spcPts val="0"/>
                        </a:spcAft>
                        <a:buNone/>
                      </a:pPr>
                      <a:r>
                        <a:rPr lang="en-US" sz="1400" dirty="0">
                          <a:solidFill>
                            <a:schemeClr val="lt1"/>
                          </a:solidFill>
                        </a:rPr>
                        <a:t>OS.exe</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dirty="0">
                          <a:solidFill>
                            <a:schemeClr val="tx1"/>
                          </a:solidFill>
                        </a:rPr>
                        <a:t>No</a:t>
                      </a:r>
                      <a:endParaRPr dirty="0">
                        <a:solidFill>
                          <a:schemeClr val="tx1"/>
                        </a:solidFill>
                      </a:endParaRPr>
                    </a:p>
                  </a:txBody>
                  <a:tcPr marL="91450" marR="91450" marT="45725" marB="45725">
                    <a:solidFill>
                      <a:srgbClr val="00B0F0"/>
                    </a:solidFill>
                  </a:tcPr>
                </a:tc>
                <a:tc>
                  <a:txBody>
                    <a:bodyPr/>
                    <a:lstStyle/>
                    <a:p>
                      <a:pPr marL="0" marR="0" lvl="0" indent="0" algn="ctr" rtl="0">
                        <a:spcBef>
                          <a:spcPts val="0"/>
                        </a:spcBef>
                        <a:spcAft>
                          <a:spcPts val="0"/>
                        </a:spcAft>
                        <a:buNone/>
                      </a:pPr>
                      <a:r>
                        <a:rPr lang="en-US" sz="1400" dirty="0">
                          <a:solidFill>
                            <a:schemeClr val="lt1"/>
                          </a:solidFill>
                        </a:rPr>
                        <a:t>14:15 12/1/2015</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14:15 12/1/2015</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admin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18</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30</a:t>
                      </a:r>
                      <a:endParaRPr/>
                    </a:p>
                  </a:txBody>
                  <a:tcPr marL="91450" marR="91450" marT="45725" marB="45725">
                    <a:solidFill>
                      <a:schemeClr val="accen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a:solidFill>
                            <a:schemeClr val="lt1"/>
                          </a:solidFill>
                        </a:rPr>
                        <a:t>exam.docx</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dirty="0">
                          <a:solidFill>
                            <a:schemeClr val="tx1"/>
                          </a:solidFill>
                        </a:rPr>
                        <a:t>No</a:t>
                      </a:r>
                      <a:endParaRPr dirty="0">
                        <a:solidFill>
                          <a:schemeClr val="tx1"/>
                        </a:solidFill>
                      </a:endParaRPr>
                    </a:p>
                  </a:txBody>
                  <a:tcPr marL="91450" marR="91450" marT="45725" marB="45725">
                    <a:solidFill>
                      <a:srgbClr val="00B0F0"/>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22:14 9/20/2019</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10:30 9/26/2019</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Gabriel</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38</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12</a:t>
                      </a:r>
                      <a:endParaRPr/>
                    </a:p>
                  </a:txBody>
                  <a:tcPr marL="91450" marR="91450" marT="45725" marB="45725">
                    <a:solidFill>
                      <a:schemeClr val="accent2"/>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400">
                          <a:solidFill>
                            <a:schemeClr val="lt1"/>
                          </a:solidFill>
                        </a:rPr>
                        <a:t>code.c</a:t>
                      </a:r>
                      <a:endParaRPr sz="1400">
                        <a:solidFill>
                          <a:schemeClr val="lt1"/>
                        </a:solidFill>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dirty="0">
                          <a:solidFill>
                            <a:schemeClr val="tx1"/>
                          </a:solidFill>
                        </a:rPr>
                        <a:t>No</a:t>
                      </a:r>
                      <a:endParaRPr dirty="0">
                        <a:solidFill>
                          <a:schemeClr val="tx1"/>
                        </a:solidFill>
                      </a:endParaRPr>
                    </a:p>
                  </a:txBody>
                  <a:tcPr marL="91450" marR="91450" marT="45725" marB="45725">
                    <a:solidFill>
                      <a:srgbClr val="00B0F0"/>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10:14 8/26/2019</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dirty="0">
                          <a:solidFill>
                            <a:schemeClr val="lt1"/>
                          </a:solidFill>
                        </a:rPr>
                        <a:t>14:14 9/14/2019</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Youmna</a:t>
                      </a:r>
                      <a:endParaRPr dirty="0"/>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50</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dirty="0">
                          <a:solidFill>
                            <a:schemeClr val="lt1"/>
                          </a:solidFill>
                        </a:rPr>
                        <a:t>5</a:t>
                      </a:r>
                      <a:endParaRPr dirty="0"/>
                    </a:p>
                  </a:txBody>
                  <a:tcPr marL="91450" marR="91450" marT="45725" marB="45725">
                    <a:solidFill>
                      <a:schemeClr val="accent2"/>
                    </a:solidFill>
                  </a:tcPr>
                </a:tc>
                <a:extLst>
                  <a:ext uri="{0D108BD9-81ED-4DB2-BD59-A6C34878D82A}">
                    <a16:rowId xmlns:a16="http://schemas.microsoft.com/office/drawing/2014/main" val="10005"/>
                  </a:ext>
                </a:extLst>
              </a:tr>
            </a:tbl>
          </a:graphicData>
        </a:graphic>
      </p:graphicFrame>
      <p:sp>
        <p:nvSpPr>
          <p:cNvPr id="218" name="Google Shape;218;p12"/>
          <p:cNvSpPr txBox="1">
            <a:spLocks noGrp="1"/>
          </p:cNvSpPr>
          <p:nvPr>
            <p:ph type="body" idx="1"/>
          </p:nvPr>
        </p:nvSpPr>
        <p:spPr>
          <a:xfrm>
            <a:off x="466302" y="1875419"/>
            <a:ext cx="7242437"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t>Let’s make things more complicated and add directories within directories.</a:t>
            </a:r>
          </a:p>
          <a:p>
            <a:pPr marL="228600" lvl="0" indent="-228600" algn="l" rtl="0">
              <a:lnSpc>
                <a:spcPct val="90000"/>
              </a:lnSpc>
              <a:spcBef>
                <a:spcPts val="0"/>
              </a:spcBef>
              <a:spcAft>
                <a:spcPts val="0"/>
              </a:spcAft>
              <a:buClr>
                <a:srgbClr val="7F7F7F"/>
              </a:buClr>
              <a:buSzPts val="2400"/>
              <a:buChar char="•"/>
            </a:pPr>
            <a:r>
              <a:rPr lang="en-US" sz="2400" dirty="0"/>
              <a:t>How should the directory file handle this?</a:t>
            </a:r>
            <a:endParaRPr sz="2400" dirty="0"/>
          </a:p>
        </p:txBody>
      </p:sp>
    </p:spTree>
    <p:extLst>
      <p:ext uri="{BB962C8B-B14F-4D97-AF65-F5344CB8AC3E}">
        <p14:creationId xmlns:p14="http://schemas.microsoft.com/office/powerpoint/2010/main" val="283445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E1E1-53D7-D4B5-7646-DC594A77B4F3}"/>
              </a:ext>
            </a:extLst>
          </p:cNvPr>
          <p:cNvSpPr>
            <a:spLocks noGrp="1"/>
          </p:cNvSpPr>
          <p:nvPr>
            <p:ph type="title"/>
          </p:nvPr>
        </p:nvSpPr>
        <p:spPr/>
        <p:txBody>
          <a:bodyPr/>
          <a:lstStyle/>
          <a:p>
            <a:r>
              <a:rPr lang="en-US" dirty="0"/>
              <a:t>Activity: Manipulate files using </a:t>
            </a:r>
            <a:r>
              <a:rPr lang="en-US" i="1" dirty="0" err="1"/>
              <a:t>cmd</a:t>
            </a:r>
            <a:endParaRPr lang="fr-CA" dirty="0"/>
          </a:p>
        </p:txBody>
      </p:sp>
      <p:sp>
        <p:nvSpPr>
          <p:cNvPr id="3" name="Text Placeholder 2">
            <a:extLst>
              <a:ext uri="{FF2B5EF4-FFF2-40B4-BE49-F238E27FC236}">
                <a16:creationId xmlns:a16="http://schemas.microsoft.com/office/drawing/2014/main" id="{1279570E-7359-1708-9127-9EB95A5377EF}"/>
              </a:ext>
            </a:extLst>
          </p:cNvPr>
          <p:cNvSpPr>
            <a:spLocks noGrp="1"/>
          </p:cNvSpPr>
          <p:nvPr>
            <p:ph type="body" idx="1"/>
          </p:nvPr>
        </p:nvSpPr>
        <p:spPr>
          <a:xfrm>
            <a:off x="457200" y="1840865"/>
            <a:ext cx="6629400" cy="4351338"/>
          </a:xfrm>
        </p:spPr>
        <p:txBody>
          <a:bodyPr/>
          <a:lstStyle/>
          <a:p>
            <a:pPr marL="38100" indent="0">
              <a:buNone/>
            </a:pPr>
            <a:r>
              <a:rPr lang="en-US" dirty="0"/>
              <a:t>1. Open command prompt (</a:t>
            </a:r>
            <a:r>
              <a:rPr lang="en-US" dirty="0" err="1"/>
              <a:t>cmd</a:t>
            </a:r>
            <a:r>
              <a:rPr lang="en-US" dirty="0"/>
              <a:t>) </a:t>
            </a:r>
          </a:p>
          <a:p>
            <a:pPr marL="38100" indent="0">
              <a:buNone/>
            </a:pPr>
            <a:r>
              <a:rPr lang="en-US" dirty="0"/>
              <a:t>2. Navigate to the desktop </a:t>
            </a:r>
          </a:p>
          <a:p>
            <a:pPr marL="38100" indent="0">
              <a:buNone/>
            </a:pPr>
            <a:r>
              <a:rPr lang="en-US" dirty="0"/>
              <a:t>3. Create a directory called meals</a:t>
            </a:r>
          </a:p>
          <a:p>
            <a:pPr marL="38100" indent="0">
              <a:buNone/>
            </a:pPr>
            <a:r>
              <a:rPr lang="en-US" dirty="0"/>
              <a:t>4. Create a file called breakfast</a:t>
            </a:r>
          </a:p>
          <a:p>
            <a:pPr marL="38100" indent="0">
              <a:buNone/>
            </a:pPr>
            <a:r>
              <a:rPr lang="en-US" dirty="0"/>
              <a:t>5. Write the line coffee inside the file</a:t>
            </a:r>
          </a:p>
          <a:p>
            <a:pPr marL="38100" indent="0">
              <a:buNone/>
            </a:pPr>
            <a:r>
              <a:rPr lang="en-US" dirty="0"/>
              <a:t>6. Write the line toasts </a:t>
            </a:r>
          </a:p>
          <a:p>
            <a:pPr marL="38100" indent="0">
              <a:buNone/>
            </a:pPr>
            <a:r>
              <a:rPr lang="en-US" dirty="0"/>
              <a:t>7. Open the file</a:t>
            </a:r>
            <a:endParaRPr lang="fr-CA" dirty="0"/>
          </a:p>
        </p:txBody>
      </p:sp>
      <p:sp>
        <p:nvSpPr>
          <p:cNvPr id="9" name="TextBox 8">
            <a:extLst>
              <a:ext uri="{FF2B5EF4-FFF2-40B4-BE49-F238E27FC236}">
                <a16:creationId xmlns:a16="http://schemas.microsoft.com/office/drawing/2014/main" id="{501A20C3-6F96-9C79-1735-8CD956A06BFC}"/>
              </a:ext>
            </a:extLst>
          </p:cNvPr>
          <p:cNvSpPr txBox="1"/>
          <p:nvPr/>
        </p:nvSpPr>
        <p:spPr>
          <a:xfrm>
            <a:off x="6263640" y="2465308"/>
            <a:ext cx="7117080" cy="2862322"/>
          </a:xfrm>
          <a:prstGeom prst="rect">
            <a:avLst/>
          </a:prstGeom>
          <a:noFill/>
        </p:spPr>
        <p:txBody>
          <a:bodyPr wrap="square">
            <a:spAutoFit/>
          </a:bodyPr>
          <a:lstStyle/>
          <a:p>
            <a:r>
              <a:rPr lang="fr-CA" sz="3000" b="0" i="0" dirty="0">
                <a:solidFill>
                  <a:srgbClr val="545454"/>
                </a:solidFill>
                <a:effectLst/>
                <a:latin typeface="Courier New" panose="02070309020205020404" pitchFamily="49" charset="0"/>
              </a:rPr>
              <a:t>cd desktop</a:t>
            </a:r>
            <a:endParaRPr lang="fr-CA" sz="3000" dirty="0">
              <a:solidFill>
                <a:srgbClr val="545454"/>
              </a:solidFill>
              <a:latin typeface="Courier New" panose="02070309020205020404" pitchFamily="49" charset="0"/>
            </a:endParaRPr>
          </a:p>
          <a:p>
            <a:r>
              <a:rPr lang="fr-CA" sz="3000" dirty="0" err="1">
                <a:solidFill>
                  <a:srgbClr val="545454"/>
                </a:solidFill>
                <a:latin typeface="Courier New" panose="02070309020205020404" pitchFamily="49" charset="0"/>
              </a:rPr>
              <a:t>mkdir</a:t>
            </a:r>
            <a:r>
              <a:rPr lang="fr-CA" sz="3000" dirty="0">
                <a:solidFill>
                  <a:srgbClr val="545454"/>
                </a:solidFill>
                <a:latin typeface="Courier New" panose="02070309020205020404" pitchFamily="49" charset="0"/>
              </a:rPr>
              <a:t> </a:t>
            </a:r>
            <a:r>
              <a:rPr lang="fr-CA" sz="3000" dirty="0" err="1">
                <a:solidFill>
                  <a:srgbClr val="545454"/>
                </a:solidFill>
                <a:latin typeface="Courier New" panose="02070309020205020404" pitchFamily="49" charset="0"/>
              </a:rPr>
              <a:t>meals</a:t>
            </a:r>
            <a:r>
              <a:rPr lang="fr-CA" sz="3000" dirty="0">
                <a:solidFill>
                  <a:srgbClr val="545454"/>
                </a:solidFill>
                <a:latin typeface="Courier New" panose="02070309020205020404" pitchFamily="49" charset="0"/>
              </a:rPr>
              <a:t> </a:t>
            </a:r>
          </a:p>
          <a:p>
            <a:r>
              <a:rPr lang="fr-CA" sz="3000" dirty="0">
                <a:solidFill>
                  <a:srgbClr val="545454"/>
                </a:solidFill>
                <a:latin typeface="Courier New" panose="02070309020205020404" pitchFamily="49" charset="0"/>
              </a:rPr>
              <a:t>Type nul &gt; meals.txt </a:t>
            </a:r>
            <a:r>
              <a:rPr lang="fr-CA" sz="3000" dirty="0" err="1">
                <a:solidFill>
                  <a:srgbClr val="545454"/>
                </a:solidFill>
                <a:latin typeface="Courier New" panose="02070309020205020404" pitchFamily="49" charset="0"/>
              </a:rPr>
              <a:t>echo</a:t>
            </a:r>
            <a:r>
              <a:rPr lang="fr-CA" sz="3000" dirty="0">
                <a:solidFill>
                  <a:srgbClr val="545454"/>
                </a:solidFill>
                <a:latin typeface="Courier New" panose="02070309020205020404" pitchFamily="49" charset="0"/>
              </a:rPr>
              <a:t> coffee &gt; breakfast.txt</a:t>
            </a:r>
          </a:p>
          <a:p>
            <a:r>
              <a:rPr lang="fr-CA" sz="3000" dirty="0">
                <a:solidFill>
                  <a:srgbClr val="545454"/>
                </a:solidFill>
                <a:latin typeface="Courier New" panose="02070309020205020404" pitchFamily="49" charset="0"/>
              </a:rPr>
              <a:t>…</a:t>
            </a:r>
          </a:p>
          <a:p>
            <a:endParaRPr lang="fr-CA" sz="3000" dirty="0"/>
          </a:p>
        </p:txBody>
      </p:sp>
    </p:spTree>
    <p:extLst>
      <p:ext uri="{BB962C8B-B14F-4D97-AF65-F5344CB8AC3E}">
        <p14:creationId xmlns:p14="http://schemas.microsoft.com/office/powerpoint/2010/main" val="124927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C49-1427-B71C-AC1C-E4D94F97903C}"/>
              </a:ext>
            </a:extLst>
          </p:cNvPr>
          <p:cNvSpPr>
            <a:spLocks noGrp="1"/>
          </p:cNvSpPr>
          <p:nvPr>
            <p:ph type="title"/>
          </p:nvPr>
        </p:nvSpPr>
        <p:spPr/>
        <p:txBody>
          <a:bodyPr/>
          <a:lstStyle/>
          <a:p>
            <a:r>
              <a:rPr lang="en-US" dirty="0"/>
              <a:t>Activity: How to view raw data in hexadecimal?</a:t>
            </a:r>
            <a:endParaRPr lang="fr-CA" dirty="0"/>
          </a:p>
        </p:txBody>
      </p:sp>
      <p:sp>
        <p:nvSpPr>
          <p:cNvPr id="3" name="Text Placeholder 2">
            <a:extLst>
              <a:ext uri="{FF2B5EF4-FFF2-40B4-BE49-F238E27FC236}">
                <a16:creationId xmlns:a16="http://schemas.microsoft.com/office/drawing/2014/main" id="{6C837608-663A-B586-CD4F-A9C861E739B1}"/>
              </a:ext>
            </a:extLst>
          </p:cNvPr>
          <p:cNvSpPr>
            <a:spLocks noGrp="1"/>
          </p:cNvSpPr>
          <p:nvPr>
            <p:ph type="body" idx="1"/>
          </p:nvPr>
        </p:nvSpPr>
        <p:spPr/>
        <p:txBody>
          <a:bodyPr/>
          <a:lstStyle/>
          <a:p>
            <a:pPr marL="520700" lvl="1" indent="0">
              <a:buNone/>
            </a:pPr>
            <a:r>
              <a:rPr lang="en-US" dirty="0" err="1"/>
              <a:t>Powershell</a:t>
            </a:r>
            <a:r>
              <a:rPr lang="en-US" dirty="0"/>
              <a:t>: </a:t>
            </a:r>
            <a:r>
              <a:rPr lang="fr-CA" b="0" i="0" dirty="0">
                <a:solidFill>
                  <a:srgbClr val="000000"/>
                </a:solidFill>
                <a:effectLst/>
                <a:latin typeface="Consolas" panose="020B0609020204030204" pitchFamily="49" charset="0"/>
              </a:rPr>
              <a:t>format-</a:t>
            </a:r>
            <a:r>
              <a:rPr lang="fr-CA" b="0" i="0" dirty="0" err="1">
                <a:solidFill>
                  <a:srgbClr val="000000"/>
                </a:solidFill>
                <a:effectLst/>
                <a:latin typeface="Consolas" panose="020B0609020204030204" pitchFamily="49" charset="0"/>
              </a:rPr>
              <a:t>hex</a:t>
            </a:r>
            <a:r>
              <a:rPr lang="fr-CA" b="0" i="0" dirty="0">
                <a:solidFill>
                  <a:srgbClr val="000000"/>
                </a:solidFill>
                <a:effectLst/>
                <a:latin typeface="Consolas" panose="020B0609020204030204" pitchFamily="49" charset="0"/>
              </a:rPr>
              <a:t> file.exe </a:t>
            </a:r>
            <a:endParaRPr lang="fr-CA" dirty="0"/>
          </a:p>
        </p:txBody>
      </p:sp>
    </p:spTree>
    <p:extLst>
      <p:ext uri="{BB962C8B-B14F-4D97-AF65-F5344CB8AC3E}">
        <p14:creationId xmlns:p14="http://schemas.microsoft.com/office/powerpoint/2010/main" val="1737071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Main Issue with the Simple File System </a:t>
            </a:r>
            <a:endParaRPr/>
          </a:p>
        </p:txBody>
      </p:sp>
      <p:sp>
        <p:nvSpPr>
          <p:cNvPr id="224" name="Google Shape;224;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Stacking files together, back-to-back, is not a proper solution for storing data.</a:t>
            </a:r>
            <a:endParaRPr dirty="0"/>
          </a:p>
          <a:p>
            <a:pPr marL="685800" lvl="1" indent="-228600" algn="l" rtl="0">
              <a:lnSpc>
                <a:spcPct val="90000"/>
              </a:lnSpc>
              <a:spcBef>
                <a:spcPts val="780"/>
              </a:spcBef>
              <a:spcAft>
                <a:spcPts val="0"/>
              </a:spcAft>
              <a:buClr>
                <a:srgbClr val="7F7F7F"/>
              </a:buClr>
              <a:buSzPts val="2600"/>
              <a:buChar char="•"/>
            </a:pPr>
            <a:r>
              <a:rPr lang="en-US" dirty="0"/>
              <a:t>Files will grow in size (more data added to them).</a:t>
            </a:r>
            <a:endParaRPr dirty="0"/>
          </a:p>
          <a:p>
            <a:pPr marL="685800" lvl="1" indent="-228600" algn="l" rtl="0">
              <a:lnSpc>
                <a:spcPct val="90000"/>
              </a:lnSpc>
              <a:spcBef>
                <a:spcPts val="780"/>
              </a:spcBef>
              <a:spcAft>
                <a:spcPts val="0"/>
              </a:spcAft>
              <a:buClr>
                <a:srgbClr val="7F7F7F"/>
              </a:buClr>
              <a:buSzPts val="2600"/>
              <a:buChar char="•"/>
            </a:pPr>
            <a:r>
              <a:rPr lang="en-US" dirty="0"/>
              <a:t>Growing files will overwrite other files’ data.</a:t>
            </a:r>
            <a:endParaRPr dirty="0"/>
          </a:p>
          <a:p>
            <a:pPr marL="685800" lvl="1" indent="-228600" algn="l" rtl="0">
              <a:lnSpc>
                <a:spcPct val="90000"/>
              </a:lnSpc>
              <a:spcBef>
                <a:spcPts val="780"/>
              </a:spcBef>
              <a:spcAft>
                <a:spcPts val="0"/>
              </a:spcAft>
              <a:buClr>
                <a:srgbClr val="7F7F7F"/>
              </a:buClr>
              <a:buSzPts val="2600"/>
              <a:buChar char="•"/>
            </a:pPr>
            <a:r>
              <a:rPr lang="en-US" dirty="0"/>
              <a:t>Example: If data was added to “todo.txt”, there is no room to do it without overwriting part of “OS.exe”. </a:t>
            </a:r>
            <a:endParaRPr dirty="0"/>
          </a:p>
          <a:p>
            <a:pPr marL="228600" lvl="0" indent="-38100" algn="l" rtl="0">
              <a:lnSpc>
                <a:spcPct val="90000"/>
              </a:lnSpc>
              <a:spcBef>
                <a:spcPts val="900"/>
              </a:spcBef>
              <a:spcAft>
                <a:spcPts val="0"/>
              </a:spcAft>
              <a:buClr>
                <a:srgbClr val="7F7F7F"/>
              </a:buClr>
              <a:buSzPts val="3000"/>
              <a:buNone/>
            </a:pPr>
            <a:endParaRPr dirty="0"/>
          </a:p>
        </p:txBody>
      </p:sp>
      <p:graphicFrame>
        <p:nvGraphicFramePr>
          <p:cNvPr id="225" name="Google Shape;225;p13"/>
          <p:cNvGraphicFramePr/>
          <p:nvPr/>
        </p:nvGraphicFramePr>
        <p:xfrm>
          <a:off x="5052319" y="4593422"/>
          <a:ext cx="354110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a:p>
                  </a:txBody>
                  <a:tcPr marL="91450" marR="91450" marT="45725" marB="45725">
                    <a:solidFill>
                      <a:srgbClr val="498DF1"/>
                    </a:solidFill>
                  </a:tcPr>
                </a:tc>
                <a:tc>
                  <a:txBody>
                    <a:bodyPr/>
                    <a:lstStyle/>
                    <a:p>
                      <a:pPr marL="0" marR="0" lvl="0" indent="0" algn="l" rtl="0">
                        <a:spcBef>
                          <a:spcPts val="0"/>
                        </a:spcBef>
                        <a:spcAft>
                          <a:spcPts val="0"/>
                        </a:spcAft>
                        <a:buNone/>
                      </a:pPr>
                      <a:endParaRPr sz="1800" b="1">
                        <a:solidFill>
                          <a:srgbClr val="9FC3E3"/>
                        </a:solidFill>
                        <a:latin typeface="Quattrocento Sans"/>
                        <a:ea typeface="Quattrocento Sans"/>
                        <a:cs typeface="Quattrocento Sans"/>
                        <a:sym typeface="Quattrocento Sans"/>
                      </a:endParaRPr>
                    </a:p>
                  </a:txBody>
                  <a:tcPr marL="91450" marR="91450" marT="45725" marB="45725">
                    <a:solidFill>
                      <a:schemeClr val="accent2"/>
                    </a:solidFill>
                  </a:tcPr>
                </a:tc>
                <a:tc>
                  <a:txBody>
                    <a:bodyPr/>
                    <a:lstStyle/>
                    <a:p>
                      <a:pPr marL="0" marR="0" lvl="0" indent="0" algn="l" rtl="0">
                        <a:spcBef>
                          <a:spcPts val="0"/>
                        </a:spcBef>
                        <a:spcAft>
                          <a:spcPts val="0"/>
                        </a:spcAft>
                        <a:buNone/>
                      </a:pPr>
                      <a:endParaRPr sz="1800"/>
                    </a:p>
                  </a:txBody>
                  <a:tcPr marL="91450" marR="91450" marT="45725" marB="45725">
                    <a:solidFill>
                      <a:schemeClr val="accent2"/>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tc>
                  <a:txBody>
                    <a:bodyPr/>
                    <a:lstStyle/>
                    <a:p>
                      <a:pPr marL="0" marR="0" lvl="0" indent="0" algn="l" rtl="0">
                        <a:spcBef>
                          <a:spcPts val="0"/>
                        </a:spcBef>
                        <a:spcAft>
                          <a:spcPts val="0"/>
                        </a:spcAft>
                        <a:buNone/>
                      </a:pPr>
                      <a:endParaRPr sz="1800"/>
                    </a:p>
                  </a:txBody>
                  <a:tcPr marL="91450" marR="91450" marT="45725" marB="45725">
                    <a:solidFill>
                      <a:srgbClr val="5963B8"/>
                    </a:solidFill>
                  </a:tcPr>
                </a:tc>
                <a:extLst>
                  <a:ext uri="{0D108BD9-81ED-4DB2-BD59-A6C34878D82A}">
                    <a16:rowId xmlns:a16="http://schemas.microsoft.com/office/drawing/2014/main" val="10000"/>
                  </a:ext>
                </a:extLst>
              </a:tr>
            </a:tbl>
          </a:graphicData>
        </a:graphic>
      </p:graphicFrame>
      <p:graphicFrame>
        <p:nvGraphicFramePr>
          <p:cNvPr id="226" name="Google Shape;226;p13"/>
          <p:cNvGraphicFramePr/>
          <p:nvPr/>
        </p:nvGraphicFramePr>
        <p:xfrm>
          <a:off x="5052319" y="4912192"/>
          <a:ext cx="3540750" cy="3708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a:t>Todo.txt</a:t>
                      </a:r>
                      <a:endParaRPr/>
                    </a:p>
                  </a:txBody>
                  <a:tcPr marL="91450" marR="91450" marT="45725" marB="45725">
                    <a:solidFill>
                      <a:srgbClr val="498DF1"/>
                    </a:solidFill>
                  </a:tcPr>
                </a:tc>
                <a:tc>
                  <a:txBody>
                    <a:bodyPr/>
                    <a:lstStyle/>
                    <a:p>
                      <a:pPr marL="0" marR="0" lvl="0" indent="0" algn="ctr" rtl="0">
                        <a:spcBef>
                          <a:spcPts val="0"/>
                        </a:spcBef>
                        <a:spcAft>
                          <a:spcPts val="0"/>
                        </a:spcAft>
                        <a:buNone/>
                      </a:pPr>
                      <a:r>
                        <a:rPr lang="en-US" sz="1800"/>
                        <a:t>OS.exe</a:t>
                      </a:r>
                      <a:endParaRPr/>
                    </a:p>
                  </a:txBody>
                  <a:tcPr marL="91450" marR="91450" marT="45725" marB="45725">
                    <a:solidFill>
                      <a:srgbClr val="5963B8"/>
                    </a:solidFill>
                  </a:tcPr>
                </a:tc>
                <a:extLst>
                  <a:ext uri="{0D108BD9-81ED-4DB2-BD59-A6C34878D82A}">
                    <a16:rowId xmlns:a16="http://schemas.microsoft.com/office/drawing/2014/main" val="10000"/>
                  </a:ext>
                </a:extLst>
              </a:tr>
            </a:tbl>
          </a:graphicData>
        </a:graphic>
      </p:graphicFrame>
      <p:graphicFrame>
        <p:nvGraphicFramePr>
          <p:cNvPr id="227" name="Google Shape;227;p13"/>
          <p:cNvGraphicFramePr/>
          <p:nvPr/>
        </p:nvGraphicFramePr>
        <p:xfrm>
          <a:off x="3580389" y="4593422"/>
          <a:ext cx="1458100" cy="3708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tc>
                  <a:txBody>
                    <a:bodyPr/>
                    <a:lstStyle/>
                    <a:p>
                      <a:pPr marL="0" marR="0" lvl="0" indent="0" algn="l" rtl="0">
                        <a:spcBef>
                          <a:spcPts val="0"/>
                        </a:spcBef>
                        <a:spcAft>
                          <a:spcPts val="0"/>
                        </a:spcAft>
                        <a:buNone/>
                      </a:pPr>
                      <a:endParaRPr sz="1800"/>
                    </a:p>
                  </a:txBody>
                  <a:tcPr marL="91450" marR="91450" marT="45725" marB="45725">
                    <a:solidFill>
                      <a:srgbClr val="E3596D"/>
                    </a:solidFill>
                  </a:tcPr>
                </a:tc>
                <a:extLst>
                  <a:ext uri="{0D108BD9-81ED-4DB2-BD59-A6C34878D82A}">
                    <a16:rowId xmlns:a16="http://schemas.microsoft.com/office/drawing/2014/main" val="10000"/>
                  </a:ext>
                </a:extLst>
              </a:tr>
            </a:tbl>
          </a:graphicData>
        </a:graphic>
      </p:graphicFrame>
      <p:graphicFrame>
        <p:nvGraphicFramePr>
          <p:cNvPr id="228" name="Google Shape;228;p13"/>
          <p:cNvGraphicFramePr/>
          <p:nvPr/>
        </p:nvGraphicFramePr>
        <p:xfrm>
          <a:off x="3580389" y="4912192"/>
          <a:ext cx="1457950" cy="1854250"/>
        </p:xfrm>
        <a:graphic>
          <a:graphicData uri="http://schemas.openxmlformats.org/drawingml/2006/table">
            <a:tbl>
              <a:tblPr firstRow="1" bandRow="1">
                <a:noFill/>
              </a:tblPr>
              <a:tblGrid>
                <a:gridCol w="14579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400"/>
                        <a:t>Directory File</a:t>
                      </a:r>
                      <a:endParaRPr/>
                    </a:p>
                  </a:txBody>
                  <a:tcPr marL="91450" marR="91450" marT="45725" marB="45725">
                    <a:solidFill>
                      <a:srgbClr val="E3596D"/>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a:t>Todo.txt</a:t>
                      </a:r>
                      <a:endParaRPr/>
                    </a:p>
                  </a:txBody>
                  <a:tcPr marL="91450" marR="91450" marT="45725" marB="45725">
                    <a:solidFill>
                      <a:srgbClr val="E3596D"/>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t>OS.exe</a:t>
                      </a:r>
                      <a:endParaRPr/>
                    </a:p>
                  </a:txBody>
                  <a:tcPr marL="91450" marR="91450" marT="45725" marB="45725">
                    <a:solidFill>
                      <a:srgbClr val="E3596D"/>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a:t>exam.docx</a:t>
                      </a:r>
                      <a:endParaRPr/>
                    </a:p>
                  </a:txBody>
                  <a:tcPr marL="91450" marR="91450" marT="45725" marB="45725">
                    <a:solidFill>
                      <a:srgbClr val="E3596D"/>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a:t>code.c</a:t>
                      </a:r>
                      <a:endParaRPr sz="1400"/>
                    </a:p>
                  </a:txBody>
                  <a:tcPr marL="91450" marR="91450" marT="45725" marB="45725">
                    <a:solidFill>
                      <a:srgbClr val="E3596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Modern File Systems</a:t>
            </a:r>
            <a:endParaRPr/>
          </a:p>
        </p:txBody>
      </p:sp>
      <p:sp>
        <p:nvSpPr>
          <p:cNvPr id="234" name="Google Shape;234;p14"/>
          <p:cNvSpPr txBox="1">
            <a:spLocks noGrp="1"/>
          </p:cNvSpPr>
          <p:nvPr>
            <p:ph type="body" idx="1"/>
          </p:nvPr>
        </p:nvSpPr>
        <p:spPr>
          <a:xfrm>
            <a:off x="838200" y="1580225"/>
            <a:ext cx="10515600" cy="45967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800"/>
              <a:buChar char="•"/>
            </a:pPr>
            <a:r>
              <a:rPr lang="en-US" sz="2800"/>
              <a:t>To resolve the issue of over writing data of other files, modern operating systems will:</a:t>
            </a:r>
            <a:endParaRPr/>
          </a:p>
          <a:p>
            <a:pPr marL="685800" lvl="1" indent="-228600" algn="l" rtl="0">
              <a:lnSpc>
                <a:spcPct val="90000"/>
              </a:lnSpc>
              <a:spcBef>
                <a:spcPts val="720"/>
              </a:spcBef>
              <a:spcAft>
                <a:spcPts val="0"/>
              </a:spcAft>
              <a:buClr>
                <a:srgbClr val="7F7F7F"/>
              </a:buClr>
              <a:buSzPts val="2400"/>
              <a:buChar char="•"/>
            </a:pPr>
            <a:r>
              <a:rPr lang="en-US" sz="2400"/>
              <a:t>Store Data in fixed size </a:t>
            </a:r>
            <a:r>
              <a:rPr lang="en-US" sz="2400">
                <a:solidFill>
                  <a:srgbClr val="0055A4"/>
                </a:solidFill>
              </a:rPr>
              <a:t>Blocks</a:t>
            </a:r>
            <a:r>
              <a:rPr lang="en-US" sz="2400"/>
              <a:t>.</a:t>
            </a:r>
            <a:endParaRPr/>
          </a:p>
          <a:p>
            <a:pPr marL="685800" lvl="1" indent="-228600" algn="l" rtl="0">
              <a:lnSpc>
                <a:spcPct val="90000"/>
              </a:lnSpc>
              <a:spcBef>
                <a:spcPts val="720"/>
              </a:spcBef>
              <a:spcAft>
                <a:spcPts val="0"/>
              </a:spcAft>
              <a:buClr>
                <a:srgbClr val="7F7F7F"/>
              </a:buClr>
              <a:buSzPts val="2400"/>
              <a:buChar char="•"/>
            </a:pPr>
            <a:r>
              <a:rPr lang="en-US" sz="2400"/>
              <a:t>Provides extra space for the file to grow in size.</a:t>
            </a:r>
            <a:br>
              <a:rPr lang="en-US" sz="2400"/>
            </a:br>
            <a:r>
              <a:rPr lang="en-US" sz="2400"/>
              <a:t>Extra space is known as </a:t>
            </a:r>
            <a:r>
              <a:rPr lang="en-US" sz="2400">
                <a:solidFill>
                  <a:srgbClr val="0055A4"/>
                </a:solidFill>
              </a:rPr>
              <a:t>Slack Space</a:t>
            </a:r>
            <a:r>
              <a:rPr lang="en-US" sz="2400"/>
              <a:t>.</a:t>
            </a:r>
            <a:endParaRPr/>
          </a:p>
          <a:p>
            <a:pPr marL="685800" lvl="1" indent="-228600" algn="l" rtl="0">
              <a:lnSpc>
                <a:spcPct val="90000"/>
              </a:lnSpc>
              <a:spcBef>
                <a:spcPts val="720"/>
              </a:spcBef>
              <a:spcAft>
                <a:spcPts val="0"/>
              </a:spcAft>
              <a:buClr>
                <a:srgbClr val="7F7F7F"/>
              </a:buClr>
              <a:buSzPts val="2400"/>
              <a:buChar char="•"/>
            </a:pPr>
            <a:r>
              <a:rPr lang="en-US" sz="2400"/>
              <a:t>All file data have the same common size simplifying management. </a:t>
            </a:r>
            <a:endParaRPr/>
          </a:p>
          <a:p>
            <a:pPr marL="685800" lvl="1" indent="-228600" algn="l" rtl="0">
              <a:lnSpc>
                <a:spcPct val="90000"/>
              </a:lnSpc>
              <a:spcBef>
                <a:spcPts val="720"/>
              </a:spcBef>
              <a:spcAft>
                <a:spcPts val="0"/>
              </a:spcAft>
              <a:buClr>
                <a:srgbClr val="7F7F7F"/>
              </a:buClr>
              <a:buSzPts val="2400"/>
              <a:buChar char="•"/>
            </a:pPr>
            <a:r>
              <a:rPr lang="en-US" sz="2400"/>
              <a:t>A file may occupy more than one block if needed or as it grows.</a:t>
            </a:r>
            <a:endParaRPr/>
          </a:p>
          <a:p>
            <a:pPr marL="685800" lvl="1" indent="-76200" algn="l" rtl="0">
              <a:lnSpc>
                <a:spcPct val="90000"/>
              </a:lnSpc>
              <a:spcBef>
                <a:spcPts val="720"/>
              </a:spcBef>
              <a:spcAft>
                <a:spcPts val="0"/>
              </a:spcAft>
              <a:buClr>
                <a:srgbClr val="7F7F7F"/>
              </a:buClr>
              <a:buSzPts val="2400"/>
              <a:buNone/>
            </a:pPr>
            <a:endParaRPr sz="2400"/>
          </a:p>
        </p:txBody>
      </p:sp>
      <p:graphicFrame>
        <p:nvGraphicFramePr>
          <p:cNvPr id="235" name="Google Shape;235;p14"/>
          <p:cNvGraphicFramePr/>
          <p:nvPr/>
        </p:nvGraphicFramePr>
        <p:xfrm>
          <a:off x="590497" y="4633672"/>
          <a:ext cx="10783400" cy="11125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20830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gridCol w="368400">
                  <a:extLst>
                    <a:ext uri="{9D8B030D-6E8A-4147-A177-3AD203B41FA5}">
                      <a16:colId xmlns:a16="http://schemas.microsoft.com/office/drawing/2014/main" val="20049"/>
                    </a:ext>
                  </a:extLst>
                </a:gridCol>
                <a:gridCol w="208300">
                  <a:extLst>
                    <a:ext uri="{9D8B030D-6E8A-4147-A177-3AD203B41FA5}">
                      <a16:colId xmlns:a16="http://schemas.microsoft.com/office/drawing/2014/main" val="20050"/>
                    </a:ext>
                  </a:extLst>
                </a:gridCol>
              </a:tblGrid>
              <a:tr h="370850">
                <a:tc gridSpan="10">
                  <a:txBody>
                    <a:bodyPr/>
                    <a:lstStyle/>
                    <a:p>
                      <a:pPr marL="0" marR="0" lvl="0" indent="0" algn="ctr" rtl="0">
                        <a:spcBef>
                          <a:spcPts val="0"/>
                        </a:spcBef>
                        <a:spcAft>
                          <a:spcPts val="0"/>
                        </a:spcAft>
                        <a:buNone/>
                      </a:pPr>
                      <a:r>
                        <a:rPr lang="en-US" sz="1800">
                          <a:solidFill>
                            <a:srgbClr val="000000"/>
                          </a:solidFill>
                        </a:rPr>
                        <a:t>Block 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9">
                  <a:txBody>
                    <a:bodyPr/>
                    <a:lstStyle/>
                    <a:p>
                      <a:pPr marL="0" marR="0" lvl="0" indent="0" algn="ctr" rtl="0">
                        <a:spcBef>
                          <a:spcPts val="0"/>
                        </a:spcBef>
                        <a:spcAft>
                          <a:spcPts val="0"/>
                        </a:spcAft>
                        <a:buNone/>
                      </a:pPr>
                      <a:r>
                        <a:rPr lang="en-US" sz="1800">
                          <a:solidFill>
                            <a:srgbClr val="000000"/>
                          </a:solidFill>
                        </a:rPr>
                        <a:t>Block 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2">
                  <a:txBody>
                    <a:bodyPr/>
                    <a:lstStyle/>
                    <a:p>
                      <a:pPr marL="0" marR="0" lvl="0" indent="0" algn="ctr" rtl="0">
                        <a:spcBef>
                          <a:spcPts val="0"/>
                        </a:spcBef>
                        <a:spcAft>
                          <a:spcPts val="0"/>
                        </a:spcAft>
                        <a:buNone/>
                      </a:pP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r>
                        <a:rPr lang="en-US" sz="1800">
                          <a:solidFill>
                            <a:srgbClr val="000000"/>
                          </a:solidFill>
                        </a:rPr>
                        <a:t>…</a:t>
                      </a:r>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extLst>
                  <a:ext uri="{0D108BD9-81ED-4DB2-BD59-A6C34878D82A}">
                    <a16:rowId xmlns:a16="http://schemas.microsoft.com/office/drawing/2014/main" val="10001"/>
                  </a:ext>
                </a:extLst>
              </a:tr>
              <a:tr h="370850">
                <a:tc gridSpan="10">
                  <a:txBody>
                    <a:bodyPr/>
                    <a:lstStyle/>
                    <a:p>
                      <a:pPr marL="0" marR="0" lvl="0" indent="0" algn="ctr" rtl="0">
                        <a:spcBef>
                          <a:spcPts val="0"/>
                        </a:spcBef>
                        <a:spcAft>
                          <a:spcPts val="0"/>
                        </a:spcAft>
                        <a:buNone/>
                      </a:pPr>
                      <a:r>
                        <a:rPr lang="en-US" sz="1800">
                          <a:solidFill>
                            <a:schemeClr val="lt1"/>
                          </a:solidFill>
                        </a:rPr>
                        <a:t>Directory File</a:t>
                      </a:r>
                      <a:endParaRPr/>
                    </a:p>
                  </a:txBody>
                  <a:tcPr marL="91450" marR="91450" marT="45725" marB="45725">
                    <a:solidFill>
                      <a:srgbClr val="E3596D"/>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Todo.txt</a:t>
                      </a:r>
                      <a:endParaRPr/>
                    </a:p>
                  </a:txBody>
                  <a:tcPr marL="91450" marR="91450" marT="45725" marB="45725">
                    <a:solidFill>
                      <a:srgbClr val="4A8E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OS.exe</a:t>
                      </a:r>
                      <a:endParaRPr/>
                    </a:p>
                  </a:txBody>
                  <a:tcPr marL="91450" marR="91450" marT="45725" marB="45725">
                    <a:solidFill>
                      <a:srgbClr val="5C64B7"/>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Exam.docx</a:t>
                      </a:r>
                      <a:endParaRPr/>
                    </a:p>
                  </a:txBody>
                  <a:tcPr marL="91450" marR="91450" marT="45725" marB="45725">
                    <a:solidFill>
                      <a:srgbClr val="9CC7C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1">
                  <a:txBody>
                    <a:bodyPr/>
                    <a:lstStyle/>
                    <a:p>
                      <a:pPr marL="0" marR="0" lvl="0" indent="0" algn="ctr" rtl="0">
                        <a:spcBef>
                          <a:spcPts val="0"/>
                        </a:spcBef>
                        <a:spcAft>
                          <a:spcPts val="0"/>
                        </a:spcAft>
                        <a:buNone/>
                      </a:pPr>
                      <a:r>
                        <a:rPr lang="en-US" sz="1800" b="1"/>
                        <a:t>Free Space</a:t>
                      </a:r>
                      <a:endParaRPr/>
                    </a:p>
                  </a:txBody>
                  <a:tcPr marL="91450" marR="91450" marT="45725" marB="45725">
                    <a:solidFill>
                      <a:srgbClr val="EAE8E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sp>
        <p:nvSpPr>
          <p:cNvPr id="236" name="Google Shape;236;p14"/>
          <p:cNvSpPr/>
          <p:nvPr/>
        </p:nvSpPr>
        <p:spPr>
          <a:xfrm>
            <a:off x="2077375" y="6176963"/>
            <a:ext cx="1944209" cy="463534"/>
          </a:xfrm>
          <a:prstGeom prst="wedgeRoundRectCallout">
            <a:avLst>
              <a:gd name="adj1" fmla="val -25686"/>
              <a:gd name="adj2" fmla="val -251595"/>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Slack Space</a:t>
            </a:r>
            <a:endParaRPr/>
          </a:p>
        </p:txBody>
      </p:sp>
      <p:sp>
        <p:nvSpPr>
          <p:cNvPr id="237" name="Google Shape;237;p14"/>
          <p:cNvSpPr/>
          <p:nvPr/>
        </p:nvSpPr>
        <p:spPr>
          <a:xfrm>
            <a:off x="2086926" y="6176963"/>
            <a:ext cx="1944209" cy="463534"/>
          </a:xfrm>
          <a:prstGeom prst="wedgeRoundRectCallout">
            <a:avLst>
              <a:gd name="adj1" fmla="val 70204"/>
              <a:gd name="adj2" fmla="val -242019"/>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Slack Space</a:t>
            </a:r>
            <a:endParaRPr/>
          </a:p>
        </p:txBody>
      </p:sp>
      <p:sp>
        <p:nvSpPr>
          <p:cNvPr id="238" name="Google Shape;238;p14"/>
          <p:cNvSpPr/>
          <p:nvPr/>
        </p:nvSpPr>
        <p:spPr>
          <a:xfrm>
            <a:off x="2086926" y="6176963"/>
            <a:ext cx="1944209" cy="463534"/>
          </a:xfrm>
          <a:prstGeom prst="wedgeRoundRectCallout">
            <a:avLst>
              <a:gd name="adj1" fmla="val 182077"/>
              <a:gd name="adj2" fmla="val -230528"/>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Slack Space</a:t>
            </a:r>
            <a:endParaRPr/>
          </a:p>
        </p:txBody>
      </p:sp>
      <p:sp>
        <p:nvSpPr>
          <p:cNvPr id="239" name="Google Shape;239;p14"/>
          <p:cNvSpPr/>
          <p:nvPr/>
        </p:nvSpPr>
        <p:spPr>
          <a:xfrm>
            <a:off x="2077375" y="6176963"/>
            <a:ext cx="1944209" cy="463534"/>
          </a:xfrm>
          <a:prstGeom prst="wedgeRoundRectCallout">
            <a:avLst>
              <a:gd name="adj1" fmla="val 266552"/>
              <a:gd name="adj2" fmla="val -242019"/>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Slack Space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Modern File Systems</a:t>
            </a:r>
            <a:endParaRPr/>
          </a:p>
        </p:txBody>
      </p:sp>
      <p:sp>
        <p:nvSpPr>
          <p:cNvPr id="245" name="Google Shape;245;p15"/>
          <p:cNvSpPr txBox="1">
            <a:spLocks noGrp="1"/>
          </p:cNvSpPr>
          <p:nvPr>
            <p:ph type="body" idx="1"/>
          </p:nvPr>
        </p:nvSpPr>
        <p:spPr>
          <a:xfrm>
            <a:off x="838199" y="5519097"/>
            <a:ext cx="10871447" cy="11125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Directory File will keep track of each block occupied by a file.</a:t>
            </a:r>
            <a:endParaRPr/>
          </a:p>
        </p:txBody>
      </p:sp>
      <p:graphicFrame>
        <p:nvGraphicFramePr>
          <p:cNvPr id="246" name="Google Shape;246;p15"/>
          <p:cNvGraphicFramePr/>
          <p:nvPr/>
        </p:nvGraphicFramePr>
        <p:xfrm>
          <a:off x="704797" y="1757307"/>
          <a:ext cx="10783400" cy="1112550"/>
        </p:xfrm>
        <a:graphic>
          <a:graphicData uri="http://schemas.openxmlformats.org/drawingml/2006/table">
            <a:tbl>
              <a:tblPr firstRow="1" bandRow="1">
                <a:noFill/>
              </a:tblPr>
              <a:tblGrid>
                <a:gridCol w="208300">
                  <a:extLst>
                    <a:ext uri="{9D8B030D-6E8A-4147-A177-3AD203B41FA5}">
                      <a16:colId xmlns:a16="http://schemas.microsoft.com/office/drawing/2014/main" val="20000"/>
                    </a:ext>
                  </a:extLst>
                </a:gridCol>
                <a:gridCol w="20830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gridCol w="208300">
                  <a:extLst>
                    <a:ext uri="{9D8B030D-6E8A-4147-A177-3AD203B41FA5}">
                      <a16:colId xmlns:a16="http://schemas.microsoft.com/office/drawing/2014/main" val="20003"/>
                    </a:ext>
                  </a:extLst>
                </a:gridCol>
                <a:gridCol w="208300">
                  <a:extLst>
                    <a:ext uri="{9D8B030D-6E8A-4147-A177-3AD203B41FA5}">
                      <a16:colId xmlns:a16="http://schemas.microsoft.com/office/drawing/2014/main" val="20004"/>
                    </a:ext>
                  </a:extLst>
                </a:gridCol>
                <a:gridCol w="208300">
                  <a:extLst>
                    <a:ext uri="{9D8B030D-6E8A-4147-A177-3AD203B41FA5}">
                      <a16:colId xmlns:a16="http://schemas.microsoft.com/office/drawing/2014/main" val="20005"/>
                    </a:ext>
                  </a:extLst>
                </a:gridCol>
                <a:gridCol w="208300">
                  <a:extLst>
                    <a:ext uri="{9D8B030D-6E8A-4147-A177-3AD203B41FA5}">
                      <a16:colId xmlns:a16="http://schemas.microsoft.com/office/drawing/2014/main" val="20006"/>
                    </a:ext>
                  </a:extLst>
                </a:gridCol>
                <a:gridCol w="208300">
                  <a:extLst>
                    <a:ext uri="{9D8B030D-6E8A-4147-A177-3AD203B41FA5}">
                      <a16:colId xmlns:a16="http://schemas.microsoft.com/office/drawing/2014/main" val="20007"/>
                    </a:ext>
                  </a:extLst>
                </a:gridCol>
                <a:gridCol w="208300">
                  <a:extLst>
                    <a:ext uri="{9D8B030D-6E8A-4147-A177-3AD203B41FA5}">
                      <a16:colId xmlns:a16="http://schemas.microsoft.com/office/drawing/2014/main" val="20008"/>
                    </a:ext>
                  </a:extLst>
                </a:gridCol>
                <a:gridCol w="208300">
                  <a:extLst>
                    <a:ext uri="{9D8B030D-6E8A-4147-A177-3AD203B41FA5}">
                      <a16:colId xmlns:a16="http://schemas.microsoft.com/office/drawing/2014/main" val="20009"/>
                    </a:ext>
                  </a:extLst>
                </a:gridCol>
                <a:gridCol w="208300">
                  <a:extLst>
                    <a:ext uri="{9D8B030D-6E8A-4147-A177-3AD203B41FA5}">
                      <a16:colId xmlns:a16="http://schemas.microsoft.com/office/drawing/2014/main" val="20010"/>
                    </a:ext>
                  </a:extLst>
                </a:gridCol>
                <a:gridCol w="208300">
                  <a:extLst>
                    <a:ext uri="{9D8B030D-6E8A-4147-A177-3AD203B41FA5}">
                      <a16:colId xmlns:a16="http://schemas.microsoft.com/office/drawing/2014/main" val="20011"/>
                    </a:ext>
                  </a:extLst>
                </a:gridCol>
                <a:gridCol w="208300">
                  <a:extLst>
                    <a:ext uri="{9D8B030D-6E8A-4147-A177-3AD203B41FA5}">
                      <a16:colId xmlns:a16="http://schemas.microsoft.com/office/drawing/2014/main" val="20012"/>
                    </a:ext>
                  </a:extLst>
                </a:gridCol>
                <a:gridCol w="208300">
                  <a:extLst>
                    <a:ext uri="{9D8B030D-6E8A-4147-A177-3AD203B41FA5}">
                      <a16:colId xmlns:a16="http://schemas.microsoft.com/office/drawing/2014/main" val="20013"/>
                    </a:ext>
                  </a:extLst>
                </a:gridCol>
                <a:gridCol w="208300">
                  <a:extLst>
                    <a:ext uri="{9D8B030D-6E8A-4147-A177-3AD203B41FA5}">
                      <a16:colId xmlns:a16="http://schemas.microsoft.com/office/drawing/2014/main" val="20014"/>
                    </a:ext>
                  </a:extLst>
                </a:gridCol>
                <a:gridCol w="208300">
                  <a:extLst>
                    <a:ext uri="{9D8B030D-6E8A-4147-A177-3AD203B41FA5}">
                      <a16:colId xmlns:a16="http://schemas.microsoft.com/office/drawing/2014/main" val="20015"/>
                    </a:ext>
                  </a:extLst>
                </a:gridCol>
                <a:gridCol w="208300">
                  <a:extLst>
                    <a:ext uri="{9D8B030D-6E8A-4147-A177-3AD203B41FA5}">
                      <a16:colId xmlns:a16="http://schemas.microsoft.com/office/drawing/2014/main" val="20016"/>
                    </a:ext>
                  </a:extLst>
                </a:gridCol>
                <a:gridCol w="208300">
                  <a:extLst>
                    <a:ext uri="{9D8B030D-6E8A-4147-A177-3AD203B41FA5}">
                      <a16:colId xmlns:a16="http://schemas.microsoft.com/office/drawing/2014/main" val="20017"/>
                    </a:ext>
                  </a:extLst>
                </a:gridCol>
                <a:gridCol w="208300">
                  <a:extLst>
                    <a:ext uri="{9D8B030D-6E8A-4147-A177-3AD203B41FA5}">
                      <a16:colId xmlns:a16="http://schemas.microsoft.com/office/drawing/2014/main" val="20018"/>
                    </a:ext>
                  </a:extLst>
                </a:gridCol>
                <a:gridCol w="208300">
                  <a:extLst>
                    <a:ext uri="{9D8B030D-6E8A-4147-A177-3AD203B41FA5}">
                      <a16:colId xmlns:a16="http://schemas.microsoft.com/office/drawing/2014/main" val="20019"/>
                    </a:ext>
                  </a:extLst>
                </a:gridCol>
                <a:gridCol w="208300">
                  <a:extLst>
                    <a:ext uri="{9D8B030D-6E8A-4147-A177-3AD203B41FA5}">
                      <a16:colId xmlns:a16="http://schemas.microsoft.com/office/drawing/2014/main" val="20020"/>
                    </a:ext>
                  </a:extLst>
                </a:gridCol>
                <a:gridCol w="208300">
                  <a:extLst>
                    <a:ext uri="{9D8B030D-6E8A-4147-A177-3AD203B41FA5}">
                      <a16:colId xmlns:a16="http://schemas.microsoft.com/office/drawing/2014/main" val="20021"/>
                    </a:ext>
                  </a:extLst>
                </a:gridCol>
                <a:gridCol w="208300">
                  <a:extLst>
                    <a:ext uri="{9D8B030D-6E8A-4147-A177-3AD203B41FA5}">
                      <a16:colId xmlns:a16="http://schemas.microsoft.com/office/drawing/2014/main" val="20022"/>
                    </a:ext>
                  </a:extLst>
                </a:gridCol>
                <a:gridCol w="208300">
                  <a:extLst>
                    <a:ext uri="{9D8B030D-6E8A-4147-A177-3AD203B41FA5}">
                      <a16:colId xmlns:a16="http://schemas.microsoft.com/office/drawing/2014/main" val="20023"/>
                    </a:ext>
                  </a:extLst>
                </a:gridCol>
                <a:gridCol w="208300">
                  <a:extLst>
                    <a:ext uri="{9D8B030D-6E8A-4147-A177-3AD203B41FA5}">
                      <a16:colId xmlns:a16="http://schemas.microsoft.com/office/drawing/2014/main" val="20024"/>
                    </a:ext>
                  </a:extLst>
                </a:gridCol>
                <a:gridCol w="208300">
                  <a:extLst>
                    <a:ext uri="{9D8B030D-6E8A-4147-A177-3AD203B41FA5}">
                      <a16:colId xmlns:a16="http://schemas.microsoft.com/office/drawing/2014/main" val="20025"/>
                    </a:ext>
                  </a:extLst>
                </a:gridCol>
                <a:gridCol w="208300">
                  <a:extLst>
                    <a:ext uri="{9D8B030D-6E8A-4147-A177-3AD203B41FA5}">
                      <a16:colId xmlns:a16="http://schemas.microsoft.com/office/drawing/2014/main" val="20026"/>
                    </a:ext>
                  </a:extLst>
                </a:gridCol>
                <a:gridCol w="208300">
                  <a:extLst>
                    <a:ext uri="{9D8B030D-6E8A-4147-A177-3AD203B41FA5}">
                      <a16:colId xmlns:a16="http://schemas.microsoft.com/office/drawing/2014/main" val="20027"/>
                    </a:ext>
                  </a:extLst>
                </a:gridCol>
                <a:gridCol w="208300">
                  <a:extLst>
                    <a:ext uri="{9D8B030D-6E8A-4147-A177-3AD203B41FA5}">
                      <a16:colId xmlns:a16="http://schemas.microsoft.com/office/drawing/2014/main" val="20028"/>
                    </a:ext>
                  </a:extLst>
                </a:gridCol>
                <a:gridCol w="208300">
                  <a:extLst>
                    <a:ext uri="{9D8B030D-6E8A-4147-A177-3AD203B41FA5}">
                      <a16:colId xmlns:a16="http://schemas.microsoft.com/office/drawing/2014/main" val="20029"/>
                    </a:ext>
                  </a:extLst>
                </a:gridCol>
                <a:gridCol w="208300">
                  <a:extLst>
                    <a:ext uri="{9D8B030D-6E8A-4147-A177-3AD203B41FA5}">
                      <a16:colId xmlns:a16="http://schemas.microsoft.com/office/drawing/2014/main" val="20030"/>
                    </a:ext>
                  </a:extLst>
                </a:gridCol>
                <a:gridCol w="208300">
                  <a:extLst>
                    <a:ext uri="{9D8B030D-6E8A-4147-A177-3AD203B41FA5}">
                      <a16:colId xmlns:a16="http://schemas.microsoft.com/office/drawing/2014/main" val="20031"/>
                    </a:ext>
                  </a:extLst>
                </a:gridCol>
                <a:gridCol w="208300">
                  <a:extLst>
                    <a:ext uri="{9D8B030D-6E8A-4147-A177-3AD203B41FA5}">
                      <a16:colId xmlns:a16="http://schemas.microsoft.com/office/drawing/2014/main" val="20032"/>
                    </a:ext>
                  </a:extLst>
                </a:gridCol>
                <a:gridCol w="208300">
                  <a:extLst>
                    <a:ext uri="{9D8B030D-6E8A-4147-A177-3AD203B41FA5}">
                      <a16:colId xmlns:a16="http://schemas.microsoft.com/office/drawing/2014/main" val="20033"/>
                    </a:ext>
                  </a:extLst>
                </a:gridCol>
                <a:gridCol w="208300">
                  <a:extLst>
                    <a:ext uri="{9D8B030D-6E8A-4147-A177-3AD203B41FA5}">
                      <a16:colId xmlns:a16="http://schemas.microsoft.com/office/drawing/2014/main" val="20034"/>
                    </a:ext>
                  </a:extLst>
                </a:gridCol>
                <a:gridCol w="208300">
                  <a:extLst>
                    <a:ext uri="{9D8B030D-6E8A-4147-A177-3AD203B41FA5}">
                      <a16:colId xmlns:a16="http://schemas.microsoft.com/office/drawing/2014/main" val="20035"/>
                    </a:ext>
                  </a:extLst>
                </a:gridCol>
                <a:gridCol w="208300">
                  <a:extLst>
                    <a:ext uri="{9D8B030D-6E8A-4147-A177-3AD203B41FA5}">
                      <a16:colId xmlns:a16="http://schemas.microsoft.com/office/drawing/2014/main" val="20036"/>
                    </a:ext>
                  </a:extLst>
                </a:gridCol>
                <a:gridCol w="208300">
                  <a:extLst>
                    <a:ext uri="{9D8B030D-6E8A-4147-A177-3AD203B41FA5}">
                      <a16:colId xmlns:a16="http://schemas.microsoft.com/office/drawing/2014/main" val="20037"/>
                    </a:ext>
                  </a:extLst>
                </a:gridCol>
                <a:gridCol w="208300">
                  <a:extLst>
                    <a:ext uri="{9D8B030D-6E8A-4147-A177-3AD203B41FA5}">
                      <a16:colId xmlns:a16="http://schemas.microsoft.com/office/drawing/2014/main" val="20038"/>
                    </a:ext>
                  </a:extLst>
                </a:gridCol>
                <a:gridCol w="208300">
                  <a:extLst>
                    <a:ext uri="{9D8B030D-6E8A-4147-A177-3AD203B41FA5}">
                      <a16:colId xmlns:a16="http://schemas.microsoft.com/office/drawing/2014/main" val="20039"/>
                    </a:ext>
                  </a:extLst>
                </a:gridCol>
                <a:gridCol w="208300">
                  <a:extLst>
                    <a:ext uri="{9D8B030D-6E8A-4147-A177-3AD203B41FA5}">
                      <a16:colId xmlns:a16="http://schemas.microsoft.com/office/drawing/2014/main" val="20040"/>
                    </a:ext>
                  </a:extLst>
                </a:gridCol>
                <a:gridCol w="208300">
                  <a:extLst>
                    <a:ext uri="{9D8B030D-6E8A-4147-A177-3AD203B41FA5}">
                      <a16:colId xmlns:a16="http://schemas.microsoft.com/office/drawing/2014/main" val="20041"/>
                    </a:ext>
                  </a:extLst>
                </a:gridCol>
                <a:gridCol w="208300">
                  <a:extLst>
                    <a:ext uri="{9D8B030D-6E8A-4147-A177-3AD203B41FA5}">
                      <a16:colId xmlns:a16="http://schemas.microsoft.com/office/drawing/2014/main" val="20042"/>
                    </a:ext>
                  </a:extLst>
                </a:gridCol>
                <a:gridCol w="208300">
                  <a:extLst>
                    <a:ext uri="{9D8B030D-6E8A-4147-A177-3AD203B41FA5}">
                      <a16:colId xmlns:a16="http://schemas.microsoft.com/office/drawing/2014/main" val="20043"/>
                    </a:ext>
                  </a:extLst>
                </a:gridCol>
                <a:gridCol w="208300">
                  <a:extLst>
                    <a:ext uri="{9D8B030D-6E8A-4147-A177-3AD203B41FA5}">
                      <a16:colId xmlns:a16="http://schemas.microsoft.com/office/drawing/2014/main" val="20044"/>
                    </a:ext>
                  </a:extLst>
                </a:gridCol>
                <a:gridCol w="208300">
                  <a:extLst>
                    <a:ext uri="{9D8B030D-6E8A-4147-A177-3AD203B41FA5}">
                      <a16:colId xmlns:a16="http://schemas.microsoft.com/office/drawing/2014/main" val="20045"/>
                    </a:ext>
                  </a:extLst>
                </a:gridCol>
                <a:gridCol w="208300">
                  <a:extLst>
                    <a:ext uri="{9D8B030D-6E8A-4147-A177-3AD203B41FA5}">
                      <a16:colId xmlns:a16="http://schemas.microsoft.com/office/drawing/2014/main" val="20046"/>
                    </a:ext>
                  </a:extLst>
                </a:gridCol>
                <a:gridCol w="208300">
                  <a:extLst>
                    <a:ext uri="{9D8B030D-6E8A-4147-A177-3AD203B41FA5}">
                      <a16:colId xmlns:a16="http://schemas.microsoft.com/office/drawing/2014/main" val="20047"/>
                    </a:ext>
                  </a:extLst>
                </a:gridCol>
                <a:gridCol w="208300">
                  <a:extLst>
                    <a:ext uri="{9D8B030D-6E8A-4147-A177-3AD203B41FA5}">
                      <a16:colId xmlns:a16="http://schemas.microsoft.com/office/drawing/2014/main" val="20048"/>
                    </a:ext>
                  </a:extLst>
                </a:gridCol>
                <a:gridCol w="368400">
                  <a:extLst>
                    <a:ext uri="{9D8B030D-6E8A-4147-A177-3AD203B41FA5}">
                      <a16:colId xmlns:a16="http://schemas.microsoft.com/office/drawing/2014/main" val="20049"/>
                    </a:ext>
                  </a:extLst>
                </a:gridCol>
                <a:gridCol w="208300">
                  <a:extLst>
                    <a:ext uri="{9D8B030D-6E8A-4147-A177-3AD203B41FA5}">
                      <a16:colId xmlns:a16="http://schemas.microsoft.com/office/drawing/2014/main" val="20050"/>
                    </a:ext>
                  </a:extLst>
                </a:gridCol>
              </a:tblGrid>
              <a:tr h="370850">
                <a:tc gridSpan="10">
                  <a:txBody>
                    <a:bodyPr/>
                    <a:lstStyle/>
                    <a:p>
                      <a:pPr marL="0" marR="0" lvl="0" indent="0" algn="ctr" rtl="0">
                        <a:spcBef>
                          <a:spcPts val="0"/>
                        </a:spcBef>
                        <a:spcAft>
                          <a:spcPts val="0"/>
                        </a:spcAft>
                        <a:buNone/>
                      </a:pPr>
                      <a:r>
                        <a:rPr lang="en-US" sz="1800">
                          <a:solidFill>
                            <a:srgbClr val="000000"/>
                          </a:solidFill>
                        </a:rPr>
                        <a:t>Block 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rgbClr val="000000"/>
                          </a:solidFill>
                        </a:rPr>
                        <a:t>Block 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9">
                  <a:txBody>
                    <a:bodyPr/>
                    <a:lstStyle/>
                    <a:p>
                      <a:pPr marL="0" marR="0" lvl="0" indent="0" algn="ctr" rtl="0">
                        <a:spcBef>
                          <a:spcPts val="0"/>
                        </a:spcBef>
                        <a:spcAft>
                          <a:spcPts val="0"/>
                        </a:spcAft>
                        <a:buNone/>
                      </a:pPr>
                      <a:r>
                        <a:rPr lang="en-US" sz="1800">
                          <a:solidFill>
                            <a:srgbClr val="000000"/>
                          </a:solidFill>
                        </a:rPr>
                        <a:t>Block 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2">
                  <a:txBody>
                    <a:bodyPr/>
                    <a:lstStyle/>
                    <a:p>
                      <a:pPr marL="0" marR="0" lvl="0" indent="0" algn="ctr" rtl="0">
                        <a:spcBef>
                          <a:spcPts val="0"/>
                        </a:spcBef>
                        <a:spcAft>
                          <a:spcPts val="0"/>
                        </a:spcAft>
                        <a:buNone/>
                      </a:pPr>
                      <a:endParaRPr sz="1800">
                        <a:solidFill>
                          <a:srgbClr val="000000"/>
                        </a:solidFill>
                      </a:endParaRPr>
                    </a:p>
                  </a:txBody>
                  <a:tcPr marL="91450" marR="91450" marT="45725" marB="45725">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hMerge="1">
                  <a:txBody>
                    <a:bodyPr/>
                    <a:lstStyle/>
                    <a:p>
                      <a:endParaRPr lang="fr-FR"/>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3596D"/>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4A8EF2"/>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5C64B7"/>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9CC7CE"/>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C3BCC5"/>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tc>
                  <a:txBody>
                    <a:bodyPr/>
                    <a:lstStyle/>
                    <a:p>
                      <a:pPr marL="0" marR="0" lvl="0" indent="0" algn="ctr" rtl="0">
                        <a:spcBef>
                          <a:spcPts val="0"/>
                        </a:spcBef>
                        <a:spcAft>
                          <a:spcPts val="0"/>
                        </a:spcAft>
                        <a:buNone/>
                      </a:pPr>
                      <a:r>
                        <a:rPr lang="en-US" sz="1800">
                          <a:solidFill>
                            <a:srgbClr val="000000"/>
                          </a:solidFill>
                        </a:rPr>
                        <a:t>…</a:t>
                      </a:r>
                      <a:endParaRPr/>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solidFill>
                      <a:srgbClr val="EAE8EB"/>
                    </a:solidFill>
                  </a:tcPr>
                </a:tc>
                <a:extLst>
                  <a:ext uri="{0D108BD9-81ED-4DB2-BD59-A6C34878D82A}">
                    <a16:rowId xmlns:a16="http://schemas.microsoft.com/office/drawing/2014/main" val="10001"/>
                  </a:ext>
                </a:extLst>
              </a:tr>
              <a:tr h="370850">
                <a:tc gridSpan="10">
                  <a:txBody>
                    <a:bodyPr/>
                    <a:lstStyle/>
                    <a:p>
                      <a:pPr marL="0" marR="0" lvl="0" indent="0" algn="ctr" rtl="0">
                        <a:spcBef>
                          <a:spcPts val="0"/>
                        </a:spcBef>
                        <a:spcAft>
                          <a:spcPts val="0"/>
                        </a:spcAft>
                        <a:buNone/>
                      </a:pPr>
                      <a:r>
                        <a:rPr lang="en-US" sz="1800">
                          <a:solidFill>
                            <a:schemeClr val="lt1"/>
                          </a:solidFill>
                        </a:rPr>
                        <a:t>Directory File</a:t>
                      </a:r>
                      <a:endParaRPr/>
                    </a:p>
                  </a:txBody>
                  <a:tcPr marL="91450" marR="91450" marT="45725" marB="45725">
                    <a:solidFill>
                      <a:srgbClr val="E3596D"/>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Todo.txt</a:t>
                      </a:r>
                      <a:endParaRPr/>
                    </a:p>
                  </a:txBody>
                  <a:tcPr marL="91450" marR="91450" marT="45725" marB="45725">
                    <a:solidFill>
                      <a:srgbClr val="4A8EF2"/>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OS.exe</a:t>
                      </a:r>
                      <a:endParaRPr/>
                    </a:p>
                  </a:txBody>
                  <a:tcPr marL="91450" marR="91450" marT="45725" marB="45725">
                    <a:solidFill>
                      <a:srgbClr val="5C64B7"/>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0">
                  <a:txBody>
                    <a:bodyPr/>
                    <a:lstStyle/>
                    <a:p>
                      <a:pPr marL="0" marR="0" lvl="0" indent="0" algn="ctr" rtl="0">
                        <a:spcBef>
                          <a:spcPts val="0"/>
                        </a:spcBef>
                        <a:spcAft>
                          <a:spcPts val="0"/>
                        </a:spcAft>
                        <a:buNone/>
                      </a:pPr>
                      <a:r>
                        <a:rPr lang="en-US" sz="1800">
                          <a:solidFill>
                            <a:schemeClr val="lt1"/>
                          </a:solidFill>
                        </a:rPr>
                        <a:t>Exam.docx</a:t>
                      </a:r>
                      <a:endParaRPr/>
                    </a:p>
                  </a:txBody>
                  <a:tcPr marL="91450" marR="91450" marT="45725" marB="45725">
                    <a:solidFill>
                      <a:srgbClr val="9CC7CE"/>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11">
                  <a:txBody>
                    <a:bodyPr/>
                    <a:lstStyle/>
                    <a:p>
                      <a:pPr marL="0" marR="0" lvl="0" indent="0" algn="ctr" rtl="0">
                        <a:spcBef>
                          <a:spcPts val="0"/>
                        </a:spcBef>
                        <a:spcAft>
                          <a:spcPts val="0"/>
                        </a:spcAft>
                        <a:buNone/>
                      </a:pPr>
                      <a:r>
                        <a:rPr lang="en-US" sz="1800" b="1"/>
                        <a:t>Free Space</a:t>
                      </a:r>
                      <a:endParaRPr/>
                    </a:p>
                  </a:txBody>
                  <a:tcPr marL="91450" marR="91450" marT="45725" marB="45725">
                    <a:solidFill>
                      <a:srgbClr val="EAE8E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2"/>
                  </a:ext>
                </a:extLst>
              </a:tr>
            </a:tbl>
          </a:graphicData>
        </a:graphic>
      </p:graphicFrame>
      <p:graphicFrame>
        <p:nvGraphicFramePr>
          <p:cNvPr id="247" name="Google Shape;247;p15"/>
          <p:cNvGraphicFramePr/>
          <p:nvPr/>
        </p:nvGraphicFramePr>
        <p:xfrm>
          <a:off x="704797" y="3061074"/>
          <a:ext cx="9013350" cy="1854250"/>
        </p:xfrm>
        <a:graphic>
          <a:graphicData uri="http://schemas.openxmlformats.org/drawingml/2006/table">
            <a:tbl>
              <a:tblPr firstRow="1" bandRow="1">
                <a:noFill/>
              </a:tblPr>
              <a:tblGrid>
                <a:gridCol w="1502225">
                  <a:extLst>
                    <a:ext uri="{9D8B030D-6E8A-4147-A177-3AD203B41FA5}">
                      <a16:colId xmlns:a16="http://schemas.microsoft.com/office/drawing/2014/main" val="20000"/>
                    </a:ext>
                  </a:extLst>
                </a:gridCol>
                <a:gridCol w="1502225">
                  <a:extLst>
                    <a:ext uri="{9D8B030D-6E8A-4147-A177-3AD203B41FA5}">
                      <a16:colId xmlns:a16="http://schemas.microsoft.com/office/drawing/2014/main" val="20001"/>
                    </a:ext>
                  </a:extLst>
                </a:gridCol>
                <a:gridCol w="1502225">
                  <a:extLst>
                    <a:ext uri="{9D8B030D-6E8A-4147-A177-3AD203B41FA5}">
                      <a16:colId xmlns:a16="http://schemas.microsoft.com/office/drawing/2014/main" val="20002"/>
                    </a:ext>
                  </a:extLst>
                </a:gridCol>
                <a:gridCol w="1502225">
                  <a:extLst>
                    <a:ext uri="{9D8B030D-6E8A-4147-A177-3AD203B41FA5}">
                      <a16:colId xmlns:a16="http://schemas.microsoft.com/office/drawing/2014/main" val="20003"/>
                    </a:ext>
                  </a:extLst>
                </a:gridCol>
                <a:gridCol w="1502225">
                  <a:extLst>
                    <a:ext uri="{9D8B030D-6E8A-4147-A177-3AD203B41FA5}">
                      <a16:colId xmlns:a16="http://schemas.microsoft.com/office/drawing/2014/main" val="20004"/>
                    </a:ext>
                  </a:extLst>
                </a:gridCol>
                <a:gridCol w="1502225">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400">
                          <a:solidFill>
                            <a:schemeClr val="lt1"/>
                          </a:solidFill>
                        </a:rPr>
                        <a:t>Name</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Created</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Last Modified</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Owner</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Read/Write</a:t>
                      </a:r>
                      <a:endParaRPr/>
                    </a:p>
                  </a:txBody>
                  <a:tcPr marL="91450" marR="91450" marT="45725" marB="45725">
                    <a:solidFill>
                      <a:srgbClr val="E3596D"/>
                    </a:solidFill>
                  </a:tcPr>
                </a:tc>
                <a:tc>
                  <a:txBody>
                    <a:bodyPr/>
                    <a:lstStyle/>
                    <a:p>
                      <a:pPr marL="0" marR="0" lvl="0" indent="0" algn="ctr" rtl="0">
                        <a:spcBef>
                          <a:spcPts val="0"/>
                        </a:spcBef>
                        <a:spcAft>
                          <a:spcPts val="0"/>
                        </a:spcAft>
                        <a:buNone/>
                      </a:pPr>
                      <a:r>
                        <a:rPr lang="en-US" sz="1400">
                          <a:solidFill>
                            <a:schemeClr val="lt1"/>
                          </a:solidFill>
                        </a:rPr>
                        <a:t>Blocks</a:t>
                      </a:r>
                      <a:endParaRPr/>
                    </a:p>
                  </a:txBody>
                  <a:tcPr marL="91450" marR="91450" marT="45725" marB="45725">
                    <a:solidFill>
                      <a:srgbClr val="E3596D"/>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400">
                          <a:solidFill>
                            <a:schemeClr val="lt1"/>
                          </a:solidFill>
                        </a:rPr>
                        <a:t>Todo.txt</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11:15 2/2/2017</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10:14 9/26/2019</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a:solidFill>
                            <a:schemeClr val="lt1"/>
                          </a:solidFill>
                        </a:rPr>
                        <a:t>Michael</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a:t>
                      </a:r>
                      <a:endParaRPr/>
                    </a:p>
                  </a:txBody>
                  <a:tcPr marL="91450" marR="91450" marT="45725" marB="45725">
                    <a:solidFill>
                      <a:schemeClr val="accent2"/>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400">
                          <a:solidFill>
                            <a:schemeClr val="lt1"/>
                          </a:solidFill>
                        </a:rPr>
                        <a:t>OS.exe</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14:15 12/1/2015</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14:15 12/1/2015</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admin</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2, 9, 5</a:t>
                      </a:r>
                      <a:endParaRPr/>
                    </a:p>
                  </a:txBody>
                  <a:tcPr marL="91450" marR="91450" marT="45725" marB="45725">
                    <a:solidFill>
                      <a:schemeClr val="accent2"/>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400">
                          <a:solidFill>
                            <a:schemeClr val="lt1"/>
                          </a:solidFill>
                        </a:rPr>
                        <a:t>exam.docx</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22:14 9/20/2019</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10:30 9/26/2019</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Gabriel</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3</a:t>
                      </a:r>
                      <a:endParaRPr/>
                    </a:p>
                  </a:txBody>
                  <a:tcPr marL="91450" marR="91450" marT="45725" marB="45725">
                    <a:solidFill>
                      <a:schemeClr val="accent2"/>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400">
                          <a:solidFill>
                            <a:schemeClr val="lt1"/>
                          </a:solidFill>
                        </a:rPr>
                        <a:t>code.c</a:t>
                      </a:r>
                      <a:endParaRPr sz="1400">
                        <a:solidFill>
                          <a:schemeClr val="lt1"/>
                        </a:solidFill>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10:14 8/26/2</a:t>
                      </a:r>
                      <a:r>
                        <a:rPr lang="en-US">
                          <a:solidFill>
                            <a:schemeClr val="lt1"/>
                          </a:solidFill>
                        </a:rPr>
                        <a:t>021</a:t>
                      </a:r>
                      <a:endParaRPr/>
                    </a:p>
                  </a:txBody>
                  <a:tcPr marL="91450" marR="91450" marT="45725" marB="45725">
                    <a:solidFill>
                      <a:schemeClr val="accent2"/>
                    </a:solidFill>
                  </a:tcPr>
                </a:tc>
                <a:tc>
                  <a:txBody>
                    <a:bodyPr/>
                    <a:lstStyle/>
                    <a:p>
                      <a:pPr marL="0" marR="0" lvl="0" indent="0" algn="ctr" rtl="0">
                        <a:lnSpc>
                          <a:spcPct val="100000"/>
                        </a:lnSpc>
                        <a:spcBef>
                          <a:spcPts val="0"/>
                        </a:spcBef>
                        <a:spcAft>
                          <a:spcPts val="0"/>
                        </a:spcAft>
                        <a:buClr>
                          <a:schemeClr val="lt1"/>
                        </a:buClr>
                        <a:buSzPts val="1400"/>
                        <a:buFont typeface="Quattrocento Sans"/>
                        <a:buNone/>
                      </a:pPr>
                      <a:r>
                        <a:rPr lang="en-US" sz="1400">
                          <a:solidFill>
                            <a:schemeClr val="lt1"/>
                          </a:solidFill>
                        </a:rPr>
                        <a:t>14:14 9/14/20</a:t>
                      </a:r>
                      <a:r>
                        <a:rPr lang="en-US">
                          <a:solidFill>
                            <a:schemeClr val="lt1"/>
                          </a:solidFill>
                        </a:rPr>
                        <a:t>21</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a:solidFill>
                            <a:schemeClr val="lt1"/>
                          </a:solidFill>
                        </a:rPr>
                        <a:t>Michael</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r/w</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1400">
                          <a:solidFill>
                            <a:schemeClr val="lt1"/>
                          </a:solidFill>
                        </a:rPr>
                        <a:t>10</a:t>
                      </a:r>
                      <a:endParaRPr/>
                    </a:p>
                  </a:txBody>
                  <a:tcPr marL="91450" marR="91450" marT="45725" marB="45725">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Modern File System and Blocks</a:t>
            </a:r>
            <a:endParaRPr/>
          </a:p>
        </p:txBody>
      </p:sp>
      <p:sp>
        <p:nvSpPr>
          <p:cNvPr id="253" name="Google Shape;25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Using blocks</a:t>
            </a:r>
            <a:endParaRPr/>
          </a:p>
          <a:p>
            <a:pPr marL="685800" lvl="1" indent="-228600" algn="l" rtl="0">
              <a:lnSpc>
                <a:spcPct val="90000"/>
              </a:lnSpc>
              <a:spcBef>
                <a:spcPts val="780"/>
              </a:spcBef>
              <a:spcAft>
                <a:spcPts val="0"/>
              </a:spcAft>
              <a:buClr>
                <a:srgbClr val="7F7F7F"/>
              </a:buClr>
              <a:buSzPts val="2600"/>
              <a:buChar char="•"/>
            </a:pPr>
            <a:r>
              <a:rPr lang="en-US"/>
              <a:t>Allow files to be broken into chunks and stored across many blocks.</a:t>
            </a:r>
            <a:endParaRPr/>
          </a:p>
          <a:p>
            <a:pPr marL="685800" lvl="1" indent="-228600" algn="l" rtl="0">
              <a:lnSpc>
                <a:spcPct val="90000"/>
              </a:lnSpc>
              <a:spcBef>
                <a:spcPts val="780"/>
              </a:spcBef>
              <a:spcAft>
                <a:spcPts val="0"/>
              </a:spcAft>
              <a:buClr>
                <a:srgbClr val="7F7F7F"/>
              </a:buClr>
              <a:buSzPts val="2600"/>
              <a:buChar char="•"/>
            </a:pPr>
            <a:r>
              <a:rPr lang="en-US"/>
              <a:t>Files can easily grow or shrink in size.</a:t>
            </a:r>
            <a:endParaRPr/>
          </a:p>
          <a:p>
            <a:pPr marL="1143000" lvl="2" indent="-228600" algn="l" rtl="0">
              <a:lnSpc>
                <a:spcPct val="90000"/>
              </a:lnSpc>
              <a:spcBef>
                <a:spcPts val="600"/>
              </a:spcBef>
              <a:spcAft>
                <a:spcPts val="0"/>
              </a:spcAft>
              <a:buClr>
                <a:srgbClr val="7F7F7F"/>
              </a:buClr>
              <a:buSzPts val="2000"/>
              <a:buChar char="•"/>
            </a:pPr>
            <a:r>
              <a:rPr lang="en-US"/>
              <a:t>Grow 🡪 need more space 🡪 Allocated a new free block.</a:t>
            </a:r>
            <a:endParaRPr/>
          </a:p>
          <a:p>
            <a:pPr marL="1143000" lvl="2" indent="-228600" algn="l" rtl="0">
              <a:lnSpc>
                <a:spcPct val="90000"/>
              </a:lnSpc>
              <a:spcBef>
                <a:spcPts val="600"/>
              </a:spcBef>
              <a:spcAft>
                <a:spcPts val="0"/>
              </a:spcAft>
              <a:buClr>
                <a:srgbClr val="7F7F7F"/>
              </a:buClr>
              <a:buSzPts val="2000"/>
              <a:buChar char="•"/>
            </a:pPr>
            <a:r>
              <a:rPr lang="en-US"/>
              <a:t>Shrink 🡪 space not needed 🡪 Deallocate reserved block. </a:t>
            </a:r>
            <a:endParaRPr/>
          </a:p>
          <a:p>
            <a:pPr marL="685800" lvl="1" indent="-228600" algn="l" rtl="0">
              <a:lnSpc>
                <a:spcPct val="90000"/>
              </a:lnSpc>
              <a:spcBef>
                <a:spcPts val="780"/>
              </a:spcBef>
              <a:spcAft>
                <a:spcPts val="0"/>
              </a:spcAft>
              <a:buClr>
                <a:srgbClr val="7F7F7F"/>
              </a:buClr>
              <a:buSzPts val="2600"/>
              <a:buChar char="•"/>
            </a:pPr>
            <a:r>
              <a:rPr lang="en-US"/>
              <a:t>File can grow to occupy as many blocks as needed. </a:t>
            </a:r>
            <a:endParaRPr/>
          </a:p>
          <a:p>
            <a:pPr marL="1143000" lvl="2" indent="-228600" algn="l" rtl="0">
              <a:lnSpc>
                <a:spcPct val="90000"/>
              </a:lnSpc>
              <a:spcBef>
                <a:spcPts val="600"/>
              </a:spcBef>
              <a:spcAft>
                <a:spcPts val="0"/>
              </a:spcAft>
              <a:buClr>
                <a:srgbClr val="7F7F7F"/>
              </a:buClr>
              <a:buSzPts val="2000"/>
              <a:buChar char="•"/>
            </a:pPr>
            <a:r>
              <a:rPr lang="en-US"/>
              <a:t>Blocks might not be located next to each other or even in order.</a:t>
            </a:r>
            <a:endParaRPr/>
          </a:p>
          <a:p>
            <a:pPr marL="1143000" lvl="2" indent="-228600" algn="l" rtl="0">
              <a:lnSpc>
                <a:spcPct val="90000"/>
              </a:lnSpc>
              <a:spcBef>
                <a:spcPts val="600"/>
              </a:spcBef>
              <a:spcAft>
                <a:spcPts val="0"/>
              </a:spcAft>
              <a:buClr>
                <a:srgbClr val="7F7F7F"/>
              </a:buClr>
              <a:buSzPts val="2000"/>
              <a:buChar char="•"/>
            </a:pPr>
            <a:r>
              <a:rPr lang="en-US"/>
              <a:t>File being broken across storage is known as </a:t>
            </a:r>
            <a:r>
              <a:rPr lang="en-US">
                <a:solidFill>
                  <a:srgbClr val="0055A4"/>
                </a:solidFill>
              </a:rPr>
              <a:t>Fragmentation</a:t>
            </a:r>
            <a:r>
              <a:rPr lang="en-US"/>
              <a:t>. </a:t>
            </a:r>
            <a:endParaRPr/>
          </a:p>
          <a:p>
            <a:pPr marL="1143000" lvl="2" indent="-228600" algn="l" rtl="0">
              <a:lnSpc>
                <a:spcPct val="90000"/>
              </a:lnSpc>
              <a:spcBef>
                <a:spcPts val="600"/>
              </a:spcBef>
              <a:spcAft>
                <a:spcPts val="0"/>
              </a:spcAft>
              <a:buClr>
                <a:srgbClr val="7F7F7F"/>
              </a:buClr>
              <a:buSzPts val="2000"/>
              <a:buChar char="•"/>
            </a:pPr>
            <a:r>
              <a:rPr lang="en-US"/>
              <a:t>This a result of files being created, deleted and modified.</a:t>
            </a:r>
            <a:endParaRPr/>
          </a:p>
          <a:p>
            <a:pPr marL="0" lvl="0" indent="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Fragmentation</a:t>
            </a:r>
            <a:endParaRPr/>
          </a:p>
        </p:txBody>
      </p:sp>
      <p:sp>
        <p:nvSpPr>
          <p:cNvPr id="259" name="Google Shape;25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Fragmentation will increase the time to access the file.</a:t>
            </a:r>
            <a:endParaRPr/>
          </a:p>
          <a:p>
            <a:pPr marL="685800" lvl="1" indent="-228600" algn="l" rtl="0">
              <a:lnSpc>
                <a:spcPct val="90000"/>
              </a:lnSpc>
              <a:spcBef>
                <a:spcPts val="780"/>
              </a:spcBef>
              <a:spcAft>
                <a:spcPts val="0"/>
              </a:spcAft>
              <a:buClr>
                <a:srgbClr val="7F7F7F"/>
              </a:buClr>
              <a:buSzPts val="2600"/>
              <a:buChar char="•"/>
            </a:pPr>
            <a:r>
              <a:rPr lang="en-US"/>
              <a:t>Specially with storage device that require mechanical parts to move like HDDs.</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Large files might be stored across hundreds of blocks and would require longer time to access.</a:t>
            </a:r>
            <a:endParaRPr/>
          </a:p>
          <a:p>
            <a:pPr marL="0" lvl="0" indent="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Solution to Fragmentation</a:t>
            </a:r>
            <a:endParaRPr/>
          </a:p>
        </p:txBody>
      </p:sp>
      <p:sp>
        <p:nvSpPr>
          <p:cNvPr id="265" name="Google Shape;265;p18"/>
          <p:cNvSpPr txBox="1">
            <a:spLocks noGrp="1"/>
          </p:cNvSpPr>
          <p:nvPr>
            <p:ph type="body" idx="1"/>
          </p:nvPr>
        </p:nvSpPr>
        <p:spPr>
          <a:xfrm>
            <a:off x="609599" y="1521725"/>
            <a:ext cx="11137800" cy="4601700"/>
          </a:xfrm>
          <a:prstGeom prst="rect">
            <a:avLst/>
          </a:prstGeom>
          <a:noFill/>
          <a:ln>
            <a:noFill/>
          </a:ln>
        </p:spPr>
        <p:txBody>
          <a:bodyPr spcFirstLastPara="1" wrap="square" lIns="91425" tIns="45700" rIns="91425" bIns="45700" anchor="t" anchorCtr="0">
            <a:normAutofit fontScale="77500" lnSpcReduction="20000"/>
          </a:bodyPr>
          <a:lstStyle/>
          <a:p>
            <a:pPr marL="228600" lvl="0" indent="-185737" algn="l" rtl="0">
              <a:lnSpc>
                <a:spcPct val="115000"/>
              </a:lnSpc>
              <a:spcBef>
                <a:spcPts val="0"/>
              </a:spcBef>
              <a:spcAft>
                <a:spcPts val="0"/>
              </a:spcAft>
              <a:buClr>
                <a:srgbClr val="0055A4"/>
              </a:buClr>
              <a:buSzPct val="100000"/>
              <a:buChar char="•"/>
            </a:pPr>
            <a:r>
              <a:rPr lang="en-US">
                <a:solidFill>
                  <a:srgbClr val="0055A4"/>
                </a:solidFill>
              </a:rPr>
              <a:t>Defragmentation</a:t>
            </a:r>
            <a:r>
              <a:rPr lang="en-US"/>
              <a:t>: reallocate data blocks so each file has its blocks located together in storage and in the right order.</a:t>
            </a:r>
            <a:br>
              <a:rPr lang="en-US"/>
            </a:br>
            <a:endParaRPr/>
          </a:p>
          <a:p>
            <a:pPr marL="228600" lvl="0" indent="-185737" algn="l" rtl="0">
              <a:lnSpc>
                <a:spcPct val="115000"/>
              </a:lnSpc>
              <a:spcBef>
                <a:spcPts val="833"/>
              </a:spcBef>
              <a:spcAft>
                <a:spcPts val="0"/>
              </a:spcAft>
              <a:buClr>
                <a:srgbClr val="7F7F7F"/>
              </a:buClr>
              <a:buSzPct val="100000"/>
              <a:buChar char="•"/>
            </a:pPr>
            <a:r>
              <a:rPr lang="en-US"/>
              <a:t>Newer file systems are designed to minimize the need for defragmentation. </a:t>
            </a:r>
            <a:endParaRPr/>
          </a:p>
          <a:p>
            <a:pPr marL="685800" lvl="1" indent="-191452" algn="l" rtl="0">
              <a:lnSpc>
                <a:spcPct val="115000"/>
              </a:lnSpc>
              <a:spcBef>
                <a:spcPts val="722"/>
              </a:spcBef>
              <a:spcAft>
                <a:spcPts val="0"/>
              </a:spcAft>
              <a:buClr>
                <a:srgbClr val="7F7F7F"/>
              </a:buClr>
              <a:buSzPct val="100000"/>
              <a:buChar char="•"/>
            </a:pPr>
            <a:r>
              <a:rPr lang="en-US"/>
              <a:t>Blocks have a large buffer size ---&gt; more slack space ---&gt; less need for more blocks</a:t>
            </a:r>
            <a:endParaRPr/>
          </a:p>
          <a:p>
            <a:pPr marL="685800" lvl="1" indent="-191452" algn="l" rtl="0">
              <a:lnSpc>
                <a:spcPct val="115000"/>
              </a:lnSpc>
              <a:spcBef>
                <a:spcPts val="722"/>
              </a:spcBef>
              <a:spcAft>
                <a:spcPts val="0"/>
              </a:spcAft>
              <a:buClr>
                <a:srgbClr val="7F7F7F"/>
              </a:buClr>
              <a:buSzPct val="100000"/>
              <a:buChar char="•"/>
            </a:pPr>
            <a:r>
              <a:rPr lang="en-US"/>
              <a:t>Scatter files all over the disk 🡪 providing files with enough space to expand.</a:t>
            </a:r>
            <a:endParaRPr/>
          </a:p>
          <a:p>
            <a:pPr marL="685800" lvl="1" indent="-191452" algn="l" rtl="0">
              <a:lnSpc>
                <a:spcPct val="115000"/>
              </a:lnSpc>
              <a:spcBef>
                <a:spcPts val="722"/>
              </a:spcBef>
              <a:spcAft>
                <a:spcPts val="0"/>
              </a:spcAft>
              <a:buClr>
                <a:srgbClr val="7F7F7F"/>
              </a:buClr>
              <a:buSzPct val="100000"/>
              <a:buChar char="•"/>
            </a:pPr>
            <a:r>
              <a:rPr lang="en-US"/>
              <a:t>Running the defragmentation process in the background.</a:t>
            </a:r>
            <a:endParaRPr/>
          </a:p>
          <a:p>
            <a:pPr marL="228600" lvl="0" indent="-171450" algn="l" rtl="0">
              <a:lnSpc>
                <a:spcPct val="115000"/>
              </a:lnSpc>
              <a:spcBef>
                <a:spcPts val="722"/>
              </a:spcBef>
              <a:spcAft>
                <a:spcPts val="0"/>
              </a:spcAft>
              <a:buSzPct val="100000"/>
              <a:buChar char="•"/>
            </a:pPr>
            <a:r>
              <a:rPr lang="en-US"/>
              <a:t>Additionally, newer storage </a:t>
            </a:r>
            <a:r>
              <a:rPr lang="en-US" b="1"/>
              <a:t>hardware</a:t>
            </a:r>
            <a:r>
              <a:rPr lang="en-US"/>
              <a:t> makes defragmentation less and less useful</a:t>
            </a:r>
            <a:endParaRPr/>
          </a:p>
          <a:p>
            <a:pPr marL="685800" lvl="1" indent="-179069" algn="l" rtl="0">
              <a:lnSpc>
                <a:spcPct val="115000"/>
              </a:lnSpc>
              <a:spcBef>
                <a:spcPts val="722"/>
              </a:spcBef>
              <a:spcAft>
                <a:spcPts val="0"/>
              </a:spcAft>
              <a:buSzPct val="100000"/>
              <a:buChar char="•"/>
            </a:pPr>
            <a:r>
              <a:rPr lang="en-US"/>
              <a:t>Newer HDDs are much faster and more parallelized in their ability to read fragmented data</a:t>
            </a:r>
            <a:endParaRPr/>
          </a:p>
          <a:p>
            <a:pPr marL="685800" lvl="1" indent="-179069" algn="l" rtl="0">
              <a:lnSpc>
                <a:spcPct val="115000"/>
              </a:lnSpc>
              <a:spcBef>
                <a:spcPts val="722"/>
              </a:spcBef>
              <a:spcAft>
                <a:spcPts val="0"/>
              </a:spcAft>
              <a:buSzPct val="100000"/>
              <a:buChar char="•"/>
            </a:pPr>
            <a:r>
              <a:rPr lang="en-US"/>
              <a:t>SSDs </a:t>
            </a:r>
            <a:r>
              <a:rPr lang="en-US" b="1"/>
              <a:t>see no read/write improvement from defragmentation</a:t>
            </a:r>
            <a:r>
              <a:rPr lang="en-US"/>
              <a:t>, since memory is not physically separated in a meaningful sense (in fact, the defragmentation process only wears the SSD down without any gains -- not recommended!)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BB2F-CED0-1EFA-5C39-4296A4629E64}"/>
              </a:ext>
            </a:extLst>
          </p:cNvPr>
          <p:cNvSpPr>
            <a:spLocks noGrp="1"/>
          </p:cNvSpPr>
          <p:nvPr>
            <p:ph type="title"/>
          </p:nvPr>
        </p:nvSpPr>
        <p:spPr/>
        <p:txBody>
          <a:bodyPr/>
          <a:lstStyle/>
          <a:p>
            <a:r>
              <a:rPr lang="en-US" dirty="0"/>
              <a:t>File Format</a:t>
            </a:r>
            <a:endParaRPr lang="fr-CA" dirty="0"/>
          </a:p>
        </p:txBody>
      </p:sp>
    </p:spTree>
    <p:extLst>
      <p:ext uri="{BB962C8B-B14F-4D97-AF65-F5344CB8AC3E}">
        <p14:creationId xmlns:p14="http://schemas.microsoft.com/office/powerpoint/2010/main" val="3313119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Flat File System Vs Hierarchical File System</a:t>
            </a:r>
            <a:endParaRPr/>
          </a:p>
        </p:txBody>
      </p:sp>
      <p:sp>
        <p:nvSpPr>
          <p:cNvPr id="271" name="Google Shape;271;p19"/>
          <p:cNvSpPr txBox="1">
            <a:spLocks noGrp="1"/>
          </p:cNvSpPr>
          <p:nvPr>
            <p:ph type="body" idx="1"/>
          </p:nvPr>
        </p:nvSpPr>
        <p:spPr>
          <a:xfrm>
            <a:off x="838200" y="1526959"/>
            <a:ext cx="5181600" cy="465000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55A4"/>
              </a:buClr>
              <a:buSzPts val="2400"/>
              <a:buNone/>
            </a:pPr>
            <a:r>
              <a:rPr lang="en-US" sz="2400">
                <a:solidFill>
                  <a:srgbClr val="0055A4"/>
                </a:solidFill>
              </a:rPr>
              <a:t>Flat File System</a:t>
            </a:r>
            <a:endParaRPr/>
          </a:p>
          <a:p>
            <a:pPr marL="228600" lvl="0" indent="-228600" algn="l" rtl="0">
              <a:lnSpc>
                <a:spcPct val="90000"/>
              </a:lnSpc>
              <a:spcBef>
                <a:spcPts val="660"/>
              </a:spcBef>
              <a:spcAft>
                <a:spcPts val="0"/>
              </a:spcAft>
              <a:buClr>
                <a:srgbClr val="7F7F7F"/>
              </a:buClr>
              <a:buSzPts val="2200"/>
              <a:buChar char="•"/>
            </a:pPr>
            <a:r>
              <a:rPr lang="en-US"/>
              <a:t>All data save one level. </a:t>
            </a:r>
            <a:endParaRPr/>
          </a:p>
          <a:p>
            <a:pPr marL="228600" lvl="0" indent="-228600" algn="l" rtl="0">
              <a:lnSpc>
                <a:spcPct val="90000"/>
              </a:lnSpc>
              <a:spcBef>
                <a:spcPts val="660"/>
              </a:spcBef>
              <a:spcAft>
                <a:spcPts val="0"/>
              </a:spcAft>
              <a:buClr>
                <a:srgbClr val="7F7F7F"/>
              </a:buClr>
              <a:buSzPts val="2200"/>
              <a:buChar char="•"/>
            </a:pPr>
            <a:r>
              <a:rPr lang="en-US"/>
              <a:t>Similar to the examples we have seen.</a:t>
            </a:r>
            <a:endParaRPr/>
          </a:p>
          <a:p>
            <a:pPr marL="228600" lvl="0" indent="-228600" algn="l" rtl="0">
              <a:lnSpc>
                <a:spcPct val="90000"/>
              </a:lnSpc>
              <a:spcBef>
                <a:spcPts val="660"/>
              </a:spcBef>
              <a:spcAft>
                <a:spcPts val="0"/>
              </a:spcAft>
              <a:buClr>
                <a:srgbClr val="7F7F7F"/>
              </a:buClr>
              <a:buSzPts val="2200"/>
              <a:buChar char="•"/>
            </a:pPr>
            <a:r>
              <a:rPr lang="en-US"/>
              <a:t>There is no notion of directories.</a:t>
            </a:r>
            <a:endParaRPr/>
          </a:p>
        </p:txBody>
      </p:sp>
      <p:sp>
        <p:nvSpPr>
          <p:cNvPr id="272" name="Google Shape;272;p19"/>
          <p:cNvSpPr txBox="1">
            <a:spLocks noGrp="1"/>
          </p:cNvSpPr>
          <p:nvPr>
            <p:ph type="body" idx="2"/>
          </p:nvPr>
        </p:nvSpPr>
        <p:spPr>
          <a:xfrm>
            <a:off x="838200" y="3686436"/>
            <a:ext cx="6041994" cy="3527164"/>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55A4"/>
              </a:buClr>
              <a:buSzPts val="2400"/>
              <a:buNone/>
            </a:pPr>
            <a:r>
              <a:rPr lang="en-US" sz="2400" dirty="0">
                <a:solidFill>
                  <a:srgbClr val="0055A4"/>
                </a:solidFill>
              </a:rPr>
              <a:t>Hierarchical File System</a:t>
            </a:r>
            <a:endParaRPr dirty="0"/>
          </a:p>
          <a:p>
            <a:pPr marL="228600" lvl="0" indent="-228600" algn="l" rtl="0">
              <a:lnSpc>
                <a:spcPct val="90000"/>
              </a:lnSpc>
              <a:spcBef>
                <a:spcPts val="660"/>
              </a:spcBef>
              <a:spcAft>
                <a:spcPts val="0"/>
              </a:spcAft>
              <a:buClr>
                <a:srgbClr val="7F7F7F"/>
              </a:buClr>
              <a:buSzPts val="2200"/>
              <a:buChar char="•"/>
            </a:pPr>
            <a:r>
              <a:rPr lang="en-US" dirty="0"/>
              <a:t>Allows to store related files in directories.</a:t>
            </a:r>
            <a:endParaRPr dirty="0"/>
          </a:p>
          <a:p>
            <a:pPr marL="685800" lvl="1" indent="-228600" algn="l" rtl="0">
              <a:lnSpc>
                <a:spcPct val="90000"/>
              </a:lnSpc>
              <a:spcBef>
                <a:spcPts val="540"/>
              </a:spcBef>
              <a:spcAft>
                <a:spcPts val="0"/>
              </a:spcAft>
              <a:buClr>
                <a:srgbClr val="7F7F7F"/>
              </a:buClr>
              <a:buSzPts val="1800"/>
              <a:buChar char="•"/>
            </a:pPr>
            <a:r>
              <a:rPr lang="en-US" dirty="0"/>
              <a:t>Also known as folders. </a:t>
            </a:r>
            <a:endParaRPr dirty="0"/>
          </a:p>
          <a:p>
            <a:pPr marL="228600" lvl="0" indent="-228600" algn="l" rtl="0">
              <a:lnSpc>
                <a:spcPct val="90000"/>
              </a:lnSpc>
              <a:spcBef>
                <a:spcPts val="660"/>
              </a:spcBef>
              <a:spcAft>
                <a:spcPts val="0"/>
              </a:spcAft>
              <a:buClr>
                <a:srgbClr val="7F7F7F"/>
              </a:buClr>
              <a:buSzPts val="2200"/>
              <a:buChar char="•"/>
            </a:pPr>
            <a:r>
              <a:rPr lang="en-US" dirty="0"/>
              <a:t>Directories can be nested in other directories.</a:t>
            </a:r>
            <a:endParaRPr dirty="0"/>
          </a:p>
          <a:p>
            <a:pPr marL="228600" lvl="0" indent="-228600" algn="l" rtl="0">
              <a:lnSpc>
                <a:spcPct val="90000"/>
              </a:lnSpc>
              <a:spcBef>
                <a:spcPts val="660"/>
              </a:spcBef>
              <a:spcAft>
                <a:spcPts val="0"/>
              </a:spcAft>
              <a:buClr>
                <a:srgbClr val="7F7F7F"/>
              </a:buClr>
              <a:buSzPts val="2200"/>
              <a:buChar char="•"/>
            </a:pPr>
            <a:r>
              <a:rPr lang="en-US" dirty="0"/>
              <a:t>Extra metadata is need to keep track what is a file and what is a directory.</a:t>
            </a:r>
            <a:endParaRPr dirty="0"/>
          </a:p>
          <a:p>
            <a:pPr marL="228600" lvl="0" indent="-228600" algn="l" rtl="0">
              <a:lnSpc>
                <a:spcPct val="90000"/>
              </a:lnSpc>
              <a:spcBef>
                <a:spcPts val="660"/>
              </a:spcBef>
              <a:spcAft>
                <a:spcPts val="0"/>
              </a:spcAft>
              <a:buClr>
                <a:srgbClr val="7F7F7F"/>
              </a:buClr>
              <a:buSzPts val="2200"/>
              <a:buChar char="•"/>
            </a:pPr>
            <a:r>
              <a:rPr lang="en-US" dirty="0"/>
              <a:t>Top Directory File is known as Root Directory. </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88900" algn="l" rtl="0">
              <a:lnSpc>
                <a:spcPct val="90000"/>
              </a:lnSpc>
              <a:spcBef>
                <a:spcPts val="660"/>
              </a:spcBef>
              <a:spcAft>
                <a:spcPts val="0"/>
              </a:spcAft>
              <a:buClr>
                <a:srgbClr val="7F7F7F"/>
              </a:buClr>
              <a:buSzPts val="2200"/>
              <a:buNone/>
            </a:pPr>
            <a:endParaRPr dirty="0"/>
          </a:p>
          <a:p>
            <a:pPr marL="228600" lvl="0" indent="-88900" algn="l" rtl="0">
              <a:lnSpc>
                <a:spcPct val="90000"/>
              </a:lnSpc>
              <a:spcBef>
                <a:spcPts val="660"/>
              </a:spcBef>
              <a:spcAft>
                <a:spcPts val="0"/>
              </a:spcAft>
              <a:buClr>
                <a:srgbClr val="7F7F7F"/>
              </a:buClr>
              <a:buSzPts val="2200"/>
              <a:buNone/>
            </a:pPr>
            <a:endParaRPr dirty="0"/>
          </a:p>
          <a:p>
            <a:pPr marL="228600" lvl="0" indent="-88900" algn="l" rtl="0">
              <a:lnSpc>
                <a:spcPct val="90000"/>
              </a:lnSpc>
              <a:spcBef>
                <a:spcPts val="660"/>
              </a:spcBef>
              <a:spcAft>
                <a:spcPts val="0"/>
              </a:spcAft>
              <a:buClr>
                <a:srgbClr val="7F7F7F"/>
              </a:buClr>
              <a:buSzPts val="2200"/>
              <a:buNone/>
            </a:pPr>
            <a:endParaRPr dirty="0"/>
          </a:p>
        </p:txBody>
      </p:sp>
      <p:pic>
        <p:nvPicPr>
          <p:cNvPr id="273" name="Google Shape;273;p19" descr="Image result for Hierarchical file system"/>
          <p:cNvPicPr preferRelativeResize="0"/>
          <p:nvPr/>
        </p:nvPicPr>
        <p:blipFill rotWithShape="1">
          <a:blip r:embed="rId3">
            <a:alphaModFix/>
          </a:blip>
          <a:srcRect/>
          <a:stretch/>
        </p:blipFill>
        <p:spPr>
          <a:xfrm>
            <a:off x="7399848" y="3157538"/>
            <a:ext cx="4276725" cy="301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Deleting Files</a:t>
            </a:r>
            <a:endParaRPr/>
          </a:p>
        </p:txBody>
      </p:sp>
      <p:sp>
        <p:nvSpPr>
          <p:cNvPr id="297" name="Google Shape;297;p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900"/>
              </a:spcBef>
              <a:spcAft>
                <a:spcPts val="0"/>
              </a:spcAft>
              <a:buNone/>
            </a:pPr>
            <a:r>
              <a:rPr lang="en-US" dirty="0"/>
              <a:t>How does deleting file data work?</a:t>
            </a:r>
            <a:endParaRPr dirty="0"/>
          </a:p>
          <a:p>
            <a:pPr marL="914400" lvl="1" indent="-393700" algn="l" rtl="0">
              <a:lnSpc>
                <a:spcPct val="115000"/>
              </a:lnSpc>
              <a:spcBef>
                <a:spcPts val="780"/>
              </a:spcBef>
              <a:spcAft>
                <a:spcPts val="0"/>
              </a:spcAft>
              <a:buSzPts val="2600"/>
              <a:buChar char="•"/>
            </a:pPr>
            <a:r>
              <a:rPr lang="en-US" dirty="0"/>
              <a:t>The user experience varies from operating system to operating system, but the overall behavior is the same</a:t>
            </a:r>
            <a:endParaRPr dirty="0"/>
          </a:p>
          <a:p>
            <a:pPr marL="914400" lvl="1" indent="-393700" algn="l" rtl="0">
              <a:lnSpc>
                <a:spcPct val="115000"/>
              </a:lnSpc>
              <a:spcBef>
                <a:spcPts val="0"/>
              </a:spcBef>
              <a:spcAft>
                <a:spcPts val="0"/>
              </a:spcAft>
              <a:buSzPts val="2600"/>
              <a:buChar char="•"/>
            </a:pPr>
            <a:r>
              <a:rPr lang="en-US" dirty="0"/>
              <a:t>In all operating systems, it is possible to designate a </a:t>
            </a:r>
            <a:r>
              <a:rPr lang="en-US" b="1" dirty="0"/>
              <a:t>Recycling Bin </a:t>
            </a:r>
            <a:r>
              <a:rPr lang="en-US" dirty="0"/>
              <a:t>directory on the system, where the default </a:t>
            </a:r>
            <a:r>
              <a:rPr lang="en-US" b="1" dirty="0"/>
              <a:t>delete</a:t>
            </a:r>
            <a:r>
              <a:rPr lang="en-US" dirty="0"/>
              <a:t> command simply </a:t>
            </a:r>
            <a:r>
              <a:rPr lang="en-US" b="1" dirty="0"/>
              <a:t>moves </a:t>
            </a:r>
            <a:r>
              <a:rPr lang="en-US" dirty="0"/>
              <a:t>a file to the Recycling Bin directory.  </a:t>
            </a:r>
            <a:endParaRPr dirty="0"/>
          </a:p>
          <a:p>
            <a:pPr marL="914400" lvl="1" indent="-393700" algn="l" rtl="0">
              <a:lnSpc>
                <a:spcPct val="115000"/>
              </a:lnSpc>
              <a:spcBef>
                <a:spcPts val="0"/>
              </a:spcBef>
              <a:spcAft>
                <a:spcPts val="0"/>
              </a:spcAft>
              <a:buSzPts val="2600"/>
              <a:buChar char="•"/>
            </a:pPr>
            <a:r>
              <a:rPr lang="en-US" dirty="0"/>
              <a:t>Recycling Bin directories are no different than other directories -- files can be recovered from the Recycling Bin by simply moving them out</a:t>
            </a:r>
            <a:endParaRPr dirty="0"/>
          </a:p>
          <a:p>
            <a:pPr marL="914400" lvl="1" indent="-393700" algn="l" rtl="0">
              <a:lnSpc>
                <a:spcPct val="115000"/>
              </a:lnSpc>
              <a:spcBef>
                <a:spcPts val="0"/>
              </a:spcBef>
              <a:spcAft>
                <a:spcPts val="0"/>
              </a:spcAft>
              <a:buSzPts val="2600"/>
              <a:buChar char="•"/>
            </a:pPr>
            <a:r>
              <a:rPr lang="en-US" dirty="0"/>
              <a:t>How to delete a file permanently?</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f2efba4851_0_2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Deleting Files</a:t>
            </a:r>
            <a:endParaRPr/>
          </a:p>
        </p:txBody>
      </p:sp>
      <p:sp>
        <p:nvSpPr>
          <p:cNvPr id="303" name="Google Shape;303;gf2efba4851_0_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900"/>
              </a:spcBef>
              <a:spcAft>
                <a:spcPts val="0"/>
              </a:spcAft>
              <a:buNone/>
            </a:pPr>
            <a:r>
              <a:rPr lang="en-US"/>
              <a:t>How does deleting file data work?</a:t>
            </a:r>
            <a:endParaRPr/>
          </a:p>
          <a:p>
            <a:pPr marL="914400" lvl="1" indent="-393700" algn="l" rtl="0">
              <a:lnSpc>
                <a:spcPct val="115000"/>
              </a:lnSpc>
              <a:spcBef>
                <a:spcPts val="780"/>
              </a:spcBef>
              <a:spcAft>
                <a:spcPts val="0"/>
              </a:spcAft>
              <a:buSzPts val="2600"/>
              <a:buChar char="•"/>
            </a:pPr>
            <a:r>
              <a:rPr lang="en-US"/>
              <a:t>“Empty the recycle bin” -- yes, but how does that work? Move the file to Recycling Bin 2?</a:t>
            </a:r>
            <a:endParaRPr/>
          </a:p>
          <a:p>
            <a:pPr marL="914400" lvl="1" indent="-393700" algn="l" rtl="0">
              <a:lnSpc>
                <a:spcPct val="115000"/>
              </a:lnSpc>
              <a:spcBef>
                <a:spcPts val="0"/>
              </a:spcBef>
              <a:spcAft>
                <a:spcPts val="0"/>
              </a:spcAft>
              <a:buSzPts val="2600"/>
              <a:buChar char="•"/>
            </a:pPr>
            <a:r>
              <a:rPr lang="en-US"/>
              <a:t>Think about how data is represented in a computer, about the data blocks we were just learning about. What would it mean for that data to be deleted?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f2efba4851_0_2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Deleting Files</a:t>
            </a:r>
            <a:endParaRPr/>
          </a:p>
        </p:txBody>
      </p:sp>
      <p:sp>
        <p:nvSpPr>
          <p:cNvPr id="309" name="Google Shape;309;gf2efba4851_0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900"/>
              </a:spcBef>
              <a:spcAft>
                <a:spcPts val="0"/>
              </a:spcAft>
              <a:buNone/>
            </a:pPr>
            <a:r>
              <a:rPr lang="en-US"/>
              <a:t>Answer:</a:t>
            </a:r>
            <a:endParaRPr/>
          </a:p>
          <a:p>
            <a:pPr marL="914400" lvl="1" indent="-393700" algn="l" rtl="0">
              <a:lnSpc>
                <a:spcPct val="115000"/>
              </a:lnSpc>
              <a:spcBef>
                <a:spcPts val="780"/>
              </a:spcBef>
              <a:spcAft>
                <a:spcPts val="0"/>
              </a:spcAft>
              <a:buSzPts val="2600"/>
              <a:buChar char="•"/>
            </a:pPr>
            <a:r>
              <a:rPr lang="en-US"/>
              <a:t>Remove the file from its directory file. The operating system will no longer “know” about the file (no way to reference it) and its bits will be considered </a:t>
            </a:r>
            <a:r>
              <a:rPr lang="en-US" b="1"/>
              <a:t>free space</a:t>
            </a:r>
            <a:endParaRPr b="1"/>
          </a:p>
          <a:p>
            <a:pPr marL="914400" lvl="1" indent="-393700" algn="l" rtl="0">
              <a:lnSpc>
                <a:spcPct val="115000"/>
              </a:lnSpc>
              <a:spcBef>
                <a:spcPts val="0"/>
              </a:spcBef>
              <a:spcAft>
                <a:spcPts val="0"/>
              </a:spcAft>
              <a:buSzPts val="2600"/>
              <a:buChar char="•"/>
            </a:pPr>
            <a:r>
              <a:rPr lang="en-US"/>
              <a:t>Does this mean the data is deleted?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f2efba4851_0_3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Deleting Files</a:t>
            </a:r>
            <a:endParaRPr/>
          </a:p>
        </p:txBody>
      </p:sp>
      <p:sp>
        <p:nvSpPr>
          <p:cNvPr id="315" name="Google Shape;315;gf2efba4851_0_3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15000"/>
              </a:lnSpc>
              <a:spcBef>
                <a:spcPts val="900"/>
              </a:spcBef>
              <a:spcAft>
                <a:spcPts val="0"/>
              </a:spcAft>
              <a:buNone/>
            </a:pPr>
            <a:r>
              <a:rPr lang="en-US"/>
              <a:t>Answer Pt 2:</a:t>
            </a:r>
            <a:endParaRPr/>
          </a:p>
          <a:p>
            <a:pPr marL="914400" lvl="1" indent="-393700" algn="l" rtl="0">
              <a:lnSpc>
                <a:spcPct val="115000"/>
              </a:lnSpc>
              <a:spcBef>
                <a:spcPts val="780"/>
              </a:spcBef>
              <a:spcAft>
                <a:spcPts val="0"/>
              </a:spcAft>
              <a:buSzPts val="2600"/>
              <a:buChar char="•"/>
            </a:pPr>
            <a:r>
              <a:rPr lang="en-US"/>
              <a:t>Data that has been deleted in this manner can still be recovered!</a:t>
            </a:r>
            <a:endParaRPr/>
          </a:p>
          <a:p>
            <a:pPr marL="1371600" lvl="2" indent="-355600" algn="l" rtl="0">
              <a:lnSpc>
                <a:spcPct val="115000"/>
              </a:lnSpc>
              <a:spcBef>
                <a:spcPts val="0"/>
              </a:spcBef>
              <a:spcAft>
                <a:spcPts val="0"/>
              </a:spcAft>
              <a:buSzPts val="2000"/>
              <a:buChar char="•"/>
            </a:pPr>
            <a:r>
              <a:rPr lang="en-US"/>
              <a:t>This can be very difficult: it is an open field of research to optimise various data recovery programs for various applications</a:t>
            </a:r>
            <a:endParaRPr/>
          </a:p>
          <a:p>
            <a:pPr marL="914400" lvl="1" indent="-393700" algn="l" rtl="0">
              <a:lnSpc>
                <a:spcPct val="115000"/>
              </a:lnSpc>
              <a:spcBef>
                <a:spcPts val="0"/>
              </a:spcBef>
              <a:spcAft>
                <a:spcPts val="0"/>
              </a:spcAft>
              <a:buSzPts val="2600"/>
              <a:buChar char="•"/>
            </a:pPr>
            <a:r>
              <a:rPr lang="en-US"/>
              <a:t>In principle: </a:t>
            </a:r>
            <a:endParaRPr/>
          </a:p>
          <a:p>
            <a:pPr marL="1371600" lvl="2" indent="-355600" algn="l" rtl="0">
              <a:lnSpc>
                <a:spcPct val="115000"/>
              </a:lnSpc>
              <a:spcBef>
                <a:spcPts val="0"/>
              </a:spcBef>
              <a:spcAft>
                <a:spcPts val="0"/>
              </a:spcAft>
              <a:buSzPts val="2000"/>
              <a:buChar char="•"/>
            </a:pPr>
            <a:r>
              <a:rPr lang="en-US"/>
              <a:t>view all the bits in free space. Recover this data directly</a:t>
            </a:r>
            <a:endParaRPr/>
          </a:p>
          <a:p>
            <a:pPr marL="914400" lvl="1" indent="-393700" algn="l" rtl="0">
              <a:lnSpc>
                <a:spcPct val="115000"/>
              </a:lnSpc>
              <a:spcBef>
                <a:spcPts val="0"/>
              </a:spcBef>
              <a:spcAft>
                <a:spcPts val="0"/>
              </a:spcAft>
              <a:buSzPts val="2600"/>
              <a:buChar char="•"/>
            </a:pPr>
            <a:r>
              <a:rPr lang="en-US"/>
              <a:t>The problem?</a:t>
            </a:r>
            <a:endParaRPr/>
          </a:p>
          <a:p>
            <a:pPr marL="1371600" lvl="2" indent="-355600" algn="l" rtl="0">
              <a:lnSpc>
                <a:spcPct val="115000"/>
              </a:lnSpc>
              <a:spcBef>
                <a:spcPts val="0"/>
              </a:spcBef>
              <a:spcAft>
                <a:spcPts val="0"/>
              </a:spcAft>
              <a:buSzPts val="2000"/>
              <a:buChar char="•"/>
            </a:pPr>
            <a:r>
              <a:rPr lang="en-US"/>
              <a:t>The longer bits are in “free space”, the more likely they will be overwritten by a new file/block</a:t>
            </a:r>
            <a:endParaRPr/>
          </a:p>
          <a:p>
            <a:pPr marL="1371600" lvl="2" indent="-355600" algn="l" rtl="0">
              <a:lnSpc>
                <a:spcPct val="115000"/>
              </a:lnSpc>
              <a:spcBef>
                <a:spcPts val="0"/>
              </a:spcBef>
              <a:spcAft>
                <a:spcPts val="0"/>
              </a:spcAft>
              <a:buSzPts val="2000"/>
              <a:buChar char="•"/>
            </a:pPr>
            <a:r>
              <a:rPr lang="en-US"/>
              <a:t>Data can eventually become unrecoverable in its original form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f2efba4851_0_7"/>
          <p:cNvSpPr txBox="1">
            <a:spLocks noGrp="1"/>
          </p:cNvSpPr>
          <p:nvPr>
            <p:ph type="title"/>
          </p:nvPr>
        </p:nvSpPr>
        <p:spPr>
          <a:xfrm>
            <a:off x="609600" y="1"/>
            <a:ext cx="10744200" cy="1228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Topics for further research</a:t>
            </a:r>
            <a:endParaRPr/>
          </a:p>
        </p:txBody>
      </p:sp>
      <p:sp>
        <p:nvSpPr>
          <p:cNvPr id="322" name="Google Shape;322;gf2efba4851_0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419100" algn="l" rtl="0">
              <a:lnSpc>
                <a:spcPct val="115000"/>
              </a:lnSpc>
              <a:spcBef>
                <a:spcPts val="900"/>
              </a:spcBef>
              <a:spcAft>
                <a:spcPts val="0"/>
              </a:spcAft>
              <a:buSzPts val="3000"/>
              <a:buChar char="•"/>
            </a:pPr>
            <a:r>
              <a:rPr lang="en-US"/>
              <a:t>How to view and understand file metadata</a:t>
            </a:r>
            <a:endParaRPr/>
          </a:p>
          <a:p>
            <a:pPr marL="457200" lvl="0" indent="-419100" algn="l" rtl="0">
              <a:lnSpc>
                <a:spcPct val="115000"/>
              </a:lnSpc>
              <a:spcBef>
                <a:spcPts val="0"/>
              </a:spcBef>
              <a:spcAft>
                <a:spcPts val="0"/>
              </a:spcAft>
              <a:buSzPts val="3000"/>
              <a:buChar char="•"/>
            </a:pPr>
            <a:r>
              <a:rPr lang="en-US"/>
              <a:t>Difference between </a:t>
            </a:r>
            <a:r>
              <a:rPr lang="en-US" b="1"/>
              <a:t>deleting</a:t>
            </a:r>
            <a:r>
              <a:rPr lang="en-US"/>
              <a:t>, </a:t>
            </a:r>
            <a:r>
              <a:rPr lang="en-US" b="1"/>
              <a:t>recycling</a:t>
            </a:r>
            <a:r>
              <a:rPr lang="en-US"/>
              <a:t>, and </a:t>
            </a:r>
            <a:r>
              <a:rPr lang="en-US" b="1"/>
              <a:t>wiping</a:t>
            </a:r>
            <a:r>
              <a:rPr lang="en-US"/>
              <a:t> your data on different operating systems</a:t>
            </a:r>
            <a:endParaRPr/>
          </a:p>
          <a:p>
            <a:pPr marL="457200" lvl="0" indent="-419100" algn="l" rtl="0">
              <a:lnSpc>
                <a:spcPct val="115000"/>
              </a:lnSpc>
              <a:spcBef>
                <a:spcPts val="0"/>
              </a:spcBef>
              <a:spcAft>
                <a:spcPts val="0"/>
              </a:spcAft>
              <a:buSzPts val="3000"/>
              <a:buChar char="•"/>
            </a:pPr>
            <a:r>
              <a:rPr lang="en-US"/>
              <a:t>Understand how file recovery works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File Format</a:t>
            </a:r>
            <a:endParaRPr/>
          </a:p>
        </p:txBody>
      </p:sp>
      <p:sp>
        <p:nvSpPr>
          <p:cNvPr id="141" name="Google Shape;14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14312" algn="l" rtl="0">
              <a:lnSpc>
                <a:spcPct val="115000"/>
              </a:lnSpc>
              <a:spcBef>
                <a:spcPts val="0"/>
              </a:spcBef>
              <a:spcAft>
                <a:spcPts val="0"/>
              </a:spcAft>
              <a:buClr>
                <a:srgbClr val="7F7F7F"/>
              </a:buClr>
              <a:buSzPct val="100000"/>
              <a:buChar char="•"/>
            </a:pPr>
            <a:r>
              <a:rPr lang="en-US"/>
              <a:t>Files are big chunks of related data.</a:t>
            </a:r>
            <a:endParaRPr/>
          </a:p>
          <a:p>
            <a:pPr marL="685800" lvl="1" indent="-216217" algn="l" rtl="0">
              <a:lnSpc>
                <a:spcPct val="115000"/>
              </a:lnSpc>
              <a:spcBef>
                <a:spcPts val="780"/>
              </a:spcBef>
              <a:spcAft>
                <a:spcPts val="0"/>
              </a:spcAft>
              <a:buClr>
                <a:srgbClr val="7F7F7F"/>
              </a:buClr>
              <a:buSzPct val="100000"/>
              <a:buChar char="•"/>
            </a:pPr>
            <a:r>
              <a:rPr lang="en-US"/>
              <a:t>Many types of files: text files, music files, photos and videos.</a:t>
            </a:r>
            <a:endParaRPr/>
          </a:p>
          <a:p>
            <a:pPr marL="228600" lvl="0" indent="-214312" algn="l" rtl="0">
              <a:lnSpc>
                <a:spcPct val="115000"/>
              </a:lnSpc>
              <a:spcBef>
                <a:spcPts val="900"/>
              </a:spcBef>
              <a:spcAft>
                <a:spcPts val="0"/>
              </a:spcAft>
              <a:buClr>
                <a:srgbClr val="0055A4"/>
              </a:buClr>
              <a:buSzPct val="100000"/>
              <a:buChar char="•"/>
            </a:pPr>
            <a:r>
              <a:rPr lang="en-US">
                <a:solidFill>
                  <a:srgbClr val="0055A4"/>
                </a:solidFill>
              </a:rPr>
              <a:t>File format </a:t>
            </a:r>
            <a:r>
              <a:rPr lang="en-US"/>
              <a:t>is the way the data is organized inside a file.</a:t>
            </a:r>
            <a:endParaRPr/>
          </a:p>
          <a:p>
            <a:pPr marL="228600" lvl="0" indent="-214312" algn="l" rtl="0">
              <a:lnSpc>
                <a:spcPct val="115000"/>
              </a:lnSpc>
              <a:spcBef>
                <a:spcPts val="900"/>
              </a:spcBef>
              <a:spcAft>
                <a:spcPts val="0"/>
              </a:spcAft>
              <a:buClr>
                <a:srgbClr val="7F7F7F"/>
              </a:buClr>
              <a:buSzPct val="100000"/>
              <a:buChar char="•"/>
            </a:pPr>
            <a:r>
              <a:rPr lang="en-US"/>
              <a:t>When saving a file, the OS or application uses an existing standard to organize the data.</a:t>
            </a:r>
            <a:endParaRPr/>
          </a:p>
          <a:p>
            <a:pPr marL="685800" lvl="1" indent="-216217" algn="l" rtl="0">
              <a:lnSpc>
                <a:spcPct val="115000"/>
              </a:lnSpc>
              <a:spcBef>
                <a:spcPts val="780"/>
              </a:spcBef>
              <a:spcAft>
                <a:spcPts val="0"/>
              </a:spcAft>
              <a:buClr>
                <a:srgbClr val="7F7F7F"/>
              </a:buClr>
              <a:buSzPct val="100000"/>
              <a:buChar char="•"/>
            </a:pPr>
            <a:r>
              <a:rPr lang="en-US"/>
              <a:t>Example of standard file formats: JPEG, MP4 and DOCX.</a:t>
            </a:r>
            <a:endParaRPr/>
          </a:p>
          <a:p>
            <a:pPr marL="228600" lvl="0" indent="-214312" algn="l" rtl="0">
              <a:lnSpc>
                <a:spcPct val="115000"/>
              </a:lnSpc>
              <a:spcBef>
                <a:spcPts val="900"/>
              </a:spcBef>
              <a:spcAft>
                <a:spcPts val="0"/>
              </a:spcAft>
              <a:buClr>
                <a:srgbClr val="7F7F7F"/>
              </a:buClr>
              <a:buSzPct val="100000"/>
              <a:buChar char="•"/>
            </a:pPr>
            <a:r>
              <a:rPr lang="en-US"/>
              <a:t>Programmer sometimes use their own way of saving data.</a:t>
            </a:r>
            <a:endParaRPr/>
          </a:p>
          <a:p>
            <a:pPr marL="685800" lvl="1" indent="-216217" algn="l" rtl="0">
              <a:lnSpc>
                <a:spcPct val="115000"/>
              </a:lnSpc>
              <a:spcBef>
                <a:spcPts val="780"/>
              </a:spcBef>
              <a:spcAft>
                <a:spcPts val="0"/>
              </a:spcAft>
              <a:buClr>
                <a:srgbClr val="7F7F7F"/>
              </a:buClr>
              <a:buSzPct val="100000"/>
              <a:buChar char="•"/>
            </a:pPr>
            <a:r>
              <a:rPr lang="en-US"/>
              <a:t>Non-standard format cannot be read except by applications that created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File Formats: Text Files</a:t>
            </a:r>
            <a:endParaRPr/>
          </a:p>
        </p:txBody>
      </p:sp>
      <p:sp>
        <p:nvSpPr>
          <p:cNvPr id="147" name="Google Shape;147;p4"/>
          <p:cNvSpPr txBox="1">
            <a:spLocks noGrp="1"/>
          </p:cNvSpPr>
          <p:nvPr>
            <p:ph type="body" idx="1"/>
          </p:nvPr>
        </p:nvSpPr>
        <p:spPr>
          <a:xfrm>
            <a:off x="838200" y="178745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Known as TXT files and contain text. </a:t>
            </a:r>
            <a:endParaRPr/>
          </a:p>
          <a:p>
            <a:pPr marL="228600" lvl="0" indent="-228600" algn="l" rtl="0">
              <a:lnSpc>
                <a:spcPct val="90000"/>
              </a:lnSpc>
              <a:spcBef>
                <a:spcPts val="900"/>
              </a:spcBef>
              <a:spcAft>
                <a:spcPts val="0"/>
              </a:spcAft>
              <a:buClr>
                <a:srgbClr val="7F7F7F"/>
              </a:buClr>
              <a:buSzPts val="3000"/>
              <a:buChar char="•"/>
            </a:pPr>
            <a:r>
              <a:rPr lang="en-US"/>
              <a:t>Text files are presented in a file using list of numbers stored as binary.</a:t>
            </a:r>
            <a:endParaRPr/>
          </a:p>
        </p:txBody>
      </p:sp>
      <p:graphicFrame>
        <p:nvGraphicFramePr>
          <p:cNvPr id="148" name="Google Shape;148;p4"/>
          <p:cNvGraphicFramePr/>
          <p:nvPr/>
        </p:nvGraphicFramePr>
        <p:xfrm>
          <a:off x="609600" y="3952489"/>
          <a:ext cx="10744200" cy="828060"/>
        </p:xfrm>
        <a:graphic>
          <a:graphicData uri="http://schemas.openxmlformats.org/drawingml/2006/table">
            <a:tbl>
              <a:tblPr firstRow="1" bandRow="1">
                <a:noFill/>
              </a:tblPr>
              <a:tblGrid>
                <a:gridCol w="895350">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5350">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gridCol w="895350">
                  <a:extLst>
                    <a:ext uri="{9D8B030D-6E8A-4147-A177-3AD203B41FA5}">
                      <a16:colId xmlns:a16="http://schemas.microsoft.com/office/drawing/2014/main" val="20008"/>
                    </a:ext>
                  </a:extLst>
                </a:gridCol>
                <a:gridCol w="895350">
                  <a:extLst>
                    <a:ext uri="{9D8B030D-6E8A-4147-A177-3AD203B41FA5}">
                      <a16:colId xmlns:a16="http://schemas.microsoft.com/office/drawing/2014/main" val="20009"/>
                    </a:ext>
                  </a:extLst>
                </a:gridCol>
                <a:gridCol w="895350">
                  <a:extLst>
                    <a:ext uri="{9D8B030D-6E8A-4147-A177-3AD203B41FA5}">
                      <a16:colId xmlns:a16="http://schemas.microsoft.com/office/drawing/2014/main" val="20010"/>
                    </a:ext>
                  </a:extLst>
                </a:gridCol>
                <a:gridCol w="895350">
                  <a:extLst>
                    <a:ext uri="{9D8B030D-6E8A-4147-A177-3AD203B41FA5}">
                      <a16:colId xmlns:a16="http://schemas.microsoft.com/office/drawing/2014/main" val="20011"/>
                    </a:ext>
                  </a:extLst>
                </a:gridCol>
              </a:tblGrid>
              <a:tr h="370850">
                <a:tc>
                  <a:txBody>
                    <a:bodyPr/>
                    <a:lstStyle/>
                    <a:p>
                      <a:pPr marL="0" marR="0" lvl="0" indent="0" algn="ctr" rtl="0">
                        <a:spcBef>
                          <a:spcPts val="0"/>
                        </a:spcBef>
                        <a:spcAft>
                          <a:spcPts val="0"/>
                        </a:spcAft>
                        <a:buNone/>
                      </a:pPr>
                      <a:r>
                        <a:rPr lang="en-US" sz="1200" b="1">
                          <a:latin typeface="Courier New"/>
                          <a:ea typeface="Courier New"/>
                          <a:cs typeface="Courier New"/>
                          <a:sym typeface="Courier New"/>
                        </a:rPr>
                        <a:t>Binary</a:t>
                      </a:r>
                      <a:endParaRPr sz="1200" b="1" u="none" strike="noStrike" cap="none">
                        <a:latin typeface="Courier New"/>
                        <a:ea typeface="Courier New"/>
                        <a:cs typeface="Courier New"/>
                        <a:sym typeface="Courier New"/>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01001000</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01100101</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01101100 </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01101100 </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01101111 </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00100000</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01010111</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01101111</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01110010</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01101100</a:t>
                      </a:r>
                      <a:endParaRPr/>
                    </a:p>
                  </a:txBody>
                  <a:tcPr marL="91450" marR="91450" marT="45725" marB="45725"/>
                </a:tc>
                <a:tc>
                  <a:txBody>
                    <a:bodyPr/>
                    <a:lstStyle/>
                    <a:p>
                      <a:pPr marL="0" marR="0" lvl="0" indent="0" algn="ctr" rtl="0">
                        <a:spcBef>
                          <a:spcPts val="0"/>
                        </a:spcBef>
                        <a:spcAft>
                          <a:spcPts val="0"/>
                        </a:spcAft>
                        <a:buNone/>
                      </a:pPr>
                      <a:r>
                        <a:rPr lang="en-US" sz="1200" b="1" u="none" strike="noStrike" cap="none">
                          <a:latin typeface="Courier New"/>
                          <a:ea typeface="Courier New"/>
                          <a:cs typeface="Courier New"/>
                          <a:sym typeface="Courier New"/>
                        </a:rPr>
                        <a:t>01100100</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a:t>ASCI</a:t>
                      </a:r>
                      <a:endParaRPr sz="1400" u="none" strike="noStrike" cap="none"/>
                    </a:p>
                  </a:txBody>
                  <a:tcPr marL="91450" marR="91450" marT="45725" marB="45725"/>
                </a:tc>
                <a:tc>
                  <a:txBody>
                    <a:bodyPr/>
                    <a:lstStyle/>
                    <a:p>
                      <a:pPr marL="0" marR="0" lvl="0" indent="0" algn="ctr" rtl="0">
                        <a:spcBef>
                          <a:spcPts val="0"/>
                        </a:spcBef>
                        <a:spcAft>
                          <a:spcPts val="0"/>
                        </a:spcAft>
                        <a:buNone/>
                      </a:pPr>
                      <a:r>
                        <a:rPr lang="en-US" sz="1400" u="none" strike="noStrike" cap="none"/>
                        <a:t>H</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e</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l</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l</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o</a:t>
                      </a:r>
                      <a:endParaRPr/>
                    </a:p>
                  </a:txBody>
                  <a:tcPr marL="91450" marR="91450" marT="45725" marB="45725"/>
                </a:tc>
                <a:tc>
                  <a:txBody>
                    <a:bodyPr/>
                    <a:lstStyle/>
                    <a:p>
                      <a:pPr marL="0" marR="0" lvl="0" indent="0" algn="ctr" rtl="0">
                        <a:spcBef>
                          <a:spcPts val="0"/>
                        </a:spcBef>
                        <a:spcAft>
                          <a:spcPts val="0"/>
                        </a:spcAft>
                        <a:buNone/>
                      </a:pPr>
                      <a:endParaRPr sz="1400" u="none" strike="noStrike" cap="none"/>
                    </a:p>
                  </a:txBody>
                  <a:tcPr marL="91450" marR="91450" marT="45725" marB="45725"/>
                </a:tc>
                <a:tc>
                  <a:txBody>
                    <a:bodyPr/>
                    <a:lstStyle/>
                    <a:p>
                      <a:pPr marL="0" marR="0" lvl="0" indent="0" algn="ctr" rtl="0">
                        <a:spcBef>
                          <a:spcPts val="0"/>
                        </a:spcBef>
                        <a:spcAft>
                          <a:spcPts val="0"/>
                        </a:spcAft>
                        <a:buNone/>
                      </a:pPr>
                      <a:r>
                        <a:rPr lang="en-US" sz="1400" u="none" strike="noStrike" cap="none"/>
                        <a:t>W</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o</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r</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l</a:t>
                      </a:r>
                      <a:endParaRPr/>
                    </a:p>
                  </a:txBody>
                  <a:tcPr marL="91450" marR="91450" marT="45725" marB="45725"/>
                </a:tc>
                <a:tc>
                  <a:txBody>
                    <a:bodyPr/>
                    <a:lstStyle/>
                    <a:p>
                      <a:pPr marL="0" marR="0" lvl="0" indent="0" algn="ctr" rtl="0">
                        <a:spcBef>
                          <a:spcPts val="0"/>
                        </a:spcBef>
                        <a:spcAft>
                          <a:spcPts val="0"/>
                        </a:spcAft>
                        <a:buNone/>
                      </a:pPr>
                      <a:r>
                        <a:rPr lang="en-US" sz="1400" u="none" strike="noStrike" cap="none"/>
                        <a:t>d</a:t>
                      </a:r>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3904-52DF-BB0E-9974-48B2252C4D5D}"/>
              </a:ext>
            </a:extLst>
          </p:cNvPr>
          <p:cNvSpPr>
            <a:spLocks noGrp="1"/>
          </p:cNvSpPr>
          <p:nvPr>
            <p:ph type="title"/>
          </p:nvPr>
        </p:nvSpPr>
        <p:spPr/>
        <p:txBody>
          <a:bodyPr/>
          <a:lstStyle/>
          <a:p>
            <a:r>
              <a:rPr lang="en-US" dirty="0"/>
              <a:t>File Metadata</a:t>
            </a:r>
            <a:endParaRPr lang="fr-CA" dirty="0"/>
          </a:p>
        </p:txBody>
      </p:sp>
    </p:spTree>
    <p:extLst>
      <p:ext uri="{BB962C8B-B14F-4D97-AF65-F5344CB8AC3E}">
        <p14:creationId xmlns:p14="http://schemas.microsoft.com/office/powerpoint/2010/main" val="89842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File Metadata</a:t>
            </a:r>
            <a:endParaRPr/>
          </a:p>
        </p:txBody>
      </p:sp>
      <p:sp>
        <p:nvSpPr>
          <p:cNvPr id="154" name="Google Shape;15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185737" algn="l" rtl="0">
              <a:lnSpc>
                <a:spcPct val="115000"/>
              </a:lnSpc>
              <a:spcBef>
                <a:spcPts val="0"/>
              </a:spcBef>
              <a:spcAft>
                <a:spcPts val="0"/>
              </a:spcAft>
              <a:buClr>
                <a:srgbClr val="7F7F7F"/>
              </a:buClr>
              <a:buSzPct val="100000"/>
              <a:buChar char="•"/>
            </a:pPr>
            <a:r>
              <a:rPr lang="en-US" dirty="0"/>
              <a:t>Many file formats cannot be stored so simply (a video file needs more structure than a text file, for example)</a:t>
            </a:r>
            <a:endParaRPr dirty="0"/>
          </a:p>
          <a:p>
            <a:pPr marL="228600" lvl="0" indent="-185737" algn="l" rtl="0">
              <a:lnSpc>
                <a:spcPct val="115000"/>
              </a:lnSpc>
              <a:spcBef>
                <a:spcPts val="900"/>
              </a:spcBef>
              <a:spcAft>
                <a:spcPts val="0"/>
              </a:spcAft>
              <a:buClr>
                <a:srgbClr val="7F7F7F"/>
              </a:buClr>
              <a:buSzPct val="100000"/>
              <a:buChar char="•"/>
            </a:pPr>
            <a:r>
              <a:rPr lang="en-US" dirty="0"/>
              <a:t>We need to include\save more data about the file to be able to read it properly. This data about the data is known as </a:t>
            </a:r>
            <a:r>
              <a:rPr lang="en-US" dirty="0">
                <a:solidFill>
                  <a:srgbClr val="0055A4"/>
                </a:solidFill>
              </a:rPr>
              <a:t>Metadata</a:t>
            </a:r>
            <a:r>
              <a:rPr lang="en-US" dirty="0"/>
              <a:t>.</a:t>
            </a:r>
            <a:endParaRPr dirty="0"/>
          </a:p>
          <a:p>
            <a:pPr marL="228600" lvl="0" indent="-185737" algn="l" rtl="0">
              <a:lnSpc>
                <a:spcPct val="115000"/>
              </a:lnSpc>
              <a:spcBef>
                <a:spcPts val="900"/>
              </a:spcBef>
              <a:spcAft>
                <a:spcPts val="0"/>
              </a:spcAft>
              <a:buClr>
                <a:srgbClr val="0055A4"/>
              </a:buClr>
              <a:buSzPct val="100000"/>
              <a:buChar char="•"/>
            </a:pPr>
            <a:r>
              <a:rPr lang="en-US" dirty="0">
                <a:solidFill>
                  <a:srgbClr val="0055A4"/>
                </a:solidFill>
              </a:rPr>
              <a:t>Metadata is data that provides information about other data.</a:t>
            </a:r>
            <a:r>
              <a:rPr lang="en-US" dirty="0"/>
              <a:t> </a:t>
            </a:r>
            <a:endParaRPr dirty="0"/>
          </a:p>
          <a:p>
            <a:pPr marL="228600" lvl="0" indent="-185737" algn="l" rtl="0">
              <a:lnSpc>
                <a:spcPct val="115000"/>
              </a:lnSpc>
              <a:spcBef>
                <a:spcPts val="900"/>
              </a:spcBef>
              <a:spcAft>
                <a:spcPts val="0"/>
              </a:spcAft>
              <a:buClr>
                <a:srgbClr val="7F7F7F"/>
              </a:buClr>
              <a:buSzPct val="100000"/>
              <a:buChar char="•"/>
            </a:pPr>
            <a:r>
              <a:rPr lang="en-US" dirty="0"/>
              <a:t>File metadata provides information about the file data.</a:t>
            </a:r>
            <a:endParaRPr dirty="0"/>
          </a:p>
          <a:p>
            <a:pPr marL="685800" lvl="1" indent="-191452" algn="l" rtl="0">
              <a:lnSpc>
                <a:spcPct val="115000"/>
              </a:lnSpc>
              <a:spcBef>
                <a:spcPts val="780"/>
              </a:spcBef>
              <a:spcAft>
                <a:spcPts val="0"/>
              </a:spcAft>
              <a:buClr>
                <a:srgbClr val="7F7F7F"/>
              </a:buClr>
              <a:buSzPct val="100000"/>
              <a:buChar char="•"/>
            </a:pPr>
            <a:r>
              <a:rPr lang="en-US" dirty="0"/>
              <a:t>Stored at the front of the file data on the storage device. </a:t>
            </a:r>
            <a:br>
              <a:rPr lang="en-US" dirty="0"/>
            </a:br>
            <a:r>
              <a:rPr lang="en-US" dirty="0"/>
              <a:t>(ahead of the actual data).</a:t>
            </a:r>
            <a:endParaRPr dirty="0"/>
          </a:p>
          <a:p>
            <a:pPr marL="685800" lvl="1" indent="-191452" algn="l" rtl="0">
              <a:lnSpc>
                <a:spcPct val="115000"/>
              </a:lnSpc>
              <a:spcBef>
                <a:spcPts val="780"/>
              </a:spcBef>
              <a:spcAft>
                <a:spcPts val="0"/>
              </a:spcAft>
              <a:buClr>
                <a:srgbClr val="7F7F7F"/>
              </a:buClr>
              <a:buSzPct val="100000"/>
              <a:buChar char="•"/>
            </a:pPr>
            <a:r>
              <a:rPr lang="en-US" dirty="0"/>
              <a:t>Known as file header.</a:t>
            </a:r>
            <a:endParaRPr dirty="0"/>
          </a:p>
          <a:p>
            <a:pPr marL="685800" lvl="1" indent="-63500" algn="l" rtl="0">
              <a:lnSpc>
                <a:spcPct val="90000"/>
              </a:lnSpc>
              <a:spcBef>
                <a:spcPts val="780"/>
              </a:spcBef>
              <a:spcAft>
                <a:spcPts val="0"/>
              </a:spcAft>
              <a:buClr>
                <a:srgbClr val="7F7F7F"/>
              </a:buClr>
              <a:buSzPct val="100000"/>
              <a:buNone/>
            </a:pPr>
            <a:endParaRPr dirty="0"/>
          </a:p>
          <a:p>
            <a:pPr marL="228600" lvl="0" indent="-38100" algn="l" rtl="0">
              <a:lnSpc>
                <a:spcPct val="90000"/>
              </a:lnSpc>
              <a:spcBef>
                <a:spcPts val="900"/>
              </a:spcBef>
              <a:spcAft>
                <a:spcPts val="0"/>
              </a:spcAft>
              <a:buClr>
                <a:srgbClr val="7F7F7F"/>
              </a:buClr>
              <a:buSzPct val="100000"/>
              <a:buNone/>
            </a:pPr>
            <a:endParaRPr dirty="0"/>
          </a:p>
        </p:txBody>
      </p:sp>
      <p:pic>
        <p:nvPicPr>
          <p:cNvPr id="1026" name="Picture 2" descr="What is Metadata (with examples) - Data terminology">
            <a:extLst>
              <a:ext uri="{FF2B5EF4-FFF2-40B4-BE49-F238E27FC236}">
                <a16:creationId xmlns:a16="http://schemas.microsoft.com/office/drawing/2014/main" id="{36929EBF-23D6-E3B2-599B-0C788200EB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39" r="12652"/>
          <a:stretch/>
        </p:blipFill>
        <p:spPr bwMode="auto">
          <a:xfrm>
            <a:off x="9114503" y="4674328"/>
            <a:ext cx="2635046" cy="19099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File Metadata: Example: Bitmap Photo (BMP)</a:t>
            </a:r>
            <a:endParaRPr/>
          </a:p>
        </p:txBody>
      </p:sp>
      <p:graphicFrame>
        <p:nvGraphicFramePr>
          <p:cNvPr id="160" name="Google Shape;160;p6"/>
          <p:cNvGraphicFramePr/>
          <p:nvPr/>
        </p:nvGraphicFramePr>
        <p:xfrm>
          <a:off x="838223" y="3246659"/>
          <a:ext cx="8238400" cy="828060"/>
        </p:xfrm>
        <a:graphic>
          <a:graphicData uri="http://schemas.openxmlformats.org/drawingml/2006/table">
            <a:tbl>
              <a:tblPr firstRow="1" bandRow="1">
                <a:noFill/>
              </a:tblPr>
              <a:tblGrid>
                <a:gridCol w="257450">
                  <a:extLst>
                    <a:ext uri="{9D8B030D-6E8A-4147-A177-3AD203B41FA5}">
                      <a16:colId xmlns:a16="http://schemas.microsoft.com/office/drawing/2014/main" val="20000"/>
                    </a:ext>
                  </a:extLst>
                </a:gridCol>
                <a:gridCol w="257450">
                  <a:extLst>
                    <a:ext uri="{9D8B030D-6E8A-4147-A177-3AD203B41FA5}">
                      <a16:colId xmlns:a16="http://schemas.microsoft.com/office/drawing/2014/main" val="20001"/>
                    </a:ext>
                  </a:extLst>
                </a:gridCol>
                <a:gridCol w="257450">
                  <a:extLst>
                    <a:ext uri="{9D8B030D-6E8A-4147-A177-3AD203B41FA5}">
                      <a16:colId xmlns:a16="http://schemas.microsoft.com/office/drawing/2014/main" val="20002"/>
                    </a:ext>
                  </a:extLst>
                </a:gridCol>
                <a:gridCol w="257450">
                  <a:extLst>
                    <a:ext uri="{9D8B030D-6E8A-4147-A177-3AD203B41FA5}">
                      <a16:colId xmlns:a16="http://schemas.microsoft.com/office/drawing/2014/main" val="20003"/>
                    </a:ext>
                  </a:extLst>
                </a:gridCol>
                <a:gridCol w="257450">
                  <a:extLst>
                    <a:ext uri="{9D8B030D-6E8A-4147-A177-3AD203B41FA5}">
                      <a16:colId xmlns:a16="http://schemas.microsoft.com/office/drawing/2014/main" val="20004"/>
                    </a:ext>
                  </a:extLst>
                </a:gridCol>
                <a:gridCol w="257450">
                  <a:extLst>
                    <a:ext uri="{9D8B030D-6E8A-4147-A177-3AD203B41FA5}">
                      <a16:colId xmlns:a16="http://schemas.microsoft.com/office/drawing/2014/main" val="20005"/>
                    </a:ext>
                  </a:extLst>
                </a:gridCol>
                <a:gridCol w="257450">
                  <a:extLst>
                    <a:ext uri="{9D8B030D-6E8A-4147-A177-3AD203B41FA5}">
                      <a16:colId xmlns:a16="http://schemas.microsoft.com/office/drawing/2014/main" val="20006"/>
                    </a:ext>
                  </a:extLst>
                </a:gridCol>
                <a:gridCol w="257450">
                  <a:extLst>
                    <a:ext uri="{9D8B030D-6E8A-4147-A177-3AD203B41FA5}">
                      <a16:colId xmlns:a16="http://schemas.microsoft.com/office/drawing/2014/main" val="20007"/>
                    </a:ext>
                  </a:extLst>
                </a:gridCol>
                <a:gridCol w="257450">
                  <a:extLst>
                    <a:ext uri="{9D8B030D-6E8A-4147-A177-3AD203B41FA5}">
                      <a16:colId xmlns:a16="http://schemas.microsoft.com/office/drawing/2014/main" val="20008"/>
                    </a:ext>
                  </a:extLst>
                </a:gridCol>
                <a:gridCol w="257450">
                  <a:extLst>
                    <a:ext uri="{9D8B030D-6E8A-4147-A177-3AD203B41FA5}">
                      <a16:colId xmlns:a16="http://schemas.microsoft.com/office/drawing/2014/main" val="20009"/>
                    </a:ext>
                  </a:extLst>
                </a:gridCol>
                <a:gridCol w="257450">
                  <a:extLst>
                    <a:ext uri="{9D8B030D-6E8A-4147-A177-3AD203B41FA5}">
                      <a16:colId xmlns:a16="http://schemas.microsoft.com/office/drawing/2014/main" val="20010"/>
                    </a:ext>
                  </a:extLst>
                </a:gridCol>
                <a:gridCol w="257450">
                  <a:extLst>
                    <a:ext uri="{9D8B030D-6E8A-4147-A177-3AD203B41FA5}">
                      <a16:colId xmlns:a16="http://schemas.microsoft.com/office/drawing/2014/main" val="20011"/>
                    </a:ext>
                  </a:extLst>
                </a:gridCol>
                <a:gridCol w="257450">
                  <a:extLst>
                    <a:ext uri="{9D8B030D-6E8A-4147-A177-3AD203B41FA5}">
                      <a16:colId xmlns:a16="http://schemas.microsoft.com/office/drawing/2014/main" val="20012"/>
                    </a:ext>
                  </a:extLst>
                </a:gridCol>
                <a:gridCol w="257450">
                  <a:extLst>
                    <a:ext uri="{9D8B030D-6E8A-4147-A177-3AD203B41FA5}">
                      <a16:colId xmlns:a16="http://schemas.microsoft.com/office/drawing/2014/main" val="20013"/>
                    </a:ext>
                  </a:extLst>
                </a:gridCol>
                <a:gridCol w="257450">
                  <a:extLst>
                    <a:ext uri="{9D8B030D-6E8A-4147-A177-3AD203B41FA5}">
                      <a16:colId xmlns:a16="http://schemas.microsoft.com/office/drawing/2014/main" val="20014"/>
                    </a:ext>
                  </a:extLst>
                </a:gridCol>
                <a:gridCol w="257450">
                  <a:extLst>
                    <a:ext uri="{9D8B030D-6E8A-4147-A177-3AD203B41FA5}">
                      <a16:colId xmlns:a16="http://schemas.microsoft.com/office/drawing/2014/main" val="20015"/>
                    </a:ext>
                  </a:extLst>
                </a:gridCol>
                <a:gridCol w="257450">
                  <a:extLst>
                    <a:ext uri="{9D8B030D-6E8A-4147-A177-3AD203B41FA5}">
                      <a16:colId xmlns:a16="http://schemas.microsoft.com/office/drawing/2014/main" val="20016"/>
                    </a:ext>
                  </a:extLst>
                </a:gridCol>
                <a:gridCol w="257450">
                  <a:extLst>
                    <a:ext uri="{9D8B030D-6E8A-4147-A177-3AD203B41FA5}">
                      <a16:colId xmlns:a16="http://schemas.microsoft.com/office/drawing/2014/main" val="20017"/>
                    </a:ext>
                  </a:extLst>
                </a:gridCol>
                <a:gridCol w="257450">
                  <a:extLst>
                    <a:ext uri="{9D8B030D-6E8A-4147-A177-3AD203B41FA5}">
                      <a16:colId xmlns:a16="http://schemas.microsoft.com/office/drawing/2014/main" val="20018"/>
                    </a:ext>
                  </a:extLst>
                </a:gridCol>
                <a:gridCol w="257450">
                  <a:extLst>
                    <a:ext uri="{9D8B030D-6E8A-4147-A177-3AD203B41FA5}">
                      <a16:colId xmlns:a16="http://schemas.microsoft.com/office/drawing/2014/main" val="20019"/>
                    </a:ext>
                  </a:extLst>
                </a:gridCol>
                <a:gridCol w="257450">
                  <a:extLst>
                    <a:ext uri="{9D8B030D-6E8A-4147-A177-3AD203B41FA5}">
                      <a16:colId xmlns:a16="http://schemas.microsoft.com/office/drawing/2014/main" val="20020"/>
                    </a:ext>
                  </a:extLst>
                </a:gridCol>
                <a:gridCol w="257450">
                  <a:extLst>
                    <a:ext uri="{9D8B030D-6E8A-4147-A177-3AD203B41FA5}">
                      <a16:colId xmlns:a16="http://schemas.microsoft.com/office/drawing/2014/main" val="20021"/>
                    </a:ext>
                  </a:extLst>
                </a:gridCol>
                <a:gridCol w="257450">
                  <a:extLst>
                    <a:ext uri="{9D8B030D-6E8A-4147-A177-3AD203B41FA5}">
                      <a16:colId xmlns:a16="http://schemas.microsoft.com/office/drawing/2014/main" val="20022"/>
                    </a:ext>
                  </a:extLst>
                </a:gridCol>
                <a:gridCol w="257450">
                  <a:extLst>
                    <a:ext uri="{9D8B030D-6E8A-4147-A177-3AD203B41FA5}">
                      <a16:colId xmlns:a16="http://schemas.microsoft.com/office/drawing/2014/main" val="20023"/>
                    </a:ext>
                  </a:extLst>
                </a:gridCol>
                <a:gridCol w="257450">
                  <a:extLst>
                    <a:ext uri="{9D8B030D-6E8A-4147-A177-3AD203B41FA5}">
                      <a16:colId xmlns:a16="http://schemas.microsoft.com/office/drawing/2014/main" val="20024"/>
                    </a:ext>
                  </a:extLst>
                </a:gridCol>
                <a:gridCol w="257450">
                  <a:extLst>
                    <a:ext uri="{9D8B030D-6E8A-4147-A177-3AD203B41FA5}">
                      <a16:colId xmlns:a16="http://schemas.microsoft.com/office/drawing/2014/main" val="20025"/>
                    </a:ext>
                  </a:extLst>
                </a:gridCol>
                <a:gridCol w="257450">
                  <a:extLst>
                    <a:ext uri="{9D8B030D-6E8A-4147-A177-3AD203B41FA5}">
                      <a16:colId xmlns:a16="http://schemas.microsoft.com/office/drawing/2014/main" val="20026"/>
                    </a:ext>
                  </a:extLst>
                </a:gridCol>
                <a:gridCol w="257450">
                  <a:extLst>
                    <a:ext uri="{9D8B030D-6E8A-4147-A177-3AD203B41FA5}">
                      <a16:colId xmlns:a16="http://schemas.microsoft.com/office/drawing/2014/main" val="20027"/>
                    </a:ext>
                  </a:extLst>
                </a:gridCol>
                <a:gridCol w="257450">
                  <a:extLst>
                    <a:ext uri="{9D8B030D-6E8A-4147-A177-3AD203B41FA5}">
                      <a16:colId xmlns:a16="http://schemas.microsoft.com/office/drawing/2014/main" val="20028"/>
                    </a:ext>
                  </a:extLst>
                </a:gridCol>
                <a:gridCol w="257450">
                  <a:extLst>
                    <a:ext uri="{9D8B030D-6E8A-4147-A177-3AD203B41FA5}">
                      <a16:colId xmlns:a16="http://schemas.microsoft.com/office/drawing/2014/main" val="20029"/>
                    </a:ext>
                  </a:extLst>
                </a:gridCol>
                <a:gridCol w="257450">
                  <a:extLst>
                    <a:ext uri="{9D8B030D-6E8A-4147-A177-3AD203B41FA5}">
                      <a16:colId xmlns:a16="http://schemas.microsoft.com/office/drawing/2014/main" val="20030"/>
                    </a:ext>
                  </a:extLst>
                </a:gridCol>
                <a:gridCol w="257450">
                  <a:extLst>
                    <a:ext uri="{9D8B030D-6E8A-4147-A177-3AD203B41FA5}">
                      <a16:colId xmlns:a16="http://schemas.microsoft.com/office/drawing/2014/main" val="20031"/>
                    </a:ext>
                  </a:extLst>
                </a:gridCol>
              </a:tblGrid>
              <a:tr h="370850">
                <a:tc>
                  <a:txBody>
                    <a:bodyPr/>
                    <a:lstStyle/>
                    <a:p>
                      <a:pPr marL="0" marR="0" lvl="0" indent="0" algn="ctr" rtl="0">
                        <a:spcBef>
                          <a:spcPts val="0"/>
                        </a:spcBef>
                        <a:spcAft>
                          <a:spcPts val="0"/>
                        </a:spcAft>
                        <a:buNone/>
                      </a:pPr>
                      <a:r>
                        <a:rPr lang="en-US" sz="1200" u="none" strike="noStrike" cap="none"/>
                        <a:t>B</a:t>
                      </a:r>
                      <a:endParaRPr/>
                    </a:p>
                  </a:txBody>
                  <a:tcPr marL="91450" marR="91450" marT="45725" marB="45725">
                    <a:solidFill>
                      <a:srgbClr val="D24726"/>
                    </a:solidFill>
                  </a:tcPr>
                </a:tc>
                <a:tc>
                  <a:txBody>
                    <a:bodyPr/>
                    <a:lstStyle/>
                    <a:p>
                      <a:pPr marL="0" marR="0" lvl="0" indent="0" algn="ctr" rtl="0">
                        <a:spcBef>
                          <a:spcPts val="0"/>
                        </a:spcBef>
                        <a:spcAft>
                          <a:spcPts val="0"/>
                        </a:spcAft>
                        <a:buNone/>
                      </a:pPr>
                      <a:r>
                        <a:rPr lang="en-US" sz="1200" u="none" strike="noStrike" cap="none"/>
                        <a:t>M</a:t>
                      </a:r>
                      <a:endParaRPr/>
                    </a:p>
                  </a:txBody>
                  <a:tcPr marL="91450" marR="91450" marT="45725" marB="45725">
                    <a:solidFill>
                      <a:srgbClr val="D247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D247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D247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FFC00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FFC00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FFC00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FFC00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92D05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92D05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92D05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92D05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70C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70C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70C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70C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7030A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7030A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7030A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7030A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3B30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3B30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3B30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3B3026"/>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EFD5A2"/>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EFD5A2"/>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EFD5A2"/>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EFD5A2"/>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endParaRPr sz="120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ctr" rtl="0">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ctr" rtl="0">
                        <a:spcBef>
                          <a:spcPts val="0"/>
                        </a:spcBef>
                        <a:spcAft>
                          <a:spcPts val="0"/>
                        </a:spcAft>
                        <a:buNone/>
                      </a:pPr>
                      <a:endParaRPr sz="1200" u="none" strike="noStrike" cap="none"/>
                    </a:p>
                  </a:txBody>
                  <a:tcPr marL="91450" marR="91450" marT="45725" marB="45725"/>
                </a:tc>
                <a:tc>
                  <a:txBody>
                    <a:bodyPr/>
                    <a:lstStyle/>
                    <a:p>
                      <a:pPr marL="0" marR="0" lvl="0" indent="0" algn="ctr" rtl="0">
                        <a:spcBef>
                          <a:spcPts val="0"/>
                        </a:spcBef>
                        <a:spcAft>
                          <a:spcPts val="0"/>
                        </a:spcAft>
                        <a:buNone/>
                      </a:pPr>
                      <a:endParaRPr sz="1200" u="none" strike="noStrike" cap="none"/>
                    </a:p>
                  </a:txBody>
                  <a:tcPr marL="91450" marR="91450" marT="45725" marB="45725"/>
                </a:tc>
                <a:tc gridSpan="4">
                  <a:txBody>
                    <a:bodyPr/>
                    <a:lstStyle/>
                    <a:p>
                      <a:pPr marL="0" marR="0" lvl="0" indent="0" algn="ctr" rtl="0">
                        <a:spcBef>
                          <a:spcPts val="0"/>
                        </a:spcBef>
                        <a:spcAft>
                          <a:spcPts val="0"/>
                        </a:spcAft>
                        <a:buNone/>
                      </a:pPr>
                      <a:r>
                        <a:rPr lang="en-US" sz="1200" u="none" strike="noStrike" cap="none"/>
                        <a:t>File Size</a:t>
                      </a:r>
                      <a:endParaRPr/>
                    </a:p>
                    <a:p>
                      <a:pPr marL="0" marR="0" lvl="0" indent="0" algn="ctr" rtl="0">
                        <a:spcBef>
                          <a:spcPts val="0"/>
                        </a:spcBef>
                        <a:spcAft>
                          <a:spcPts val="0"/>
                        </a:spcAft>
                        <a:buNone/>
                      </a:pPr>
                      <a:r>
                        <a:rPr lang="en-US" sz="1200" u="none" strike="noStrike" cap="none"/>
                        <a:t>4 bytes</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spcBef>
                          <a:spcPts val="0"/>
                        </a:spcBef>
                        <a:spcAft>
                          <a:spcPts val="0"/>
                        </a:spcAft>
                        <a:buNone/>
                      </a:pPr>
                      <a:r>
                        <a:rPr lang="en-US" sz="1200" u="none" strike="noStrike" cap="none"/>
                        <a:t>Reserved</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spcBef>
                          <a:spcPts val="0"/>
                        </a:spcBef>
                        <a:spcAft>
                          <a:spcPts val="0"/>
                        </a:spcAft>
                        <a:buNone/>
                      </a:pPr>
                      <a:r>
                        <a:rPr lang="en-US" sz="1200" u="none" strike="noStrike" cap="none"/>
                        <a:t>Offset</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spcBef>
                          <a:spcPts val="0"/>
                        </a:spcBef>
                        <a:spcAft>
                          <a:spcPts val="0"/>
                        </a:spcAft>
                        <a:buNone/>
                      </a:pPr>
                      <a:r>
                        <a:rPr lang="en-US" sz="1200" u="none" strike="noStrike" cap="none"/>
                        <a:t>Header Size</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spcBef>
                          <a:spcPts val="0"/>
                        </a:spcBef>
                        <a:spcAft>
                          <a:spcPts val="0"/>
                        </a:spcAft>
                        <a:buNone/>
                      </a:pPr>
                      <a:r>
                        <a:rPr lang="en-US" sz="1200" u="none" strike="noStrike" cap="none"/>
                        <a:t>Photo Width</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spcBef>
                          <a:spcPts val="0"/>
                        </a:spcBef>
                        <a:spcAft>
                          <a:spcPts val="0"/>
                        </a:spcAft>
                        <a:buNone/>
                      </a:pPr>
                      <a:r>
                        <a:rPr lang="en-US" sz="1200" u="none" strike="noStrike" cap="none"/>
                        <a:t>Photo Height</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gridSpan="2">
                  <a:txBody>
                    <a:bodyPr/>
                    <a:lstStyle/>
                    <a:p>
                      <a:pPr marL="0" marR="0" lvl="0" indent="0" algn="ctr" rtl="0">
                        <a:spcBef>
                          <a:spcPts val="0"/>
                        </a:spcBef>
                        <a:spcAft>
                          <a:spcPts val="0"/>
                        </a:spcAft>
                        <a:buNone/>
                      </a:pPr>
                      <a:r>
                        <a:rPr lang="en-US" sz="900" u="none" strike="noStrike" cap="none"/>
                        <a:t>Planes</a:t>
                      </a:r>
                      <a:endParaRPr/>
                    </a:p>
                  </a:txBody>
                  <a:tcPr marL="91450" marR="91450" marT="45725" marB="45725"/>
                </a:tc>
                <a:tc hMerge="1">
                  <a:txBody>
                    <a:bodyPr/>
                    <a:lstStyle/>
                    <a:p>
                      <a:endParaRPr lang="fr-FR"/>
                    </a:p>
                  </a:txBody>
                  <a:tcPr/>
                </a:tc>
                <a:tc gridSpan="2">
                  <a:txBody>
                    <a:bodyPr/>
                    <a:lstStyle/>
                    <a:p>
                      <a:pPr marL="0" marR="0" lvl="0" indent="0" algn="ctr" rtl="0">
                        <a:spcBef>
                          <a:spcPts val="0"/>
                        </a:spcBef>
                        <a:spcAft>
                          <a:spcPts val="0"/>
                        </a:spcAft>
                        <a:buNone/>
                      </a:pPr>
                      <a:r>
                        <a:rPr lang="en-US" sz="900" u="none" strike="noStrike" cap="none"/>
                        <a:t>Color Depth</a:t>
                      </a:r>
                      <a:endParaRPr/>
                    </a:p>
                  </a:txBody>
                  <a:tcPr marL="91450" marR="91450" marT="45725" marB="45725"/>
                </a:tc>
                <a:tc hMerge="1">
                  <a:txBody>
                    <a:bodyPr/>
                    <a:lstStyle/>
                    <a:p>
                      <a:endParaRPr lang="fr-FR"/>
                    </a:p>
                  </a:txBody>
                  <a:tcPr/>
                </a:tc>
                <a:extLst>
                  <a:ext uri="{0D108BD9-81ED-4DB2-BD59-A6C34878D82A}">
                    <a16:rowId xmlns:a16="http://schemas.microsoft.com/office/drawing/2014/main" val="10001"/>
                  </a:ext>
                </a:extLst>
              </a:tr>
            </a:tbl>
          </a:graphicData>
        </a:graphic>
      </p:graphicFrame>
      <p:graphicFrame>
        <p:nvGraphicFramePr>
          <p:cNvPr id="161" name="Google Shape;161;p6"/>
          <p:cNvGraphicFramePr/>
          <p:nvPr/>
        </p:nvGraphicFramePr>
        <p:xfrm>
          <a:off x="9085268" y="3246658"/>
          <a:ext cx="2592200" cy="828050"/>
        </p:xfrm>
        <a:graphic>
          <a:graphicData uri="http://schemas.openxmlformats.org/drawingml/2006/table">
            <a:tbl>
              <a:tblPr firstRow="1" bandRow="1">
                <a:noFill/>
              </a:tblPr>
              <a:tblGrid>
                <a:gridCol w="2592200">
                  <a:extLst>
                    <a:ext uri="{9D8B030D-6E8A-4147-A177-3AD203B41FA5}">
                      <a16:colId xmlns:a16="http://schemas.microsoft.com/office/drawing/2014/main" val="20000"/>
                    </a:ext>
                  </a:extLst>
                </a:gridCol>
              </a:tblGrid>
              <a:tr h="380475">
                <a:tc>
                  <a:txBody>
                    <a:bodyPr/>
                    <a:lstStyle/>
                    <a:p>
                      <a:pPr marL="0" marR="0" lvl="0" indent="0" algn="ctr" rtl="0">
                        <a:spcBef>
                          <a:spcPts val="0"/>
                        </a:spcBef>
                        <a:spcAft>
                          <a:spcPts val="0"/>
                        </a:spcAft>
                        <a:buNone/>
                      </a:pPr>
                      <a:endParaRPr sz="200" u="none" strike="noStrike" cap="none"/>
                    </a:p>
                  </a:txBody>
                  <a:tcPr marL="91450" marR="91450" marT="45725" marB="45725">
                    <a:solidFill>
                      <a:srgbClr val="C00000"/>
                    </a:solidFill>
                  </a:tcPr>
                </a:tc>
                <a:extLst>
                  <a:ext uri="{0D108BD9-81ED-4DB2-BD59-A6C34878D82A}">
                    <a16:rowId xmlns:a16="http://schemas.microsoft.com/office/drawing/2014/main" val="10000"/>
                  </a:ext>
                </a:extLst>
              </a:tr>
              <a:tr h="447575">
                <a:tc>
                  <a:txBody>
                    <a:bodyPr/>
                    <a:lstStyle/>
                    <a:p>
                      <a:pPr marL="0" marR="0" lvl="0" indent="0" algn="ctr" rtl="0">
                        <a:spcBef>
                          <a:spcPts val="0"/>
                        </a:spcBef>
                        <a:spcAft>
                          <a:spcPts val="0"/>
                        </a:spcAft>
                        <a:buNone/>
                      </a:pPr>
                      <a:r>
                        <a:rPr lang="en-US" sz="1600" b="1" u="none" strike="noStrike" cap="none">
                          <a:solidFill>
                            <a:srgbClr val="0055A4"/>
                          </a:solidFill>
                        </a:rPr>
                        <a:t>Data</a:t>
                      </a:r>
                      <a:endParaRPr/>
                    </a:p>
                  </a:txBody>
                  <a:tcPr marL="91450" marR="91450" marT="45725" marB="45725"/>
                </a:tc>
                <a:extLst>
                  <a:ext uri="{0D108BD9-81ED-4DB2-BD59-A6C34878D82A}">
                    <a16:rowId xmlns:a16="http://schemas.microsoft.com/office/drawing/2014/main" val="10001"/>
                  </a:ext>
                </a:extLst>
              </a:tr>
            </a:tbl>
          </a:graphicData>
        </a:graphic>
      </p:graphicFrame>
      <p:sp>
        <p:nvSpPr>
          <p:cNvPr id="162" name="Google Shape;162;p6"/>
          <p:cNvSpPr/>
          <p:nvPr/>
        </p:nvSpPr>
        <p:spPr>
          <a:xfrm rot="-5400000">
            <a:off x="4734904" y="178016"/>
            <a:ext cx="453682" cy="8247045"/>
          </a:xfrm>
          <a:prstGeom prst="leftBrace">
            <a:avLst>
              <a:gd name="adj1" fmla="val 8333"/>
              <a:gd name="adj2" fmla="val 50000"/>
            </a:avLst>
          </a:prstGeom>
          <a:noFill/>
          <a:ln w="28575" cap="flat" cmpd="sng">
            <a:solidFill>
              <a:srgbClr val="0055A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63" name="Google Shape;163;p6"/>
          <p:cNvSpPr txBox="1"/>
          <p:nvPr/>
        </p:nvSpPr>
        <p:spPr>
          <a:xfrm>
            <a:off x="3733100" y="4718071"/>
            <a:ext cx="3145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55A4"/>
                </a:solidFill>
                <a:latin typeface="Quattrocento Sans"/>
                <a:ea typeface="Quattrocento Sans"/>
                <a:cs typeface="Quattrocento Sans"/>
                <a:sym typeface="Quattrocento Sans"/>
              </a:rPr>
              <a:t>Metadata of BMP Photo </a:t>
            </a:r>
            <a:endParaRPr/>
          </a:p>
        </p:txBody>
      </p:sp>
      <p:sp>
        <p:nvSpPr>
          <p:cNvPr id="164" name="Google Shape;164;p6"/>
          <p:cNvSpPr txBox="1"/>
          <p:nvPr/>
        </p:nvSpPr>
        <p:spPr>
          <a:xfrm>
            <a:off x="738231" y="6342077"/>
            <a:ext cx="916077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Quattrocento Sans"/>
                <a:ea typeface="Quattrocento Sans"/>
                <a:cs typeface="Quattrocento Sans"/>
                <a:sym typeface="Quattrocento Sans"/>
              </a:rPr>
              <a:t>Source and details found at: https://en.wikipedia.org/wiki/BMP_file_format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Files and File Formats</a:t>
            </a:r>
            <a:endParaRPr/>
          </a:p>
        </p:txBody>
      </p:sp>
      <p:sp>
        <p:nvSpPr>
          <p:cNvPr id="170" name="Google Shape;170;p7"/>
          <p:cNvSpPr txBox="1">
            <a:spLocks noGrp="1"/>
          </p:cNvSpPr>
          <p:nvPr>
            <p:ph type="body" idx="1"/>
          </p:nvPr>
        </p:nvSpPr>
        <p:spPr>
          <a:xfrm>
            <a:off x="838200" y="1825625"/>
            <a:ext cx="6955172"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Under the hood, files are all the same:</a:t>
            </a:r>
            <a:endParaRPr/>
          </a:p>
          <a:p>
            <a:pPr marL="685800" lvl="1" indent="-228600" algn="l" rtl="0">
              <a:lnSpc>
                <a:spcPct val="90000"/>
              </a:lnSpc>
              <a:spcBef>
                <a:spcPts val="780"/>
              </a:spcBef>
              <a:spcAft>
                <a:spcPts val="0"/>
              </a:spcAft>
              <a:buClr>
                <a:srgbClr val="7F7F7F"/>
              </a:buClr>
              <a:buSzPts val="2600"/>
              <a:buChar char="•"/>
            </a:pPr>
            <a:r>
              <a:rPr lang="en-US"/>
              <a:t>Long lists of numbers, stored as binary, on a storage device.</a:t>
            </a:r>
            <a:endParaRPr/>
          </a:p>
          <a:p>
            <a:pPr marL="685800" lvl="1" indent="-228600" algn="l" rtl="0">
              <a:lnSpc>
                <a:spcPct val="90000"/>
              </a:lnSpc>
              <a:spcBef>
                <a:spcPts val="780"/>
              </a:spcBef>
              <a:spcAft>
                <a:spcPts val="0"/>
              </a:spcAft>
              <a:buClr>
                <a:srgbClr val="7F7F7F"/>
              </a:buClr>
              <a:buSzPts val="2600"/>
              <a:buChar char="•"/>
            </a:pPr>
            <a:r>
              <a:rPr lang="en-US"/>
              <a:t>Consist of two parts: </a:t>
            </a:r>
            <a:endParaRPr/>
          </a:p>
          <a:p>
            <a:pPr marL="1143000" lvl="2" indent="-228600" algn="l" rtl="0">
              <a:lnSpc>
                <a:spcPct val="90000"/>
              </a:lnSpc>
              <a:spcBef>
                <a:spcPts val="600"/>
              </a:spcBef>
              <a:spcAft>
                <a:spcPts val="0"/>
              </a:spcAft>
              <a:buClr>
                <a:srgbClr val="7F7F7F"/>
              </a:buClr>
              <a:buSzPts val="2000"/>
              <a:buChar char="•"/>
            </a:pPr>
            <a:r>
              <a:rPr lang="en-US"/>
              <a:t>Metadata</a:t>
            </a:r>
            <a:endParaRPr/>
          </a:p>
          <a:p>
            <a:pPr marL="1143000" lvl="2" indent="-228600" algn="l" rtl="0">
              <a:lnSpc>
                <a:spcPct val="90000"/>
              </a:lnSpc>
              <a:spcBef>
                <a:spcPts val="600"/>
              </a:spcBef>
              <a:spcAft>
                <a:spcPts val="0"/>
              </a:spcAft>
              <a:buClr>
                <a:srgbClr val="7F7F7F"/>
              </a:buClr>
              <a:buSzPts val="2000"/>
              <a:buChar char="•"/>
            </a:pPr>
            <a:r>
              <a:rPr lang="en-US"/>
              <a:t>Actual data.</a:t>
            </a:r>
            <a:endParaRPr/>
          </a:p>
          <a:p>
            <a:pPr marL="685800" lvl="1" indent="-228600" algn="l" rtl="0">
              <a:lnSpc>
                <a:spcPct val="90000"/>
              </a:lnSpc>
              <a:spcBef>
                <a:spcPts val="780"/>
              </a:spcBef>
              <a:spcAft>
                <a:spcPts val="0"/>
              </a:spcAft>
              <a:buClr>
                <a:srgbClr val="7F7F7F"/>
              </a:buClr>
              <a:buSzPts val="2600"/>
              <a:buChar char="•"/>
            </a:pPr>
            <a:r>
              <a:rPr lang="en-US"/>
              <a:t>File formats are the key to reading and understanding the data inside.</a:t>
            </a:r>
            <a:endParaRPr/>
          </a:p>
          <a:p>
            <a:pPr marL="228600" lvl="0" indent="-38100" algn="l" rtl="0">
              <a:lnSpc>
                <a:spcPct val="90000"/>
              </a:lnSpc>
              <a:spcBef>
                <a:spcPts val="900"/>
              </a:spcBef>
              <a:spcAft>
                <a:spcPts val="0"/>
              </a:spcAft>
              <a:buClr>
                <a:srgbClr val="7F7F7F"/>
              </a:buClr>
              <a:buSzPts val="3000"/>
              <a:buNone/>
            </a:pPr>
            <a:endParaRPr/>
          </a:p>
        </p:txBody>
      </p:sp>
      <p:pic>
        <p:nvPicPr>
          <p:cNvPr id="171" name="Google Shape;171;p7" descr="Image result for file formats"/>
          <p:cNvPicPr preferRelativeResize="0"/>
          <p:nvPr/>
        </p:nvPicPr>
        <p:blipFill rotWithShape="1">
          <a:blip r:embed="rId3">
            <a:alphaModFix/>
          </a:blip>
          <a:srcRect/>
          <a:stretch/>
        </p:blipFill>
        <p:spPr>
          <a:xfrm>
            <a:off x="7633689" y="2309325"/>
            <a:ext cx="4394725" cy="33839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946</TotalTime>
  <Words>2517</Words>
  <Application>Microsoft Office PowerPoint</Application>
  <PresentationFormat>Widescreen</PresentationFormat>
  <Paragraphs>430</Paragraphs>
  <Slides>36</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36</vt:i4>
      </vt:variant>
    </vt:vector>
  </HeadingPairs>
  <TitlesOfParts>
    <vt:vector size="46" baseType="lpstr">
      <vt:lpstr>Arial</vt:lpstr>
      <vt:lpstr>Calibri</vt:lpstr>
      <vt:lpstr>Calibri Light</vt:lpstr>
      <vt:lpstr>Consolas</vt:lpstr>
      <vt:lpstr>Courier New</vt:lpstr>
      <vt:lpstr>Open Sans</vt:lpstr>
      <vt:lpstr>Quattrocento Sans</vt:lpstr>
      <vt:lpstr>office theme</vt:lpstr>
      <vt:lpstr>WelcomeDoc</vt:lpstr>
      <vt:lpstr>1_WelcomeDoc</vt:lpstr>
      <vt:lpstr> Technical Support (420-1N6-AB) File System</vt:lpstr>
      <vt:lpstr>Outline</vt:lpstr>
      <vt:lpstr>File Format</vt:lpstr>
      <vt:lpstr>File Format</vt:lpstr>
      <vt:lpstr>File Formats: Text Files</vt:lpstr>
      <vt:lpstr>File Metadata</vt:lpstr>
      <vt:lpstr>File Metadata</vt:lpstr>
      <vt:lpstr>File Metadata: Example: Bitmap Photo (BMP)</vt:lpstr>
      <vt:lpstr>Files and File Formats</vt:lpstr>
      <vt:lpstr>File Systems</vt:lpstr>
      <vt:lpstr>Saving Files to Storage Devices</vt:lpstr>
      <vt:lpstr>Partitioning </vt:lpstr>
      <vt:lpstr>Partitioning Advantages</vt:lpstr>
      <vt:lpstr>Formatting</vt:lpstr>
      <vt:lpstr>File System: Windows</vt:lpstr>
      <vt:lpstr>Data Migration</vt:lpstr>
      <vt:lpstr>How does storage happen? </vt:lpstr>
      <vt:lpstr>Simple File System </vt:lpstr>
      <vt:lpstr>Solution: Directory File</vt:lpstr>
      <vt:lpstr>Directory File</vt:lpstr>
      <vt:lpstr>Hierarchical File system</vt:lpstr>
      <vt:lpstr>Activity: Manipulate files using cmd</vt:lpstr>
      <vt:lpstr>Activity: How to view raw data in hexadecimal?</vt:lpstr>
      <vt:lpstr>Main Issue with the Simple File System </vt:lpstr>
      <vt:lpstr>Modern File Systems</vt:lpstr>
      <vt:lpstr>Modern File Systems</vt:lpstr>
      <vt:lpstr>Modern File System and Blocks</vt:lpstr>
      <vt:lpstr>Fragmentation</vt:lpstr>
      <vt:lpstr>Solution to Fragmentation</vt:lpstr>
      <vt:lpstr>Flat File System Vs Hierarchical File System</vt:lpstr>
      <vt:lpstr>Deleting Files</vt:lpstr>
      <vt:lpstr>Deleting Files</vt:lpstr>
      <vt:lpstr>Deleting Files</vt:lpstr>
      <vt:lpstr>Deleting Files</vt:lpstr>
      <vt:lpstr>Topics for further research</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Youmna Badawy</cp:lastModifiedBy>
  <cp:revision>1</cp:revision>
  <dcterms:created xsi:type="dcterms:W3CDTF">2023-10-11T02:03:03Z</dcterms:created>
  <dcterms:modified xsi:type="dcterms:W3CDTF">2023-11-07T18:01:12Z</dcterms:modified>
</cp:coreProperties>
</file>