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48"/>
  </p:notesMasterIdLst>
  <p:sldIdLst>
    <p:sldId id="314" r:id="rId3"/>
    <p:sldId id="322" r:id="rId4"/>
    <p:sldId id="323" r:id="rId5"/>
    <p:sldId id="324" r:id="rId6"/>
    <p:sldId id="325" r:id="rId7"/>
    <p:sldId id="326" r:id="rId8"/>
    <p:sldId id="327" r:id="rId9"/>
    <p:sldId id="328" r:id="rId10"/>
    <p:sldId id="330" r:id="rId11"/>
    <p:sldId id="329" r:id="rId12"/>
    <p:sldId id="276" r:id="rId13"/>
    <p:sldId id="275" r:id="rId14"/>
    <p:sldId id="312" r:id="rId15"/>
    <p:sldId id="277" r:id="rId16"/>
    <p:sldId id="278" r:id="rId17"/>
    <p:sldId id="279" r:id="rId18"/>
    <p:sldId id="280" r:id="rId19"/>
    <p:sldId id="281" r:id="rId20"/>
    <p:sldId id="282" r:id="rId21"/>
    <p:sldId id="283" r:id="rId22"/>
    <p:sldId id="284" r:id="rId23"/>
    <p:sldId id="331" r:id="rId24"/>
    <p:sldId id="332" r:id="rId25"/>
    <p:sldId id="335" r:id="rId26"/>
    <p:sldId id="333" r:id="rId27"/>
    <p:sldId id="285" r:id="rId28"/>
    <p:sldId id="286" r:id="rId29"/>
    <p:sldId id="287" r:id="rId30"/>
    <p:sldId id="308" r:id="rId31"/>
    <p:sldId id="288" r:id="rId32"/>
    <p:sldId id="289" r:id="rId33"/>
    <p:sldId id="320" r:id="rId34"/>
    <p:sldId id="290" r:id="rId35"/>
    <p:sldId id="313" r:id="rId36"/>
    <p:sldId id="292" r:id="rId37"/>
    <p:sldId id="293" r:id="rId38"/>
    <p:sldId id="294" r:id="rId39"/>
    <p:sldId id="295" r:id="rId40"/>
    <p:sldId id="318" r:id="rId41"/>
    <p:sldId id="296" r:id="rId42"/>
    <p:sldId id="319" r:id="rId43"/>
    <p:sldId id="297" r:id="rId44"/>
    <p:sldId id="310" r:id="rId45"/>
    <p:sldId id="299" r:id="rId46"/>
    <p:sldId id="321" r:id="rId4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622AF4-34D7-4E30-9E22-A86163FC680B}" v="26" dt="2023-11-09T20:15:56.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mna Badawy" userId="b530a2ca-c296-40d9-b563-89c5f82abcf4" providerId="ADAL" clId="{6E622AF4-34D7-4E30-9E22-A86163FC680B}"/>
    <pc:docChg chg="undo custSel addSld delSld modSld sldOrd">
      <pc:chgData name="Youmna Badawy" userId="b530a2ca-c296-40d9-b563-89c5f82abcf4" providerId="ADAL" clId="{6E622AF4-34D7-4E30-9E22-A86163FC680B}" dt="2023-11-09T20:25:13.977" v="3316" actId="47"/>
      <pc:docMkLst>
        <pc:docMk/>
      </pc:docMkLst>
      <pc:sldChg chg="new del">
        <pc:chgData name="Youmna Badawy" userId="b530a2ca-c296-40d9-b563-89c5f82abcf4" providerId="ADAL" clId="{6E622AF4-34D7-4E30-9E22-A86163FC680B}" dt="2023-11-08T15:30:50.456" v="9" actId="47"/>
        <pc:sldMkLst>
          <pc:docMk/>
          <pc:sldMk cId="2220756135" sldId="256"/>
        </pc:sldMkLst>
      </pc:sldChg>
      <pc:sldChg chg="add">
        <pc:chgData name="Youmna Badawy" userId="b530a2ca-c296-40d9-b563-89c5f82abcf4" providerId="ADAL" clId="{6E622AF4-34D7-4E30-9E22-A86163FC680B}" dt="2023-11-08T15:30:37.044" v="1"/>
        <pc:sldMkLst>
          <pc:docMk/>
          <pc:sldMk cId="0" sldId="275"/>
        </pc:sldMkLst>
      </pc:sldChg>
      <pc:sldChg chg="add">
        <pc:chgData name="Youmna Badawy" userId="b530a2ca-c296-40d9-b563-89c5f82abcf4" providerId="ADAL" clId="{6E622AF4-34D7-4E30-9E22-A86163FC680B}" dt="2023-11-08T15:30:37.044" v="1"/>
        <pc:sldMkLst>
          <pc:docMk/>
          <pc:sldMk cId="0" sldId="276"/>
        </pc:sldMkLst>
      </pc:sldChg>
      <pc:sldChg chg="modSp add mod">
        <pc:chgData name="Youmna Badawy" userId="b530a2ca-c296-40d9-b563-89c5f82abcf4" providerId="ADAL" clId="{6E622AF4-34D7-4E30-9E22-A86163FC680B}" dt="2023-11-09T19:31:56.373" v="2835" actId="20577"/>
        <pc:sldMkLst>
          <pc:docMk/>
          <pc:sldMk cId="0" sldId="277"/>
        </pc:sldMkLst>
        <pc:spChg chg="mod">
          <ac:chgData name="Youmna Badawy" userId="b530a2ca-c296-40d9-b563-89c5f82abcf4" providerId="ADAL" clId="{6E622AF4-34D7-4E30-9E22-A86163FC680B}" dt="2023-11-09T19:31:56.373" v="2835" actId="20577"/>
          <ac:spMkLst>
            <pc:docMk/>
            <pc:sldMk cId="0" sldId="277"/>
            <ac:spMk id="261" creationId="{00000000-0000-0000-0000-000000000000}"/>
          </ac:spMkLst>
        </pc:spChg>
      </pc:sldChg>
      <pc:sldChg chg="add">
        <pc:chgData name="Youmna Badawy" userId="b530a2ca-c296-40d9-b563-89c5f82abcf4" providerId="ADAL" clId="{6E622AF4-34D7-4E30-9E22-A86163FC680B}" dt="2023-11-08T15:30:37.044" v="1"/>
        <pc:sldMkLst>
          <pc:docMk/>
          <pc:sldMk cId="0" sldId="278"/>
        </pc:sldMkLst>
      </pc:sldChg>
      <pc:sldChg chg="add">
        <pc:chgData name="Youmna Badawy" userId="b530a2ca-c296-40d9-b563-89c5f82abcf4" providerId="ADAL" clId="{6E622AF4-34D7-4E30-9E22-A86163FC680B}" dt="2023-11-08T15:30:37.044" v="1"/>
        <pc:sldMkLst>
          <pc:docMk/>
          <pc:sldMk cId="0" sldId="279"/>
        </pc:sldMkLst>
      </pc:sldChg>
      <pc:sldChg chg="add">
        <pc:chgData name="Youmna Badawy" userId="b530a2ca-c296-40d9-b563-89c5f82abcf4" providerId="ADAL" clId="{6E622AF4-34D7-4E30-9E22-A86163FC680B}" dt="2023-11-08T15:30:37.044" v="1"/>
        <pc:sldMkLst>
          <pc:docMk/>
          <pc:sldMk cId="0" sldId="280"/>
        </pc:sldMkLst>
      </pc:sldChg>
      <pc:sldChg chg="modSp add mod">
        <pc:chgData name="Youmna Badawy" userId="b530a2ca-c296-40d9-b563-89c5f82abcf4" providerId="ADAL" clId="{6E622AF4-34D7-4E30-9E22-A86163FC680B}" dt="2023-11-08T15:30:37.218" v="2" actId="27636"/>
        <pc:sldMkLst>
          <pc:docMk/>
          <pc:sldMk cId="0" sldId="281"/>
        </pc:sldMkLst>
        <pc:spChg chg="mod">
          <ac:chgData name="Youmna Badawy" userId="b530a2ca-c296-40d9-b563-89c5f82abcf4" providerId="ADAL" clId="{6E622AF4-34D7-4E30-9E22-A86163FC680B}" dt="2023-11-08T15:30:37.218" v="2" actId="27636"/>
          <ac:spMkLst>
            <pc:docMk/>
            <pc:sldMk cId="0" sldId="281"/>
            <ac:spMk id="288" creationId="{00000000-0000-0000-0000-000000000000}"/>
          </ac:spMkLst>
        </pc:spChg>
      </pc:sldChg>
      <pc:sldChg chg="modSp add mod">
        <pc:chgData name="Youmna Badawy" userId="b530a2ca-c296-40d9-b563-89c5f82abcf4" providerId="ADAL" clId="{6E622AF4-34D7-4E30-9E22-A86163FC680B}" dt="2023-11-08T15:30:37.249" v="3" actId="27636"/>
        <pc:sldMkLst>
          <pc:docMk/>
          <pc:sldMk cId="0" sldId="282"/>
        </pc:sldMkLst>
        <pc:spChg chg="mod">
          <ac:chgData name="Youmna Badawy" userId="b530a2ca-c296-40d9-b563-89c5f82abcf4" providerId="ADAL" clId="{6E622AF4-34D7-4E30-9E22-A86163FC680B}" dt="2023-11-08T15:30:37.249" v="3" actId="27636"/>
          <ac:spMkLst>
            <pc:docMk/>
            <pc:sldMk cId="0" sldId="282"/>
            <ac:spMk id="294" creationId="{00000000-0000-0000-0000-000000000000}"/>
          </ac:spMkLst>
        </pc:spChg>
      </pc:sldChg>
      <pc:sldChg chg="add">
        <pc:chgData name="Youmna Badawy" userId="b530a2ca-c296-40d9-b563-89c5f82abcf4" providerId="ADAL" clId="{6E622AF4-34D7-4E30-9E22-A86163FC680B}" dt="2023-11-08T15:30:37.044" v="1"/>
        <pc:sldMkLst>
          <pc:docMk/>
          <pc:sldMk cId="0" sldId="283"/>
        </pc:sldMkLst>
      </pc:sldChg>
      <pc:sldChg chg="modSp add mod">
        <pc:chgData name="Youmna Badawy" userId="b530a2ca-c296-40d9-b563-89c5f82abcf4" providerId="ADAL" clId="{6E622AF4-34D7-4E30-9E22-A86163FC680B}" dt="2023-11-09T19:33:12.683" v="2853" actId="5793"/>
        <pc:sldMkLst>
          <pc:docMk/>
          <pc:sldMk cId="0" sldId="284"/>
        </pc:sldMkLst>
        <pc:spChg chg="mod">
          <ac:chgData name="Youmna Badawy" userId="b530a2ca-c296-40d9-b563-89c5f82abcf4" providerId="ADAL" clId="{6E622AF4-34D7-4E30-9E22-A86163FC680B}" dt="2023-11-09T19:33:12.683" v="2853" actId="5793"/>
          <ac:spMkLst>
            <pc:docMk/>
            <pc:sldMk cId="0" sldId="284"/>
            <ac:spMk id="306" creationId="{00000000-0000-0000-0000-000000000000}"/>
          </ac:spMkLst>
        </pc:spChg>
      </pc:sldChg>
      <pc:sldChg chg="add">
        <pc:chgData name="Youmna Badawy" userId="b530a2ca-c296-40d9-b563-89c5f82abcf4" providerId="ADAL" clId="{6E622AF4-34D7-4E30-9E22-A86163FC680B}" dt="2023-11-08T15:30:37.044" v="1"/>
        <pc:sldMkLst>
          <pc:docMk/>
          <pc:sldMk cId="0" sldId="285"/>
        </pc:sldMkLst>
      </pc:sldChg>
      <pc:sldChg chg="modSp add mod ord">
        <pc:chgData name="Youmna Badawy" userId="b530a2ca-c296-40d9-b563-89c5f82abcf4" providerId="ADAL" clId="{6E622AF4-34D7-4E30-9E22-A86163FC680B}" dt="2023-11-09T17:55:21.093" v="2313"/>
        <pc:sldMkLst>
          <pc:docMk/>
          <pc:sldMk cId="0" sldId="286"/>
        </pc:sldMkLst>
        <pc:spChg chg="mod">
          <ac:chgData name="Youmna Badawy" userId="b530a2ca-c296-40d9-b563-89c5f82abcf4" providerId="ADAL" clId="{6E622AF4-34D7-4E30-9E22-A86163FC680B}" dt="2023-11-08T15:30:37.265" v="4" actId="27636"/>
          <ac:spMkLst>
            <pc:docMk/>
            <pc:sldMk cId="0" sldId="286"/>
            <ac:spMk id="318" creationId="{00000000-0000-0000-0000-000000000000}"/>
          </ac:spMkLst>
        </pc:spChg>
      </pc:sldChg>
      <pc:sldChg chg="add">
        <pc:chgData name="Youmna Badawy" userId="b530a2ca-c296-40d9-b563-89c5f82abcf4" providerId="ADAL" clId="{6E622AF4-34D7-4E30-9E22-A86163FC680B}" dt="2023-11-08T15:30:37.044" v="1"/>
        <pc:sldMkLst>
          <pc:docMk/>
          <pc:sldMk cId="0" sldId="287"/>
        </pc:sldMkLst>
      </pc:sldChg>
      <pc:sldChg chg="add">
        <pc:chgData name="Youmna Badawy" userId="b530a2ca-c296-40d9-b563-89c5f82abcf4" providerId="ADAL" clId="{6E622AF4-34D7-4E30-9E22-A86163FC680B}" dt="2023-11-08T15:30:37.044" v="1"/>
        <pc:sldMkLst>
          <pc:docMk/>
          <pc:sldMk cId="0" sldId="288"/>
        </pc:sldMkLst>
      </pc:sldChg>
      <pc:sldChg chg="add">
        <pc:chgData name="Youmna Badawy" userId="b530a2ca-c296-40d9-b563-89c5f82abcf4" providerId="ADAL" clId="{6E622AF4-34D7-4E30-9E22-A86163FC680B}" dt="2023-11-08T15:30:37.044" v="1"/>
        <pc:sldMkLst>
          <pc:docMk/>
          <pc:sldMk cId="0" sldId="289"/>
        </pc:sldMkLst>
      </pc:sldChg>
      <pc:sldChg chg="add">
        <pc:chgData name="Youmna Badawy" userId="b530a2ca-c296-40d9-b563-89c5f82abcf4" providerId="ADAL" clId="{6E622AF4-34D7-4E30-9E22-A86163FC680B}" dt="2023-11-08T15:30:37.044" v="1"/>
        <pc:sldMkLst>
          <pc:docMk/>
          <pc:sldMk cId="0" sldId="290"/>
        </pc:sldMkLst>
      </pc:sldChg>
      <pc:sldChg chg="modSp add del mod">
        <pc:chgData name="Youmna Badawy" userId="b530a2ca-c296-40d9-b563-89c5f82abcf4" providerId="ADAL" clId="{6E622AF4-34D7-4E30-9E22-A86163FC680B}" dt="2023-11-08T19:18:43.964" v="141" actId="47"/>
        <pc:sldMkLst>
          <pc:docMk/>
          <pc:sldMk cId="0" sldId="291"/>
        </pc:sldMkLst>
        <pc:spChg chg="mod">
          <ac:chgData name="Youmna Badawy" userId="b530a2ca-c296-40d9-b563-89c5f82abcf4" providerId="ADAL" clId="{6E622AF4-34D7-4E30-9E22-A86163FC680B}" dt="2023-11-08T15:30:37.297" v="5" actId="27636"/>
          <ac:spMkLst>
            <pc:docMk/>
            <pc:sldMk cId="0" sldId="291"/>
            <ac:spMk id="348" creationId="{00000000-0000-0000-0000-000000000000}"/>
          </ac:spMkLst>
        </pc:spChg>
      </pc:sldChg>
      <pc:sldChg chg="add">
        <pc:chgData name="Youmna Badawy" userId="b530a2ca-c296-40d9-b563-89c5f82abcf4" providerId="ADAL" clId="{6E622AF4-34D7-4E30-9E22-A86163FC680B}" dt="2023-11-08T15:30:37.044" v="1"/>
        <pc:sldMkLst>
          <pc:docMk/>
          <pc:sldMk cId="0" sldId="292"/>
        </pc:sldMkLst>
      </pc:sldChg>
      <pc:sldChg chg="add">
        <pc:chgData name="Youmna Badawy" userId="b530a2ca-c296-40d9-b563-89c5f82abcf4" providerId="ADAL" clId="{6E622AF4-34D7-4E30-9E22-A86163FC680B}" dt="2023-11-08T15:30:37.044" v="1"/>
        <pc:sldMkLst>
          <pc:docMk/>
          <pc:sldMk cId="0" sldId="293"/>
        </pc:sldMkLst>
      </pc:sldChg>
      <pc:sldChg chg="add">
        <pc:chgData name="Youmna Badawy" userId="b530a2ca-c296-40d9-b563-89c5f82abcf4" providerId="ADAL" clId="{6E622AF4-34D7-4E30-9E22-A86163FC680B}" dt="2023-11-08T15:30:37.044" v="1"/>
        <pc:sldMkLst>
          <pc:docMk/>
          <pc:sldMk cId="0" sldId="294"/>
        </pc:sldMkLst>
      </pc:sldChg>
      <pc:sldChg chg="add">
        <pc:chgData name="Youmna Badawy" userId="b530a2ca-c296-40d9-b563-89c5f82abcf4" providerId="ADAL" clId="{6E622AF4-34D7-4E30-9E22-A86163FC680B}" dt="2023-11-08T15:30:37.044" v="1"/>
        <pc:sldMkLst>
          <pc:docMk/>
          <pc:sldMk cId="0" sldId="295"/>
        </pc:sldMkLst>
      </pc:sldChg>
      <pc:sldChg chg="add">
        <pc:chgData name="Youmna Badawy" userId="b530a2ca-c296-40d9-b563-89c5f82abcf4" providerId="ADAL" clId="{6E622AF4-34D7-4E30-9E22-A86163FC680B}" dt="2023-11-08T15:30:37.044" v="1"/>
        <pc:sldMkLst>
          <pc:docMk/>
          <pc:sldMk cId="0" sldId="296"/>
        </pc:sldMkLst>
      </pc:sldChg>
      <pc:sldChg chg="add">
        <pc:chgData name="Youmna Badawy" userId="b530a2ca-c296-40d9-b563-89c5f82abcf4" providerId="ADAL" clId="{6E622AF4-34D7-4E30-9E22-A86163FC680B}" dt="2023-11-08T15:30:37.044" v="1"/>
        <pc:sldMkLst>
          <pc:docMk/>
          <pc:sldMk cId="0" sldId="297"/>
        </pc:sldMkLst>
      </pc:sldChg>
      <pc:sldChg chg="add">
        <pc:chgData name="Youmna Badawy" userId="b530a2ca-c296-40d9-b563-89c5f82abcf4" providerId="ADAL" clId="{6E622AF4-34D7-4E30-9E22-A86163FC680B}" dt="2023-11-08T15:30:37.044" v="1"/>
        <pc:sldMkLst>
          <pc:docMk/>
          <pc:sldMk cId="0" sldId="299"/>
        </pc:sldMkLst>
      </pc:sldChg>
      <pc:sldChg chg="add del">
        <pc:chgData name="Youmna Badawy" userId="b530a2ca-c296-40d9-b563-89c5f82abcf4" providerId="ADAL" clId="{6E622AF4-34D7-4E30-9E22-A86163FC680B}" dt="2023-11-08T18:30:30.807" v="130" actId="47"/>
        <pc:sldMkLst>
          <pc:docMk/>
          <pc:sldMk cId="0" sldId="300"/>
        </pc:sldMkLst>
      </pc:sldChg>
      <pc:sldChg chg="add del">
        <pc:chgData name="Youmna Badawy" userId="b530a2ca-c296-40d9-b563-89c5f82abcf4" providerId="ADAL" clId="{6E622AF4-34D7-4E30-9E22-A86163FC680B}" dt="2023-11-08T18:30:30.807" v="130" actId="47"/>
        <pc:sldMkLst>
          <pc:docMk/>
          <pc:sldMk cId="0" sldId="301"/>
        </pc:sldMkLst>
      </pc:sldChg>
      <pc:sldChg chg="add del">
        <pc:chgData name="Youmna Badawy" userId="b530a2ca-c296-40d9-b563-89c5f82abcf4" providerId="ADAL" clId="{6E622AF4-34D7-4E30-9E22-A86163FC680B}" dt="2023-11-08T19:19:20.877" v="144" actId="47"/>
        <pc:sldMkLst>
          <pc:docMk/>
          <pc:sldMk cId="0" sldId="303"/>
        </pc:sldMkLst>
      </pc:sldChg>
      <pc:sldChg chg="add">
        <pc:chgData name="Youmna Badawy" userId="b530a2ca-c296-40d9-b563-89c5f82abcf4" providerId="ADAL" clId="{6E622AF4-34D7-4E30-9E22-A86163FC680B}" dt="2023-11-08T15:30:37.044" v="1"/>
        <pc:sldMkLst>
          <pc:docMk/>
          <pc:sldMk cId="1405281882" sldId="308"/>
        </pc:sldMkLst>
      </pc:sldChg>
      <pc:sldChg chg="add">
        <pc:chgData name="Youmna Badawy" userId="b530a2ca-c296-40d9-b563-89c5f82abcf4" providerId="ADAL" clId="{6E622AF4-34D7-4E30-9E22-A86163FC680B}" dt="2023-11-08T15:30:37.044" v="1"/>
        <pc:sldMkLst>
          <pc:docMk/>
          <pc:sldMk cId="1981165588" sldId="310"/>
        </pc:sldMkLst>
      </pc:sldChg>
      <pc:sldChg chg="add del">
        <pc:chgData name="Youmna Badawy" userId="b530a2ca-c296-40d9-b563-89c5f82abcf4" providerId="ADAL" clId="{6E622AF4-34D7-4E30-9E22-A86163FC680B}" dt="2023-11-08T15:31:02.056" v="10" actId="2696"/>
        <pc:sldMkLst>
          <pc:docMk/>
          <pc:sldMk cId="631128015" sldId="311"/>
        </pc:sldMkLst>
      </pc:sldChg>
      <pc:sldChg chg="add">
        <pc:chgData name="Youmna Badawy" userId="b530a2ca-c296-40d9-b563-89c5f82abcf4" providerId="ADAL" clId="{6E622AF4-34D7-4E30-9E22-A86163FC680B}" dt="2023-11-08T15:30:37.044" v="1"/>
        <pc:sldMkLst>
          <pc:docMk/>
          <pc:sldMk cId="0" sldId="312"/>
        </pc:sldMkLst>
      </pc:sldChg>
      <pc:sldChg chg="add">
        <pc:chgData name="Youmna Badawy" userId="b530a2ca-c296-40d9-b563-89c5f82abcf4" providerId="ADAL" clId="{6E622AF4-34D7-4E30-9E22-A86163FC680B}" dt="2023-11-08T15:30:37.044" v="1"/>
        <pc:sldMkLst>
          <pc:docMk/>
          <pc:sldMk cId="2074760642" sldId="313"/>
        </pc:sldMkLst>
      </pc:sldChg>
      <pc:sldChg chg="modSp add del mod">
        <pc:chgData name="Youmna Badawy" userId="b530a2ca-c296-40d9-b563-89c5f82abcf4" providerId="ADAL" clId="{6E622AF4-34D7-4E30-9E22-A86163FC680B}" dt="2023-11-08T15:32:09.686" v="114" actId="20577"/>
        <pc:sldMkLst>
          <pc:docMk/>
          <pc:sldMk cId="0" sldId="314"/>
        </pc:sldMkLst>
        <pc:spChg chg="mod">
          <ac:chgData name="Youmna Badawy" userId="b530a2ca-c296-40d9-b563-89c5f82abcf4" providerId="ADAL" clId="{6E622AF4-34D7-4E30-9E22-A86163FC680B}" dt="2023-11-08T15:32:09.686" v="114" actId="20577"/>
          <ac:spMkLst>
            <pc:docMk/>
            <pc:sldMk cId="0" sldId="314"/>
            <ac:spMk id="131" creationId="{00000000-0000-0000-0000-000000000000}"/>
          </ac:spMkLst>
        </pc:spChg>
      </pc:sldChg>
      <pc:sldChg chg="modSp add mod">
        <pc:chgData name="Youmna Badawy" userId="b530a2ca-c296-40d9-b563-89c5f82abcf4" providerId="ADAL" clId="{6E622AF4-34D7-4E30-9E22-A86163FC680B}" dt="2023-11-08T18:29:36.644" v="116"/>
        <pc:sldMkLst>
          <pc:docMk/>
          <pc:sldMk cId="3406882552" sldId="318"/>
        </pc:sldMkLst>
        <pc:spChg chg="mod">
          <ac:chgData name="Youmna Badawy" userId="b530a2ca-c296-40d9-b563-89c5f82abcf4" providerId="ADAL" clId="{6E622AF4-34D7-4E30-9E22-A86163FC680B}" dt="2023-11-08T18:29:36.644" v="116"/>
          <ac:spMkLst>
            <pc:docMk/>
            <pc:sldMk cId="3406882552" sldId="318"/>
            <ac:spMk id="2" creationId="{CB9B3B56-7FA4-D8E1-5E38-B6B4BC93EEAB}"/>
          </ac:spMkLst>
        </pc:spChg>
      </pc:sldChg>
      <pc:sldChg chg="modSp add mod ord">
        <pc:chgData name="Youmna Badawy" userId="b530a2ca-c296-40d9-b563-89c5f82abcf4" providerId="ADAL" clId="{6E622AF4-34D7-4E30-9E22-A86163FC680B}" dt="2023-11-08T18:30:19.982" v="129" actId="20577"/>
        <pc:sldMkLst>
          <pc:docMk/>
          <pc:sldMk cId="3036732697" sldId="319"/>
        </pc:sldMkLst>
        <pc:spChg chg="mod">
          <ac:chgData name="Youmna Badawy" userId="b530a2ca-c296-40d9-b563-89c5f82abcf4" providerId="ADAL" clId="{6E622AF4-34D7-4E30-9E22-A86163FC680B}" dt="2023-11-08T18:30:19.982" v="129" actId="20577"/>
          <ac:spMkLst>
            <pc:docMk/>
            <pc:sldMk cId="3036732697" sldId="319"/>
            <ac:spMk id="354" creationId="{00000000-0000-0000-0000-000000000000}"/>
          </ac:spMkLst>
        </pc:spChg>
      </pc:sldChg>
      <pc:sldChg chg="addSp modSp new mod">
        <pc:chgData name="Youmna Badawy" userId="b530a2ca-c296-40d9-b563-89c5f82abcf4" providerId="ADAL" clId="{6E622AF4-34D7-4E30-9E22-A86163FC680B}" dt="2023-11-08T19:18:42.071" v="140"/>
        <pc:sldMkLst>
          <pc:docMk/>
          <pc:sldMk cId="2203342460" sldId="320"/>
        </pc:sldMkLst>
        <pc:spChg chg="mod">
          <ac:chgData name="Youmna Badawy" userId="b530a2ca-c296-40d9-b563-89c5f82abcf4" providerId="ADAL" clId="{6E622AF4-34D7-4E30-9E22-A86163FC680B}" dt="2023-11-08T19:18:27.173" v="136"/>
          <ac:spMkLst>
            <pc:docMk/>
            <pc:sldMk cId="2203342460" sldId="320"/>
            <ac:spMk id="2" creationId="{5435C967-5FDD-8A22-E428-7A42130DFE4A}"/>
          </ac:spMkLst>
        </pc:spChg>
        <pc:spChg chg="mod">
          <ac:chgData name="Youmna Badawy" userId="b530a2ca-c296-40d9-b563-89c5f82abcf4" providerId="ADAL" clId="{6E622AF4-34D7-4E30-9E22-A86163FC680B}" dt="2023-11-08T19:18:34.775" v="139" actId="27636"/>
          <ac:spMkLst>
            <pc:docMk/>
            <pc:sldMk cId="2203342460" sldId="320"/>
            <ac:spMk id="3" creationId="{5316CEE4-8569-224E-EC54-CD28B17DE14C}"/>
          </ac:spMkLst>
        </pc:spChg>
        <pc:picChg chg="add mod">
          <ac:chgData name="Youmna Badawy" userId="b530a2ca-c296-40d9-b563-89c5f82abcf4" providerId="ADAL" clId="{6E622AF4-34D7-4E30-9E22-A86163FC680B}" dt="2023-11-08T19:18:42.071" v="140"/>
          <ac:picMkLst>
            <pc:docMk/>
            <pc:sldMk cId="2203342460" sldId="320"/>
            <ac:picMk id="4" creationId="{486D1B22-1157-99C9-07C7-0F9CD23A5C14}"/>
          </ac:picMkLst>
        </pc:picChg>
      </pc:sldChg>
      <pc:sldChg chg="modSp add mod">
        <pc:chgData name="Youmna Badawy" userId="b530a2ca-c296-40d9-b563-89c5f82abcf4" providerId="ADAL" clId="{6E622AF4-34D7-4E30-9E22-A86163FC680B}" dt="2023-11-08T19:19:19.835" v="143"/>
        <pc:sldMkLst>
          <pc:docMk/>
          <pc:sldMk cId="3479155649" sldId="321"/>
        </pc:sldMkLst>
        <pc:spChg chg="mod">
          <ac:chgData name="Youmna Badawy" userId="b530a2ca-c296-40d9-b563-89c5f82abcf4" providerId="ADAL" clId="{6E622AF4-34D7-4E30-9E22-A86163FC680B}" dt="2023-11-08T19:19:19.835" v="143"/>
          <ac:spMkLst>
            <pc:docMk/>
            <pc:sldMk cId="3479155649" sldId="321"/>
            <ac:spMk id="247" creationId="{00000000-0000-0000-0000-000000000000}"/>
          </ac:spMkLst>
        </pc:spChg>
      </pc:sldChg>
      <pc:sldChg chg="modSp new mod ord">
        <pc:chgData name="Youmna Badawy" userId="b530a2ca-c296-40d9-b563-89c5f82abcf4" providerId="ADAL" clId="{6E622AF4-34D7-4E30-9E22-A86163FC680B}" dt="2023-11-09T17:34:09.589" v="373" actId="20577"/>
        <pc:sldMkLst>
          <pc:docMk/>
          <pc:sldMk cId="2826694219" sldId="322"/>
        </pc:sldMkLst>
        <pc:spChg chg="mod">
          <ac:chgData name="Youmna Badawy" userId="b530a2ca-c296-40d9-b563-89c5f82abcf4" providerId="ADAL" clId="{6E622AF4-34D7-4E30-9E22-A86163FC680B}" dt="2023-11-09T17:31:51.347" v="160" actId="20577"/>
          <ac:spMkLst>
            <pc:docMk/>
            <pc:sldMk cId="2826694219" sldId="322"/>
            <ac:spMk id="2" creationId="{33097E7D-F6EC-4E0B-A9A8-A14C56503437}"/>
          </ac:spMkLst>
        </pc:spChg>
        <pc:spChg chg="mod">
          <ac:chgData name="Youmna Badawy" userId="b530a2ca-c296-40d9-b563-89c5f82abcf4" providerId="ADAL" clId="{6E622AF4-34D7-4E30-9E22-A86163FC680B}" dt="2023-11-09T17:34:09.589" v="373" actId="20577"/>
          <ac:spMkLst>
            <pc:docMk/>
            <pc:sldMk cId="2826694219" sldId="322"/>
            <ac:spMk id="3" creationId="{4C20DBD2-D8C0-239F-62D8-91ADB8F1AF4D}"/>
          </ac:spMkLst>
        </pc:spChg>
      </pc:sldChg>
      <pc:sldChg chg="addSp delSp modSp new mod">
        <pc:chgData name="Youmna Badawy" userId="b530a2ca-c296-40d9-b563-89c5f82abcf4" providerId="ADAL" clId="{6E622AF4-34D7-4E30-9E22-A86163FC680B}" dt="2023-11-09T17:38:40.167" v="1009" actId="20577"/>
        <pc:sldMkLst>
          <pc:docMk/>
          <pc:sldMk cId="2039039213" sldId="323"/>
        </pc:sldMkLst>
        <pc:spChg chg="mod">
          <ac:chgData name="Youmna Badawy" userId="b530a2ca-c296-40d9-b563-89c5f82abcf4" providerId="ADAL" clId="{6E622AF4-34D7-4E30-9E22-A86163FC680B}" dt="2023-11-09T17:38:40.167" v="1009" actId="20577"/>
          <ac:spMkLst>
            <pc:docMk/>
            <pc:sldMk cId="2039039213" sldId="323"/>
            <ac:spMk id="2" creationId="{B9B81FB5-E74A-B54D-8E35-AAF658BF5F58}"/>
          </ac:spMkLst>
        </pc:spChg>
        <pc:spChg chg="mod">
          <ac:chgData name="Youmna Badawy" userId="b530a2ca-c296-40d9-b563-89c5f82abcf4" providerId="ADAL" clId="{6E622AF4-34D7-4E30-9E22-A86163FC680B}" dt="2023-11-09T17:36:29.998" v="665" actId="20577"/>
          <ac:spMkLst>
            <pc:docMk/>
            <pc:sldMk cId="2039039213" sldId="323"/>
            <ac:spMk id="3" creationId="{617C3AF3-C231-C41D-D68A-9B49AF430A04}"/>
          </ac:spMkLst>
        </pc:spChg>
        <pc:spChg chg="add mod">
          <ac:chgData name="Youmna Badawy" userId="b530a2ca-c296-40d9-b563-89c5f82abcf4" providerId="ADAL" clId="{6E622AF4-34D7-4E30-9E22-A86163FC680B}" dt="2023-11-09T17:36:51.828" v="670" actId="1582"/>
          <ac:spMkLst>
            <pc:docMk/>
            <pc:sldMk cId="2039039213" sldId="323"/>
            <ac:spMk id="4" creationId="{1A5A0D94-6F26-12FB-DAF1-1A04BE42E8DD}"/>
          </ac:spMkLst>
        </pc:spChg>
        <pc:picChg chg="add del">
          <ac:chgData name="Youmna Badawy" userId="b530a2ca-c296-40d9-b563-89c5f82abcf4" providerId="ADAL" clId="{6E622AF4-34D7-4E30-9E22-A86163FC680B}" dt="2023-11-09T17:35:17.715" v="428" actId="478"/>
          <ac:picMkLst>
            <pc:docMk/>
            <pc:sldMk cId="2039039213" sldId="323"/>
            <ac:picMk id="1026" creationId="{0D0EF1B9-D80A-0A68-96C6-39FE150C36CC}"/>
          </ac:picMkLst>
        </pc:picChg>
        <pc:picChg chg="add mod">
          <ac:chgData name="Youmna Badawy" userId="b530a2ca-c296-40d9-b563-89c5f82abcf4" providerId="ADAL" clId="{6E622AF4-34D7-4E30-9E22-A86163FC680B}" dt="2023-11-09T17:35:28.134" v="433" actId="1076"/>
          <ac:picMkLst>
            <pc:docMk/>
            <pc:sldMk cId="2039039213" sldId="323"/>
            <ac:picMk id="1028" creationId="{6C5751D8-3DB0-17E3-3656-D4C0D486937C}"/>
          </ac:picMkLst>
        </pc:picChg>
      </pc:sldChg>
      <pc:sldChg chg="modSp add mod">
        <pc:chgData name="Youmna Badawy" userId="b530a2ca-c296-40d9-b563-89c5f82abcf4" providerId="ADAL" clId="{6E622AF4-34D7-4E30-9E22-A86163FC680B}" dt="2023-11-09T17:38:35.800" v="1005" actId="20577"/>
        <pc:sldMkLst>
          <pc:docMk/>
          <pc:sldMk cId="974983431" sldId="324"/>
        </pc:sldMkLst>
        <pc:spChg chg="mod">
          <ac:chgData name="Youmna Badawy" userId="b530a2ca-c296-40d9-b563-89c5f82abcf4" providerId="ADAL" clId="{6E622AF4-34D7-4E30-9E22-A86163FC680B}" dt="2023-11-09T17:38:35.800" v="1005" actId="20577"/>
          <ac:spMkLst>
            <pc:docMk/>
            <pc:sldMk cId="974983431" sldId="324"/>
            <ac:spMk id="2" creationId="{B9B81FB5-E74A-B54D-8E35-AAF658BF5F58}"/>
          </ac:spMkLst>
        </pc:spChg>
        <pc:spChg chg="mod">
          <ac:chgData name="Youmna Badawy" userId="b530a2ca-c296-40d9-b563-89c5f82abcf4" providerId="ADAL" clId="{6E622AF4-34D7-4E30-9E22-A86163FC680B}" dt="2023-11-09T17:38:12.279" v="992" actId="20577"/>
          <ac:spMkLst>
            <pc:docMk/>
            <pc:sldMk cId="974983431" sldId="324"/>
            <ac:spMk id="3" creationId="{617C3AF3-C231-C41D-D68A-9B49AF430A04}"/>
          </ac:spMkLst>
        </pc:spChg>
        <pc:spChg chg="mod">
          <ac:chgData name="Youmna Badawy" userId="b530a2ca-c296-40d9-b563-89c5f82abcf4" providerId="ADAL" clId="{6E622AF4-34D7-4E30-9E22-A86163FC680B}" dt="2023-11-09T17:37:09.331" v="764" actId="1038"/>
          <ac:spMkLst>
            <pc:docMk/>
            <pc:sldMk cId="974983431" sldId="324"/>
            <ac:spMk id="4" creationId="{1A5A0D94-6F26-12FB-DAF1-1A04BE42E8DD}"/>
          </ac:spMkLst>
        </pc:spChg>
      </pc:sldChg>
      <pc:sldChg chg="modSp add mod">
        <pc:chgData name="Youmna Badawy" userId="b530a2ca-c296-40d9-b563-89c5f82abcf4" providerId="ADAL" clId="{6E622AF4-34D7-4E30-9E22-A86163FC680B}" dt="2023-11-09T17:39:48.676" v="1211" actId="20577"/>
        <pc:sldMkLst>
          <pc:docMk/>
          <pc:sldMk cId="3137587326" sldId="325"/>
        </pc:sldMkLst>
        <pc:spChg chg="mod">
          <ac:chgData name="Youmna Badawy" userId="b530a2ca-c296-40d9-b563-89c5f82abcf4" providerId="ADAL" clId="{6E622AF4-34D7-4E30-9E22-A86163FC680B}" dt="2023-11-09T17:38:44.601" v="1013" actId="20577"/>
          <ac:spMkLst>
            <pc:docMk/>
            <pc:sldMk cId="3137587326" sldId="325"/>
            <ac:spMk id="2" creationId="{B9B81FB5-E74A-B54D-8E35-AAF658BF5F58}"/>
          </ac:spMkLst>
        </pc:spChg>
        <pc:spChg chg="mod">
          <ac:chgData name="Youmna Badawy" userId="b530a2ca-c296-40d9-b563-89c5f82abcf4" providerId="ADAL" clId="{6E622AF4-34D7-4E30-9E22-A86163FC680B}" dt="2023-11-09T17:39:48.676" v="1211" actId="20577"/>
          <ac:spMkLst>
            <pc:docMk/>
            <pc:sldMk cId="3137587326" sldId="325"/>
            <ac:spMk id="3" creationId="{617C3AF3-C231-C41D-D68A-9B49AF430A04}"/>
          </ac:spMkLst>
        </pc:spChg>
        <pc:spChg chg="mod">
          <ac:chgData name="Youmna Badawy" userId="b530a2ca-c296-40d9-b563-89c5f82abcf4" providerId="ADAL" clId="{6E622AF4-34D7-4E30-9E22-A86163FC680B}" dt="2023-11-09T17:38:56.344" v="1046" actId="1035"/>
          <ac:spMkLst>
            <pc:docMk/>
            <pc:sldMk cId="3137587326" sldId="325"/>
            <ac:spMk id="4" creationId="{1A5A0D94-6F26-12FB-DAF1-1A04BE42E8DD}"/>
          </ac:spMkLst>
        </pc:spChg>
      </pc:sldChg>
      <pc:sldChg chg="modSp add mod">
        <pc:chgData name="Youmna Badawy" userId="b530a2ca-c296-40d9-b563-89c5f82abcf4" providerId="ADAL" clId="{6E622AF4-34D7-4E30-9E22-A86163FC680B}" dt="2023-11-09T17:40:42.953" v="1370" actId="20577"/>
        <pc:sldMkLst>
          <pc:docMk/>
          <pc:sldMk cId="1205032064" sldId="326"/>
        </pc:sldMkLst>
        <pc:spChg chg="mod">
          <ac:chgData name="Youmna Badawy" userId="b530a2ca-c296-40d9-b563-89c5f82abcf4" providerId="ADAL" clId="{6E622AF4-34D7-4E30-9E22-A86163FC680B}" dt="2023-11-09T17:40:42.953" v="1370" actId="20577"/>
          <ac:spMkLst>
            <pc:docMk/>
            <pc:sldMk cId="1205032064" sldId="326"/>
            <ac:spMk id="3" creationId="{617C3AF3-C231-C41D-D68A-9B49AF430A04}"/>
          </ac:spMkLst>
        </pc:spChg>
        <pc:spChg chg="mod">
          <ac:chgData name="Youmna Badawy" userId="b530a2ca-c296-40d9-b563-89c5f82abcf4" providerId="ADAL" clId="{6E622AF4-34D7-4E30-9E22-A86163FC680B}" dt="2023-11-09T17:40:03.133" v="1236" actId="1036"/>
          <ac:spMkLst>
            <pc:docMk/>
            <pc:sldMk cId="1205032064" sldId="326"/>
            <ac:spMk id="4" creationId="{1A5A0D94-6F26-12FB-DAF1-1A04BE42E8DD}"/>
          </ac:spMkLst>
        </pc:spChg>
      </pc:sldChg>
      <pc:sldChg chg="new del">
        <pc:chgData name="Youmna Badawy" userId="b530a2ca-c296-40d9-b563-89c5f82abcf4" providerId="ADAL" clId="{6E622AF4-34D7-4E30-9E22-A86163FC680B}" dt="2023-11-09T17:40:49.620" v="1372" actId="680"/>
        <pc:sldMkLst>
          <pc:docMk/>
          <pc:sldMk cId="673533155" sldId="327"/>
        </pc:sldMkLst>
      </pc:sldChg>
      <pc:sldChg chg="modSp add mod">
        <pc:chgData name="Youmna Badawy" userId="b530a2ca-c296-40d9-b563-89c5f82abcf4" providerId="ADAL" clId="{6E622AF4-34D7-4E30-9E22-A86163FC680B}" dt="2023-11-09T17:41:43.120" v="1574" actId="20577"/>
        <pc:sldMkLst>
          <pc:docMk/>
          <pc:sldMk cId="3678879622" sldId="327"/>
        </pc:sldMkLst>
        <pc:spChg chg="mod">
          <ac:chgData name="Youmna Badawy" userId="b530a2ca-c296-40d9-b563-89c5f82abcf4" providerId="ADAL" clId="{6E622AF4-34D7-4E30-9E22-A86163FC680B}" dt="2023-11-09T17:41:43.120" v="1574" actId="20577"/>
          <ac:spMkLst>
            <pc:docMk/>
            <pc:sldMk cId="3678879622" sldId="327"/>
            <ac:spMk id="3" creationId="{617C3AF3-C231-C41D-D68A-9B49AF430A04}"/>
          </ac:spMkLst>
        </pc:spChg>
        <pc:spChg chg="mod">
          <ac:chgData name="Youmna Badawy" userId="b530a2ca-c296-40d9-b563-89c5f82abcf4" providerId="ADAL" clId="{6E622AF4-34D7-4E30-9E22-A86163FC680B}" dt="2023-11-09T17:41:08.543" v="1434" actId="1038"/>
          <ac:spMkLst>
            <pc:docMk/>
            <pc:sldMk cId="3678879622" sldId="327"/>
            <ac:spMk id="4" creationId="{1A5A0D94-6F26-12FB-DAF1-1A04BE42E8DD}"/>
          </ac:spMkLst>
        </pc:spChg>
      </pc:sldChg>
      <pc:sldChg chg="addSp modSp add mod replId">
        <pc:chgData name="Youmna Badawy" userId="b530a2ca-c296-40d9-b563-89c5f82abcf4" providerId="ADAL" clId="{6E622AF4-34D7-4E30-9E22-A86163FC680B}" dt="2023-11-09T17:51:04.310" v="2263" actId="20577"/>
        <pc:sldMkLst>
          <pc:docMk/>
          <pc:sldMk cId="3068739171" sldId="328"/>
        </pc:sldMkLst>
        <pc:spChg chg="mod">
          <ac:chgData name="Youmna Badawy" userId="b530a2ca-c296-40d9-b563-89c5f82abcf4" providerId="ADAL" clId="{6E622AF4-34D7-4E30-9E22-A86163FC680B}" dt="2023-11-09T17:51:04.310" v="2263" actId="20577"/>
          <ac:spMkLst>
            <pc:docMk/>
            <pc:sldMk cId="3068739171" sldId="328"/>
            <ac:spMk id="3" creationId="{617C3AF3-C231-C41D-D68A-9B49AF430A04}"/>
          </ac:spMkLst>
        </pc:spChg>
        <pc:spChg chg="mod">
          <ac:chgData name="Youmna Badawy" userId="b530a2ca-c296-40d9-b563-89c5f82abcf4" providerId="ADAL" clId="{6E622AF4-34D7-4E30-9E22-A86163FC680B}" dt="2023-11-09T17:42:00.107" v="1631" actId="14100"/>
          <ac:spMkLst>
            <pc:docMk/>
            <pc:sldMk cId="3068739171" sldId="328"/>
            <ac:spMk id="4" creationId="{1A5A0D94-6F26-12FB-DAF1-1A04BE42E8DD}"/>
          </ac:spMkLst>
        </pc:spChg>
        <pc:spChg chg="add mod">
          <ac:chgData name="Youmna Badawy" userId="b530a2ca-c296-40d9-b563-89c5f82abcf4" providerId="ADAL" clId="{6E622AF4-34D7-4E30-9E22-A86163FC680B}" dt="2023-11-09T17:49:00.629" v="2186" actId="14100"/>
          <ac:spMkLst>
            <pc:docMk/>
            <pc:sldMk cId="3068739171" sldId="328"/>
            <ac:spMk id="5" creationId="{8EE9343F-BBCF-9235-F3B2-B12C243BF887}"/>
          </ac:spMkLst>
        </pc:spChg>
      </pc:sldChg>
      <pc:sldChg chg="addSp delSp modSp add mod replId">
        <pc:chgData name="Youmna Badawy" userId="b530a2ca-c296-40d9-b563-89c5f82abcf4" providerId="ADAL" clId="{6E622AF4-34D7-4E30-9E22-A86163FC680B}" dt="2023-11-09T17:53:00.852" v="2277" actId="1076"/>
        <pc:sldMkLst>
          <pc:docMk/>
          <pc:sldMk cId="3145085526" sldId="329"/>
        </pc:sldMkLst>
        <pc:spChg chg="del">
          <ac:chgData name="Youmna Badawy" userId="b530a2ca-c296-40d9-b563-89c5f82abcf4" providerId="ADAL" clId="{6E622AF4-34D7-4E30-9E22-A86163FC680B}" dt="2023-11-09T17:51:49.319" v="2266" actId="478"/>
          <ac:spMkLst>
            <pc:docMk/>
            <pc:sldMk cId="3145085526" sldId="329"/>
            <ac:spMk id="3" creationId="{617C3AF3-C231-C41D-D68A-9B49AF430A04}"/>
          </ac:spMkLst>
        </pc:spChg>
        <pc:spChg chg="del mod">
          <ac:chgData name="Youmna Badawy" userId="b530a2ca-c296-40d9-b563-89c5f82abcf4" providerId="ADAL" clId="{6E622AF4-34D7-4E30-9E22-A86163FC680B}" dt="2023-11-09T17:51:49.319" v="2266" actId="478"/>
          <ac:spMkLst>
            <pc:docMk/>
            <pc:sldMk cId="3145085526" sldId="329"/>
            <ac:spMk id="4" creationId="{1A5A0D94-6F26-12FB-DAF1-1A04BE42E8DD}"/>
          </ac:spMkLst>
        </pc:spChg>
        <pc:spChg chg="add del mod">
          <ac:chgData name="Youmna Badawy" userId="b530a2ca-c296-40d9-b563-89c5f82abcf4" providerId="ADAL" clId="{6E622AF4-34D7-4E30-9E22-A86163FC680B}" dt="2023-11-09T17:51:52.298" v="2268" actId="478"/>
          <ac:spMkLst>
            <pc:docMk/>
            <pc:sldMk cId="3145085526" sldId="329"/>
            <ac:spMk id="5" creationId="{18EFFCF5-8426-48B3-822B-D58511592FF6}"/>
          </ac:spMkLst>
        </pc:spChg>
        <pc:spChg chg="add mod">
          <ac:chgData name="Youmna Badawy" userId="b530a2ca-c296-40d9-b563-89c5f82abcf4" providerId="ADAL" clId="{6E622AF4-34D7-4E30-9E22-A86163FC680B}" dt="2023-11-09T17:52:50.422" v="2272" actId="1076"/>
          <ac:spMkLst>
            <pc:docMk/>
            <pc:sldMk cId="3145085526" sldId="329"/>
            <ac:spMk id="8" creationId="{10E37184-141F-22D8-F314-6E3F1553014D}"/>
          </ac:spMkLst>
        </pc:spChg>
        <pc:spChg chg="add mod">
          <ac:chgData name="Youmna Badawy" userId="b530a2ca-c296-40d9-b563-89c5f82abcf4" providerId="ADAL" clId="{6E622AF4-34D7-4E30-9E22-A86163FC680B}" dt="2023-11-09T17:52:58.730" v="2276" actId="14100"/>
          <ac:spMkLst>
            <pc:docMk/>
            <pc:sldMk cId="3145085526" sldId="329"/>
            <ac:spMk id="9" creationId="{AC4FF2B1-76EB-129E-4B4A-F2A637B231F9}"/>
          </ac:spMkLst>
        </pc:spChg>
        <pc:picChg chg="add mod">
          <ac:chgData name="Youmna Badawy" userId="b530a2ca-c296-40d9-b563-89c5f82abcf4" providerId="ADAL" clId="{6E622AF4-34D7-4E30-9E22-A86163FC680B}" dt="2023-11-09T17:51:56.902" v="2270" actId="1076"/>
          <ac:picMkLst>
            <pc:docMk/>
            <pc:sldMk cId="3145085526" sldId="329"/>
            <ac:picMk id="6" creationId="{1E8DC71F-47FD-7855-E45D-080444599A32}"/>
          </ac:picMkLst>
        </pc:picChg>
        <pc:picChg chg="add mod">
          <ac:chgData name="Youmna Badawy" userId="b530a2ca-c296-40d9-b563-89c5f82abcf4" providerId="ADAL" clId="{6E622AF4-34D7-4E30-9E22-A86163FC680B}" dt="2023-11-09T17:53:00.852" v="2277" actId="1076"/>
          <ac:picMkLst>
            <pc:docMk/>
            <pc:sldMk cId="3145085526" sldId="329"/>
            <ac:picMk id="7" creationId="{A09798C9-4CAD-1041-8488-1806456B2E00}"/>
          </ac:picMkLst>
        </pc:picChg>
        <pc:picChg chg="del">
          <ac:chgData name="Youmna Badawy" userId="b530a2ca-c296-40d9-b563-89c5f82abcf4" providerId="ADAL" clId="{6E622AF4-34D7-4E30-9E22-A86163FC680B}" dt="2023-11-09T17:51:49.319" v="2266" actId="478"/>
          <ac:picMkLst>
            <pc:docMk/>
            <pc:sldMk cId="3145085526" sldId="329"/>
            <ac:picMk id="1028" creationId="{6C5751D8-3DB0-17E3-3656-D4C0D486937C}"/>
          </ac:picMkLst>
        </pc:picChg>
      </pc:sldChg>
      <pc:sldChg chg="addSp modSp new mod ord">
        <pc:chgData name="Youmna Badawy" userId="b530a2ca-c296-40d9-b563-89c5f82abcf4" providerId="ADAL" clId="{6E622AF4-34D7-4E30-9E22-A86163FC680B}" dt="2023-11-09T17:48:40.806" v="2183" actId="114"/>
        <pc:sldMkLst>
          <pc:docMk/>
          <pc:sldMk cId="2047575860" sldId="330"/>
        </pc:sldMkLst>
        <pc:spChg chg="mod">
          <ac:chgData name="Youmna Badawy" userId="b530a2ca-c296-40d9-b563-89c5f82abcf4" providerId="ADAL" clId="{6E622AF4-34D7-4E30-9E22-A86163FC680B}" dt="2023-11-09T17:46:52.683" v="1887" actId="20577"/>
          <ac:spMkLst>
            <pc:docMk/>
            <pc:sldMk cId="2047575860" sldId="330"/>
            <ac:spMk id="2" creationId="{8EAD8DA8-8754-68A7-ACB9-F6359077F726}"/>
          </ac:spMkLst>
        </pc:spChg>
        <pc:spChg chg="mod">
          <ac:chgData name="Youmna Badawy" userId="b530a2ca-c296-40d9-b563-89c5f82abcf4" providerId="ADAL" clId="{6E622AF4-34D7-4E30-9E22-A86163FC680B}" dt="2023-11-09T17:48:40.806" v="2183" actId="114"/>
          <ac:spMkLst>
            <pc:docMk/>
            <pc:sldMk cId="2047575860" sldId="330"/>
            <ac:spMk id="3" creationId="{DBE373D8-FDD1-7485-B6E9-13FE33E57260}"/>
          </ac:spMkLst>
        </pc:spChg>
        <pc:picChg chg="add mod">
          <ac:chgData name="Youmna Badawy" userId="b530a2ca-c296-40d9-b563-89c5f82abcf4" providerId="ADAL" clId="{6E622AF4-34D7-4E30-9E22-A86163FC680B}" dt="2023-11-09T17:46:46.190" v="1862" actId="14100"/>
          <ac:picMkLst>
            <pc:docMk/>
            <pc:sldMk cId="2047575860" sldId="330"/>
            <ac:picMk id="5" creationId="{F0B00075-62CB-4531-D7EF-8BF0A52556F6}"/>
          </ac:picMkLst>
        </pc:picChg>
        <pc:picChg chg="add mod">
          <ac:chgData name="Youmna Badawy" userId="b530a2ca-c296-40d9-b563-89c5f82abcf4" providerId="ADAL" clId="{6E622AF4-34D7-4E30-9E22-A86163FC680B}" dt="2023-11-09T17:46:43.242" v="1860" actId="1076"/>
          <ac:picMkLst>
            <pc:docMk/>
            <pc:sldMk cId="2047575860" sldId="330"/>
            <ac:picMk id="7" creationId="{A8B8D5D2-F4C5-1E67-3E6C-1F210D088F66}"/>
          </ac:picMkLst>
        </pc:picChg>
      </pc:sldChg>
      <pc:sldChg chg="modSp new mod ord">
        <pc:chgData name="Youmna Badawy" userId="b530a2ca-c296-40d9-b563-89c5f82abcf4" providerId="ADAL" clId="{6E622AF4-34D7-4E30-9E22-A86163FC680B}" dt="2023-11-09T17:55:04.307" v="2304" actId="20577"/>
        <pc:sldMkLst>
          <pc:docMk/>
          <pc:sldMk cId="668527311" sldId="331"/>
        </pc:sldMkLst>
        <pc:spChg chg="mod">
          <ac:chgData name="Youmna Badawy" userId="b530a2ca-c296-40d9-b563-89c5f82abcf4" providerId="ADAL" clId="{6E622AF4-34D7-4E30-9E22-A86163FC680B}" dt="2023-11-09T17:55:04.307" v="2304" actId="20577"/>
          <ac:spMkLst>
            <pc:docMk/>
            <pc:sldMk cId="668527311" sldId="331"/>
            <ac:spMk id="2" creationId="{C6F68A50-1B1F-806C-5D6A-A7CE64FAD7F7}"/>
          </ac:spMkLst>
        </pc:spChg>
      </pc:sldChg>
      <pc:sldChg chg="addSp modSp new mod ord">
        <pc:chgData name="Youmna Badawy" userId="b530a2ca-c296-40d9-b563-89c5f82abcf4" providerId="ADAL" clId="{6E622AF4-34D7-4E30-9E22-A86163FC680B}" dt="2023-11-09T19:21:26.815" v="2486" actId="20577"/>
        <pc:sldMkLst>
          <pc:docMk/>
          <pc:sldMk cId="376752064" sldId="332"/>
        </pc:sldMkLst>
        <pc:spChg chg="mod">
          <ac:chgData name="Youmna Badawy" userId="b530a2ca-c296-40d9-b563-89c5f82abcf4" providerId="ADAL" clId="{6E622AF4-34D7-4E30-9E22-A86163FC680B}" dt="2023-11-09T17:55:37.257" v="2339" actId="20577"/>
          <ac:spMkLst>
            <pc:docMk/>
            <pc:sldMk cId="376752064" sldId="332"/>
            <ac:spMk id="2" creationId="{CD0FE02C-0B3D-A55D-A0AD-79F42E3AAE44}"/>
          </ac:spMkLst>
        </pc:spChg>
        <pc:spChg chg="mod">
          <ac:chgData name="Youmna Badawy" userId="b530a2ca-c296-40d9-b563-89c5f82abcf4" providerId="ADAL" clId="{6E622AF4-34D7-4E30-9E22-A86163FC680B}" dt="2023-11-09T19:21:26.815" v="2486" actId="20577"/>
          <ac:spMkLst>
            <pc:docMk/>
            <pc:sldMk cId="376752064" sldId="332"/>
            <ac:spMk id="3" creationId="{466079E6-C5F8-038B-4343-E380F880F706}"/>
          </ac:spMkLst>
        </pc:spChg>
        <pc:picChg chg="add mod">
          <ac:chgData name="Youmna Badawy" userId="b530a2ca-c296-40d9-b563-89c5f82abcf4" providerId="ADAL" clId="{6E622AF4-34D7-4E30-9E22-A86163FC680B}" dt="2023-11-09T19:21:03.933" v="2397" actId="1076"/>
          <ac:picMkLst>
            <pc:docMk/>
            <pc:sldMk cId="376752064" sldId="332"/>
            <ac:picMk id="1026" creationId="{3DBF5928-5738-58A5-E2D6-54368AAA792D}"/>
          </ac:picMkLst>
        </pc:picChg>
      </pc:sldChg>
      <pc:sldChg chg="addSp modSp new mod">
        <pc:chgData name="Youmna Badawy" userId="b530a2ca-c296-40d9-b563-89c5f82abcf4" providerId="ADAL" clId="{6E622AF4-34D7-4E30-9E22-A86163FC680B}" dt="2023-11-09T20:14:06.173" v="2947" actId="20577"/>
        <pc:sldMkLst>
          <pc:docMk/>
          <pc:sldMk cId="3986339220" sldId="333"/>
        </pc:sldMkLst>
        <pc:spChg chg="mod">
          <ac:chgData name="Youmna Badawy" userId="b530a2ca-c296-40d9-b563-89c5f82abcf4" providerId="ADAL" clId="{6E622AF4-34D7-4E30-9E22-A86163FC680B}" dt="2023-11-09T20:14:06.173" v="2947" actId="20577"/>
          <ac:spMkLst>
            <pc:docMk/>
            <pc:sldMk cId="3986339220" sldId="333"/>
            <ac:spMk id="2" creationId="{3311FE9A-B657-D320-762B-77E46DDA52F9}"/>
          </ac:spMkLst>
        </pc:spChg>
        <pc:spChg chg="mod">
          <ac:chgData name="Youmna Badawy" userId="b530a2ca-c296-40d9-b563-89c5f82abcf4" providerId="ADAL" clId="{6E622AF4-34D7-4E30-9E22-A86163FC680B}" dt="2023-11-09T20:13:19.143" v="2932" actId="20577"/>
          <ac:spMkLst>
            <pc:docMk/>
            <pc:sldMk cId="3986339220" sldId="333"/>
            <ac:spMk id="3" creationId="{351E0D47-1667-47FA-2524-C89728004130}"/>
          </ac:spMkLst>
        </pc:spChg>
        <pc:picChg chg="add mod">
          <ac:chgData name="Youmna Badawy" userId="b530a2ca-c296-40d9-b563-89c5f82abcf4" providerId="ADAL" clId="{6E622AF4-34D7-4E30-9E22-A86163FC680B}" dt="2023-11-09T19:33:49.509" v="2856" actId="1076"/>
          <ac:picMkLst>
            <pc:docMk/>
            <pc:sldMk cId="3986339220" sldId="333"/>
            <ac:picMk id="2050" creationId="{41D35F3E-6FC9-C8E0-E769-FCA90A38DAE5}"/>
          </ac:picMkLst>
        </pc:picChg>
      </pc:sldChg>
      <pc:sldChg chg="new del">
        <pc:chgData name="Youmna Badawy" userId="b530a2ca-c296-40d9-b563-89c5f82abcf4" providerId="ADAL" clId="{6E622AF4-34D7-4E30-9E22-A86163FC680B}" dt="2023-11-09T20:25:13.977" v="3316" actId="47"/>
        <pc:sldMkLst>
          <pc:docMk/>
          <pc:sldMk cId="3730641572" sldId="334"/>
        </pc:sldMkLst>
      </pc:sldChg>
      <pc:sldChg chg="addSp modSp new mod">
        <pc:chgData name="Youmna Badawy" userId="b530a2ca-c296-40d9-b563-89c5f82abcf4" providerId="ADAL" clId="{6E622AF4-34D7-4E30-9E22-A86163FC680B}" dt="2023-11-09T20:25:08.311" v="3315" actId="20577"/>
        <pc:sldMkLst>
          <pc:docMk/>
          <pc:sldMk cId="876303815" sldId="335"/>
        </pc:sldMkLst>
        <pc:spChg chg="mod">
          <ac:chgData name="Youmna Badawy" userId="b530a2ca-c296-40d9-b563-89c5f82abcf4" providerId="ADAL" clId="{6E622AF4-34D7-4E30-9E22-A86163FC680B}" dt="2023-11-09T20:14:12.015" v="2964" actId="20577"/>
          <ac:spMkLst>
            <pc:docMk/>
            <pc:sldMk cId="876303815" sldId="335"/>
            <ac:spMk id="2" creationId="{1D3012C0-4026-3FAB-E925-BD82A5E33506}"/>
          </ac:spMkLst>
        </pc:spChg>
        <pc:spChg chg="mod">
          <ac:chgData name="Youmna Badawy" userId="b530a2ca-c296-40d9-b563-89c5f82abcf4" providerId="ADAL" clId="{6E622AF4-34D7-4E30-9E22-A86163FC680B}" dt="2023-11-09T20:25:08.311" v="3315" actId="20577"/>
          <ac:spMkLst>
            <pc:docMk/>
            <pc:sldMk cId="876303815" sldId="335"/>
            <ac:spMk id="3" creationId="{751A4AA5-24C7-5868-36D4-692EB6DCA0A1}"/>
          </ac:spMkLst>
        </pc:spChg>
        <pc:picChg chg="add mod">
          <ac:chgData name="Youmna Badawy" userId="b530a2ca-c296-40d9-b563-89c5f82abcf4" providerId="ADAL" clId="{6E622AF4-34D7-4E30-9E22-A86163FC680B}" dt="2023-11-09T20:15:56.487" v="3090" actId="1076"/>
          <ac:picMkLst>
            <pc:docMk/>
            <pc:sldMk cId="876303815" sldId="335"/>
            <ac:picMk id="3074" creationId="{5E4137AC-A9B8-C02A-AC53-5DF478B382A6}"/>
          </ac:picMkLst>
        </pc:picChg>
      </pc:sldChg>
      <pc:sldMasterChg chg="delSldLayout">
        <pc:chgData name="Youmna Badawy" userId="b530a2ca-c296-40d9-b563-89c5f82abcf4" providerId="ADAL" clId="{6E622AF4-34D7-4E30-9E22-A86163FC680B}" dt="2023-11-08T18:30:30.807" v="130" actId="47"/>
        <pc:sldMasterMkLst>
          <pc:docMk/>
          <pc:sldMasterMk cId="374327180" sldId="2147483648"/>
        </pc:sldMasterMkLst>
        <pc:sldLayoutChg chg="del">
          <pc:chgData name="Youmna Badawy" userId="b530a2ca-c296-40d9-b563-89c5f82abcf4" providerId="ADAL" clId="{6E622AF4-34D7-4E30-9E22-A86163FC680B}" dt="2023-11-08T18:30:30.807" v="130" actId="47"/>
          <pc:sldLayoutMkLst>
            <pc:docMk/>
            <pc:sldMasterMk cId="374327180" sldId="2147483648"/>
            <pc:sldLayoutMk cId="434034353" sldId="21474836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188C3-852F-4B6A-9101-0298EAD53D3A}" type="datetimeFigureOut">
              <a:rPr lang="fr-CA" smtClean="0"/>
              <a:t>2023-11-09</a:t>
            </a:fld>
            <a:endParaRPr lang="fr-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60141A-306D-4305-9FB1-22DEF85AA2A5}" type="slidenum">
              <a:rPr lang="fr-CA" smtClean="0"/>
              <a:t>‹#›</a:t>
            </a:fld>
            <a:endParaRPr lang="fr-CA"/>
          </a:p>
        </p:txBody>
      </p:sp>
    </p:spTree>
    <p:extLst>
      <p:ext uri="{BB962C8B-B14F-4D97-AF65-F5344CB8AC3E}">
        <p14:creationId xmlns:p14="http://schemas.microsoft.com/office/powerpoint/2010/main" val="1723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ea typeface="+mn-ea"/>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sz="1400" b="0" i="0" u="none" strike="noStrike" kern="0" cap="none" spc="0" normalizeH="0" baseline="0" noProof="0">
              <a:ln>
                <a:noFill/>
              </a:ln>
              <a:solidFill>
                <a:srgbClr val="000000"/>
              </a:solidFill>
              <a:effectLst/>
              <a:uLnTx/>
              <a:uFillTx/>
              <a:latin typeface="Arial"/>
              <a:ea typeface="+mn-ea"/>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1" name="Google Shape;291;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7" name="Google Shape;357;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7" name="Google Shape;377;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05541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4" name="Google Shape;384;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699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971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0" name="Google Shape;25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034DE-F1CC-4FDA-36F3-5AF2E1F43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CA"/>
          </a:p>
        </p:txBody>
      </p:sp>
      <p:sp>
        <p:nvSpPr>
          <p:cNvPr id="3" name="Subtitle 2">
            <a:extLst>
              <a:ext uri="{FF2B5EF4-FFF2-40B4-BE49-F238E27FC236}">
                <a16:creationId xmlns:a16="http://schemas.microsoft.com/office/drawing/2014/main" id="{1D344394-8DF2-E265-0FE1-0A43D7F59F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CA"/>
          </a:p>
        </p:txBody>
      </p:sp>
      <p:sp>
        <p:nvSpPr>
          <p:cNvPr id="4" name="Date Placeholder 3">
            <a:extLst>
              <a:ext uri="{FF2B5EF4-FFF2-40B4-BE49-F238E27FC236}">
                <a16:creationId xmlns:a16="http://schemas.microsoft.com/office/drawing/2014/main" id="{39E7CD3D-B9A4-9D5E-B9C5-5EBB7E7FB6D5}"/>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5" name="Footer Placeholder 4">
            <a:extLst>
              <a:ext uri="{FF2B5EF4-FFF2-40B4-BE49-F238E27FC236}">
                <a16:creationId xmlns:a16="http://schemas.microsoft.com/office/drawing/2014/main" id="{1995BD28-46B5-3A74-F269-566883662503}"/>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07671355-1EB3-9338-96B1-09CFE200AD3F}"/>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1550754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91E3B-66F0-93D4-4C29-66640E208023}"/>
              </a:ext>
            </a:extLst>
          </p:cNvPr>
          <p:cNvSpPr>
            <a:spLocks noGrp="1"/>
          </p:cNvSpPr>
          <p:nvPr>
            <p:ph type="title"/>
          </p:nvPr>
        </p:nvSpPr>
        <p:spPr/>
        <p:txBody>
          <a:bodyPr/>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04772F23-0032-E236-1579-DA1163718D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14F64D04-6465-E045-644F-91D098388D85}"/>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5" name="Footer Placeholder 4">
            <a:extLst>
              <a:ext uri="{FF2B5EF4-FFF2-40B4-BE49-F238E27FC236}">
                <a16:creationId xmlns:a16="http://schemas.microsoft.com/office/drawing/2014/main" id="{25D8AE33-F26B-A28A-F294-6AF079EC74B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9E9CBCE4-2558-AF40-2F22-83A0BABB15A5}"/>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3315572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B7D488-6E9C-A674-247E-1B4DC1F11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r-CA"/>
          </a:p>
        </p:txBody>
      </p:sp>
      <p:sp>
        <p:nvSpPr>
          <p:cNvPr id="3" name="Vertical Text Placeholder 2">
            <a:extLst>
              <a:ext uri="{FF2B5EF4-FFF2-40B4-BE49-F238E27FC236}">
                <a16:creationId xmlns:a16="http://schemas.microsoft.com/office/drawing/2014/main" id="{AA6D4C0D-5760-DE71-EB12-CD2121C172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20FB6551-8AFB-409D-945E-C64A9B591A57}"/>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5" name="Footer Placeholder 4">
            <a:extLst>
              <a:ext uri="{FF2B5EF4-FFF2-40B4-BE49-F238E27FC236}">
                <a16:creationId xmlns:a16="http://schemas.microsoft.com/office/drawing/2014/main" id="{5FDA7464-16DF-02EB-5AF4-C207D733812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2A5B5F8E-7247-DA0D-6F2E-FE44B6997990}"/>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29024707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8954277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2"/>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2"/>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6814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565655"/>
        </a:solidFill>
        <a:effectLst/>
      </p:bgPr>
    </p:bg>
    <p:spTree>
      <p:nvGrpSpPr>
        <p:cNvPr id="1" name="Shape 15"/>
        <p:cNvGrpSpPr/>
        <p:nvPr/>
      </p:nvGrpSpPr>
      <p:grpSpPr>
        <a:xfrm>
          <a:off x="0" y="0"/>
          <a:ext cx="0" cy="0"/>
          <a:chOff x="0" y="0"/>
          <a:chExt cx="0" cy="0"/>
        </a:xfrm>
      </p:grpSpPr>
      <p:sp>
        <p:nvSpPr>
          <p:cNvPr id="16" name="Google Shape;16;p50"/>
          <p:cNvSpPr/>
          <p:nvPr/>
        </p:nvSpPr>
        <p:spPr>
          <a:xfrm>
            <a:off x="0" y="0"/>
            <a:ext cx="12192000" cy="4866468"/>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7" name="Google Shape;17;p50"/>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50"/>
          <p:cNvSpPr txBox="1">
            <a:spLocks noGrp="1"/>
          </p:cNvSpPr>
          <p:nvPr>
            <p:ph type="subTitle" idx="1"/>
          </p:nvPr>
        </p:nvSpPr>
        <p:spPr>
          <a:xfrm>
            <a:off x="838202" y="5110609"/>
            <a:ext cx="10515598" cy="1137793"/>
          </a:xfrm>
          <a:prstGeom prst="rect">
            <a:avLst/>
          </a:prstGeom>
          <a:noFill/>
          <a:ln>
            <a:noFill/>
          </a:ln>
        </p:spPr>
        <p:txBody>
          <a:bodyPr spcFirstLastPara="1" wrap="square" lIns="91425" tIns="45700" rIns="91425" bIns="45700" anchor="t" anchorCtr="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a:endParaRPr/>
          </a:p>
        </p:txBody>
      </p:sp>
      <p:sp>
        <p:nvSpPr>
          <p:cNvPr id="19" name="Google Shape;19;p5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5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Quattrocento Sans"/>
                <a:ea typeface="Quattrocento Sans"/>
                <a:cs typeface="Quattrocento Sans"/>
                <a:sym typeface="Quattrocento Sans"/>
              </a:defRPr>
            </a:lvl1pPr>
            <a:lvl2pPr marL="0" lvl="1" indent="0" algn="r">
              <a:spcBef>
                <a:spcPts val="0"/>
              </a:spcBef>
              <a:buNone/>
              <a:defRPr sz="1200" b="0" i="0" u="none" strike="noStrike" cap="none">
                <a:solidFill>
                  <a:schemeClr val="lt1"/>
                </a:solidFill>
                <a:latin typeface="Quattrocento Sans"/>
                <a:ea typeface="Quattrocento Sans"/>
                <a:cs typeface="Quattrocento Sans"/>
                <a:sym typeface="Quattrocento Sans"/>
              </a:defRPr>
            </a:lvl2pPr>
            <a:lvl3pPr marL="0" lvl="2" indent="0" algn="r">
              <a:spcBef>
                <a:spcPts val="0"/>
              </a:spcBef>
              <a:buNone/>
              <a:defRPr sz="1200" b="0" i="0" u="none" strike="noStrike" cap="none">
                <a:solidFill>
                  <a:schemeClr val="lt1"/>
                </a:solidFill>
                <a:latin typeface="Quattrocento Sans"/>
                <a:ea typeface="Quattrocento Sans"/>
                <a:cs typeface="Quattrocento Sans"/>
                <a:sym typeface="Quattrocento Sans"/>
              </a:defRPr>
            </a:lvl3pPr>
            <a:lvl4pPr marL="0" lvl="3" indent="0" algn="r">
              <a:spcBef>
                <a:spcPts val="0"/>
              </a:spcBef>
              <a:buNone/>
              <a:defRPr sz="1200" b="0" i="0" u="none" strike="noStrike" cap="none">
                <a:solidFill>
                  <a:schemeClr val="lt1"/>
                </a:solidFill>
                <a:latin typeface="Quattrocento Sans"/>
                <a:ea typeface="Quattrocento Sans"/>
                <a:cs typeface="Quattrocento Sans"/>
                <a:sym typeface="Quattrocento Sans"/>
              </a:defRPr>
            </a:lvl4pPr>
            <a:lvl5pPr marL="0" lvl="4" indent="0" algn="r">
              <a:spcBef>
                <a:spcPts val="0"/>
              </a:spcBef>
              <a:buNone/>
              <a:defRPr sz="1200" b="0" i="0" u="none" strike="noStrike" cap="none">
                <a:solidFill>
                  <a:schemeClr val="lt1"/>
                </a:solidFill>
                <a:latin typeface="Quattrocento Sans"/>
                <a:ea typeface="Quattrocento Sans"/>
                <a:cs typeface="Quattrocento Sans"/>
                <a:sym typeface="Quattrocento Sans"/>
              </a:defRPr>
            </a:lvl5pPr>
            <a:lvl6pPr marL="0" lvl="5" indent="0" algn="r">
              <a:spcBef>
                <a:spcPts val="0"/>
              </a:spcBef>
              <a:buNone/>
              <a:defRPr sz="1200" b="0" i="0" u="none" strike="noStrike" cap="none">
                <a:solidFill>
                  <a:schemeClr val="lt1"/>
                </a:solidFill>
                <a:latin typeface="Quattrocento Sans"/>
                <a:ea typeface="Quattrocento Sans"/>
                <a:cs typeface="Quattrocento Sans"/>
                <a:sym typeface="Quattrocento Sans"/>
              </a:defRPr>
            </a:lvl6pPr>
            <a:lvl7pPr marL="0" lvl="6" indent="0" algn="r">
              <a:spcBef>
                <a:spcPts val="0"/>
              </a:spcBef>
              <a:buNone/>
              <a:defRPr sz="1200" b="0" i="0" u="none" strike="noStrike" cap="none">
                <a:solidFill>
                  <a:schemeClr val="lt1"/>
                </a:solidFill>
                <a:latin typeface="Quattrocento Sans"/>
                <a:ea typeface="Quattrocento Sans"/>
                <a:cs typeface="Quattrocento Sans"/>
                <a:sym typeface="Quattrocento Sans"/>
              </a:defRPr>
            </a:lvl7pPr>
            <a:lvl8pPr marL="0" lvl="7" indent="0" algn="r">
              <a:spcBef>
                <a:spcPts val="0"/>
              </a:spcBef>
              <a:buNone/>
              <a:defRPr sz="1200" b="0" i="0" u="none" strike="noStrike" cap="none">
                <a:solidFill>
                  <a:schemeClr val="lt1"/>
                </a:solidFill>
                <a:latin typeface="Quattrocento Sans"/>
                <a:ea typeface="Quattrocento Sans"/>
                <a:cs typeface="Quattrocento Sans"/>
                <a:sym typeface="Quattrocento Sans"/>
              </a:defRPr>
            </a:lvl8pPr>
            <a:lvl9pPr marL="0" lvl="8" indent="0" algn="r">
              <a:spcBef>
                <a:spcPts val="0"/>
              </a:spcBef>
              <a:buNone/>
              <a:defRPr sz="1200" b="0" i="0" u="none" strike="noStrike" cap="none">
                <a:solidFill>
                  <a:schemeClr val="lt1"/>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50"/>
          <p:cNvSpPr/>
          <p:nvPr/>
        </p:nvSpPr>
        <p:spPr>
          <a:xfrm>
            <a:off x="0" y="0"/>
            <a:ext cx="12192000" cy="4866468"/>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23" name="Google Shape;23;p50"/>
          <p:cNvPicPr preferRelativeResize="0"/>
          <p:nvPr/>
        </p:nvPicPr>
        <p:blipFill rotWithShape="1">
          <a:blip r:embed="rId2">
            <a:alphaModFix/>
          </a:blip>
          <a:srcRect/>
          <a:stretch/>
        </p:blipFill>
        <p:spPr>
          <a:xfrm>
            <a:off x="390525" y="315939"/>
            <a:ext cx="4686300" cy="923925"/>
          </a:xfrm>
          <a:prstGeom prst="rect">
            <a:avLst/>
          </a:prstGeom>
          <a:noFill/>
          <a:ln>
            <a:noFill/>
          </a:ln>
        </p:spPr>
      </p:pic>
    </p:spTree>
    <p:extLst>
      <p:ext uri="{BB962C8B-B14F-4D97-AF65-F5344CB8AC3E}">
        <p14:creationId xmlns:p14="http://schemas.microsoft.com/office/powerpoint/2010/main" val="4159316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Two Content">
  <p:cSld name="1_Two Content">
    <p:spTree>
      <p:nvGrpSpPr>
        <p:cNvPr id="1" name="Shape 24"/>
        <p:cNvGrpSpPr/>
        <p:nvPr/>
      </p:nvGrpSpPr>
      <p:grpSpPr>
        <a:xfrm>
          <a:off x="0" y="0"/>
          <a:ext cx="0" cy="0"/>
          <a:chOff x="0" y="0"/>
          <a:chExt cx="0" cy="0"/>
        </a:xfrm>
      </p:grpSpPr>
      <p:sp>
        <p:nvSpPr>
          <p:cNvPr id="25" name="Google Shape;25;p51"/>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5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5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19100" algn="l">
              <a:lnSpc>
                <a:spcPct val="90000"/>
              </a:lnSpc>
              <a:spcBef>
                <a:spcPts val="900"/>
              </a:spcBef>
              <a:spcAft>
                <a:spcPts val="0"/>
              </a:spcAft>
              <a:buClr>
                <a:srgbClr val="7F7F7F"/>
              </a:buClr>
              <a:buSzPts val="3000"/>
              <a:buChar char="•"/>
              <a:defRPr sz="3000">
                <a:solidFill>
                  <a:srgbClr val="7F7F7F"/>
                </a:solidFill>
              </a:defRPr>
            </a:lvl1pPr>
            <a:lvl2pPr marL="914400" lvl="1" indent="-393700" algn="l">
              <a:lnSpc>
                <a:spcPct val="90000"/>
              </a:lnSpc>
              <a:spcBef>
                <a:spcPts val="780"/>
              </a:spcBef>
              <a:spcAft>
                <a:spcPts val="0"/>
              </a:spcAft>
              <a:buClr>
                <a:srgbClr val="7F7F7F"/>
              </a:buClr>
              <a:buSzPts val="2600"/>
              <a:buChar char="•"/>
              <a:defRPr sz="2600">
                <a:solidFill>
                  <a:srgbClr val="7F7F7F"/>
                </a:solidFill>
              </a:defRPr>
            </a:lvl2pPr>
            <a:lvl3pPr marL="1371600" lvl="2" indent="-355600" algn="l">
              <a:lnSpc>
                <a:spcPct val="90000"/>
              </a:lnSpc>
              <a:spcBef>
                <a:spcPts val="600"/>
              </a:spcBef>
              <a:spcAft>
                <a:spcPts val="0"/>
              </a:spcAft>
              <a:buClr>
                <a:srgbClr val="7F7F7F"/>
              </a:buClr>
              <a:buSzPts val="2000"/>
              <a:buChar char="•"/>
              <a:defRPr sz="2000">
                <a:solidFill>
                  <a:srgbClr val="7F7F7F"/>
                </a:solidFill>
              </a:defRPr>
            </a:lvl3pPr>
            <a:lvl4pPr marL="1828800" lvl="3" indent="-342900" algn="l">
              <a:lnSpc>
                <a:spcPct val="90000"/>
              </a:lnSpc>
              <a:spcBef>
                <a:spcPts val="540"/>
              </a:spcBef>
              <a:spcAft>
                <a:spcPts val="0"/>
              </a:spcAft>
              <a:buClr>
                <a:srgbClr val="7F7F7F"/>
              </a:buClr>
              <a:buSzPts val="1800"/>
              <a:buChar char="•"/>
              <a:defRPr sz="1800">
                <a:solidFill>
                  <a:srgbClr val="7F7F7F"/>
                </a:solidFill>
              </a:defRPr>
            </a:lvl4pPr>
            <a:lvl5pPr marL="2286000" lvl="4" indent="-304800" algn="l">
              <a:lnSpc>
                <a:spcPct val="90000"/>
              </a:lnSpc>
              <a:spcBef>
                <a:spcPts val="360"/>
              </a:spcBef>
              <a:spcAft>
                <a:spcPts val="0"/>
              </a:spcAft>
              <a:buClr>
                <a:srgbClr val="7F7F7F"/>
              </a:buClr>
              <a:buSzPts val="1200"/>
              <a:buChar char="•"/>
              <a:defRPr sz="12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28" name="Google Shape;28;p5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1" name="Google Shape;31;p51"/>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32" name="Google Shape;32;p51"/>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6186222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Section Header">
  <p:cSld name="1_Section Header">
    <p:spTree>
      <p:nvGrpSpPr>
        <p:cNvPr id="1" name="Shape 33"/>
        <p:cNvGrpSpPr/>
        <p:nvPr/>
      </p:nvGrpSpPr>
      <p:grpSpPr>
        <a:xfrm>
          <a:off x="0" y="0"/>
          <a:ext cx="0" cy="0"/>
          <a:chOff x="0" y="0"/>
          <a:chExt cx="0" cy="0"/>
        </a:xfrm>
      </p:grpSpPr>
      <p:sp>
        <p:nvSpPr>
          <p:cNvPr id="34" name="Google Shape;34;p52"/>
          <p:cNvSpPr/>
          <p:nvPr/>
        </p:nvSpPr>
        <p:spPr>
          <a:xfrm>
            <a:off x="0" y="1709738"/>
            <a:ext cx="12192000"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35" name="Google Shape;35;p52"/>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5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2698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9"/>
        <p:cNvGrpSpPr/>
        <p:nvPr/>
      </p:nvGrpSpPr>
      <p:grpSpPr>
        <a:xfrm>
          <a:off x="0" y="0"/>
          <a:ext cx="0" cy="0"/>
          <a:chOff x="0" y="0"/>
          <a:chExt cx="0" cy="0"/>
        </a:xfrm>
      </p:grpSpPr>
      <p:sp>
        <p:nvSpPr>
          <p:cNvPr id="40" name="Google Shape;40;p53"/>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41" name="Google Shape;41;p5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53"/>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pic>
        <p:nvPicPr>
          <p:cNvPr id="46" name="Google Shape;46;p53"/>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41849972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7"/>
        <p:cNvGrpSpPr/>
        <p:nvPr/>
      </p:nvGrpSpPr>
      <p:grpSpPr>
        <a:xfrm>
          <a:off x="0" y="0"/>
          <a:ext cx="0" cy="0"/>
          <a:chOff x="0" y="0"/>
          <a:chExt cx="0" cy="0"/>
        </a:xfrm>
      </p:grpSpPr>
      <p:sp>
        <p:nvSpPr>
          <p:cNvPr id="48" name="Google Shape;48;p54"/>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 name="Google Shape;49;p5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1" name="Google Shape;51;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660"/>
              </a:spcBef>
              <a:spcAft>
                <a:spcPts val="0"/>
              </a:spcAft>
              <a:buClr>
                <a:srgbClr val="7F7F7F"/>
              </a:buClr>
              <a:buSzPts val="2200"/>
              <a:buChar char="•"/>
              <a:defRPr sz="2200">
                <a:solidFill>
                  <a:srgbClr val="7F7F7F"/>
                </a:solidFill>
              </a:defRPr>
            </a:lvl1pPr>
            <a:lvl2pPr marL="914400" lvl="1" indent="-342900" algn="l">
              <a:lnSpc>
                <a:spcPct val="90000"/>
              </a:lnSpc>
              <a:spcBef>
                <a:spcPts val="540"/>
              </a:spcBef>
              <a:spcAft>
                <a:spcPts val="0"/>
              </a:spcAft>
              <a:buClr>
                <a:srgbClr val="7F7F7F"/>
              </a:buClr>
              <a:buSzPts val="1800"/>
              <a:buChar char="•"/>
              <a:defRPr sz="1800">
                <a:solidFill>
                  <a:srgbClr val="7F7F7F"/>
                </a:solidFill>
              </a:defRPr>
            </a:lvl2pPr>
            <a:lvl3pPr marL="1371600" lvl="2" indent="-330200" algn="l">
              <a:lnSpc>
                <a:spcPct val="90000"/>
              </a:lnSpc>
              <a:spcBef>
                <a:spcPts val="480"/>
              </a:spcBef>
              <a:spcAft>
                <a:spcPts val="0"/>
              </a:spcAft>
              <a:buClr>
                <a:srgbClr val="7F7F7F"/>
              </a:buClr>
              <a:buSzPts val="1600"/>
              <a:buChar char="•"/>
              <a:defRPr sz="16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52" name="Google Shape;52;p54"/>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4"/>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54"/>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54"/>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56" name="Google Shape;56;p54"/>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3749193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57"/>
        <p:cNvGrpSpPr/>
        <p:nvPr/>
      </p:nvGrpSpPr>
      <p:grpSpPr>
        <a:xfrm>
          <a:off x="0" y="0"/>
          <a:ext cx="0" cy="0"/>
          <a:chOff x="0" y="0"/>
          <a:chExt cx="0" cy="0"/>
        </a:xfrm>
      </p:grpSpPr>
      <p:sp>
        <p:nvSpPr>
          <p:cNvPr id="58" name="Google Shape;58;p55"/>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55"/>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gn="l">
              <a:lnSpc>
                <a:spcPct val="90000"/>
              </a:lnSpc>
              <a:spcBef>
                <a:spcPts val="0"/>
              </a:spcBef>
              <a:spcAft>
                <a:spcPts val="0"/>
              </a:spcAft>
              <a:buClr>
                <a:schemeClr val="dk1"/>
              </a:buClr>
              <a:buSzPts val="1800"/>
              <a:buChar char="●"/>
              <a:defRPr/>
            </a:lvl1pPr>
            <a:lvl2pPr marL="914400" lvl="1" indent="-317500" algn="l">
              <a:lnSpc>
                <a:spcPct val="90000"/>
              </a:lnSpc>
              <a:spcBef>
                <a:spcPts val="2133"/>
              </a:spcBef>
              <a:spcAft>
                <a:spcPts val="0"/>
              </a:spcAft>
              <a:buClr>
                <a:schemeClr val="dk1"/>
              </a:buClr>
              <a:buSzPts val="1400"/>
              <a:buChar char="○"/>
              <a:defRPr/>
            </a:lvl2pPr>
            <a:lvl3pPr marL="1371600" lvl="2" indent="-317500" algn="l">
              <a:lnSpc>
                <a:spcPct val="90000"/>
              </a:lnSpc>
              <a:spcBef>
                <a:spcPts val="2133"/>
              </a:spcBef>
              <a:spcAft>
                <a:spcPts val="0"/>
              </a:spcAft>
              <a:buClr>
                <a:schemeClr val="dk1"/>
              </a:buClr>
              <a:buSzPts val="1400"/>
              <a:buChar char="■"/>
              <a:defRPr/>
            </a:lvl3pPr>
            <a:lvl4pPr marL="1828800" lvl="3" indent="-317500" algn="l">
              <a:lnSpc>
                <a:spcPct val="90000"/>
              </a:lnSpc>
              <a:spcBef>
                <a:spcPts val="2133"/>
              </a:spcBef>
              <a:spcAft>
                <a:spcPts val="0"/>
              </a:spcAft>
              <a:buClr>
                <a:schemeClr val="dk1"/>
              </a:buClr>
              <a:buSzPts val="1400"/>
              <a:buChar char="●"/>
              <a:defRPr/>
            </a:lvl4pPr>
            <a:lvl5pPr marL="2286000" lvl="4" indent="-317500" algn="l">
              <a:lnSpc>
                <a:spcPct val="90000"/>
              </a:lnSpc>
              <a:spcBef>
                <a:spcPts val="2133"/>
              </a:spcBef>
              <a:spcAft>
                <a:spcPts val="0"/>
              </a:spcAft>
              <a:buClr>
                <a:schemeClr val="dk1"/>
              </a:buClr>
              <a:buSzPts val="1400"/>
              <a:buChar char="○"/>
              <a:defRPr/>
            </a:lvl5pPr>
            <a:lvl6pPr marL="2743200" lvl="5" indent="-317500" algn="l">
              <a:lnSpc>
                <a:spcPct val="90000"/>
              </a:lnSpc>
              <a:spcBef>
                <a:spcPts val="2133"/>
              </a:spcBef>
              <a:spcAft>
                <a:spcPts val="0"/>
              </a:spcAft>
              <a:buClr>
                <a:schemeClr val="dk1"/>
              </a:buClr>
              <a:buSzPts val="1400"/>
              <a:buChar char="■"/>
              <a:defRPr/>
            </a:lvl6pPr>
            <a:lvl7pPr marL="3200400" lvl="6" indent="-317500" algn="l">
              <a:lnSpc>
                <a:spcPct val="90000"/>
              </a:lnSpc>
              <a:spcBef>
                <a:spcPts val="2133"/>
              </a:spcBef>
              <a:spcAft>
                <a:spcPts val="0"/>
              </a:spcAft>
              <a:buClr>
                <a:schemeClr val="dk1"/>
              </a:buClr>
              <a:buSzPts val="1400"/>
              <a:buChar char="●"/>
              <a:defRPr/>
            </a:lvl7pPr>
            <a:lvl8pPr marL="3657600" lvl="7" indent="-317500" algn="l">
              <a:lnSpc>
                <a:spcPct val="90000"/>
              </a:lnSpc>
              <a:spcBef>
                <a:spcPts val="2133"/>
              </a:spcBef>
              <a:spcAft>
                <a:spcPts val="0"/>
              </a:spcAft>
              <a:buClr>
                <a:schemeClr val="dk1"/>
              </a:buClr>
              <a:buSzPts val="1400"/>
              <a:buChar char="○"/>
              <a:defRPr/>
            </a:lvl8pPr>
            <a:lvl9pPr marL="4114800" lvl="8" indent="-317500" algn="l">
              <a:lnSpc>
                <a:spcPct val="90000"/>
              </a:lnSpc>
              <a:spcBef>
                <a:spcPts val="2133"/>
              </a:spcBef>
              <a:spcAft>
                <a:spcPts val="2133"/>
              </a:spcAft>
              <a:buClr>
                <a:schemeClr val="dk1"/>
              </a:buClr>
              <a:buSzPts val="1400"/>
              <a:buChar char="■"/>
              <a:defRPr/>
            </a:lvl9pPr>
          </a:lstStyle>
          <a:p>
            <a:endParaRPr/>
          </a:p>
        </p:txBody>
      </p:sp>
      <p:sp>
        <p:nvSpPr>
          <p:cNvPr id="60" name="Google Shape;60;p5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lvl="0"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marL="0" lvl="1"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marL="0" lvl="2"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marL="0" lvl="3"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marL="0" lvl="4"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marL="0" lvl="5"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marL="0" lvl="6"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marL="0" lvl="7"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marL="0" lvl="8" indent="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2707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66204-F644-43A9-B626-BAAF8F226CD7}"/>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EDEE8014-7E3A-7CC0-C98D-F4D9FF4D7C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FBA591C4-5A7B-D024-F0AD-08108CEB10F6}"/>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5" name="Footer Placeholder 4">
            <a:extLst>
              <a:ext uri="{FF2B5EF4-FFF2-40B4-BE49-F238E27FC236}">
                <a16:creationId xmlns:a16="http://schemas.microsoft.com/office/drawing/2014/main" id="{8B228E53-FC8A-BD36-D4F0-C1A53E42409A}"/>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253875E6-1BFC-DCF6-EF39-19D9B180617B}"/>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2967600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61"/>
        <p:cNvGrpSpPr/>
        <p:nvPr/>
      </p:nvGrpSpPr>
      <p:grpSpPr>
        <a:xfrm>
          <a:off x="0" y="0"/>
          <a:ext cx="0" cy="0"/>
          <a:chOff x="0" y="0"/>
          <a:chExt cx="0" cy="0"/>
        </a:xfrm>
      </p:grpSpPr>
      <p:sp>
        <p:nvSpPr>
          <p:cNvPr id="62" name="Google Shape;62;p56"/>
          <p:cNvSpPr/>
          <p:nvPr/>
        </p:nvSpPr>
        <p:spPr>
          <a:xfrm>
            <a:off x="5656882" y="1709738"/>
            <a:ext cx="6535119" cy="357518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 name="Google Shape;63;p56"/>
          <p:cNvSpPr txBox="1">
            <a:spLocks noGrp="1"/>
          </p:cNvSpPr>
          <p:nvPr>
            <p:ph type="title"/>
          </p:nvPr>
        </p:nvSpPr>
        <p:spPr>
          <a:xfrm>
            <a:off x="838201" y="2402238"/>
            <a:ext cx="4508715" cy="218722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6"/>
          <p:cNvSpPr txBox="1">
            <a:spLocks noGrp="1"/>
          </p:cNvSpPr>
          <p:nvPr>
            <p:ph type="body" idx="1"/>
          </p:nvPr>
        </p:nvSpPr>
        <p:spPr>
          <a:xfrm>
            <a:off x="6323308" y="2402237"/>
            <a:ext cx="5269424" cy="2187226"/>
          </a:xfrm>
          <a:prstGeom prst="rect">
            <a:avLst/>
          </a:prstGeom>
          <a:noFill/>
          <a:ln>
            <a:noFill/>
          </a:ln>
        </p:spPr>
        <p:txBody>
          <a:bodyPr spcFirstLastPara="1" wrap="square" lIns="91425" tIns="45700" rIns="91425" bIns="45700" anchor="ctr" anchorCtr="0">
            <a:normAutofit/>
          </a:bodyPr>
          <a:lstStyle>
            <a:lvl1pPr marL="457200" lvl="0" indent="-2286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marL="914400" lvl="1" indent="-228600" algn="l">
              <a:lnSpc>
                <a:spcPct val="90000"/>
              </a:lnSpc>
              <a:spcBef>
                <a:spcPts val="600"/>
              </a:spcBef>
              <a:spcAft>
                <a:spcPts val="0"/>
              </a:spcAft>
              <a:buClr>
                <a:schemeClr val="dk1"/>
              </a:buClr>
              <a:buSzPts val="2000"/>
              <a:buNone/>
              <a:defRPr sz="2000"/>
            </a:lvl2pPr>
            <a:lvl3pPr marL="1371600" lvl="2" indent="-228600" algn="l">
              <a:lnSpc>
                <a:spcPct val="90000"/>
              </a:lnSpc>
              <a:spcBef>
                <a:spcPts val="540"/>
              </a:spcBef>
              <a:spcAft>
                <a:spcPts val="0"/>
              </a:spcAft>
              <a:buClr>
                <a:schemeClr val="dk1"/>
              </a:buClr>
              <a:buSzPts val="1800"/>
              <a:buNone/>
              <a:defRPr sz="1800"/>
            </a:lvl3pPr>
            <a:lvl4pPr marL="1828800" lvl="3" indent="-228600" algn="l">
              <a:lnSpc>
                <a:spcPct val="90000"/>
              </a:lnSpc>
              <a:spcBef>
                <a:spcPts val="480"/>
              </a:spcBef>
              <a:spcAft>
                <a:spcPts val="0"/>
              </a:spcAft>
              <a:buClr>
                <a:schemeClr val="dk1"/>
              </a:buClr>
              <a:buSzPts val="1600"/>
              <a:buNone/>
              <a:defRPr sz="1600"/>
            </a:lvl4pPr>
            <a:lvl5pPr marL="2286000" lvl="4" indent="-228600" algn="l">
              <a:lnSpc>
                <a:spcPct val="90000"/>
              </a:lnSpc>
              <a:spcBef>
                <a:spcPts val="480"/>
              </a:spcBef>
              <a:spcAft>
                <a:spcPts val="0"/>
              </a:spcAft>
              <a:buClr>
                <a:schemeClr val="dk1"/>
              </a:buClr>
              <a:buSzPts val="1600"/>
              <a:buNone/>
              <a:defRPr sz="1600"/>
            </a:lvl5pPr>
            <a:lvl6pPr marL="2743200" lvl="5" indent="-228600" algn="l">
              <a:lnSpc>
                <a:spcPct val="90000"/>
              </a:lnSpc>
              <a:spcBef>
                <a:spcPts val="480"/>
              </a:spcBef>
              <a:spcAft>
                <a:spcPts val="0"/>
              </a:spcAft>
              <a:buClr>
                <a:schemeClr val="dk1"/>
              </a:buClr>
              <a:buSzPts val="1600"/>
              <a:buNone/>
              <a:defRPr sz="1600"/>
            </a:lvl6pPr>
            <a:lvl7pPr marL="3200400" lvl="6" indent="-228600" algn="l">
              <a:lnSpc>
                <a:spcPct val="90000"/>
              </a:lnSpc>
              <a:spcBef>
                <a:spcPts val="480"/>
              </a:spcBef>
              <a:spcAft>
                <a:spcPts val="0"/>
              </a:spcAft>
              <a:buClr>
                <a:schemeClr val="dk1"/>
              </a:buClr>
              <a:buSzPts val="1600"/>
              <a:buNone/>
              <a:defRPr sz="1600"/>
            </a:lvl7pPr>
            <a:lvl8pPr marL="3657600" lvl="7" indent="-228600" algn="l">
              <a:lnSpc>
                <a:spcPct val="90000"/>
              </a:lnSpc>
              <a:spcBef>
                <a:spcPts val="480"/>
              </a:spcBef>
              <a:spcAft>
                <a:spcPts val="0"/>
              </a:spcAft>
              <a:buClr>
                <a:schemeClr val="dk1"/>
              </a:buClr>
              <a:buSzPts val="1600"/>
              <a:buNone/>
              <a:defRPr sz="1600"/>
            </a:lvl8pPr>
            <a:lvl9pPr marL="4114800" lvl="8" indent="-228600" algn="l">
              <a:lnSpc>
                <a:spcPct val="90000"/>
              </a:lnSpc>
              <a:spcBef>
                <a:spcPts val="480"/>
              </a:spcBef>
              <a:spcAft>
                <a:spcPts val="0"/>
              </a:spcAft>
              <a:buClr>
                <a:schemeClr val="dk1"/>
              </a:buClr>
              <a:buSzPts val="1600"/>
              <a:buNone/>
              <a:defRPr sz="1600"/>
            </a:lvl9pPr>
          </a:lstStyle>
          <a:p>
            <a:endParaRPr/>
          </a:p>
        </p:txBody>
      </p:sp>
      <p:sp>
        <p:nvSpPr>
          <p:cNvPr id="65" name="Google Shape;65;p56"/>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6"/>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6"/>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68" name="Google Shape;68;p56"/>
          <p:cNvSpPr/>
          <p:nvPr/>
        </p:nvSpPr>
        <p:spPr>
          <a:xfrm>
            <a:off x="5656882" y="1709738"/>
            <a:ext cx="6535119" cy="357518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69" name="Google Shape;69;p56"/>
          <p:cNvPicPr preferRelativeResize="0"/>
          <p:nvPr/>
        </p:nvPicPr>
        <p:blipFill rotWithShape="1">
          <a:blip r:embed="rId2">
            <a:alphaModFix/>
          </a:blip>
          <a:srcRect/>
          <a:stretch/>
        </p:blipFill>
        <p:spPr>
          <a:xfrm>
            <a:off x="6787643" y="3074570"/>
            <a:ext cx="4273596" cy="842559"/>
          </a:xfrm>
          <a:prstGeom prst="rect">
            <a:avLst/>
          </a:prstGeom>
          <a:noFill/>
          <a:ln>
            <a:noFill/>
          </a:ln>
        </p:spPr>
      </p:pic>
    </p:spTree>
    <p:extLst>
      <p:ext uri="{BB962C8B-B14F-4D97-AF65-F5344CB8AC3E}">
        <p14:creationId xmlns:p14="http://schemas.microsoft.com/office/powerpoint/2010/main" val="26117641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70"/>
        <p:cNvGrpSpPr/>
        <p:nvPr/>
      </p:nvGrpSpPr>
      <p:grpSpPr>
        <a:xfrm>
          <a:off x="0" y="0"/>
          <a:ext cx="0" cy="0"/>
          <a:chOff x="0" y="0"/>
          <a:chExt cx="0" cy="0"/>
        </a:xfrm>
      </p:grpSpPr>
      <p:sp>
        <p:nvSpPr>
          <p:cNvPr id="71" name="Google Shape;71;p57"/>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2" name="Google Shape;72;p57"/>
          <p:cNvSpPr txBox="1">
            <a:spLocks noGrp="1"/>
          </p:cNvSpPr>
          <p:nvPr>
            <p:ph type="title"/>
          </p:nvPr>
        </p:nvSpPr>
        <p:spPr>
          <a:xfrm>
            <a:off x="604434" y="0"/>
            <a:ext cx="10749367" cy="120886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57"/>
          <p:cNvSpPr txBox="1">
            <a:spLocks noGrp="1"/>
          </p:cNvSpPr>
          <p:nvPr>
            <p:ph type="body" idx="1"/>
          </p:nvPr>
        </p:nvSpPr>
        <p:spPr>
          <a:xfrm>
            <a:off x="838201" y="1825625"/>
            <a:ext cx="4167753" cy="4351338"/>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660"/>
              </a:spcBef>
              <a:spcAft>
                <a:spcPts val="0"/>
              </a:spcAft>
              <a:buClr>
                <a:srgbClr val="7F7F7F"/>
              </a:buClr>
              <a:buSzPts val="2200"/>
              <a:buNone/>
              <a:defRPr sz="2200">
                <a:solidFill>
                  <a:srgbClr val="7F7F7F"/>
                </a:solidFill>
              </a:defRPr>
            </a:lvl1pPr>
            <a:lvl2pPr marL="914400" lvl="1" indent="-342900" algn="l">
              <a:lnSpc>
                <a:spcPct val="150000"/>
              </a:lnSpc>
              <a:spcBef>
                <a:spcPts val="1200"/>
              </a:spcBef>
              <a:spcAft>
                <a:spcPts val="0"/>
              </a:spcAft>
              <a:buClr>
                <a:srgbClr val="7F7F7F"/>
              </a:buClr>
              <a:buSzPts val="1800"/>
              <a:buChar char="•"/>
              <a:defRPr sz="1800">
                <a:solidFill>
                  <a:srgbClr val="7F7F7F"/>
                </a:solidFill>
              </a:defRPr>
            </a:lvl2pPr>
            <a:lvl3pPr marL="1371600" lvl="2" indent="-304800" algn="l">
              <a:lnSpc>
                <a:spcPct val="150000"/>
              </a:lnSpc>
              <a:spcBef>
                <a:spcPts val="1200"/>
              </a:spcBef>
              <a:spcAft>
                <a:spcPts val="0"/>
              </a:spcAft>
              <a:buClr>
                <a:srgbClr val="7F7F7F"/>
              </a:buClr>
              <a:buSzPts val="1200"/>
              <a:buChar char="•"/>
              <a:defRPr sz="1200">
                <a:solidFill>
                  <a:srgbClr val="7F7F7F"/>
                </a:solidFill>
              </a:defRPr>
            </a:lvl3pPr>
            <a:lvl4pPr marL="1828800" lvl="3" indent="-298450" algn="l">
              <a:lnSpc>
                <a:spcPct val="150000"/>
              </a:lnSpc>
              <a:spcBef>
                <a:spcPts val="1200"/>
              </a:spcBef>
              <a:spcAft>
                <a:spcPts val="0"/>
              </a:spcAft>
              <a:buClr>
                <a:srgbClr val="7F7F7F"/>
              </a:buClr>
              <a:buSzPts val="1100"/>
              <a:buChar char="•"/>
              <a:defRPr sz="1100">
                <a:solidFill>
                  <a:srgbClr val="7F7F7F"/>
                </a:solidFill>
              </a:defRPr>
            </a:lvl4pPr>
            <a:lvl5pPr marL="2286000" lvl="4" indent="-298450" algn="l">
              <a:lnSpc>
                <a:spcPct val="150000"/>
              </a:lnSpc>
              <a:spcBef>
                <a:spcPts val="1200"/>
              </a:spcBef>
              <a:spcAft>
                <a:spcPts val="0"/>
              </a:spcAft>
              <a:buClr>
                <a:srgbClr val="7F7F7F"/>
              </a:buClr>
              <a:buSzPts val="1100"/>
              <a:buChar char="•"/>
              <a:defRPr sz="1100">
                <a:solidFill>
                  <a:srgbClr val="7F7F7F"/>
                </a:solidFill>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74" name="Google Shape;74;p57"/>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57"/>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7"/>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77" name="Google Shape;77;p57"/>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78" name="Google Shape;78;p57"/>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2498715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79"/>
        <p:cNvGrpSpPr/>
        <p:nvPr/>
      </p:nvGrpSpPr>
      <p:grpSpPr>
        <a:xfrm>
          <a:off x="0" y="0"/>
          <a:ext cx="0" cy="0"/>
          <a:chOff x="0" y="0"/>
          <a:chExt cx="0" cy="0"/>
        </a:xfrm>
      </p:grpSpPr>
      <p:sp>
        <p:nvSpPr>
          <p:cNvPr id="80" name="Google Shape;80;p58"/>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1" name="Google Shape;81;p58"/>
          <p:cNvSpPr txBox="1">
            <a:spLocks noGrp="1"/>
          </p:cNvSpPr>
          <p:nvPr>
            <p:ph type="title"/>
          </p:nvPr>
        </p:nvSpPr>
        <p:spPr>
          <a:xfrm>
            <a:off x="609600" y="0"/>
            <a:ext cx="10737851"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8"/>
          <p:cNvSpPr txBox="1">
            <a:spLocks noGrp="1"/>
          </p:cNvSpPr>
          <p:nvPr>
            <p:ph type="body" idx="1"/>
          </p:nvPr>
        </p:nvSpPr>
        <p:spPr>
          <a:xfrm>
            <a:off x="831851" y="1489075"/>
            <a:ext cx="5156200"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3" name="Google Shape;83;p58"/>
          <p:cNvSpPr txBox="1">
            <a:spLocks noGrp="1"/>
          </p:cNvSpPr>
          <p:nvPr>
            <p:ph type="body" idx="2"/>
          </p:nvPr>
        </p:nvSpPr>
        <p:spPr>
          <a:xfrm>
            <a:off x="831851" y="2193927"/>
            <a:ext cx="5156200"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4" name="Google Shape;84;p58"/>
          <p:cNvSpPr txBox="1">
            <a:spLocks noGrp="1"/>
          </p:cNvSpPr>
          <p:nvPr>
            <p:ph type="body" idx="3"/>
          </p:nvPr>
        </p:nvSpPr>
        <p:spPr>
          <a:xfrm>
            <a:off x="6189664" y="1489075"/>
            <a:ext cx="5157787" cy="64135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20"/>
              </a:spcBef>
              <a:spcAft>
                <a:spcPts val="0"/>
              </a:spcAft>
              <a:buClr>
                <a:schemeClr val="dk1"/>
              </a:buClr>
              <a:buSzPts val="2400"/>
              <a:buNone/>
              <a:defRPr sz="2400" b="1"/>
            </a:lvl1pPr>
            <a:lvl2pPr marL="914400" lvl="1" indent="-228600" algn="l">
              <a:lnSpc>
                <a:spcPct val="90000"/>
              </a:lnSpc>
              <a:spcBef>
                <a:spcPts val="600"/>
              </a:spcBef>
              <a:spcAft>
                <a:spcPts val="0"/>
              </a:spcAft>
              <a:buClr>
                <a:schemeClr val="dk1"/>
              </a:buClr>
              <a:buSzPts val="2000"/>
              <a:buNone/>
              <a:defRPr sz="2000" b="1"/>
            </a:lvl2pPr>
            <a:lvl3pPr marL="1371600" lvl="2" indent="-228600" algn="l">
              <a:lnSpc>
                <a:spcPct val="90000"/>
              </a:lnSpc>
              <a:spcBef>
                <a:spcPts val="540"/>
              </a:spcBef>
              <a:spcAft>
                <a:spcPts val="0"/>
              </a:spcAft>
              <a:buClr>
                <a:schemeClr val="dk1"/>
              </a:buClr>
              <a:buSzPts val="1800"/>
              <a:buNone/>
              <a:defRPr sz="1800" b="1"/>
            </a:lvl3pPr>
            <a:lvl4pPr marL="1828800" lvl="3" indent="-228600" algn="l">
              <a:lnSpc>
                <a:spcPct val="90000"/>
              </a:lnSpc>
              <a:spcBef>
                <a:spcPts val="480"/>
              </a:spcBef>
              <a:spcAft>
                <a:spcPts val="0"/>
              </a:spcAft>
              <a:buClr>
                <a:schemeClr val="dk1"/>
              </a:buClr>
              <a:buSzPts val="1600"/>
              <a:buNone/>
              <a:defRPr sz="1600" b="1"/>
            </a:lvl4pPr>
            <a:lvl5pPr marL="2286000" lvl="4" indent="-228600" algn="l">
              <a:lnSpc>
                <a:spcPct val="90000"/>
              </a:lnSpc>
              <a:spcBef>
                <a:spcPts val="480"/>
              </a:spcBef>
              <a:spcAft>
                <a:spcPts val="0"/>
              </a:spcAft>
              <a:buClr>
                <a:schemeClr val="dk1"/>
              </a:buClr>
              <a:buSzPts val="1600"/>
              <a:buNone/>
              <a:defRPr sz="1600" b="1"/>
            </a:lvl5pPr>
            <a:lvl6pPr marL="2743200" lvl="5" indent="-228600" algn="l">
              <a:lnSpc>
                <a:spcPct val="90000"/>
              </a:lnSpc>
              <a:spcBef>
                <a:spcPts val="480"/>
              </a:spcBef>
              <a:spcAft>
                <a:spcPts val="0"/>
              </a:spcAft>
              <a:buClr>
                <a:schemeClr val="dk1"/>
              </a:buClr>
              <a:buSzPts val="1600"/>
              <a:buNone/>
              <a:defRPr sz="1600" b="1"/>
            </a:lvl6pPr>
            <a:lvl7pPr marL="3200400" lvl="6" indent="-228600" algn="l">
              <a:lnSpc>
                <a:spcPct val="90000"/>
              </a:lnSpc>
              <a:spcBef>
                <a:spcPts val="480"/>
              </a:spcBef>
              <a:spcAft>
                <a:spcPts val="0"/>
              </a:spcAft>
              <a:buClr>
                <a:schemeClr val="dk1"/>
              </a:buClr>
              <a:buSzPts val="1600"/>
              <a:buNone/>
              <a:defRPr sz="1600" b="1"/>
            </a:lvl7pPr>
            <a:lvl8pPr marL="3657600" lvl="7" indent="-228600" algn="l">
              <a:lnSpc>
                <a:spcPct val="90000"/>
              </a:lnSpc>
              <a:spcBef>
                <a:spcPts val="480"/>
              </a:spcBef>
              <a:spcAft>
                <a:spcPts val="0"/>
              </a:spcAft>
              <a:buClr>
                <a:schemeClr val="dk1"/>
              </a:buClr>
              <a:buSzPts val="1600"/>
              <a:buNone/>
              <a:defRPr sz="1600" b="1"/>
            </a:lvl8pPr>
            <a:lvl9pPr marL="4114800" lvl="8" indent="-228600" algn="l">
              <a:lnSpc>
                <a:spcPct val="90000"/>
              </a:lnSpc>
              <a:spcBef>
                <a:spcPts val="480"/>
              </a:spcBef>
              <a:spcAft>
                <a:spcPts val="0"/>
              </a:spcAft>
              <a:buClr>
                <a:schemeClr val="dk1"/>
              </a:buClr>
              <a:buSzPts val="1600"/>
              <a:buNone/>
              <a:defRPr sz="1600" b="1"/>
            </a:lvl9pPr>
          </a:lstStyle>
          <a:p>
            <a:endParaRPr/>
          </a:p>
        </p:txBody>
      </p:sp>
      <p:sp>
        <p:nvSpPr>
          <p:cNvPr id="85" name="Google Shape;85;p58"/>
          <p:cNvSpPr txBox="1">
            <a:spLocks noGrp="1"/>
          </p:cNvSpPr>
          <p:nvPr>
            <p:ph type="body" idx="4"/>
          </p:nvPr>
        </p:nvSpPr>
        <p:spPr>
          <a:xfrm>
            <a:off x="6189664" y="2193927"/>
            <a:ext cx="5157787" cy="397827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86" name="Google Shape;86;p58"/>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58"/>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8"/>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9" name="Google Shape;89;p58"/>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90" name="Google Shape;90;p58"/>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12154664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1"/>
        <p:cNvGrpSpPr/>
        <p:nvPr/>
      </p:nvGrpSpPr>
      <p:grpSpPr>
        <a:xfrm>
          <a:off x="0" y="0"/>
          <a:ext cx="0" cy="0"/>
          <a:chOff x="0" y="0"/>
          <a:chExt cx="0" cy="0"/>
        </a:xfrm>
      </p:grpSpPr>
      <p:sp>
        <p:nvSpPr>
          <p:cNvPr id="92" name="Google Shape;92;p5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5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561873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95"/>
        <p:cNvGrpSpPr/>
        <p:nvPr/>
      </p:nvGrpSpPr>
      <p:grpSpPr>
        <a:xfrm>
          <a:off x="0" y="0"/>
          <a:ext cx="0" cy="0"/>
          <a:chOff x="0" y="0"/>
          <a:chExt cx="0" cy="0"/>
        </a:xfrm>
      </p:grpSpPr>
      <p:sp>
        <p:nvSpPr>
          <p:cNvPr id="96" name="Google Shape;96;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60"/>
          <p:cNvSpPr txBox="1">
            <a:spLocks noGrp="1"/>
          </p:cNvSpPr>
          <p:nvPr>
            <p:ph type="body" idx="1"/>
          </p:nvPr>
        </p:nvSpPr>
        <p:spPr>
          <a:xfrm>
            <a:off x="5183188" y="987427"/>
            <a:ext cx="6172200" cy="4873625"/>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480"/>
              </a:spcBef>
              <a:spcAft>
                <a:spcPts val="0"/>
              </a:spcAft>
              <a:buClr>
                <a:srgbClr val="7F7F7F"/>
              </a:buClr>
              <a:buSzPts val="1600"/>
              <a:buChar char="•"/>
              <a:defRPr sz="1600">
                <a:solidFill>
                  <a:srgbClr val="7F7F7F"/>
                </a:solidFill>
              </a:defRPr>
            </a:lvl1pPr>
            <a:lvl2pPr marL="914400" lvl="1" indent="-317500" algn="l">
              <a:lnSpc>
                <a:spcPct val="90000"/>
              </a:lnSpc>
              <a:spcBef>
                <a:spcPts val="420"/>
              </a:spcBef>
              <a:spcAft>
                <a:spcPts val="0"/>
              </a:spcAft>
              <a:buClr>
                <a:srgbClr val="7F7F7F"/>
              </a:buClr>
              <a:buSzPts val="1400"/>
              <a:buChar char="•"/>
              <a:defRPr sz="1400">
                <a:solidFill>
                  <a:srgbClr val="7F7F7F"/>
                </a:solidFill>
              </a:defRPr>
            </a:lvl2pPr>
            <a:lvl3pPr marL="1371600" lvl="2" indent="-304800" algn="l">
              <a:lnSpc>
                <a:spcPct val="90000"/>
              </a:lnSpc>
              <a:spcBef>
                <a:spcPts val="360"/>
              </a:spcBef>
              <a:spcAft>
                <a:spcPts val="0"/>
              </a:spcAft>
              <a:buClr>
                <a:srgbClr val="7F7F7F"/>
              </a:buClr>
              <a:buSzPts val="1200"/>
              <a:buChar char="•"/>
              <a:defRPr sz="1200">
                <a:solidFill>
                  <a:srgbClr val="7F7F7F"/>
                </a:solidFill>
              </a:defRPr>
            </a:lvl3pPr>
            <a:lvl4pPr marL="1828800" lvl="3" indent="-298450" algn="l">
              <a:lnSpc>
                <a:spcPct val="90000"/>
              </a:lnSpc>
              <a:spcBef>
                <a:spcPts val="330"/>
              </a:spcBef>
              <a:spcAft>
                <a:spcPts val="0"/>
              </a:spcAft>
              <a:buClr>
                <a:srgbClr val="7F7F7F"/>
              </a:buClr>
              <a:buSzPts val="1100"/>
              <a:buChar char="•"/>
              <a:defRPr sz="1100">
                <a:solidFill>
                  <a:srgbClr val="7F7F7F"/>
                </a:solidFill>
              </a:defRPr>
            </a:lvl4pPr>
            <a:lvl5pPr marL="2286000" lvl="4" indent="-298450" algn="l">
              <a:lnSpc>
                <a:spcPct val="90000"/>
              </a:lnSpc>
              <a:spcBef>
                <a:spcPts val="330"/>
              </a:spcBef>
              <a:spcAft>
                <a:spcPts val="0"/>
              </a:spcAft>
              <a:buClr>
                <a:srgbClr val="7F7F7F"/>
              </a:buClr>
              <a:buSzPts val="1100"/>
              <a:buChar char="•"/>
              <a:defRPr sz="1100">
                <a:solidFill>
                  <a:srgbClr val="7F7F7F"/>
                </a:solidFill>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98" name="Google Shape;98;p60"/>
          <p:cNvSpPr txBox="1">
            <a:spLocks noGrp="1"/>
          </p:cNvSpPr>
          <p:nvPr>
            <p:ph type="body" idx="2"/>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99" name="Google Shape;99;p60"/>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60"/>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60"/>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4387441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102"/>
        <p:cNvGrpSpPr/>
        <p:nvPr/>
      </p:nvGrpSpPr>
      <p:grpSpPr>
        <a:xfrm>
          <a:off x="0" y="0"/>
          <a:ext cx="0" cy="0"/>
          <a:chOff x="0" y="0"/>
          <a:chExt cx="0" cy="0"/>
        </a:xfrm>
      </p:grpSpPr>
      <p:sp>
        <p:nvSpPr>
          <p:cNvPr id="103" name="Google Shape;103;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61"/>
          <p:cNvSpPr>
            <a:spLocks noGrp="1"/>
          </p:cNvSpPr>
          <p:nvPr>
            <p:ph type="pic" idx="2"/>
          </p:nvPr>
        </p:nvSpPr>
        <p:spPr>
          <a:xfrm>
            <a:off x="5183188" y="987427"/>
            <a:ext cx="6172200" cy="4873625"/>
          </a:xfrm>
          <a:prstGeom prst="rect">
            <a:avLst/>
          </a:prstGeom>
          <a:noFill/>
          <a:ln>
            <a:noFill/>
          </a:ln>
        </p:spPr>
      </p:sp>
      <p:sp>
        <p:nvSpPr>
          <p:cNvPr id="105" name="Google Shape;105;p61"/>
          <p:cNvSpPr txBox="1">
            <a:spLocks noGrp="1"/>
          </p:cNvSpPr>
          <p:nvPr>
            <p:ph type="body" idx="1"/>
          </p:nvPr>
        </p:nvSpPr>
        <p:spPr>
          <a:xfrm>
            <a:off x="839788" y="2101850"/>
            <a:ext cx="3932237" cy="37592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480"/>
              </a:spcBef>
              <a:spcAft>
                <a:spcPts val="0"/>
              </a:spcAft>
              <a:buClr>
                <a:schemeClr val="dk1"/>
              </a:buClr>
              <a:buSzPts val="1600"/>
              <a:buNone/>
              <a:defRPr sz="1600"/>
            </a:lvl1pPr>
            <a:lvl2pPr marL="914400" lvl="1" indent="-228600" algn="l">
              <a:lnSpc>
                <a:spcPct val="90000"/>
              </a:lnSpc>
              <a:spcBef>
                <a:spcPts val="420"/>
              </a:spcBef>
              <a:spcAft>
                <a:spcPts val="0"/>
              </a:spcAft>
              <a:buClr>
                <a:schemeClr val="dk1"/>
              </a:buClr>
              <a:buSzPts val="1400"/>
              <a:buNone/>
              <a:defRPr sz="1400"/>
            </a:lvl2pPr>
            <a:lvl3pPr marL="1371600" lvl="2" indent="-228600" algn="l">
              <a:lnSpc>
                <a:spcPct val="90000"/>
              </a:lnSpc>
              <a:spcBef>
                <a:spcPts val="360"/>
              </a:spcBef>
              <a:spcAft>
                <a:spcPts val="0"/>
              </a:spcAft>
              <a:buClr>
                <a:schemeClr val="dk1"/>
              </a:buClr>
              <a:buSzPts val="1200"/>
              <a:buNone/>
              <a:defRPr sz="1200"/>
            </a:lvl3pPr>
            <a:lvl4pPr marL="1828800" lvl="3" indent="-228600" algn="l">
              <a:lnSpc>
                <a:spcPct val="90000"/>
              </a:lnSpc>
              <a:spcBef>
                <a:spcPts val="300"/>
              </a:spcBef>
              <a:spcAft>
                <a:spcPts val="0"/>
              </a:spcAft>
              <a:buClr>
                <a:schemeClr val="dk1"/>
              </a:buClr>
              <a:buSzPts val="1000"/>
              <a:buNone/>
              <a:defRPr sz="1000"/>
            </a:lvl4pPr>
            <a:lvl5pPr marL="2286000" lvl="4" indent="-228600" algn="l">
              <a:lnSpc>
                <a:spcPct val="90000"/>
              </a:lnSpc>
              <a:spcBef>
                <a:spcPts val="300"/>
              </a:spcBef>
              <a:spcAft>
                <a:spcPts val="0"/>
              </a:spcAft>
              <a:buClr>
                <a:schemeClr val="dk1"/>
              </a:buClr>
              <a:buSzPts val="1000"/>
              <a:buNone/>
              <a:defRPr sz="1000"/>
            </a:lvl5pPr>
            <a:lvl6pPr marL="2743200" lvl="5" indent="-228600" algn="l">
              <a:lnSpc>
                <a:spcPct val="90000"/>
              </a:lnSpc>
              <a:spcBef>
                <a:spcPts val="300"/>
              </a:spcBef>
              <a:spcAft>
                <a:spcPts val="0"/>
              </a:spcAft>
              <a:buClr>
                <a:schemeClr val="dk1"/>
              </a:buClr>
              <a:buSzPts val="1000"/>
              <a:buNone/>
              <a:defRPr sz="1000"/>
            </a:lvl6pPr>
            <a:lvl7pPr marL="3200400" lvl="6" indent="-228600" algn="l">
              <a:lnSpc>
                <a:spcPct val="90000"/>
              </a:lnSpc>
              <a:spcBef>
                <a:spcPts val="300"/>
              </a:spcBef>
              <a:spcAft>
                <a:spcPts val="0"/>
              </a:spcAft>
              <a:buClr>
                <a:schemeClr val="dk1"/>
              </a:buClr>
              <a:buSzPts val="1000"/>
              <a:buNone/>
              <a:defRPr sz="1000"/>
            </a:lvl7pPr>
            <a:lvl8pPr marL="3657600" lvl="7" indent="-228600" algn="l">
              <a:lnSpc>
                <a:spcPct val="90000"/>
              </a:lnSpc>
              <a:spcBef>
                <a:spcPts val="300"/>
              </a:spcBef>
              <a:spcAft>
                <a:spcPts val="0"/>
              </a:spcAft>
              <a:buClr>
                <a:schemeClr val="dk1"/>
              </a:buClr>
              <a:buSzPts val="1000"/>
              <a:buNone/>
              <a:defRPr sz="1000"/>
            </a:lvl8pPr>
            <a:lvl9pPr marL="4114800" lvl="8" indent="-228600" algn="l">
              <a:lnSpc>
                <a:spcPct val="90000"/>
              </a:lnSpc>
              <a:spcBef>
                <a:spcPts val="300"/>
              </a:spcBef>
              <a:spcAft>
                <a:spcPts val="0"/>
              </a:spcAft>
              <a:buClr>
                <a:schemeClr val="dk1"/>
              </a:buClr>
              <a:buSzPts val="1000"/>
              <a:buNone/>
              <a:defRPr sz="1000"/>
            </a:lvl9pPr>
          </a:lstStyle>
          <a:p>
            <a:endParaRPr/>
          </a:p>
        </p:txBody>
      </p:sp>
      <p:sp>
        <p:nvSpPr>
          <p:cNvPr id="106" name="Google Shape;106;p61"/>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61"/>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61"/>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54237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109"/>
        <p:cNvGrpSpPr/>
        <p:nvPr/>
      </p:nvGrpSpPr>
      <p:grpSpPr>
        <a:xfrm>
          <a:off x="0" y="0"/>
          <a:ext cx="0" cy="0"/>
          <a:chOff x="0" y="0"/>
          <a:chExt cx="0" cy="0"/>
        </a:xfrm>
      </p:grpSpPr>
      <p:sp>
        <p:nvSpPr>
          <p:cNvPr id="110" name="Google Shape;110;p62"/>
          <p:cNvSpPr/>
          <p:nvPr/>
        </p:nvSpPr>
        <p:spPr>
          <a:xfrm>
            <a:off x="0" y="0"/>
            <a:ext cx="12192000" cy="1332854"/>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11" name="Google Shape;111;p6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13" name="Google Shape;113;p62"/>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62"/>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62"/>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6" name="Google Shape;116;p62"/>
          <p:cNvSpPr/>
          <p:nvPr/>
        </p:nvSpPr>
        <p:spPr>
          <a:xfrm>
            <a:off x="0" y="0"/>
            <a:ext cx="12192000" cy="1332854"/>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pic>
        <p:nvPicPr>
          <p:cNvPr id="117" name="Google Shape;117;p62"/>
          <p:cNvPicPr preferRelativeResize="0"/>
          <p:nvPr/>
        </p:nvPicPr>
        <p:blipFill rotWithShape="1">
          <a:blip r:embed="rId2">
            <a:alphaModFix/>
          </a:blip>
          <a:srcRect/>
          <a:stretch/>
        </p:blipFill>
        <p:spPr>
          <a:xfrm>
            <a:off x="9729385" y="165006"/>
            <a:ext cx="2228850" cy="439428"/>
          </a:xfrm>
          <a:prstGeom prst="rect">
            <a:avLst/>
          </a:prstGeom>
          <a:noFill/>
          <a:ln>
            <a:noFill/>
          </a:ln>
        </p:spPr>
      </p:pic>
    </p:spTree>
    <p:extLst>
      <p:ext uri="{BB962C8B-B14F-4D97-AF65-F5344CB8AC3E}">
        <p14:creationId xmlns:p14="http://schemas.microsoft.com/office/powerpoint/2010/main" val="50433870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118"/>
        <p:cNvGrpSpPr/>
        <p:nvPr/>
      </p:nvGrpSpPr>
      <p:grpSpPr>
        <a:xfrm>
          <a:off x="0" y="0"/>
          <a:ext cx="0" cy="0"/>
          <a:chOff x="0" y="0"/>
          <a:chExt cx="0" cy="0"/>
        </a:xfrm>
      </p:grpSpPr>
      <p:sp>
        <p:nvSpPr>
          <p:cNvPr id="119" name="Google Shape;119;p63"/>
          <p:cNvSpPr/>
          <p:nvPr/>
        </p:nvSpPr>
        <p:spPr>
          <a:xfrm>
            <a:off x="10095346" y="0"/>
            <a:ext cx="2096655" cy="6858000"/>
          </a:xfrm>
          <a:prstGeom prst="rect">
            <a:avLst/>
          </a:prstGeom>
          <a:solidFill>
            <a:srgbClr val="D247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20" name="Google Shape;120;p63"/>
          <p:cNvSpPr txBox="1">
            <a:spLocks noGrp="1"/>
          </p:cNvSpPr>
          <p:nvPr>
            <p:ph type="title"/>
          </p:nvPr>
        </p:nvSpPr>
        <p:spPr>
          <a:xfrm rot="5400000">
            <a:off x="8219282" y="2361262"/>
            <a:ext cx="5811838" cy="1819564"/>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63"/>
          <p:cNvSpPr txBox="1">
            <a:spLocks noGrp="1"/>
          </p:cNvSpPr>
          <p:nvPr>
            <p:ph type="body" idx="1"/>
          </p:nvPr>
        </p:nvSpPr>
        <p:spPr>
          <a:xfrm rot="5400000">
            <a:off x="1799432"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540"/>
              </a:spcBef>
              <a:spcAft>
                <a:spcPts val="0"/>
              </a:spcAft>
              <a:buClr>
                <a:schemeClr val="dk1"/>
              </a:buClr>
              <a:buSzPts val="1800"/>
              <a:buChar char="•"/>
              <a:defRPr/>
            </a:lvl1pPr>
            <a:lvl2pPr marL="914400" lvl="1" indent="-342900" algn="l">
              <a:lnSpc>
                <a:spcPct val="90000"/>
              </a:lnSpc>
              <a:spcBef>
                <a:spcPts val="540"/>
              </a:spcBef>
              <a:spcAft>
                <a:spcPts val="0"/>
              </a:spcAft>
              <a:buClr>
                <a:schemeClr val="dk1"/>
              </a:buClr>
              <a:buSzPts val="1800"/>
              <a:buChar char="•"/>
              <a:defRPr/>
            </a:lvl2pPr>
            <a:lvl3pPr marL="1371600" lvl="2" indent="-342900" algn="l">
              <a:lnSpc>
                <a:spcPct val="90000"/>
              </a:lnSpc>
              <a:spcBef>
                <a:spcPts val="540"/>
              </a:spcBef>
              <a:spcAft>
                <a:spcPts val="0"/>
              </a:spcAft>
              <a:buClr>
                <a:schemeClr val="dk1"/>
              </a:buClr>
              <a:buSzPts val="1800"/>
              <a:buChar char="•"/>
              <a:defRPr/>
            </a:lvl3pPr>
            <a:lvl4pPr marL="1828800" lvl="3" indent="-342900" algn="l">
              <a:lnSpc>
                <a:spcPct val="90000"/>
              </a:lnSpc>
              <a:spcBef>
                <a:spcPts val="540"/>
              </a:spcBef>
              <a:spcAft>
                <a:spcPts val="0"/>
              </a:spcAft>
              <a:buClr>
                <a:schemeClr val="dk1"/>
              </a:buClr>
              <a:buSzPts val="1800"/>
              <a:buChar char="•"/>
              <a:defRPr/>
            </a:lvl4pPr>
            <a:lvl5pPr marL="2286000" lvl="4" indent="-342900" algn="l">
              <a:lnSpc>
                <a:spcPct val="90000"/>
              </a:lnSpc>
              <a:spcBef>
                <a:spcPts val="540"/>
              </a:spcBef>
              <a:spcAft>
                <a:spcPts val="0"/>
              </a:spcAft>
              <a:buClr>
                <a:schemeClr val="dk1"/>
              </a:buClr>
              <a:buSzPts val="1800"/>
              <a:buChar char="•"/>
              <a:defRPr/>
            </a:lvl5pPr>
            <a:lvl6pPr marL="2743200" lvl="5" indent="-342900" algn="l">
              <a:lnSpc>
                <a:spcPct val="90000"/>
              </a:lnSpc>
              <a:spcBef>
                <a:spcPts val="540"/>
              </a:spcBef>
              <a:spcAft>
                <a:spcPts val="0"/>
              </a:spcAft>
              <a:buClr>
                <a:schemeClr val="dk1"/>
              </a:buClr>
              <a:buSzPts val="1800"/>
              <a:buChar char="•"/>
              <a:defRPr/>
            </a:lvl6pPr>
            <a:lvl7pPr marL="3200400" lvl="6" indent="-342900" algn="l">
              <a:lnSpc>
                <a:spcPct val="90000"/>
              </a:lnSpc>
              <a:spcBef>
                <a:spcPts val="540"/>
              </a:spcBef>
              <a:spcAft>
                <a:spcPts val="0"/>
              </a:spcAft>
              <a:buClr>
                <a:schemeClr val="dk1"/>
              </a:buClr>
              <a:buSzPts val="1800"/>
              <a:buChar char="•"/>
              <a:defRPr/>
            </a:lvl7pPr>
            <a:lvl8pPr marL="3657600" lvl="7" indent="-342900" algn="l">
              <a:lnSpc>
                <a:spcPct val="90000"/>
              </a:lnSpc>
              <a:spcBef>
                <a:spcPts val="540"/>
              </a:spcBef>
              <a:spcAft>
                <a:spcPts val="0"/>
              </a:spcAft>
              <a:buClr>
                <a:schemeClr val="dk1"/>
              </a:buClr>
              <a:buSzPts val="1800"/>
              <a:buChar char="•"/>
              <a:defRPr/>
            </a:lvl8pPr>
            <a:lvl9pPr marL="4114800" lvl="8" indent="-342900" algn="l">
              <a:lnSpc>
                <a:spcPct val="90000"/>
              </a:lnSpc>
              <a:spcBef>
                <a:spcPts val="540"/>
              </a:spcBef>
              <a:spcAft>
                <a:spcPts val="0"/>
              </a:spcAft>
              <a:buClr>
                <a:schemeClr val="dk1"/>
              </a:buClr>
              <a:buSzPts val="1800"/>
              <a:buChar char="•"/>
              <a:defRPr/>
            </a:lvl9pPr>
          </a:lstStyle>
          <a:p>
            <a:endParaRPr/>
          </a:p>
        </p:txBody>
      </p:sp>
      <p:sp>
        <p:nvSpPr>
          <p:cNvPr id="122" name="Google Shape;122;p63"/>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63"/>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63"/>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5" name="Google Shape;125;p63"/>
          <p:cNvSpPr/>
          <p:nvPr/>
        </p:nvSpPr>
        <p:spPr>
          <a:xfrm>
            <a:off x="10095346" y="0"/>
            <a:ext cx="2096655" cy="6858000"/>
          </a:xfrm>
          <a:prstGeom prst="rect">
            <a:avLst/>
          </a:prstGeom>
          <a:solidFill>
            <a:srgbClr val="005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820171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7DC75-F9BF-6B13-F905-121A56384CA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CA"/>
          </a:p>
        </p:txBody>
      </p:sp>
      <p:sp>
        <p:nvSpPr>
          <p:cNvPr id="3" name="Text Placeholder 2">
            <a:extLst>
              <a:ext uri="{FF2B5EF4-FFF2-40B4-BE49-F238E27FC236}">
                <a16:creationId xmlns:a16="http://schemas.microsoft.com/office/drawing/2014/main" id="{EBD16531-1F1A-7D99-0D84-2FA044CCB9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A1D0CE-6C19-E0FE-EFD4-3B626A1D7D4B}"/>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5" name="Footer Placeholder 4">
            <a:extLst>
              <a:ext uri="{FF2B5EF4-FFF2-40B4-BE49-F238E27FC236}">
                <a16:creationId xmlns:a16="http://schemas.microsoft.com/office/drawing/2014/main" id="{D717B7CC-05D7-73ED-A246-BEBB3A8E30D7}"/>
              </a:ext>
            </a:extLst>
          </p:cNvPr>
          <p:cNvSpPr>
            <a:spLocks noGrp="1"/>
          </p:cNvSpPr>
          <p:nvPr>
            <p:ph type="ftr" sz="quarter" idx="11"/>
          </p:nvPr>
        </p:nvSpPr>
        <p:spPr/>
        <p:txBody>
          <a:bodyPr/>
          <a:lstStyle/>
          <a:p>
            <a:endParaRPr lang="fr-CA"/>
          </a:p>
        </p:txBody>
      </p:sp>
      <p:sp>
        <p:nvSpPr>
          <p:cNvPr id="6" name="Slide Number Placeholder 5">
            <a:extLst>
              <a:ext uri="{FF2B5EF4-FFF2-40B4-BE49-F238E27FC236}">
                <a16:creationId xmlns:a16="http://schemas.microsoft.com/office/drawing/2014/main" id="{42C0B744-95F2-1D3E-8F9A-DE94976274F1}"/>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3023943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42FC9-85C8-C026-DC6F-2521102625F8}"/>
              </a:ext>
            </a:extLst>
          </p:cNvPr>
          <p:cNvSpPr>
            <a:spLocks noGrp="1"/>
          </p:cNvSpPr>
          <p:nvPr>
            <p:ph type="title"/>
          </p:nvPr>
        </p:nvSpPr>
        <p:spPr/>
        <p:txBody>
          <a:bodyPr/>
          <a:lstStyle/>
          <a:p>
            <a:r>
              <a:rPr lang="en-US"/>
              <a:t>Click to edit Master title style</a:t>
            </a:r>
            <a:endParaRPr lang="fr-CA"/>
          </a:p>
        </p:txBody>
      </p:sp>
      <p:sp>
        <p:nvSpPr>
          <p:cNvPr id="3" name="Content Placeholder 2">
            <a:extLst>
              <a:ext uri="{FF2B5EF4-FFF2-40B4-BE49-F238E27FC236}">
                <a16:creationId xmlns:a16="http://schemas.microsoft.com/office/drawing/2014/main" id="{FD8BDB60-7247-ED7C-AA18-18889D3411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Content Placeholder 3">
            <a:extLst>
              <a:ext uri="{FF2B5EF4-FFF2-40B4-BE49-F238E27FC236}">
                <a16:creationId xmlns:a16="http://schemas.microsoft.com/office/drawing/2014/main" id="{9389A68D-279A-170F-BA28-6C5E4781C5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Date Placeholder 4">
            <a:extLst>
              <a:ext uri="{FF2B5EF4-FFF2-40B4-BE49-F238E27FC236}">
                <a16:creationId xmlns:a16="http://schemas.microsoft.com/office/drawing/2014/main" id="{8F7E7E64-3707-5750-B292-188231E36CAF}"/>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6" name="Footer Placeholder 5">
            <a:extLst>
              <a:ext uri="{FF2B5EF4-FFF2-40B4-BE49-F238E27FC236}">
                <a16:creationId xmlns:a16="http://schemas.microsoft.com/office/drawing/2014/main" id="{72A5641C-5FF4-3F63-FC0A-60A07153CB8B}"/>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E067629A-E2A0-7071-FFB7-5C385340E1E4}"/>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851622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2E2D-4542-6697-916B-E849073621DF}"/>
              </a:ext>
            </a:extLst>
          </p:cNvPr>
          <p:cNvSpPr>
            <a:spLocks noGrp="1"/>
          </p:cNvSpPr>
          <p:nvPr>
            <p:ph type="title"/>
          </p:nvPr>
        </p:nvSpPr>
        <p:spPr>
          <a:xfrm>
            <a:off x="839788" y="365125"/>
            <a:ext cx="10515600" cy="1325563"/>
          </a:xfrm>
        </p:spPr>
        <p:txBody>
          <a:bodyPr/>
          <a:lstStyle/>
          <a:p>
            <a:r>
              <a:rPr lang="en-US"/>
              <a:t>Click to edit Master title style</a:t>
            </a:r>
            <a:endParaRPr lang="fr-CA"/>
          </a:p>
        </p:txBody>
      </p:sp>
      <p:sp>
        <p:nvSpPr>
          <p:cNvPr id="3" name="Text Placeholder 2">
            <a:extLst>
              <a:ext uri="{FF2B5EF4-FFF2-40B4-BE49-F238E27FC236}">
                <a16:creationId xmlns:a16="http://schemas.microsoft.com/office/drawing/2014/main" id="{8F3DC19D-E430-0743-937B-B36F72ECE8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E14B99-2D77-C8CE-4B93-96645E615A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Text Placeholder 4">
            <a:extLst>
              <a:ext uri="{FF2B5EF4-FFF2-40B4-BE49-F238E27FC236}">
                <a16:creationId xmlns:a16="http://schemas.microsoft.com/office/drawing/2014/main" id="{ED4B90F1-E63C-DA44-2A79-40B471767D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4217D-0450-1C8A-25FA-2D3A20E06C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Date Placeholder 6">
            <a:extLst>
              <a:ext uri="{FF2B5EF4-FFF2-40B4-BE49-F238E27FC236}">
                <a16:creationId xmlns:a16="http://schemas.microsoft.com/office/drawing/2014/main" id="{088BE5E6-8B70-D157-C6C7-974F6818C3F1}"/>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8" name="Footer Placeholder 7">
            <a:extLst>
              <a:ext uri="{FF2B5EF4-FFF2-40B4-BE49-F238E27FC236}">
                <a16:creationId xmlns:a16="http://schemas.microsoft.com/office/drawing/2014/main" id="{1D815918-55AF-A149-2655-8A8408C027BA}"/>
              </a:ext>
            </a:extLst>
          </p:cNvPr>
          <p:cNvSpPr>
            <a:spLocks noGrp="1"/>
          </p:cNvSpPr>
          <p:nvPr>
            <p:ph type="ftr" sz="quarter" idx="11"/>
          </p:nvPr>
        </p:nvSpPr>
        <p:spPr/>
        <p:txBody>
          <a:bodyPr/>
          <a:lstStyle/>
          <a:p>
            <a:endParaRPr lang="fr-CA"/>
          </a:p>
        </p:txBody>
      </p:sp>
      <p:sp>
        <p:nvSpPr>
          <p:cNvPr id="9" name="Slide Number Placeholder 8">
            <a:extLst>
              <a:ext uri="{FF2B5EF4-FFF2-40B4-BE49-F238E27FC236}">
                <a16:creationId xmlns:a16="http://schemas.microsoft.com/office/drawing/2014/main" id="{087661F0-E128-D312-E505-3C40F0B28BD2}"/>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1680010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29158-B4A4-58C3-F749-2AD48A6215FF}"/>
              </a:ext>
            </a:extLst>
          </p:cNvPr>
          <p:cNvSpPr>
            <a:spLocks noGrp="1"/>
          </p:cNvSpPr>
          <p:nvPr>
            <p:ph type="title"/>
          </p:nvPr>
        </p:nvSpPr>
        <p:spPr/>
        <p:txBody>
          <a:bodyPr/>
          <a:lstStyle/>
          <a:p>
            <a:r>
              <a:rPr lang="en-US"/>
              <a:t>Click to edit Master title style</a:t>
            </a:r>
            <a:endParaRPr lang="fr-CA"/>
          </a:p>
        </p:txBody>
      </p:sp>
      <p:sp>
        <p:nvSpPr>
          <p:cNvPr id="3" name="Date Placeholder 2">
            <a:extLst>
              <a:ext uri="{FF2B5EF4-FFF2-40B4-BE49-F238E27FC236}">
                <a16:creationId xmlns:a16="http://schemas.microsoft.com/office/drawing/2014/main" id="{A711DA22-B0C0-2886-1BC4-9D6B728D3EAF}"/>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4" name="Footer Placeholder 3">
            <a:extLst>
              <a:ext uri="{FF2B5EF4-FFF2-40B4-BE49-F238E27FC236}">
                <a16:creationId xmlns:a16="http://schemas.microsoft.com/office/drawing/2014/main" id="{954BFE4F-C0FB-8569-7082-36358675BAC9}"/>
              </a:ext>
            </a:extLst>
          </p:cNvPr>
          <p:cNvSpPr>
            <a:spLocks noGrp="1"/>
          </p:cNvSpPr>
          <p:nvPr>
            <p:ph type="ftr" sz="quarter" idx="11"/>
          </p:nvPr>
        </p:nvSpPr>
        <p:spPr/>
        <p:txBody>
          <a:bodyPr/>
          <a:lstStyle/>
          <a:p>
            <a:endParaRPr lang="fr-CA"/>
          </a:p>
        </p:txBody>
      </p:sp>
      <p:sp>
        <p:nvSpPr>
          <p:cNvPr id="5" name="Slide Number Placeholder 4">
            <a:extLst>
              <a:ext uri="{FF2B5EF4-FFF2-40B4-BE49-F238E27FC236}">
                <a16:creationId xmlns:a16="http://schemas.microsoft.com/office/drawing/2014/main" id="{E994747C-A886-3C06-DA81-EC4E47177B06}"/>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4107397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E0E0BB-720C-DB95-6C1F-880638A09CDD}"/>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3" name="Footer Placeholder 2">
            <a:extLst>
              <a:ext uri="{FF2B5EF4-FFF2-40B4-BE49-F238E27FC236}">
                <a16:creationId xmlns:a16="http://schemas.microsoft.com/office/drawing/2014/main" id="{36C2A472-D790-2962-93F5-0BF3D8E1BAD4}"/>
              </a:ext>
            </a:extLst>
          </p:cNvPr>
          <p:cNvSpPr>
            <a:spLocks noGrp="1"/>
          </p:cNvSpPr>
          <p:nvPr>
            <p:ph type="ftr" sz="quarter" idx="11"/>
          </p:nvPr>
        </p:nvSpPr>
        <p:spPr/>
        <p:txBody>
          <a:bodyPr/>
          <a:lstStyle/>
          <a:p>
            <a:endParaRPr lang="fr-CA"/>
          </a:p>
        </p:txBody>
      </p:sp>
      <p:sp>
        <p:nvSpPr>
          <p:cNvPr id="4" name="Slide Number Placeholder 3">
            <a:extLst>
              <a:ext uri="{FF2B5EF4-FFF2-40B4-BE49-F238E27FC236}">
                <a16:creationId xmlns:a16="http://schemas.microsoft.com/office/drawing/2014/main" id="{7B262E36-CF86-2899-2685-F90E8E411FB9}"/>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361862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9FB8-2C3D-A33B-0B04-25E5388BAE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Content Placeholder 2">
            <a:extLst>
              <a:ext uri="{FF2B5EF4-FFF2-40B4-BE49-F238E27FC236}">
                <a16:creationId xmlns:a16="http://schemas.microsoft.com/office/drawing/2014/main" id="{8A2D8338-F053-CB61-C588-7BFA33275E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Text Placeholder 3">
            <a:extLst>
              <a:ext uri="{FF2B5EF4-FFF2-40B4-BE49-F238E27FC236}">
                <a16:creationId xmlns:a16="http://schemas.microsoft.com/office/drawing/2014/main" id="{8C9F4644-93EB-E127-DC8D-E9167D1932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B2593-A450-FD6E-AF91-54E4964C154D}"/>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6" name="Footer Placeholder 5">
            <a:extLst>
              <a:ext uri="{FF2B5EF4-FFF2-40B4-BE49-F238E27FC236}">
                <a16:creationId xmlns:a16="http://schemas.microsoft.com/office/drawing/2014/main" id="{F31265DA-AECD-9587-0A32-E5DBBA925938}"/>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5F740B17-3BAF-09FA-7613-0D51C8C0AD5F}"/>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3801581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CAD41-3D16-E211-B5DE-94B7572307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CA"/>
          </a:p>
        </p:txBody>
      </p:sp>
      <p:sp>
        <p:nvSpPr>
          <p:cNvPr id="3" name="Picture Placeholder 2">
            <a:extLst>
              <a:ext uri="{FF2B5EF4-FFF2-40B4-BE49-F238E27FC236}">
                <a16:creationId xmlns:a16="http://schemas.microsoft.com/office/drawing/2014/main" id="{C1517A3C-1D26-D5C6-23CE-94030BE0B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a:extLst>
              <a:ext uri="{FF2B5EF4-FFF2-40B4-BE49-F238E27FC236}">
                <a16:creationId xmlns:a16="http://schemas.microsoft.com/office/drawing/2014/main" id="{A7545D2E-5E18-1B81-6114-2B99F5CDAD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81B330-E126-884F-CD9A-5E4AF1911FE6}"/>
              </a:ext>
            </a:extLst>
          </p:cNvPr>
          <p:cNvSpPr>
            <a:spLocks noGrp="1"/>
          </p:cNvSpPr>
          <p:nvPr>
            <p:ph type="dt" sz="half" idx="10"/>
          </p:nvPr>
        </p:nvSpPr>
        <p:spPr/>
        <p:txBody>
          <a:bodyPr/>
          <a:lstStyle/>
          <a:p>
            <a:fld id="{1BA78BFA-5892-4DE3-8B31-993C49EBA923}" type="datetimeFigureOut">
              <a:rPr lang="fr-CA" smtClean="0"/>
              <a:t>2023-11-09</a:t>
            </a:fld>
            <a:endParaRPr lang="fr-CA"/>
          </a:p>
        </p:txBody>
      </p:sp>
      <p:sp>
        <p:nvSpPr>
          <p:cNvPr id="6" name="Footer Placeholder 5">
            <a:extLst>
              <a:ext uri="{FF2B5EF4-FFF2-40B4-BE49-F238E27FC236}">
                <a16:creationId xmlns:a16="http://schemas.microsoft.com/office/drawing/2014/main" id="{1A12F4F4-2815-D497-7D15-4B3630C701FD}"/>
              </a:ext>
            </a:extLst>
          </p:cNvPr>
          <p:cNvSpPr>
            <a:spLocks noGrp="1"/>
          </p:cNvSpPr>
          <p:nvPr>
            <p:ph type="ftr" sz="quarter" idx="11"/>
          </p:nvPr>
        </p:nvSpPr>
        <p:spPr/>
        <p:txBody>
          <a:bodyPr/>
          <a:lstStyle/>
          <a:p>
            <a:endParaRPr lang="fr-CA"/>
          </a:p>
        </p:txBody>
      </p:sp>
      <p:sp>
        <p:nvSpPr>
          <p:cNvPr id="7" name="Slide Number Placeholder 6">
            <a:extLst>
              <a:ext uri="{FF2B5EF4-FFF2-40B4-BE49-F238E27FC236}">
                <a16:creationId xmlns:a16="http://schemas.microsoft.com/office/drawing/2014/main" id="{58296899-C2CC-8683-0E8E-A1B92689A2D6}"/>
              </a:ext>
            </a:extLst>
          </p:cNvPr>
          <p:cNvSpPr>
            <a:spLocks noGrp="1"/>
          </p:cNvSpPr>
          <p:nvPr>
            <p:ph type="sldNum" sz="quarter" idx="12"/>
          </p:nvPr>
        </p:nvSpPr>
        <p:spPr/>
        <p:txBody>
          <a:bodyPr/>
          <a:lstStyle/>
          <a:p>
            <a:fld id="{1009C632-6A9E-4A51-8204-5B710EB9338C}" type="slidenum">
              <a:rPr lang="fr-CA" smtClean="0"/>
              <a:t>‹#›</a:t>
            </a:fld>
            <a:endParaRPr lang="fr-CA"/>
          </a:p>
        </p:txBody>
      </p:sp>
    </p:spTree>
    <p:extLst>
      <p:ext uri="{BB962C8B-B14F-4D97-AF65-F5344CB8AC3E}">
        <p14:creationId xmlns:p14="http://schemas.microsoft.com/office/powerpoint/2010/main" val="4006095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3C25E7-9BA4-1DE5-E38B-711D276EDE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CA"/>
          </a:p>
        </p:txBody>
      </p:sp>
      <p:sp>
        <p:nvSpPr>
          <p:cNvPr id="3" name="Text Placeholder 2">
            <a:extLst>
              <a:ext uri="{FF2B5EF4-FFF2-40B4-BE49-F238E27FC236}">
                <a16:creationId xmlns:a16="http://schemas.microsoft.com/office/drawing/2014/main" id="{1A539F24-1497-22F7-08CC-99148FBDD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Date Placeholder 3">
            <a:extLst>
              <a:ext uri="{FF2B5EF4-FFF2-40B4-BE49-F238E27FC236}">
                <a16:creationId xmlns:a16="http://schemas.microsoft.com/office/drawing/2014/main" id="{858F038B-160C-F621-7853-B4DA9549FE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A78BFA-5892-4DE3-8B31-993C49EBA923}" type="datetimeFigureOut">
              <a:rPr lang="fr-CA" smtClean="0"/>
              <a:t>2023-11-09</a:t>
            </a:fld>
            <a:endParaRPr lang="fr-CA"/>
          </a:p>
        </p:txBody>
      </p:sp>
      <p:sp>
        <p:nvSpPr>
          <p:cNvPr id="5" name="Footer Placeholder 4">
            <a:extLst>
              <a:ext uri="{FF2B5EF4-FFF2-40B4-BE49-F238E27FC236}">
                <a16:creationId xmlns:a16="http://schemas.microsoft.com/office/drawing/2014/main" id="{04686DFA-73F4-3339-8EDF-E1F757F467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a:extLst>
              <a:ext uri="{FF2B5EF4-FFF2-40B4-BE49-F238E27FC236}">
                <a16:creationId xmlns:a16="http://schemas.microsoft.com/office/drawing/2014/main" id="{63F745E2-300D-FEF6-8483-751BCFD7F0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9C632-6A9E-4A51-8204-5B710EB9338C}" type="slidenum">
              <a:rPr lang="fr-CA" smtClean="0"/>
              <a:t>‹#›</a:t>
            </a:fld>
            <a:endParaRPr lang="fr-CA"/>
          </a:p>
        </p:txBody>
      </p:sp>
    </p:spTree>
    <p:extLst>
      <p:ext uri="{BB962C8B-B14F-4D97-AF65-F5344CB8AC3E}">
        <p14:creationId xmlns:p14="http://schemas.microsoft.com/office/powerpoint/2010/main" val="374327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title"/>
          </p:nvPr>
        </p:nvSpPr>
        <p:spPr>
          <a:xfrm>
            <a:off x="838200" y="365127"/>
            <a:ext cx="10515600" cy="1325563"/>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Clr>
                <a:schemeClr val="dk1"/>
              </a:buClr>
              <a:buSzPts val="4500"/>
              <a:buFont typeface="Quattrocento Sans"/>
              <a:buNone/>
              <a:defRPr sz="4500" b="0" i="0" u="none" strike="noStrike" cap="non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84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72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6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4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49"/>
          <p:cNvSpPr txBox="1">
            <a:spLocks noGrp="1"/>
          </p:cNvSpPr>
          <p:nvPr>
            <p:ph type="dt" idx="10"/>
          </p:nvPr>
        </p:nvSpPr>
        <p:spPr>
          <a:xfrm>
            <a:off x="838200" y="6356352"/>
            <a:ext cx="3276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49"/>
          <p:cNvSpPr txBox="1">
            <a:spLocks noGrp="1"/>
          </p:cNvSpPr>
          <p:nvPr>
            <p:ph type="ftr" idx="11"/>
          </p:nvPr>
        </p:nvSpPr>
        <p:spPr>
          <a:xfrm>
            <a:off x="4648200" y="6356352"/>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49"/>
          <p:cNvSpPr txBox="1">
            <a:spLocks noGrp="1"/>
          </p:cNvSpPr>
          <p:nvPr>
            <p:ph type="sldNum" idx="12"/>
          </p:nvPr>
        </p:nvSpPr>
        <p:spPr>
          <a:xfrm>
            <a:off x="8077200" y="6356352"/>
            <a:ext cx="3276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26907545"/>
      </p:ext>
    </p:extLst>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hyperlink" Target="https://www.minitool.com/backup-tips/windows-10-registry-hacks.html" TargetMode="Externa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txBox="1">
            <a:spLocks noGrp="1"/>
          </p:cNvSpPr>
          <p:nvPr>
            <p:ph type="ctrTitle"/>
          </p:nvPr>
        </p:nvSpPr>
        <p:spPr>
          <a:xfrm>
            <a:off x="838200" y="2061006"/>
            <a:ext cx="10515600" cy="2387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ct val="100000"/>
              <a:buFont typeface="Quattrocento Sans"/>
              <a:buNone/>
            </a:pPr>
            <a:br>
              <a:rPr lang="en-US" dirty="0"/>
            </a:br>
            <a:r>
              <a:rPr lang="en-US" dirty="0"/>
              <a:t>Technical Support (420-1N6-AB)</a:t>
            </a:r>
            <a:br>
              <a:rPr lang="en-US" dirty="0"/>
            </a:br>
            <a:r>
              <a:rPr lang="en-US" dirty="0"/>
              <a:t>User Profiles, Registries and Maintenance </a:t>
            </a:r>
            <a:endParaRPr dirty="0"/>
          </a:p>
        </p:txBody>
      </p:sp>
      <p:sp>
        <p:nvSpPr>
          <p:cNvPr id="132" name="Google Shape;132;p1"/>
          <p:cNvSpPr txBox="1">
            <a:spLocks noGrp="1"/>
          </p:cNvSpPr>
          <p:nvPr>
            <p:ph type="subTitle" idx="1"/>
          </p:nvPr>
        </p:nvSpPr>
        <p:spPr>
          <a:xfrm>
            <a:off x="838202" y="5110609"/>
            <a:ext cx="11074877" cy="1376455"/>
          </a:xfrm>
          <a:prstGeom prst="rect">
            <a:avLst/>
          </a:prstGeom>
          <a:noFill/>
          <a:ln>
            <a:noFill/>
          </a:ln>
        </p:spPr>
        <p:txBody>
          <a:bodyPr spcFirstLastPara="1" wrap="square" lIns="91425" tIns="45700" rIns="91425" bIns="45700" anchor="t" anchorCtr="0">
            <a:normAutofit/>
          </a:bodyPr>
          <a:lstStyle/>
          <a:p>
            <a:pPr marL="0" lvl="0" indent="0" algn="r" rtl="0">
              <a:lnSpc>
                <a:spcPct val="150000"/>
              </a:lnSpc>
              <a:spcBef>
                <a:spcPts val="0"/>
              </a:spcBef>
              <a:spcAft>
                <a:spcPts val="0"/>
              </a:spcAft>
              <a:buClr>
                <a:schemeClr val="lt1"/>
              </a:buClr>
              <a:buSzPts val="2800"/>
              <a:buNone/>
            </a:pPr>
            <a:r>
              <a:rPr lang="en-US"/>
              <a:t>Fall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functions you should know about</a:t>
            </a:r>
            <a:endParaRPr lang="fr-CA" dirty="0"/>
          </a:p>
        </p:txBody>
      </p:sp>
      <p:pic>
        <p:nvPicPr>
          <p:cNvPr id="6" name="Picture 5">
            <a:extLst>
              <a:ext uri="{FF2B5EF4-FFF2-40B4-BE49-F238E27FC236}">
                <a16:creationId xmlns:a16="http://schemas.microsoft.com/office/drawing/2014/main" id="{1E8DC71F-47FD-7855-E45D-080444599A32}"/>
              </a:ext>
            </a:extLst>
          </p:cNvPr>
          <p:cNvPicPr>
            <a:picLocks noChangeAspect="1"/>
          </p:cNvPicPr>
          <p:nvPr/>
        </p:nvPicPr>
        <p:blipFill>
          <a:blip r:embed="rId2"/>
          <a:stretch>
            <a:fillRect/>
          </a:stretch>
        </p:blipFill>
        <p:spPr>
          <a:xfrm>
            <a:off x="715279" y="1650793"/>
            <a:ext cx="5380721" cy="4204576"/>
          </a:xfrm>
          <a:prstGeom prst="rect">
            <a:avLst/>
          </a:prstGeom>
        </p:spPr>
      </p:pic>
      <p:pic>
        <p:nvPicPr>
          <p:cNvPr id="7" name="Picture 6">
            <a:extLst>
              <a:ext uri="{FF2B5EF4-FFF2-40B4-BE49-F238E27FC236}">
                <a16:creationId xmlns:a16="http://schemas.microsoft.com/office/drawing/2014/main" id="{A09798C9-4CAD-1041-8488-1806456B2E00}"/>
              </a:ext>
            </a:extLst>
          </p:cNvPr>
          <p:cNvPicPr>
            <a:picLocks noChangeAspect="1"/>
          </p:cNvPicPr>
          <p:nvPr/>
        </p:nvPicPr>
        <p:blipFill>
          <a:blip r:embed="rId3"/>
          <a:stretch>
            <a:fillRect/>
          </a:stretch>
        </p:blipFill>
        <p:spPr>
          <a:xfrm>
            <a:off x="6640388" y="1714518"/>
            <a:ext cx="4154179" cy="3669925"/>
          </a:xfrm>
          <a:prstGeom prst="rect">
            <a:avLst/>
          </a:prstGeom>
        </p:spPr>
      </p:pic>
      <p:sp>
        <p:nvSpPr>
          <p:cNvPr id="8" name="Rectangle 7">
            <a:extLst>
              <a:ext uri="{FF2B5EF4-FFF2-40B4-BE49-F238E27FC236}">
                <a16:creationId xmlns:a16="http://schemas.microsoft.com/office/drawing/2014/main" id="{10E37184-141F-22D8-F314-6E3F1553014D}"/>
              </a:ext>
            </a:extLst>
          </p:cNvPr>
          <p:cNvSpPr/>
          <p:nvPr/>
        </p:nvSpPr>
        <p:spPr>
          <a:xfrm>
            <a:off x="3336757" y="2683837"/>
            <a:ext cx="1925053" cy="407199"/>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9" name="Rectangle 8">
            <a:extLst>
              <a:ext uri="{FF2B5EF4-FFF2-40B4-BE49-F238E27FC236}">
                <a16:creationId xmlns:a16="http://schemas.microsoft.com/office/drawing/2014/main" id="{AC4FF2B1-76EB-129E-4B4A-F2A637B231F9}"/>
              </a:ext>
            </a:extLst>
          </p:cNvPr>
          <p:cNvSpPr/>
          <p:nvPr/>
        </p:nvSpPr>
        <p:spPr>
          <a:xfrm>
            <a:off x="6737680" y="3549481"/>
            <a:ext cx="1315457" cy="364793"/>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45085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User Profiles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Domain vs Workgroup</a:t>
            </a:r>
            <a:endParaRPr/>
          </a:p>
        </p:txBody>
      </p:sp>
      <p:sp>
        <p:nvSpPr>
          <p:cNvPr id="242" name="Google Shape;242;p19"/>
          <p:cNvSpPr txBox="1">
            <a:spLocks noGrp="1"/>
          </p:cNvSpPr>
          <p:nvPr>
            <p:ph type="body" idx="1"/>
          </p:nvPr>
        </p:nvSpPr>
        <p:spPr>
          <a:xfrm>
            <a:off x="838199" y="1825625"/>
            <a:ext cx="10909663"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sz="2000"/>
              <a:t>Workgroup (Default setting in Windows OS)</a:t>
            </a:r>
            <a:endParaRPr/>
          </a:p>
          <a:p>
            <a:pPr marL="685800" lvl="1" indent="-228600" algn="l" rtl="0">
              <a:lnSpc>
                <a:spcPct val="120000"/>
              </a:lnSpc>
              <a:spcBef>
                <a:spcPts val="500"/>
              </a:spcBef>
              <a:spcAft>
                <a:spcPts val="0"/>
              </a:spcAft>
              <a:buClr>
                <a:srgbClr val="7F7F7F"/>
              </a:buClr>
              <a:buSzPct val="100000"/>
              <a:buChar char="•"/>
            </a:pPr>
            <a:r>
              <a:rPr lang="en-US" sz="1800"/>
              <a:t>All computers are peers; no computer has control over another computer.</a:t>
            </a:r>
            <a:endParaRPr/>
          </a:p>
          <a:p>
            <a:pPr marL="685800" lvl="1" indent="-228600" algn="l" rtl="0">
              <a:lnSpc>
                <a:spcPct val="120000"/>
              </a:lnSpc>
              <a:spcBef>
                <a:spcPts val="500"/>
              </a:spcBef>
              <a:spcAft>
                <a:spcPts val="0"/>
              </a:spcAft>
              <a:buClr>
                <a:srgbClr val="7F7F7F"/>
              </a:buClr>
              <a:buSzPct val="100000"/>
              <a:buChar char="•"/>
            </a:pPr>
            <a:r>
              <a:rPr lang="en-US" sz="1800"/>
              <a:t>Each computer has a set of local user accounts. To log on to any computer in the workgroup, you must have an account on that computer.</a:t>
            </a:r>
            <a:endParaRPr/>
          </a:p>
          <a:p>
            <a:pPr marL="685800" lvl="1" indent="-228600" algn="l" rtl="0">
              <a:lnSpc>
                <a:spcPct val="120000"/>
              </a:lnSpc>
              <a:spcBef>
                <a:spcPts val="500"/>
              </a:spcBef>
              <a:spcAft>
                <a:spcPts val="0"/>
              </a:spcAft>
              <a:buClr>
                <a:srgbClr val="7F7F7F"/>
              </a:buClr>
              <a:buSzPct val="100000"/>
              <a:buChar char="•"/>
            </a:pPr>
            <a:r>
              <a:rPr lang="en-US" sz="1800"/>
              <a:t>Typically a workgroup has less than twenty computers.</a:t>
            </a:r>
            <a:endParaRPr/>
          </a:p>
          <a:p>
            <a:pPr marL="685800" lvl="1" indent="-228600" algn="l" rtl="0">
              <a:lnSpc>
                <a:spcPct val="120000"/>
              </a:lnSpc>
              <a:spcBef>
                <a:spcPts val="500"/>
              </a:spcBef>
              <a:spcAft>
                <a:spcPts val="0"/>
              </a:spcAft>
              <a:buClr>
                <a:srgbClr val="7F7F7F"/>
              </a:buClr>
              <a:buSzPct val="100000"/>
              <a:buChar char="•"/>
            </a:pPr>
            <a:r>
              <a:rPr lang="en-US" sz="1800"/>
              <a:t>A workgroup is not protected by a password.</a:t>
            </a:r>
            <a:endParaRPr/>
          </a:p>
          <a:p>
            <a:pPr marL="685800" lvl="1" indent="-228600" algn="l" rtl="0">
              <a:lnSpc>
                <a:spcPct val="120000"/>
              </a:lnSpc>
              <a:spcBef>
                <a:spcPts val="500"/>
              </a:spcBef>
              <a:spcAft>
                <a:spcPts val="0"/>
              </a:spcAft>
              <a:buClr>
                <a:srgbClr val="7F7F7F"/>
              </a:buClr>
              <a:buSzPct val="100000"/>
              <a:buChar char="•"/>
            </a:pPr>
            <a:r>
              <a:rPr lang="en-US" sz="1800"/>
              <a:t>All computers must be on the same local network to access the other computers.</a:t>
            </a:r>
            <a:endParaRPr/>
          </a:p>
          <a:p>
            <a:pPr marL="228600" lvl="0" indent="-228600" algn="l" rtl="0">
              <a:lnSpc>
                <a:spcPct val="120000"/>
              </a:lnSpc>
              <a:spcBef>
                <a:spcPts val="555"/>
              </a:spcBef>
              <a:spcAft>
                <a:spcPts val="0"/>
              </a:spcAft>
              <a:buClr>
                <a:srgbClr val="7F7F7F"/>
              </a:buClr>
              <a:buSzPct val="100000"/>
              <a:buChar char="•"/>
            </a:pPr>
            <a:r>
              <a:rPr lang="en-US" sz="2000"/>
              <a:t>Domain</a:t>
            </a:r>
            <a:endParaRPr/>
          </a:p>
          <a:p>
            <a:pPr marL="685800" lvl="1" indent="-228600" algn="l" rtl="0">
              <a:lnSpc>
                <a:spcPct val="120000"/>
              </a:lnSpc>
              <a:spcBef>
                <a:spcPts val="500"/>
              </a:spcBef>
              <a:spcAft>
                <a:spcPts val="0"/>
              </a:spcAft>
              <a:buClr>
                <a:srgbClr val="7F7F7F"/>
              </a:buClr>
              <a:buSzPct val="100000"/>
              <a:buChar char="•"/>
            </a:pPr>
            <a:r>
              <a:rPr lang="en-US" sz="1800"/>
              <a:t>Contains at least one server: used to control security and permissions for all computers on the domain. </a:t>
            </a:r>
            <a:endParaRPr/>
          </a:p>
          <a:p>
            <a:pPr marL="685800" lvl="1" indent="-228600" algn="l" rtl="0">
              <a:lnSpc>
                <a:spcPct val="120000"/>
              </a:lnSpc>
              <a:spcBef>
                <a:spcPts val="500"/>
              </a:spcBef>
              <a:spcAft>
                <a:spcPts val="0"/>
              </a:spcAft>
              <a:buClr>
                <a:srgbClr val="7F7F7F"/>
              </a:buClr>
              <a:buSzPct val="100000"/>
              <a:buChar char="•"/>
            </a:pPr>
            <a:r>
              <a:rPr lang="en-US" sz="1800"/>
              <a:t>A user domain account allows a user to log on to any computer on the domain without needing an account on that computer.</a:t>
            </a:r>
            <a:endParaRPr/>
          </a:p>
          <a:p>
            <a:pPr marL="1143000" lvl="2" indent="-228600" algn="l" rtl="0">
              <a:lnSpc>
                <a:spcPct val="120000"/>
              </a:lnSpc>
              <a:spcBef>
                <a:spcPts val="389"/>
              </a:spcBef>
              <a:spcAft>
                <a:spcPts val="0"/>
              </a:spcAft>
              <a:buClr>
                <a:srgbClr val="7F7F7F"/>
              </a:buClr>
              <a:buSzPct val="100000"/>
              <a:buChar char="•"/>
            </a:pPr>
            <a:r>
              <a:rPr lang="en-US" sz="1400"/>
              <a:t>Domain users must provide a password or other credentials each time they access the domain.</a:t>
            </a:r>
            <a:endParaRPr/>
          </a:p>
          <a:p>
            <a:pPr marL="228600" lvl="0" indent="-111125" algn="l" rtl="0">
              <a:lnSpc>
                <a:spcPct val="120000"/>
              </a:lnSpc>
              <a:spcBef>
                <a:spcPts val="555"/>
              </a:spcBef>
              <a:spcAft>
                <a:spcPts val="0"/>
              </a:spcAft>
              <a:buClr>
                <a:srgbClr val="7F7F7F"/>
              </a:buClr>
              <a:buSzPct val="100000"/>
              <a:buNone/>
            </a:pP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User Profiles</a:t>
            </a:r>
            <a:endParaRPr/>
          </a:p>
        </p:txBody>
      </p:sp>
      <p:sp>
        <p:nvSpPr>
          <p:cNvPr id="253" name="Google Shape;253;p21"/>
          <p:cNvSpPr txBox="1">
            <a:spLocks noGrp="1"/>
          </p:cNvSpPr>
          <p:nvPr>
            <p:ph type="body" idx="1"/>
          </p:nvPr>
        </p:nvSpPr>
        <p:spPr>
          <a:xfrm>
            <a:off x="838200" y="1825625"/>
            <a:ext cx="54028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 user profile is created the first time a user logs into a computer. </a:t>
            </a:r>
            <a:endParaRPr/>
          </a:p>
          <a:p>
            <a:pPr marL="228600" lvl="0" indent="-228600" algn="l" rtl="0">
              <a:lnSpc>
                <a:spcPct val="90000"/>
              </a:lnSpc>
              <a:spcBef>
                <a:spcPts val="1600"/>
              </a:spcBef>
              <a:spcAft>
                <a:spcPts val="0"/>
              </a:spcAft>
              <a:buClr>
                <a:srgbClr val="7F7F7F"/>
              </a:buClr>
              <a:buSzPts val="3000"/>
              <a:buChar char="•"/>
            </a:pPr>
            <a:r>
              <a:rPr lang="en-US"/>
              <a:t>During subsequent logins, the system loads the user's profile and configures the computer environment according to the information stored in the user profile.</a:t>
            </a:r>
            <a:endParaRPr/>
          </a:p>
        </p:txBody>
      </p:sp>
      <p:pic>
        <p:nvPicPr>
          <p:cNvPr id="254" name="Google Shape;254;p21" descr="Image result for windows 10 user profiles"/>
          <p:cNvPicPr preferRelativeResize="0"/>
          <p:nvPr/>
        </p:nvPicPr>
        <p:blipFill rotWithShape="1">
          <a:blip r:embed="rId3">
            <a:alphaModFix/>
          </a:blip>
          <a:srcRect t="9277"/>
          <a:stretch/>
        </p:blipFill>
        <p:spPr>
          <a:xfrm>
            <a:off x="7377344" y="1112666"/>
            <a:ext cx="3487350" cy="2558341"/>
          </a:xfrm>
          <a:prstGeom prst="rect">
            <a:avLst/>
          </a:prstGeom>
          <a:noFill/>
          <a:ln>
            <a:noFill/>
          </a:ln>
        </p:spPr>
      </p:pic>
      <p:pic>
        <p:nvPicPr>
          <p:cNvPr id="255" name="Google Shape;255;p21"/>
          <p:cNvPicPr preferRelativeResize="0"/>
          <p:nvPr/>
        </p:nvPicPr>
        <p:blipFill rotWithShape="1">
          <a:blip r:embed="rId4">
            <a:alphaModFix/>
          </a:blip>
          <a:srcRect/>
          <a:stretch/>
        </p:blipFill>
        <p:spPr>
          <a:xfrm>
            <a:off x="6385172" y="3788963"/>
            <a:ext cx="5360541" cy="28496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Activity on VM: Adding a Second User Profile</a:t>
            </a:r>
            <a:endParaRPr dirty="0"/>
          </a:p>
        </p:txBody>
      </p:sp>
      <p:sp>
        <p:nvSpPr>
          <p:cNvPr id="261" name="Google Shape;26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7F7F7F"/>
              </a:buClr>
              <a:buSzPts val="3000"/>
              <a:buChar char="•"/>
            </a:pPr>
            <a:r>
              <a:rPr lang="en-US" dirty="0"/>
              <a:t>Start &gt; Control Panel</a:t>
            </a:r>
            <a:endParaRPr dirty="0"/>
          </a:p>
          <a:p>
            <a:pPr marL="228600" lvl="0" indent="-228600" algn="l" rtl="0">
              <a:lnSpc>
                <a:spcPct val="90000"/>
              </a:lnSpc>
              <a:spcBef>
                <a:spcPts val="900"/>
              </a:spcBef>
              <a:spcAft>
                <a:spcPts val="0"/>
              </a:spcAft>
              <a:buClr>
                <a:srgbClr val="7F7F7F"/>
              </a:buClr>
              <a:buSzPts val="3000"/>
              <a:buChar char="•"/>
            </a:pPr>
            <a:r>
              <a:rPr lang="en-US" dirty="0"/>
              <a:t>User Accounts &gt; Manage Other Account</a:t>
            </a:r>
            <a:endParaRPr dirty="0"/>
          </a:p>
          <a:p>
            <a:pPr marL="228600" lvl="0" indent="-228600" algn="l" rtl="0">
              <a:lnSpc>
                <a:spcPct val="90000"/>
              </a:lnSpc>
              <a:spcBef>
                <a:spcPts val="900"/>
              </a:spcBef>
              <a:spcAft>
                <a:spcPts val="0"/>
              </a:spcAft>
              <a:buClr>
                <a:srgbClr val="7F7F7F"/>
              </a:buClr>
              <a:buSzPts val="3000"/>
              <a:buChar char="•"/>
            </a:pPr>
            <a:r>
              <a:rPr lang="en-US" dirty="0"/>
              <a:t>Add a user account: </a:t>
            </a:r>
            <a:r>
              <a:rPr lang="en-US" i="1" dirty="0"/>
              <a:t>French User</a:t>
            </a:r>
            <a:endParaRPr i="1" dirty="0"/>
          </a:p>
          <a:p>
            <a:pPr marL="685800" lvl="1" indent="-228600" algn="l" rtl="0">
              <a:lnSpc>
                <a:spcPct val="90000"/>
              </a:lnSpc>
              <a:spcBef>
                <a:spcPts val="780"/>
              </a:spcBef>
              <a:spcAft>
                <a:spcPts val="0"/>
              </a:spcAft>
              <a:buClr>
                <a:srgbClr val="7F7F7F"/>
              </a:buClr>
              <a:buSzPts val="2600"/>
              <a:buChar char="•"/>
            </a:pPr>
            <a:r>
              <a:rPr lang="en-US" dirty="0"/>
              <a:t>Using Microsoft Account</a:t>
            </a:r>
            <a:endParaRPr dirty="0"/>
          </a:p>
          <a:p>
            <a:pPr marL="685800" lvl="1" indent="-228600" algn="l" rtl="0">
              <a:lnSpc>
                <a:spcPct val="90000"/>
              </a:lnSpc>
              <a:spcBef>
                <a:spcPts val="780"/>
              </a:spcBef>
              <a:spcAft>
                <a:spcPts val="0"/>
              </a:spcAft>
              <a:buClr>
                <a:srgbClr val="7F7F7F"/>
              </a:buClr>
              <a:buSzPts val="2600"/>
              <a:buChar char="•"/>
            </a:pPr>
            <a:r>
              <a:rPr lang="en-US" dirty="0"/>
              <a:t>Without a Microsoft Account</a:t>
            </a:r>
          </a:p>
          <a:p>
            <a:pPr marL="228600" indent="-228600">
              <a:spcBef>
                <a:spcPts val="780"/>
              </a:spcBef>
              <a:buSzPts val="2600"/>
            </a:pPr>
            <a:r>
              <a:rPr lang="en-US" dirty="0"/>
              <a:t>Add a second user account: </a:t>
            </a:r>
            <a:r>
              <a:rPr lang="en-US" i="1" dirty="0"/>
              <a:t>Big Boss:</a:t>
            </a:r>
          </a:p>
          <a:p>
            <a:pPr marL="685800" lvl="1" indent="-228600"/>
            <a:r>
              <a:rPr lang="en-US" dirty="0"/>
              <a:t>Without Microsoft Account</a:t>
            </a:r>
          </a:p>
          <a:p>
            <a:pPr marL="228600" indent="-228600"/>
            <a:r>
              <a:rPr lang="en-US" dirty="0"/>
              <a:t>Select the newly created account and change account type:</a:t>
            </a:r>
          </a:p>
          <a:p>
            <a:pPr marL="685800" lvl="1" indent="-228600"/>
            <a:r>
              <a:rPr lang="en-US" dirty="0"/>
              <a:t>Local Administrator</a:t>
            </a:r>
            <a:endParaRPr dirty="0"/>
          </a:p>
          <a:p>
            <a:pPr marL="228600" lvl="0" indent="-3810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Activity on VM: Adding a Second User Profile</a:t>
            </a:r>
            <a:endParaRPr dirty="0"/>
          </a:p>
        </p:txBody>
      </p:sp>
      <p:pic>
        <p:nvPicPr>
          <p:cNvPr id="267" name="Google Shape;267;p23"/>
          <p:cNvPicPr preferRelativeResize="0"/>
          <p:nvPr/>
        </p:nvPicPr>
        <p:blipFill rotWithShape="1">
          <a:blip r:embed="rId3">
            <a:alphaModFix/>
          </a:blip>
          <a:srcRect/>
          <a:stretch/>
        </p:blipFill>
        <p:spPr>
          <a:xfrm>
            <a:off x="310393" y="1453272"/>
            <a:ext cx="4834386" cy="2724445"/>
          </a:xfrm>
          <a:prstGeom prst="rect">
            <a:avLst/>
          </a:prstGeom>
          <a:noFill/>
          <a:ln>
            <a:noFill/>
          </a:ln>
        </p:spPr>
      </p:pic>
      <p:pic>
        <p:nvPicPr>
          <p:cNvPr id="268" name="Google Shape;268;p23"/>
          <p:cNvPicPr preferRelativeResize="0"/>
          <p:nvPr/>
        </p:nvPicPr>
        <p:blipFill rotWithShape="1">
          <a:blip r:embed="rId4">
            <a:alphaModFix/>
          </a:blip>
          <a:srcRect/>
          <a:stretch/>
        </p:blipFill>
        <p:spPr>
          <a:xfrm>
            <a:off x="609600" y="3333011"/>
            <a:ext cx="5220792" cy="2942206"/>
          </a:xfrm>
          <a:prstGeom prst="rect">
            <a:avLst/>
          </a:prstGeom>
          <a:noFill/>
          <a:ln>
            <a:noFill/>
          </a:ln>
        </p:spPr>
      </p:pic>
      <p:pic>
        <p:nvPicPr>
          <p:cNvPr id="269" name="Google Shape;269;p23"/>
          <p:cNvPicPr preferRelativeResize="0"/>
          <p:nvPr/>
        </p:nvPicPr>
        <p:blipFill rotWithShape="1">
          <a:blip r:embed="rId5">
            <a:alphaModFix/>
          </a:blip>
          <a:srcRect/>
          <a:stretch/>
        </p:blipFill>
        <p:spPr>
          <a:xfrm>
            <a:off x="5374025" y="1502026"/>
            <a:ext cx="3683637" cy="3661969"/>
          </a:xfrm>
          <a:prstGeom prst="rect">
            <a:avLst/>
          </a:prstGeom>
          <a:noFill/>
          <a:ln>
            <a:noFill/>
          </a:ln>
        </p:spPr>
      </p:pic>
      <p:pic>
        <p:nvPicPr>
          <p:cNvPr id="270" name="Google Shape;270;p23"/>
          <p:cNvPicPr preferRelativeResize="0"/>
          <p:nvPr/>
        </p:nvPicPr>
        <p:blipFill rotWithShape="1">
          <a:blip r:embed="rId6">
            <a:alphaModFix/>
          </a:blip>
          <a:srcRect/>
          <a:stretch/>
        </p:blipFill>
        <p:spPr>
          <a:xfrm>
            <a:off x="7712251" y="2883628"/>
            <a:ext cx="3683637" cy="366196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Activity on VM: Changing the Local Profile Language</a:t>
            </a:r>
            <a:endParaRPr dirty="0"/>
          </a:p>
        </p:txBody>
      </p:sp>
      <p:sp>
        <p:nvSpPr>
          <p:cNvPr id="276" name="Google Shape;276;p24"/>
          <p:cNvSpPr txBox="1">
            <a:spLocks noGrp="1"/>
          </p:cNvSpPr>
          <p:nvPr>
            <p:ph type="body" idx="1"/>
          </p:nvPr>
        </p:nvSpPr>
        <p:spPr>
          <a:xfrm>
            <a:off x="838199" y="1825625"/>
            <a:ext cx="1107416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2800"/>
              <a:buChar char="•"/>
            </a:pPr>
            <a:r>
              <a:rPr lang="en-US" sz="2800"/>
              <a:t>Login to second account.</a:t>
            </a:r>
            <a:endParaRPr/>
          </a:p>
          <a:p>
            <a:pPr marL="228600" lvl="0" indent="-228600" algn="l" rtl="0">
              <a:lnSpc>
                <a:spcPct val="90000"/>
              </a:lnSpc>
              <a:spcBef>
                <a:spcPts val="840"/>
              </a:spcBef>
              <a:spcAft>
                <a:spcPts val="0"/>
              </a:spcAft>
              <a:buClr>
                <a:srgbClr val="7F7F7F"/>
              </a:buClr>
              <a:buSzPts val="2800"/>
              <a:buChar char="•"/>
            </a:pPr>
            <a:r>
              <a:rPr lang="en-US" sz="2800"/>
              <a:t>Type settings in the search area on the task bar and select </a:t>
            </a:r>
            <a:r>
              <a:rPr lang="en-US" sz="2800">
                <a:solidFill>
                  <a:srgbClr val="0055A4"/>
                </a:solidFill>
              </a:rPr>
              <a:t>Settings</a:t>
            </a:r>
            <a:r>
              <a:rPr lang="en-US" sz="2800" b="1"/>
              <a:t>.</a:t>
            </a:r>
            <a:endParaRPr sz="2800"/>
          </a:p>
          <a:p>
            <a:pPr marL="228600" lvl="0" indent="-228600" algn="l" rtl="0">
              <a:lnSpc>
                <a:spcPct val="90000"/>
              </a:lnSpc>
              <a:spcBef>
                <a:spcPts val="840"/>
              </a:spcBef>
              <a:spcAft>
                <a:spcPts val="0"/>
              </a:spcAft>
              <a:buClr>
                <a:srgbClr val="7F7F7F"/>
              </a:buClr>
              <a:buSzPts val="2800"/>
              <a:buChar char="•"/>
            </a:pPr>
            <a:r>
              <a:rPr lang="en-US" sz="2800"/>
              <a:t>Select </a:t>
            </a:r>
            <a:r>
              <a:rPr lang="en-US" sz="2800">
                <a:solidFill>
                  <a:srgbClr val="0055A4"/>
                </a:solidFill>
              </a:rPr>
              <a:t>Time and language</a:t>
            </a:r>
            <a:r>
              <a:rPr lang="en-US" sz="2800"/>
              <a:t>.</a:t>
            </a:r>
            <a:endParaRPr/>
          </a:p>
          <a:p>
            <a:pPr marL="228600" lvl="0" indent="-228600" algn="l" rtl="0">
              <a:lnSpc>
                <a:spcPct val="90000"/>
              </a:lnSpc>
              <a:spcBef>
                <a:spcPts val="840"/>
              </a:spcBef>
              <a:spcAft>
                <a:spcPts val="0"/>
              </a:spcAft>
              <a:buClr>
                <a:srgbClr val="7F7F7F"/>
              </a:buClr>
              <a:buSzPts val="2800"/>
              <a:buChar char="•"/>
            </a:pPr>
            <a:r>
              <a:rPr lang="en-US" sz="2800"/>
              <a:t>Select </a:t>
            </a:r>
            <a:r>
              <a:rPr lang="en-US" sz="2800">
                <a:solidFill>
                  <a:srgbClr val="0055A4"/>
                </a:solidFill>
              </a:rPr>
              <a:t>Region and Language</a:t>
            </a:r>
            <a:r>
              <a:rPr lang="en-US" sz="2800"/>
              <a:t> from the left panel.</a:t>
            </a:r>
            <a:endParaRPr/>
          </a:p>
          <a:p>
            <a:pPr marL="228600" lvl="0" indent="-228600" algn="l" rtl="0">
              <a:lnSpc>
                <a:spcPct val="90000"/>
              </a:lnSpc>
              <a:spcBef>
                <a:spcPts val="840"/>
              </a:spcBef>
              <a:spcAft>
                <a:spcPts val="0"/>
              </a:spcAft>
              <a:buClr>
                <a:srgbClr val="7F7F7F"/>
              </a:buClr>
              <a:buSzPts val="2800"/>
              <a:buChar char="•"/>
            </a:pPr>
            <a:r>
              <a:rPr lang="en-US" sz="2800"/>
              <a:t>Click on </a:t>
            </a:r>
            <a:r>
              <a:rPr lang="en-US" sz="2800">
                <a:solidFill>
                  <a:srgbClr val="0055A4"/>
                </a:solidFill>
              </a:rPr>
              <a:t>Add language</a:t>
            </a:r>
            <a:r>
              <a:rPr lang="en-US" sz="2800"/>
              <a:t>.</a:t>
            </a:r>
            <a:endParaRPr/>
          </a:p>
          <a:p>
            <a:pPr marL="228600" lvl="0" indent="-228600" algn="l" rtl="0">
              <a:lnSpc>
                <a:spcPct val="90000"/>
              </a:lnSpc>
              <a:spcBef>
                <a:spcPts val="840"/>
              </a:spcBef>
              <a:spcAft>
                <a:spcPts val="0"/>
              </a:spcAft>
              <a:buClr>
                <a:srgbClr val="7F7F7F"/>
              </a:buClr>
              <a:buSzPts val="2800"/>
              <a:buChar char="•"/>
            </a:pPr>
            <a:r>
              <a:rPr lang="en-US" sz="2800"/>
              <a:t>Add desired language from the given list (French Canada).</a:t>
            </a:r>
            <a:endParaRPr/>
          </a:p>
          <a:p>
            <a:pPr marL="228600" lvl="0" indent="-228600" algn="l" rtl="0">
              <a:lnSpc>
                <a:spcPct val="90000"/>
              </a:lnSpc>
              <a:spcBef>
                <a:spcPts val="840"/>
              </a:spcBef>
              <a:spcAft>
                <a:spcPts val="0"/>
              </a:spcAft>
              <a:buClr>
                <a:srgbClr val="7F7F7F"/>
              </a:buClr>
              <a:buSzPts val="2800"/>
              <a:buChar char="•"/>
            </a:pPr>
            <a:r>
              <a:rPr lang="en-US" sz="2800"/>
              <a:t>Click on the </a:t>
            </a:r>
            <a:r>
              <a:rPr lang="en-US" sz="2800">
                <a:solidFill>
                  <a:srgbClr val="0055A4"/>
                </a:solidFill>
              </a:rPr>
              <a:t>French</a:t>
            </a:r>
            <a:r>
              <a:rPr lang="en-US" sz="2800" b="1"/>
              <a:t> </a:t>
            </a:r>
            <a:r>
              <a:rPr lang="en-US" sz="2800"/>
              <a:t>language and click on </a:t>
            </a:r>
            <a:r>
              <a:rPr lang="en-US" sz="2800">
                <a:solidFill>
                  <a:srgbClr val="0055A4"/>
                </a:solidFill>
              </a:rPr>
              <a:t>Set as Default</a:t>
            </a:r>
            <a:r>
              <a:rPr lang="en-US" sz="2800"/>
              <a:t> button.</a:t>
            </a:r>
            <a:endParaRPr/>
          </a:p>
          <a:p>
            <a:pPr marL="228600" lvl="0" indent="-50800" algn="l" rtl="0">
              <a:lnSpc>
                <a:spcPct val="90000"/>
              </a:lnSpc>
              <a:spcBef>
                <a:spcPts val="840"/>
              </a:spcBef>
              <a:spcAft>
                <a:spcPts val="0"/>
              </a:spcAft>
              <a:buClr>
                <a:srgbClr val="7F7F7F"/>
              </a:buClr>
              <a:buSzPts val="2800"/>
              <a:buNone/>
            </a:pP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Handling User Profiles</a:t>
            </a:r>
            <a:endParaRPr/>
          </a:p>
        </p:txBody>
      </p:sp>
      <p:sp>
        <p:nvSpPr>
          <p:cNvPr id="282" name="Google Shape;282;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 user profile consists of the following:</a:t>
            </a:r>
            <a:endParaRPr/>
          </a:p>
          <a:p>
            <a:pPr marL="685800" lvl="1" indent="-228600" algn="l" rtl="0">
              <a:lnSpc>
                <a:spcPct val="90000"/>
              </a:lnSpc>
              <a:spcBef>
                <a:spcPts val="780"/>
              </a:spcBef>
              <a:spcAft>
                <a:spcPts val="0"/>
              </a:spcAft>
              <a:buClr>
                <a:srgbClr val="7F7F7F"/>
              </a:buClr>
              <a:buSzPts val="2600"/>
              <a:buChar char="•"/>
            </a:pPr>
            <a:r>
              <a:rPr lang="en-US"/>
              <a:t>Registry hive loaded by the system when the user logs in. </a:t>
            </a:r>
            <a:r>
              <a:rPr lang="en-US">
                <a:solidFill>
                  <a:srgbClr val="0055A4"/>
                </a:solidFill>
              </a:rPr>
              <a:t>HKEY_CURRENT_USER </a:t>
            </a:r>
            <a:r>
              <a:rPr lang="en-US"/>
              <a:t>key stores user preferences and configuration.</a:t>
            </a:r>
            <a:endParaRPr/>
          </a:p>
          <a:p>
            <a:pPr marL="685800" lvl="1" indent="-228600" algn="l" rtl="0">
              <a:lnSpc>
                <a:spcPct val="90000"/>
              </a:lnSpc>
              <a:spcBef>
                <a:spcPts val="780"/>
              </a:spcBef>
              <a:spcAft>
                <a:spcPts val="0"/>
              </a:spcAft>
              <a:buClr>
                <a:srgbClr val="7F7F7F"/>
              </a:buClr>
              <a:buSzPts val="2600"/>
              <a:buChar char="•"/>
            </a:pPr>
            <a:r>
              <a:rPr lang="en-US"/>
              <a:t>A set of folders stored in the file system. </a:t>
            </a:r>
            <a:endParaRPr/>
          </a:p>
          <a:p>
            <a:pPr marL="685800" lvl="1" indent="-228600" algn="l" rtl="0">
              <a:lnSpc>
                <a:spcPct val="90000"/>
              </a:lnSpc>
              <a:spcBef>
                <a:spcPts val="780"/>
              </a:spcBef>
              <a:spcAft>
                <a:spcPts val="0"/>
              </a:spcAft>
              <a:buClr>
                <a:srgbClr val="7F7F7F"/>
              </a:buClr>
              <a:buSzPts val="2600"/>
              <a:buChar char="•"/>
            </a:pPr>
            <a:r>
              <a:rPr lang="en-US"/>
              <a:t>Containers for applications and other system components to populate with sub-folders and user-specific data such as documents and config files.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Types Of Profiles</a:t>
            </a:r>
            <a:endParaRPr/>
          </a:p>
        </p:txBody>
      </p:sp>
      <p:sp>
        <p:nvSpPr>
          <p:cNvPr id="288" name="Google Shape;288;p26"/>
          <p:cNvSpPr txBox="1">
            <a:spLocks noGrp="1"/>
          </p:cNvSpPr>
          <p:nvPr>
            <p:ph type="body" idx="1"/>
          </p:nvPr>
        </p:nvSpPr>
        <p:spPr>
          <a:xfrm>
            <a:off x="838200" y="1825624"/>
            <a:ext cx="10515600" cy="4734973"/>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a:t>Local Profile</a:t>
            </a:r>
            <a:endParaRPr/>
          </a:p>
          <a:p>
            <a:pPr marL="685800" lvl="1" indent="-228600" algn="l" rtl="0">
              <a:lnSpc>
                <a:spcPct val="120000"/>
              </a:lnSpc>
              <a:spcBef>
                <a:spcPts val="663"/>
              </a:spcBef>
              <a:spcAft>
                <a:spcPts val="0"/>
              </a:spcAft>
              <a:buClr>
                <a:srgbClr val="7F7F7F"/>
              </a:buClr>
              <a:buSzPct val="100000"/>
              <a:buChar char="•"/>
            </a:pPr>
            <a:r>
              <a:rPr lang="en-US"/>
              <a:t>A local user profile is created the first time a user logs onto a computer. </a:t>
            </a:r>
            <a:endParaRPr/>
          </a:p>
          <a:p>
            <a:pPr marL="685800" lvl="1" indent="-228600" algn="l" rtl="0">
              <a:lnSpc>
                <a:spcPct val="120000"/>
              </a:lnSpc>
              <a:spcBef>
                <a:spcPts val="663"/>
              </a:spcBef>
              <a:spcAft>
                <a:spcPts val="0"/>
              </a:spcAft>
              <a:buClr>
                <a:srgbClr val="7F7F7F"/>
              </a:buClr>
              <a:buSzPct val="100000"/>
              <a:buChar char="•"/>
            </a:pPr>
            <a:r>
              <a:rPr lang="en-US"/>
              <a:t>This is stored on the computer's hard drive. </a:t>
            </a:r>
            <a:endParaRPr/>
          </a:p>
          <a:p>
            <a:pPr marL="685800" lvl="1" indent="-228600" algn="l" rtl="0">
              <a:lnSpc>
                <a:spcPct val="120000"/>
              </a:lnSpc>
              <a:spcBef>
                <a:spcPts val="663"/>
              </a:spcBef>
              <a:spcAft>
                <a:spcPts val="0"/>
              </a:spcAft>
              <a:buClr>
                <a:srgbClr val="7F7F7F"/>
              </a:buClr>
              <a:buSzPct val="100000"/>
              <a:buChar char="•"/>
            </a:pPr>
            <a:r>
              <a:rPr lang="en-US"/>
              <a:t>Changes are specific to user and computer on which the changes are made.</a:t>
            </a:r>
            <a:endParaRPr/>
          </a:p>
          <a:p>
            <a:pPr marL="228600" lvl="0" indent="-228600" algn="l" rtl="0">
              <a:lnSpc>
                <a:spcPct val="120000"/>
              </a:lnSpc>
              <a:spcBef>
                <a:spcPts val="765"/>
              </a:spcBef>
              <a:spcAft>
                <a:spcPts val="0"/>
              </a:spcAft>
              <a:buClr>
                <a:srgbClr val="7F7F7F"/>
              </a:buClr>
              <a:buSzPct val="100000"/>
              <a:buChar char="•"/>
            </a:pPr>
            <a:r>
              <a:rPr lang="en-US"/>
              <a:t>Roaming Profile</a:t>
            </a:r>
            <a:endParaRPr/>
          </a:p>
          <a:p>
            <a:pPr marL="685800" lvl="1" indent="-228600" algn="l" rtl="0">
              <a:lnSpc>
                <a:spcPct val="120000"/>
              </a:lnSpc>
              <a:spcBef>
                <a:spcPts val="663"/>
              </a:spcBef>
              <a:spcAft>
                <a:spcPts val="0"/>
              </a:spcAft>
              <a:buClr>
                <a:srgbClr val="7F7F7F"/>
              </a:buClr>
              <a:buSzPct val="100000"/>
              <a:buChar char="•"/>
            </a:pPr>
            <a:r>
              <a:rPr lang="en-US"/>
              <a:t>A copy of the local profile that is copied to and stored on a shared server. </a:t>
            </a:r>
            <a:endParaRPr/>
          </a:p>
          <a:p>
            <a:pPr marL="685800" lvl="1" indent="-228600" algn="l" rtl="0">
              <a:lnSpc>
                <a:spcPct val="120000"/>
              </a:lnSpc>
              <a:spcBef>
                <a:spcPts val="663"/>
              </a:spcBef>
              <a:spcAft>
                <a:spcPts val="0"/>
              </a:spcAft>
              <a:buClr>
                <a:srgbClr val="7F7F7F"/>
              </a:buClr>
              <a:buSzPct val="100000"/>
              <a:buChar char="•"/>
            </a:pPr>
            <a:r>
              <a:rPr lang="en-US"/>
              <a:t>This is downloaded to any computer within the network that the user logs into.</a:t>
            </a:r>
            <a:endParaRPr/>
          </a:p>
          <a:p>
            <a:pPr marL="685800" lvl="1" indent="-228600" algn="l" rtl="0">
              <a:lnSpc>
                <a:spcPct val="120000"/>
              </a:lnSpc>
              <a:spcBef>
                <a:spcPts val="663"/>
              </a:spcBef>
              <a:spcAft>
                <a:spcPts val="0"/>
              </a:spcAft>
              <a:buClr>
                <a:srgbClr val="7F7F7F"/>
              </a:buClr>
              <a:buSzPct val="100000"/>
              <a:buChar char="•"/>
            </a:pPr>
            <a:r>
              <a:rPr lang="en-US"/>
              <a:t>Changes to a roaming profile are saved to the server when the user logs off.</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7"/>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Types Of Profiles (2)</a:t>
            </a:r>
            <a:endParaRPr/>
          </a:p>
        </p:txBody>
      </p:sp>
      <p:sp>
        <p:nvSpPr>
          <p:cNvPr id="294" name="Google Shape;29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a:t>Mandatory Profile</a:t>
            </a:r>
            <a:endParaRPr/>
          </a:p>
          <a:p>
            <a:pPr marL="685800" lvl="1" indent="-228600" algn="l" rtl="0">
              <a:lnSpc>
                <a:spcPct val="120000"/>
              </a:lnSpc>
              <a:spcBef>
                <a:spcPts val="663"/>
              </a:spcBef>
              <a:spcAft>
                <a:spcPts val="0"/>
              </a:spcAft>
              <a:buClr>
                <a:srgbClr val="7F7F7F"/>
              </a:buClr>
              <a:buSzPct val="100000"/>
              <a:buChar char="•"/>
            </a:pPr>
            <a:r>
              <a:rPr lang="en-US"/>
              <a:t>Administrators can create mandatory user profiles with settings for users. </a:t>
            </a:r>
            <a:endParaRPr/>
          </a:p>
          <a:p>
            <a:pPr marL="685800" lvl="1" indent="-228600" algn="l" rtl="0">
              <a:lnSpc>
                <a:spcPct val="120000"/>
              </a:lnSpc>
              <a:spcBef>
                <a:spcPts val="663"/>
              </a:spcBef>
              <a:spcAft>
                <a:spcPts val="0"/>
              </a:spcAft>
              <a:buClr>
                <a:srgbClr val="7F7F7F"/>
              </a:buClr>
              <a:buSzPct val="100000"/>
              <a:buChar char="•"/>
            </a:pPr>
            <a:r>
              <a:rPr lang="en-US"/>
              <a:t>These settings can only be changed by the administrator. </a:t>
            </a:r>
            <a:endParaRPr/>
          </a:p>
          <a:p>
            <a:pPr marL="685800" lvl="1" indent="-228600" algn="l" rtl="0">
              <a:lnSpc>
                <a:spcPct val="120000"/>
              </a:lnSpc>
              <a:spcBef>
                <a:spcPts val="663"/>
              </a:spcBef>
              <a:spcAft>
                <a:spcPts val="0"/>
              </a:spcAft>
              <a:buClr>
                <a:srgbClr val="7F7F7F"/>
              </a:buClr>
              <a:buSzPct val="100000"/>
              <a:buChar char="•"/>
            </a:pPr>
            <a:r>
              <a:rPr lang="en-US"/>
              <a:t>Any changes made to the profile by the user are lost once the user logs off.</a:t>
            </a:r>
            <a:endParaRPr/>
          </a:p>
          <a:p>
            <a:pPr marL="228600" lvl="0" indent="-228600" algn="l" rtl="0">
              <a:lnSpc>
                <a:spcPct val="120000"/>
              </a:lnSpc>
              <a:spcBef>
                <a:spcPts val="765"/>
              </a:spcBef>
              <a:spcAft>
                <a:spcPts val="0"/>
              </a:spcAft>
              <a:buClr>
                <a:srgbClr val="7F7F7F"/>
              </a:buClr>
              <a:buSzPct val="100000"/>
              <a:buChar char="•"/>
            </a:pPr>
            <a:r>
              <a:rPr lang="en-US"/>
              <a:t>Temporary Profile</a:t>
            </a:r>
            <a:endParaRPr/>
          </a:p>
          <a:p>
            <a:pPr marL="685800" lvl="1" indent="-228600" algn="l" rtl="0">
              <a:lnSpc>
                <a:spcPct val="120000"/>
              </a:lnSpc>
              <a:spcBef>
                <a:spcPts val="663"/>
              </a:spcBef>
              <a:spcAft>
                <a:spcPts val="0"/>
              </a:spcAft>
              <a:buClr>
                <a:srgbClr val="7F7F7F"/>
              </a:buClr>
              <a:buSzPct val="100000"/>
              <a:buChar char="•"/>
            </a:pPr>
            <a:r>
              <a:rPr lang="en-US"/>
              <a:t>A temporary profile is created if an error prevents user profile from loading. </a:t>
            </a:r>
            <a:endParaRPr/>
          </a:p>
          <a:p>
            <a:pPr marL="685800" lvl="1" indent="-228600" algn="l" rtl="0">
              <a:lnSpc>
                <a:spcPct val="120000"/>
              </a:lnSpc>
              <a:spcBef>
                <a:spcPts val="663"/>
              </a:spcBef>
              <a:spcAft>
                <a:spcPts val="0"/>
              </a:spcAft>
              <a:buClr>
                <a:srgbClr val="7F7F7F"/>
              </a:buClr>
              <a:buSzPct val="100000"/>
              <a:buChar char="•"/>
            </a:pPr>
            <a:r>
              <a:rPr lang="en-US"/>
              <a:t>These profiles are deleted automatically at the end of each session.</a:t>
            </a:r>
            <a:endParaRPr/>
          </a:p>
          <a:p>
            <a:pPr marL="685800" lvl="1" indent="-228600" algn="l" rtl="0">
              <a:lnSpc>
                <a:spcPct val="120000"/>
              </a:lnSpc>
              <a:spcBef>
                <a:spcPts val="663"/>
              </a:spcBef>
              <a:spcAft>
                <a:spcPts val="0"/>
              </a:spcAft>
              <a:buClr>
                <a:srgbClr val="7F7F7F"/>
              </a:buClr>
              <a:buSzPct val="100000"/>
              <a:buChar char="•"/>
            </a:pPr>
            <a:r>
              <a:rPr lang="en-US"/>
              <a:t>Any changes made to the profile by the user are lost once the user logs off.</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7E7D-F6EC-4E0B-A9A8-A14C56503437}"/>
              </a:ext>
            </a:extLst>
          </p:cNvPr>
          <p:cNvSpPr>
            <a:spLocks noGrp="1"/>
          </p:cNvSpPr>
          <p:nvPr>
            <p:ph type="title"/>
          </p:nvPr>
        </p:nvSpPr>
        <p:spPr/>
        <p:txBody>
          <a:bodyPr/>
          <a:lstStyle/>
          <a:p>
            <a:r>
              <a:rPr lang="en-US" dirty="0"/>
              <a:t>Control Panel</a:t>
            </a:r>
            <a:endParaRPr lang="fr-CA" dirty="0"/>
          </a:p>
        </p:txBody>
      </p:sp>
      <p:sp>
        <p:nvSpPr>
          <p:cNvPr id="3" name="Text Placeholder 2">
            <a:extLst>
              <a:ext uri="{FF2B5EF4-FFF2-40B4-BE49-F238E27FC236}">
                <a16:creationId xmlns:a16="http://schemas.microsoft.com/office/drawing/2014/main" id="{4C20DBD2-D8C0-239F-62D8-91ADB8F1AF4D}"/>
              </a:ext>
            </a:extLst>
          </p:cNvPr>
          <p:cNvSpPr>
            <a:spLocks noGrp="1"/>
          </p:cNvSpPr>
          <p:nvPr>
            <p:ph type="body" idx="1"/>
          </p:nvPr>
        </p:nvSpPr>
        <p:spPr/>
        <p:txBody>
          <a:bodyPr/>
          <a:lstStyle/>
          <a:p>
            <a:r>
              <a:rPr lang="en-US" b="0" i="0" dirty="0">
                <a:solidFill>
                  <a:srgbClr val="1E1E1E"/>
                </a:solidFill>
                <a:effectLst/>
                <a:latin typeface="Segoe UI" panose="020B0502040204020203" pitchFamily="34" charset="0"/>
              </a:rPr>
              <a:t>In the search box next to Start  on the taskbar, type </a:t>
            </a:r>
            <a:r>
              <a:rPr lang="en-US" b="1" i="0" dirty="0">
                <a:solidFill>
                  <a:srgbClr val="1E1E1E"/>
                </a:solidFill>
                <a:effectLst/>
                <a:latin typeface="Segoe UI" panose="020B0502040204020203" pitchFamily="34" charset="0"/>
              </a:rPr>
              <a:t>control panel</a:t>
            </a:r>
            <a:r>
              <a:rPr lang="en-US" b="0" i="0" dirty="0">
                <a:solidFill>
                  <a:srgbClr val="1E1E1E"/>
                </a:solidFill>
                <a:effectLst/>
                <a:latin typeface="Segoe UI" panose="020B0502040204020203" pitchFamily="34" charset="0"/>
              </a:rPr>
              <a:t>. Select </a:t>
            </a:r>
            <a:r>
              <a:rPr lang="en-US" b="1" i="0" dirty="0">
                <a:solidFill>
                  <a:srgbClr val="1E1E1E"/>
                </a:solidFill>
                <a:effectLst/>
                <a:latin typeface="Segoe UI" panose="020B0502040204020203" pitchFamily="34" charset="0"/>
              </a:rPr>
              <a:t>Control Panel </a:t>
            </a:r>
            <a:r>
              <a:rPr lang="en-US" b="0" i="0" dirty="0">
                <a:solidFill>
                  <a:srgbClr val="1E1E1E"/>
                </a:solidFill>
                <a:effectLst/>
                <a:latin typeface="Segoe UI" panose="020B0502040204020203" pitchFamily="34" charset="0"/>
              </a:rPr>
              <a:t>from the list of results.</a:t>
            </a:r>
          </a:p>
          <a:p>
            <a:r>
              <a:rPr lang="en-US" dirty="0">
                <a:solidFill>
                  <a:srgbClr val="1E1E1E"/>
                </a:solidFill>
                <a:latin typeface="Segoe UI" panose="020B0502040204020203" pitchFamily="34" charset="0"/>
              </a:rPr>
              <a:t>The control panel is a component of Windows since Windows 1.0 </a:t>
            </a:r>
          </a:p>
          <a:p>
            <a:r>
              <a:rPr lang="en-US" dirty="0">
                <a:solidFill>
                  <a:srgbClr val="1E1E1E"/>
                </a:solidFill>
                <a:latin typeface="Segoe UI" panose="020B0502040204020203" pitchFamily="34" charset="0"/>
              </a:rPr>
              <a:t>It provides the functionality to view and modify the system settings</a:t>
            </a:r>
          </a:p>
          <a:p>
            <a:endParaRPr lang="fr-CA" dirty="0">
              <a:solidFill>
                <a:schemeClr val="tx1"/>
              </a:solidFill>
            </a:endParaRPr>
          </a:p>
        </p:txBody>
      </p:sp>
    </p:spTree>
    <p:extLst>
      <p:ext uri="{BB962C8B-B14F-4D97-AF65-F5344CB8AC3E}">
        <p14:creationId xmlns:p14="http://schemas.microsoft.com/office/powerpoint/2010/main" val="2826694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Advantages Of User Profiles</a:t>
            </a:r>
            <a:endParaRPr/>
          </a:p>
        </p:txBody>
      </p:sp>
      <p:sp>
        <p:nvSpPr>
          <p:cNvPr id="300" name="Google Shape;30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20000"/>
              </a:lnSpc>
              <a:spcBef>
                <a:spcPts val="0"/>
              </a:spcBef>
              <a:spcAft>
                <a:spcPts val="0"/>
              </a:spcAft>
              <a:buClr>
                <a:srgbClr val="7F7F7F"/>
              </a:buClr>
              <a:buSzPct val="100000"/>
              <a:buChar char="•"/>
            </a:pPr>
            <a:r>
              <a:rPr lang="en-US"/>
              <a:t>When the user logs onto a computer, the system uses the same settings that were in use when the user last logged off.</a:t>
            </a:r>
            <a:endParaRPr/>
          </a:p>
          <a:p>
            <a:pPr marL="228600" lvl="0" indent="-228600" algn="l" rtl="0">
              <a:lnSpc>
                <a:spcPct val="120000"/>
              </a:lnSpc>
              <a:spcBef>
                <a:spcPts val="833"/>
              </a:spcBef>
              <a:spcAft>
                <a:spcPts val="0"/>
              </a:spcAft>
              <a:buClr>
                <a:srgbClr val="7F7F7F"/>
              </a:buClr>
              <a:buSzPct val="100000"/>
              <a:buChar char="•"/>
            </a:pPr>
            <a:r>
              <a:rPr lang="en-US"/>
              <a:t>When sharing a computer with other users, each user receives their own customized desktop after logging on.</a:t>
            </a:r>
            <a:endParaRPr/>
          </a:p>
          <a:p>
            <a:pPr marL="228600" lvl="0" indent="-228600" algn="l" rtl="0">
              <a:lnSpc>
                <a:spcPct val="120000"/>
              </a:lnSpc>
              <a:spcBef>
                <a:spcPts val="833"/>
              </a:spcBef>
              <a:spcAft>
                <a:spcPts val="0"/>
              </a:spcAft>
              <a:buClr>
                <a:srgbClr val="7F7F7F"/>
              </a:buClr>
              <a:buSzPct val="100000"/>
              <a:buChar char="•"/>
            </a:pPr>
            <a:r>
              <a:rPr lang="en-US"/>
              <a:t>Settings in the user profile are unique to each user and cannot be accessed by other users. </a:t>
            </a:r>
            <a:endParaRPr/>
          </a:p>
          <a:p>
            <a:pPr marL="228600" lvl="0" indent="-228600" algn="l" rtl="0">
              <a:lnSpc>
                <a:spcPct val="120000"/>
              </a:lnSpc>
              <a:spcBef>
                <a:spcPts val="833"/>
              </a:spcBef>
              <a:spcAft>
                <a:spcPts val="0"/>
              </a:spcAft>
              <a:buClr>
                <a:srgbClr val="7F7F7F"/>
              </a:buClr>
              <a:buSzPct val="100000"/>
              <a:buChar char="•"/>
            </a:pPr>
            <a:r>
              <a:rPr lang="en-US"/>
              <a:t>Changes made to one user's profile do not affect other users or their profiles.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Password Reset Disk</a:t>
            </a:r>
            <a:endParaRPr/>
          </a:p>
        </p:txBody>
      </p:sp>
      <p:sp>
        <p:nvSpPr>
          <p:cNvPr id="306" name="Google Shape;306;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42900" algn="l" rtl="0">
              <a:lnSpc>
                <a:spcPct val="90000"/>
              </a:lnSpc>
              <a:spcBef>
                <a:spcPts val="0"/>
              </a:spcBef>
              <a:spcAft>
                <a:spcPts val="0"/>
              </a:spcAft>
              <a:buClr>
                <a:srgbClr val="7F7F7F"/>
              </a:buClr>
              <a:buSzPts val="1800"/>
              <a:buChar char="●"/>
            </a:pPr>
            <a:r>
              <a:rPr lang="en-US" dirty="0"/>
              <a:t>Can only be created for a local user account </a:t>
            </a:r>
            <a:br>
              <a:rPr lang="en-US" dirty="0"/>
            </a:br>
            <a:r>
              <a:rPr lang="en-US" dirty="0"/>
              <a:t>(only needs to be done once).</a:t>
            </a:r>
            <a:endParaRPr dirty="0"/>
          </a:p>
          <a:p>
            <a:pPr marL="457200" lvl="0" indent="-228600" algn="l" rtl="0">
              <a:lnSpc>
                <a:spcPct val="90000"/>
              </a:lnSpc>
              <a:spcBef>
                <a:spcPts val="0"/>
              </a:spcBef>
              <a:spcAft>
                <a:spcPts val="0"/>
              </a:spcAft>
              <a:buClr>
                <a:srgbClr val="7F7F7F"/>
              </a:buClr>
              <a:buSzPts val="1800"/>
              <a:buNone/>
            </a:pPr>
            <a:endParaRPr dirty="0"/>
          </a:p>
          <a:p>
            <a:pPr marL="457200" lvl="0" indent="-342900" algn="l" rtl="0">
              <a:lnSpc>
                <a:spcPct val="90000"/>
              </a:lnSpc>
              <a:spcBef>
                <a:spcPts val="0"/>
              </a:spcBef>
              <a:spcAft>
                <a:spcPts val="0"/>
              </a:spcAft>
              <a:buClr>
                <a:srgbClr val="7F7F7F"/>
              </a:buClr>
              <a:buSzPts val="1800"/>
              <a:buChar char="●"/>
            </a:pPr>
            <a:r>
              <a:rPr lang="en-US" dirty="0"/>
              <a:t>Requires a USB flash drive or SD Card </a:t>
            </a:r>
            <a:br>
              <a:rPr lang="en-US" dirty="0"/>
            </a:br>
            <a:r>
              <a:rPr lang="en-US" dirty="0"/>
              <a:t>(you cannot use CD or DVD).</a:t>
            </a:r>
            <a:endParaRPr dirty="0"/>
          </a:p>
          <a:p>
            <a:pPr marL="457200" lvl="0" indent="-228600" algn="l" rtl="0">
              <a:lnSpc>
                <a:spcPct val="90000"/>
              </a:lnSpc>
              <a:spcBef>
                <a:spcPts val="0"/>
              </a:spcBef>
              <a:spcAft>
                <a:spcPts val="0"/>
              </a:spcAft>
              <a:buClr>
                <a:srgbClr val="7F7F7F"/>
              </a:buClr>
              <a:buSzPts val="1800"/>
              <a:buNone/>
            </a:pPr>
            <a:endParaRPr dirty="0"/>
          </a:p>
          <a:p>
            <a:pPr marL="457200" lvl="0" indent="-342900" algn="l" rtl="0">
              <a:lnSpc>
                <a:spcPct val="90000"/>
              </a:lnSpc>
              <a:spcBef>
                <a:spcPts val="0"/>
              </a:spcBef>
              <a:spcAft>
                <a:spcPts val="0"/>
              </a:spcAft>
              <a:buClr>
                <a:srgbClr val="7F7F7F"/>
              </a:buClr>
              <a:buSzPts val="1800"/>
              <a:buChar char="●"/>
            </a:pPr>
            <a:r>
              <a:rPr lang="en-US" dirty="0"/>
              <a:t>Control Panel </a:t>
            </a:r>
            <a:r>
              <a:rPr lang="en-US" dirty="0">
                <a:sym typeface="Wingdings" panose="05000000000000000000" pitchFamily="2" charset="2"/>
              </a:rPr>
              <a:t></a:t>
            </a:r>
            <a:br>
              <a:rPr lang="en-US" dirty="0"/>
            </a:br>
            <a:r>
              <a:rPr lang="en-US" dirty="0"/>
              <a:t>User Accounts </a:t>
            </a:r>
            <a:r>
              <a:rPr lang="en-US" dirty="0">
                <a:sym typeface="Wingdings" panose="05000000000000000000" pitchFamily="2" charset="2"/>
              </a:rPr>
              <a:t></a:t>
            </a:r>
            <a:br>
              <a:rPr lang="en-US" dirty="0"/>
            </a:br>
            <a:r>
              <a:rPr lang="en-US" dirty="0"/>
              <a:t>Create a password reset disk.</a:t>
            </a:r>
            <a:endParaRPr dirty="0"/>
          </a:p>
          <a:p>
            <a:pPr marL="228600" lvl="0" indent="-38100" algn="l" rtl="0">
              <a:lnSpc>
                <a:spcPct val="90000"/>
              </a:lnSpc>
              <a:spcBef>
                <a:spcPts val="900"/>
              </a:spcBef>
              <a:spcAft>
                <a:spcPts val="0"/>
              </a:spcAft>
              <a:buClr>
                <a:srgbClr val="7F7F7F"/>
              </a:buClr>
              <a:buSzPts val="3000"/>
              <a:buNone/>
            </a:pPr>
            <a:endParaRPr dirty="0"/>
          </a:p>
        </p:txBody>
      </p:sp>
      <p:pic>
        <p:nvPicPr>
          <p:cNvPr id="307" name="Google Shape;307;p29"/>
          <p:cNvPicPr preferRelativeResize="0"/>
          <p:nvPr/>
        </p:nvPicPr>
        <p:blipFill rotWithShape="1">
          <a:blip r:embed="rId3">
            <a:alphaModFix/>
          </a:blip>
          <a:srcRect t="-1" r="26858" b="42539"/>
          <a:stretch/>
        </p:blipFill>
        <p:spPr>
          <a:xfrm>
            <a:off x="6813201" y="3871590"/>
            <a:ext cx="5207164" cy="23053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68A50-1B1F-806C-5D6A-A7CE64FAD7F7}"/>
              </a:ext>
            </a:extLst>
          </p:cNvPr>
          <p:cNvSpPr>
            <a:spLocks noGrp="1"/>
          </p:cNvSpPr>
          <p:nvPr>
            <p:ph type="title"/>
          </p:nvPr>
        </p:nvSpPr>
        <p:spPr/>
        <p:txBody>
          <a:bodyPr/>
          <a:lstStyle/>
          <a:p>
            <a:r>
              <a:rPr lang="en-US" dirty="0"/>
              <a:t>File Permissions</a:t>
            </a:r>
            <a:endParaRPr lang="fr-CA" dirty="0"/>
          </a:p>
        </p:txBody>
      </p:sp>
    </p:spTree>
    <p:extLst>
      <p:ext uri="{BB962C8B-B14F-4D97-AF65-F5344CB8AC3E}">
        <p14:creationId xmlns:p14="http://schemas.microsoft.com/office/powerpoint/2010/main" val="668527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FE02C-0B3D-A55D-A0AD-79F42E3AAE44}"/>
              </a:ext>
            </a:extLst>
          </p:cNvPr>
          <p:cNvSpPr>
            <a:spLocks noGrp="1"/>
          </p:cNvSpPr>
          <p:nvPr>
            <p:ph type="title"/>
          </p:nvPr>
        </p:nvSpPr>
        <p:spPr/>
        <p:txBody>
          <a:bodyPr/>
          <a:lstStyle/>
          <a:p>
            <a:r>
              <a:rPr lang="en-US" dirty="0"/>
              <a:t>File Permissions</a:t>
            </a:r>
            <a:endParaRPr lang="fr-CA" dirty="0"/>
          </a:p>
        </p:txBody>
      </p:sp>
      <p:sp>
        <p:nvSpPr>
          <p:cNvPr id="3" name="Text Placeholder 2">
            <a:extLst>
              <a:ext uri="{FF2B5EF4-FFF2-40B4-BE49-F238E27FC236}">
                <a16:creationId xmlns:a16="http://schemas.microsoft.com/office/drawing/2014/main" id="{466079E6-C5F8-038B-4343-E380F880F706}"/>
              </a:ext>
            </a:extLst>
          </p:cNvPr>
          <p:cNvSpPr>
            <a:spLocks noGrp="1"/>
          </p:cNvSpPr>
          <p:nvPr>
            <p:ph type="body" idx="1"/>
          </p:nvPr>
        </p:nvSpPr>
        <p:spPr>
          <a:xfrm>
            <a:off x="838200" y="1825625"/>
            <a:ext cx="5051323" cy="4351338"/>
          </a:xfrm>
        </p:spPr>
        <p:txBody>
          <a:bodyPr/>
          <a:lstStyle/>
          <a:p>
            <a:r>
              <a:rPr lang="en-US" dirty="0"/>
              <a:t>The properties tab of files and folders in Windows allows you to configure various permissions for the different users or groups of users </a:t>
            </a:r>
            <a:endParaRPr lang="fr-CA" dirty="0"/>
          </a:p>
        </p:txBody>
      </p:sp>
      <p:pic>
        <p:nvPicPr>
          <p:cNvPr id="1026" name="Picture 2" descr="video tutorials properties">
            <a:extLst>
              <a:ext uri="{FF2B5EF4-FFF2-40B4-BE49-F238E27FC236}">
                <a16:creationId xmlns:a16="http://schemas.microsoft.com/office/drawing/2014/main" id="{3DBF5928-5738-58A5-E2D6-54368AAA79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3487" y="1825625"/>
            <a:ext cx="35337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7520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012C0-4026-3FAB-E925-BD82A5E33506}"/>
              </a:ext>
            </a:extLst>
          </p:cNvPr>
          <p:cNvSpPr>
            <a:spLocks noGrp="1"/>
          </p:cNvSpPr>
          <p:nvPr>
            <p:ph type="title"/>
          </p:nvPr>
        </p:nvSpPr>
        <p:spPr/>
        <p:txBody>
          <a:bodyPr/>
          <a:lstStyle/>
          <a:p>
            <a:r>
              <a:rPr lang="en-US" dirty="0"/>
              <a:t>File permissions</a:t>
            </a:r>
            <a:endParaRPr lang="fr-CA" dirty="0"/>
          </a:p>
        </p:txBody>
      </p:sp>
      <p:sp>
        <p:nvSpPr>
          <p:cNvPr id="3" name="Text Placeholder 2">
            <a:extLst>
              <a:ext uri="{FF2B5EF4-FFF2-40B4-BE49-F238E27FC236}">
                <a16:creationId xmlns:a16="http://schemas.microsoft.com/office/drawing/2014/main" id="{751A4AA5-24C7-5868-36D4-692EB6DCA0A1}"/>
              </a:ext>
            </a:extLst>
          </p:cNvPr>
          <p:cNvSpPr>
            <a:spLocks noGrp="1"/>
          </p:cNvSpPr>
          <p:nvPr>
            <p:ph type="body" idx="1"/>
          </p:nvPr>
        </p:nvSpPr>
        <p:spPr>
          <a:xfrm>
            <a:off x="1066800" y="1825625"/>
            <a:ext cx="7339781" cy="4351338"/>
          </a:xfrm>
        </p:spPr>
        <p:txBody>
          <a:bodyPr/>
          <a:lstStyle/>
          <a:p>
            <a:r>
              <a:rPr lang="en-US" dirty="0"/>
              <a:t>You may Edit permission:</a:t>
            </a:r>
          </a:p>
          <a:p>
            <a:r>
              <a:rPr lang="en-US" dirty="0"/>
              <a:t>These are the NTFS permissions:</a:t>
            </a:r>
          </a:p>
          <a:p>
            <a:pPr lvl="1"/>
            <a:r>
              <a:rPr lang="en-US" dirty="0"/>
              <a:t>Full Control (includes everything)</a:t>
            </a:r>
          </a:p>
          <a:p>
            <a:pPr lvl="1"/>
            <a:r>
              <a:rPr lang="en-US" dirty="0"/>
              <a:t>Modify (does not include taking ownership)</a:t>
            </a:r>
          </a:p>
          <a:p>
            <a:pPr lvl="1"/>
            <a:r>
              <a:rPr lang="en-US" dirty="0"/>
              <a:t>Read and Execute (view files and run apps)</a:t>
            </a:r>
          </a:p>
          <a:p>
            <a:pPr lvl="1"/>
            <a:r>
              <a:rPr lang="fr-CA" dirty="0"/>
              <a:t>List Folder contents (</a:t>
            </a:r>
            <a:r>
              <a:rPr lang="fr-CA" dirty="0" err="1"/>
              <a:t>view</a:t>
            </a:r>
            <a:r>
              <a:rPr lang="fr-CA" dirty="0"/>
              <a:t> folders but not </a:t>
            </a:r>
            <a:r>
              <a:rPr lang="fr-CA" dirty="0" err="1"/>
              <a:t>access</a:t>
            </a:r>
            <a:r>
              <a:rPr lang="fr-CA" dirty="0"/>
              <a:t> files</a:t>
            </a:r>
          </a:p>
          <a:p>
            <a:pPr lvl="1"/>
            <a:r>
              <a:rPr lang="fr-CA" dirty="0"/>
              <a:t>Read (open and </a:t>
            </a:r>
            <a:r>
              <a:rPr lang="fr-CA" dirty="0" err="1"/>
              <a:t>view</a:t>
            </a:r>
            <a:r>
              <a:rPr lang="fr-CA" dirty="0"/>
              <a:t> files)</a:t>
            </a:r>
          </a:p>
          <a:p>
            <a:pPr lvl="1"/>
            <a:r>
              <a:rPr lang="fr-CA" dirty="0"/>
              <a:t>Write (</a:t>
            </a:r>
            <a:r>
              <a:rPr lang="fr-CA" dirty="0" err="1"/>
              <a:t>create</a:t>
            </a:r>
            <a:r>
              <a:rPr lang="fr-CA" dirty="0"/>
              <a:t> folder and files and </a:t>
            </a:r>
            <a:r>
              <a:rPr lang="fr-CA" dirty="0" err="1"/>
              <a:t>edit</a:t>
            </a:r>
            <a:r>
              <a:rPr lang="fr-CA" dirty="0"/>
              <a:t> </a:t>
            </a:r>
            <a:r>
              <a:rPr lang="fr-CA" dirty="0" err="1"/>
              <a:t>them</a:t>
            </a:r>
            <a:r>
              <a:rPr lang="fr-CA" dirty="0"/>
              <a:t>)</a:t>
            </a:r>
          </a:p>
        </p:txBody>
      </p:sp>
      <p:pic>
        <p:nvPicPr>
          <p:cNvPr id="3074" name="Picture 2" descr="permissions for video tutorials">
            <a:extLst>
              <a:ext uri="{FF2B5EF4-FFF2-40B4-BE49-F238E27FC236}">
                <a16:creationId xmlns:a16="http://schemas.microsoft.com/office/drawing/2014/main" id="{5E4137AC-A9B8-C02A-AC53-5DF478B382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14685" y="1719109"/>
            <a:ext cx="3524250" cy="432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6303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1FE9A-B657-D320-762B-77E46DDA52F9}"/>
              </a:ext>
            </a:extLst>
          </p:cNvPr>
          <p:cNvSpPr>
            <a:spLocks noGrp="1"/>
          </p:cNvSpPr>
          <p:nvPr>
            <p:ph type="title"/>
          </p:nvPr>
        </p:nvSpPr>
        <p:spPr/>
        <p:txBody>
          <a:bodyPr/>
          <a:lstStyle/>
          <a:p>
            <a:r>
              <a:rPr lang="en-US" dirty="0"/>
              <a:t>File permissions – Add a user</a:t>
            </a:r>
            <a:endParaRPr lang="fr-CA" dirty="0"/>
          </a:p>
        </p:txBody>
      </p:sp>
      <p:sp>
        <p:nvSpPr>
          <p:cNvPr id="3" name="Text Placeholder 2">
            <a:extLst>
              <a:ext uri="{FF2B5EF4-FFF2-40B4-BE49-F238E27FC236}">
                <a16:creationId xmlns:a16="http://schemas.microsoft.com/office/drawing/2014/main" id="{351E0D47-1667-47FA-2524-C89728004130}"/>
              </a:ext>
            </a:extLst>
          </p:cNvPr>
          <p:cNvSpPr>
            <a:spLocks noGrp="1"/>
          </p:cNvSpPr>
          <p:nvPr>
            <p:ph type="body" idx="1"/>
          </p:nvPr>
        </p:nvSpPr>
        <p:spPr>
          <a:xfrm>
            <a:off x="838200" y="1825625"/>
            <a:ext cx="5847735" cy="4351338"/>
          </a:xfrm>
        </p:spPr>
        <p:txBody>
          <a:bodyPr/>
          <a:lstStyle/>
          <a:p>
            <a:r>
              <a:rPr lang="en-US" dirty="0"/>
              <a:t>Click the Edit button, this opens a new window</a:t>
            </a:r>
          </a:p>
          <a:p>
            <a:r>
              <a:rPr lang="fr-CA" dirty="0"/>
              <a:t>Click the </a:t>
            </a:r>
            <a:r>
              <a:rPr lang="fr-CA" dirty="0" err="1"/>
              <a:t>Add</a:t>
            </a:r>
            <a:r>
              <a:rPr lang="fr-CA" dirty="0"/>
              <a:t> </a:t>
            </a:r>
            <a:r>
              <a:rPr lang="fr-CA" dirty="0" err="1"/>
              <a:t>button</a:t>
            </a:r>
            <a:r>
              <a:rPr lang="fr-CA" dirty="0"/>
              <a:t>, </a:t>
            </a:r>
            <a:r>
              <a:rPr lang="fr-CA" dirty="0" err="1"/>
              <a:t>you</a:t>
            </a:r>
            <a:r>
              <a:rPr lang="fr-CA" dirty="0"/>
              <a:t> </a:t>
            </a:r>
            <a:r>
              <a:rPr lang="fr-CA" dirty="0" err="1"/>
              <a:t>may</a:t>
            </a:r>
            <a:r>
              <a:rPr lang="fr-CA" dirty="0"/>
              <a:t> type the </a:t>
            </a:r>
            <a:r>
              <a:rPr lang="fr-CA" dirty="0" err="1"/>
              <a:t>name</a:t>
            </a:r>
            <a:r>
              <a:rPr lang="fr-CA" dirty="0"/>
              <a:t> of the user: </a:t>
            </a:r>
            <a:r>
              <a:rPr lang="fr-CA" dirty="0" err="1"/>
              <a:t>FrenchUser</a:t>
            </a:r>
            <a:r>
              <a:rPr lang="fr-CA" dirty="0"/>
              <a:t> or Click on Advanced &gt; </a:t>
            </a:r>
            <a:r>
              <a:rPr lang="fr-CA" dirty="0" err="1"/>
              <a:t>Add</a:t>
            </a:r>
            <a:r>
              <a:rPr lang="fr-CA" dirty="0"/>
              <a:t> to </a:t>
            </a:r>
            <a:r>
              <a:rPr lang="fr-CA" dirty="0" err="1"/>
              <a:t>add</a:t>
            </a:r>
            <a:r>
              <a:rPr lang="fr-CA" dirty="0"/>
              <a:t> the user.</a:t>
            </a:r>
          </a:p>
        </p:txBody>
      </p:sp>
      <p:pic>
        <p:nvPicPr>
          <p:cNvPr id="2050" name="Picture 2" descr="select users">
            <a:extLst>
              <a:ext uri="{FF2B5EF4-FFF2-40B4-BE49-F238E27FC236}">
                <a16:creationId xmlns:a16="http://schemas.microsoft.com/office/drawing/2014/main" id="{41D35F3E-6FC9-C8E0-E769-FCA90A38D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6100" y="1904693"/>
            <a:ext cx="4457700" cy="2419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339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a:t>Windows Registry</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Windows Registry</a:t>
            </a:r>
            <a:endParaRPr/>
          </a:p>
        </p:txBody>
      </p:sp>
      <p:sp>
        <p:nvSpPr>
          <p:cNvPr id="318" name="Google Shape;318;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10000"/>
              </a:lnSpc>
              <a:spcBef>
                <a:spcPts val="0"/>
              </a:spcBef>
              <a:spcAft>
                <a:spcPts val="0"/>
              </a:spcAft>
              <a:buClr>
                <a:srgbClr val="7F7F7F"/>
              </a:buClr>
              <a:buSzPct val="100000"/>
              <a:buChar char="•"/>
            </a:pPr>
            <a:r>
              <a:rPr lang="en-US" dirty="0"/>
              <a:t>Huge database that stores everything about the PC including information on all the hardware, network information, user preferences file types and practically everything you find in Windows.</a:t>
            </a:r>
            <a:endParaRPr dirty="0"/>
          </a:p>
          <a:p>
            <a:pPr marL="228600" lvl="0" indent="-228600" algn="l" rtl="0">
              <a:lnSpc>
                <a:spcPct val="110000"/>
              </a:lnSpc>
              <a:spcBef>
                <a:spcPts val="765"/>
              </a:spcBef>
              <a:spcAft>
                <a:spcPts val="0"/>
              </a:spcAft>
              <a:buClr>
                <a:srgbClr val="7F7F7F"/>
              </a:buClr>
              <a:buSzPct val="100000"/>
              <a:buChar char="•"/>
            </a:pPr>
            <a:r>
              <a:rPr lang="en-US" dirty="0"/>
              <a:t>Every version of Windows stores Registry files called hives in the </a:t>
            </a:r>
            <a:r>
              <a:rPr lang="en-US" dirty="0">
                <a:solidFill>
                  <a:srgbClr val="0055A4"/>
                </a:solidFill>
                <a:latin typeface="Courier New"/>
                <a:ea typeface="Courier New"/>
                <a:cs typeface="Courier New"/>
                <a:sym typeface="Courier New"/>
              </a:rPr>
              <a:t>\%</a:t>
            </a:r>
            <a:r>
              <a:rPr lang="en-US" dirty="0" err="1">
                <a:solidFill>
                  <a:srgbClr val="0055A4"/>
                </a:solidFill>
                <a:latin typeface="Courier New"/>
                <a:ea typeface="Courier New"/>
                <a:cs typeface="Courier New"/>
                <a:sym typeface="Courier New"/>
              </a:rPr>
              <a:t>SystemRoot</a:t>
            </a:r>
            <a:r>
              <a:rPr lang="en-US" dirty="0">
                <a:solidFill>
                  <a:srgbClr val="0055A4"/>
                </a:solidFill>
                <a:latin typeface="Courier New"/>
                <a:ea typeface="Courier New"/>
                <a:cs typeface="Courier New"/>
                <a:sym typeface="Courier New"/>
              </a:rPr>
              <a:t>%\System32\</a:t>
            </a:r>
            <a:r>
              <a:rPr lang="en-US" dirty="0"/>
              <a:t> config folder and each user account folder. </a:t>
            </a:r>
            <a:endParaRPr dirty="0"/>
          </a:p>
          <a:p>
            <a:pPr marL="228600" lvl="0" indent="-228600" algn="l" rtl="0">
              <a:lnSpc>
                <a:spcPct val="110000"/>
              </a:lnSpc>
              <a:spcBef>
                <a:spcPts val="765"/>
              </a:spcBef>
              <a:spcAft>
                <a:spcPts val="0"/>
              </a:spcAft>
              <a:buClr>
                <a:srgbClr val="7F7F7F"/>
              </a:buClr>
              <a:buSzPct val="100000"/>
              <a:buChar char="•"/>
            </a:pPr>
            <a:r>
              <a:rPr lang="en-US" dirty="0"/>
              <a:t>Computer technicians should:</a:t>
            </a:r>
            <a:endParaRPr dirty="0"/>
          </a:p>
          <a:p>
            <a:pPr marL="685800" lvl="1" indent="-228600" algn="l" rtl="0">
              <a:lnSpc>
                <a:spcPct val="110000"/>
              </a:lnSpc>
              <a:spcBef>
                <a:spcPts val="663"/>
              </a:spcBef>
              <a:spcAft>
                <a:spcPts val="0"/>
              </a:spcAft>
              <a:buClr>
                <a:srgbClr val="7F7F7F"/>
              </a:buClr>
              <a:buSzPct val="100000"/>
              <a:buChar char="•"/>
            </a:pPr>
            <a:r>
              <a:rPr lang="en-US" dirty="0"/>
              <a:t>Understand basic Registry components,</a:t>
            </a:r>
            <a:endParaRPr dirty="0"/>
          </a:p>
          <a:p>
            <a:pPr marL="685800" lvl="1" indent="-228600" algn="l" rtl="0">
              <a:lnSpc>
                <a:spcPct val="110000"/>
              </a:lnSpc>
              <a:spcBef>
                <a:spcPts val="663"/>
              </a:spcBef>
              <a:spcAft>
                <a:spcPts val="0"/>
              </a:spcAft>
              <a:buClr>
                <a:srgbClr val="7F7F7F"/>
              </a:buClr>
              <a:buSzPct val="100000"/>
              <a:buChar char="•"/>
            </a:pPr>
            <a:r>
              <a:rPr lang="en-US" dirty="0"/>
              <a:t>Know how to edit the Registry manually,</a:t>
            </a:r>
            <a:endParaRPr dirty="0"/>
          </a:p>
          <a:p>
            <a:pPr marL="685800" lvl="1" indent="-228600" algn="l" rtl="0">
              <a:lnSpc>
                <a:spcPct val="110000"/>
              </a:lnSpc>
              <a:spcBef>
                <a:spcPts val="663"/>
              </a:spcBef>
              <a:spcAft>
                <a:spcPts val="0"/>
              </a:spcAft>
              <a:buClr>
                <a:srgbClr val="7F7F7F"/>
              </a:buClr>
              <a:buSzPct val="100000"/>
              <a:buChar char="•"/>
            </a:pPr>
            <a:r>
              <a:rPr lang="en-US" dirty="0"/>
              <a:t>Know the best way to locate a particular setting.</a:t>
            </a:r>
            <a:endParaRPr dirty="0"/>
          </a:p>
          <a:p>
            <a:pPr marL="228600" lvl="0" indent="-66675" algn="l" rtl="0">
              <a:lnSpc>
                <a:spcPct val="110000"/>
              </a:lnSpc>
              <a:spcBef>
                <a:spcPts val="765"/>
              </a:spcBef>
              <a:spcAft>
                <a:spcPts val="0"/>
              </a:spcAft>
              <a:buClr>
                <a:srgbClr val="7F7F7F"/>
              </a:buClr>
              <a:buSzPct val="100000"/>
              <a:buNone/>
            </a:pP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Accessing Registry</a:t>
            </a:r>
            <a:endParaRPr/>
          </a:p>
        </p:txBody>
      </p:sp>
      <p:sp>
        <p:nvSpPr>
          <p:cNvPr id="324" name="Google Shape;324;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To access the Registry, type “</a:t>
            </a:r>
            <a:r>
              <a:rPr lang="en-US" dirty="0">
                <a:solidFill>
                  <a:srgbClr val="0055A4"/>
                </a:solidFill>
              </a:rPr>
              <a:t>regedit</a:t>
            </a:r>
            <a:r>
              <a:rPr lang="en-US" dirty="0"/>
              <a:t>” in the </a:t>
            </a:r>
            <a:br>
              <a:rPr lang="en-US" dirty="0"/>
            </a:br>
            <a:r>
              <a:rPr lang="en-US" dirty="0"/>
              <a:t>Start 🡪 Search bar (or Spotlight).</a:t>
            </a:r>
            <a:endParaRPr dirty="0"/>
          </a:p>
          <a:p>
            <a:pPr marL="228600" lvl="0" indent="-38100" algn="l" rtl="0">
              <a:lnSpc>
                <a:spcPct val="90000"/>
              </a:lnSpc>
              <a:spcBef>
                <a:spcPts val="900"/>
              </a:spcBef>
              <a:spcAft>
                <a:spcPts val="0"/>
              </a:spcAft>
              <a:buClr>
                <a:srgbClr val="7F7F7F"/>
              </a:buClr>
              <a:buSzPts val="3000"/>
              <a:buNone/>
            </a:pPr>
            <a:endParaRPr dirty="0"/>
          </a:p>
          <a:p>
            <a:pPr marL="228600" lvl="0" indent="-228600" algn="l" rtl="0">
              <a:lnSpc>
                <a:spcPct val="90000"/>
              </a:lnSpc>
              <a:spcBef>
                <a:spcPts val="900"/>
              </a:spcBef>
              <a:spcAft>
                <a:spcPts val="0"/>
              </a:spcAft>
              <a:buClr>
                <a:srgbClr val="7F7F7F"/>
              </a:buClr>
              <a:buSzPts val="3000"/>
              <a:buChar char="•"/>
            </a:pPr>
            <a:r>
              <a:rPr lang="en-US" dirty="0"/>
              <a:t>The Registry is </a:t>
            </a:r>
            <a:r>
              <a:rPr lang="en-US" dirty="0" err="1"/>
              <a:t>organised</a:t>
            </a:r>
            <a:r>
              <a:rPr lang="en-US" dirty="0"/>
              <a:t> in a tree structure similar to the folders in a file system. </a:t>
            </a:r>
            <a:endParaRPr dirty="0"/>
          </a:p>
          <a:p>
            <a:pPr marL="228600" lvl="0" indent="-228600" algn="l" rtl="0">
              <a:lnSpc>
                <a:spcPct val="90000"/>
              </a:lnSpc>
              <a:spcBef>
                <a:spcPts val="900"/>
              </a:spcBef>
              <a:spcAft>
                <a:spcPts val="0"/>
              </a:spcAft>
              <a:buClr>
                <a:srgbClr val="7F7F7F"/>
              </a:buClr>
              <a:buSzPts val="3000"/>
              <a:buChar char="•"/>
            </a:pPr>
            <a:r>
              <a:rPr lang="en-US" dirty="0"/>
              <a:t>It shows keys (or subkeys) on the left and values on the right.</a:t>
            </a:r>
            <a:endParaRPr dirty="0"/>
          </a:p>
          <a:p>
            <a:pPr marL="228600" lvl="0" indent="-38100" algn="l" rtl="0">
              <a:lnSpc>
                <a:spcPct val="90000"/>
              </a:lnSpc>
              <a:spcBef>
                <a:spcPts val="900"/>
              </a:spcBef>
              <a:spcAft>
                <a:spcPts val="0"/>
              </a:spcAft>
              <a:buClr>
                <a:srgbClr val="7F7F7F"/>
              </a:buClr>
              <a:buSzPts val="3000"/>
              <a:buNone/>
            </a:pPr>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0E2BE6-DCA7-4CA0-4D39-FE01FD909858}"/>
              </a:ext>
            </a:extLst>
          </p:cNvPr>
          <p:cNvSpPr>
            <a:spLocks noGrp="1"/>
          </p:cNvSpPr>
          <p:nvPr>
            <p:ph type="title"/>
          </p:nvPr>
        </p:nvSpPr>
        <p:spPr/>
        <p:txBody>
          <a:bodyPr/>
          <a:lstStyle/>
          <a:p>
            <a:r>
              <a:rPr lang="fr-CA" dirty="0"/>
              <a:t>Activity VM: </a:t>
            </a:r>
            <a:r>
              <a:rPr lang="fr-CA" dirty="0" err="1"/>
              <a:t>Inspect</a:t>
            </a:r>
            <a:r>
              <a:rPr lang="fr-CA" dirty="0"/>
              <a:t> the </a:t>
            </a:r>
            <a:r>
              <a:rPr lang="fr-CA" dirty="0" err="1"/>
              <a:t>registries</a:t>
            </a:r>
            <a:endParaRPr lang="fr-CA" dirty="0"/>
          </a:p>
        </p:txBody>
      </p:sp>
      <p:sp>
        <p:nvSpPr>
          <p:cNvPr id="3" name="Espace réservé du texte 2">
            <a:extLst>
              <a:ext uri="{FF2B5EF4-FFF2-40B4-BE49-F238E27FC236}">
                <a16:creationId xmlns:a16="http://schemas.microsoft.com/office/drawing/2014/main" id="{C158798F-F34E-E55B-73AF-2457B509C14C}"/>
              </a:ext>
            </a:extLst>
          </p:cNvPr>
          <p:cNvSpPr>
            <a:spLocks noGrp="1"/>
          </p:cNvSpPr>
          <p:nvPr>
            <p:ph type="body" idx="1"/>
          </p:nvPr>
        </p:nvSpPr>
        <p:spPr/>
        <p:txBody>
          <a:bodyPr/>
          <a:lstStyle/>
          <a:p>
            <a:pPr marL="228600" lvl="0" indent="-228600" algn="l" rtl="0">
              <a:lnSpc>
                <a:spcPct val="90000"/>
              </a:lnSpc>
              <a:spcBef>
                <a:spcPts val="0"/>
              </a:spcBef>
              <a:spcAft>
                <a:spcPts val="0"/>
              </a:spcAft>
              <a:buClr>
                <a:srgbClr val="7F7F7F"/>
              </a:buClr>
              <a:buSzPts val="3000"/>
              <a:buChar char="•"/>
            </a:pPr>
            <a:r>
              <a:rPr lang="en-US" dirty="0"/>
              <a:t>To access the Registry, type “</a:t>
            </a:r>
            <a:r>
              <a:rPr lang="en-US" dirty="0">
                <a:solidFill>
                  <a:srgbClr val="0055A4"/>
                </a:solidFill>
              </a:rPr>
              <a:t>regedit</a:t>
            </a:r>
            <a:r>
              <a:rPr lang="en-US" dirty="0"/>
              <a:t>” in the </a:t>
            </a:r>
            <a:br>
              <a:rPr lang="en-US" dirty="0"/>
            </a:br>
            <a:r>
              <a:rPr lang="en-US" dirty="0"/>
              <a:t>Start 🡪 Search bar (or Spotlight).</a:t>
            </a:r>
          </a:p>
          <a:p>
            <a:pPr marL="228600" lvl="0" indent="-228600" algn="l" rtl="0">
              <a:lnSpc>
                <a:spcPct val="90000"/>
              </a:lnSpc>
              <a:spcBef>
                <a:spcPts val="0"/>
              </a:spcBef>
              <a:spcAft>
                <a:spcPts val="0"/>
              </a:spcAft>
              <a:buClr>
                <a:srgbClr val="7F7F7F"/>
              </a:buClr>
              <a:buSzPts val="3000"/>
              <a:buChar char="•"/>
            </a:pPr>
            <a:endParaRPr lang="en-US" dirty="0"/>
          </a:p>
        </p:txBody>
      </p:sp>
    </p:spTree>
    <p:extLst>
      <p:ext uri="{BB962C8B-B14F-4D97-AF65-F5344CB8AC3E}">
        <p14:creationId xmlns:p14="http://schemas.microsoft.com/office/powerpoint/2010/main" val="140528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features you should know about</a:t>
            </a:r>
            <a:endParaRPr lang="fr-CA" dirty="0"/>
          </a:p>
        </p:txBody>
      </p:sp>
      <p:sp>
        <p:nvSpPr>
          <p:cNvPr id="3" name="Text Placeholder 2">
            <a:extLst>
              <a:ext uri="{FF2B5EF4-FFF2-40B4-BE49-F238E27FC236}">
                <a16:creationId xmlns:a16="http://schemas.microsoft.com/office/drawing/2014/main" id="{617C3AF3-C231-C41D-D68A-9B49AF430A04}"/>
              </a:ext>
            </a:extLst>
          </p:cNvPr>
          <p:cNvSpPr>
            <a:spLocks noGrp="1"/>
          </p:cNvSpPr>
          <p:nvPr>
            <p:ph type="body" idx="1"/>
          </p:nvPr>
        </p:nvSpPr>
        <p:spPr>
          <a:xfrm>
            <a:off x="838200" y="1825625"/>
            <a:ext cx="4648200" cy="4351338"/>
          </a:xfrm>
        </p:spPr>
        <p:txBody>
          <a:bodyPr/>
          <a:lstStyle/>
          <a:p>
            <a:r>
              <a:rPr lang="en-US" dirty="0"/>
              <a:t>System and Security:</a:t>
            </a:r>
          </a:p>
          <a:p>
            <a:pPr lvl="1"/>
            <a:r>
              <a:rPr lang="en-US" dirty="0"/>
              <a:t>Allows you to enable/disabled Windows defender firewall.</a:t>
            </a:r>
          </a:p>
          <a:p>
            <a:pPr lvl="1"/>
            <a:r>
              <a:rPr lang="en-US" dirty="0"/>
              <a:t>Block certain apps from accessing your device</a:t>
            </a:r>
          </a:p>
          <a:p>
            <a:pPr lvl="1"/>
            <a:r>
              <a:rPr lang="en-US" dirty="0"/>
              <a:t>Allowing certain apps only when you are connected on a private network, etc.</a:t>
            </a:r>
            <a:endParaRPr lang="fr-CA" dirty="0"/>
          </a:p>
        </p:txBody>
      </p:sp>
      <p:pic>
        <p:nvPicPr>
          <p:cNvPr id="1028" name="Picture 4" descr="How to Open the Windows Control Panel">
            <a:extLst>
              <a:ext uri="{FF2B5EF4-FFF2-40B4-BE49-F238E27FC236}">
                <a16:creationId xmlns:a16="http://schemas.microsoft.com/office/drawing/2014/main" id="{6C5751D8-3DB0-17E3-3656-D4C0D486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751" y="1534319"/>
            <a:ext cx="6429375"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5A0D94-6F26-12FB-DAF1-1A04BE42E8DD}"/>
              </a:ext>
            </a:extLst>
          </p:cNvPr>
          <p:cNvSpPr/>
          <p:nvPr/>
        </p:nvSpPr>
        <p:spPr>
          <a:xfrm>
            <a:off x="6769768" y="3124200"/>
            <a:ext cx="1925053" cy="3048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039039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3"/>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fr-CA" dirty="0"/>
              <a:t>Activity VM: </a:t>
            </a:r>
            <a:r>
              <a:rPr lang="en-US" dirty="0"/>
              <a:t>Five main subgroups or root keys</a:t>
            </a:r>
            <a:endParaRPr dirty="0"/>
          </a:p>
        </p:txBody>
      </p:sp>
      <p:graphicFrame>
        <p:nvGraphicFramePr>
          <p:cNvPr id="330" name="Google Shape;330;p33"/>
          <p:cNvGraphicFramePr/>
          <p:nvPr/>
        </p:nvGraphicFramePr>
        <p:xfrm>
          <a:off x="838200" y="1825625"/>
          <a:ext cx="10515600" cy="4136499"/>
        </p:xfrm>
        <a:graphic>
          <a:graphicData uri="http://schemas.openxmlformats.org/drawingml/2006/table">
            <a:tbl>
              <a:tblPr firstRow="1" bandRow="1">
                <a:noFill/>
              </a:tblPr>
              <a:tblGrid>
                <a:gridCol w="2801650">
                  <a:extLst>
                    <a:ext uri="{9D8B030D-6E8A-4147-A177-3AD203B41FA5}">
                      <a16:colId xmlns:a16="http://schemas.microsoft.com/office/drawing/2014/main" val="20000"/>
                    </a:ext>
                  </a:extLst>
                </a:gridCol>
                <a:gridCol w="7713950">
                  <a:extLst>
                    <a:ext uri="{9D8B030D-6E8A-4147-A177-3AD203B41FA5}">
                      <a16:colId xmlns:a16="http://schemas.microsoft.com/office/drawing/2014/main" val="20001"/>
                    </a:ext>
                  </a:extLst>
                </a:gridCol>
              </a:tblGrid>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HKEY_CLASSES_ROOT</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Historically this root key defined the standard class objects used by Windows. Now this root key provides backwards compatibility for older applications.</a:t>
                      </a:r>
                      <a:endParaRPr/>
                    </a:p>
                  </a:txBody>
                  <a:tcPr marL="63500" marR="63500" marT="63500" marB="63500"/>
                </a:tc>
                <a:extLst>
                  <a:ext uri="{0D108BD9-81ED-4DB2-BD59-A6C34878D82A}">
                    <a16:rowId xmlns:a16="http://schemas.microsoft.com/office/drawing/2014/main" val="10000"/>
                  </a:ext>
                </a:extLst>
              </a:tr>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HKEY_CURRENT_USER</a:t>
                      </a:r>
                      <a:endParaRPr/>
                    </a:p>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HKEY_USERS</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These store personalized information for each user that has an account on the system such as desktop colours, screensavers and desktop contents.</a:t>
                      </a:r>
                      <a:endParaRPr/>
                    </a:p>
                  </a:txBody>
                  <a:tcPr marL="63500" marR="63500" marT="63500" marB="63500"/>
                </a:tc>
                <a:extLst>
                  <a:ext uri="{0D108BD9-81ED-4DB2-BD59-A6C34878D82A}">
                    <a16:rowId xmlns:a16="http://schemas.microsoft.com/office/drawing/2014/main" val="10001"/>
                  </a:ext>
                </a:extLst>
              </a:tr>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HKEY_LOCAL_MACHINE</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Contains all the data for a system’s non-user-specific configurations. This encompasses every device and every program in your computer.</a:t>
                      </a:r>
                      <a:endParaRPr/>
                    </a:p>
                  </a:txBody>
                  <a:tcPr marL="63500" marR="63500" marT="63500" marB="63500"/>
                </a:tc>
                <a:extLst>
                  <a:ext uri="{0D108BD9-81ED-4DB2-BD59-A6C34878D82A}">
                    <a16:rowId xmlns:a16="http://schemas.microsoft.com/office/drawing/2014/main" val="10002"/>
                  </a:ext>
                </a:extLst>
              </a:tr>
              <a:tr h="1026175">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HKEY_CURRENT_CONFIG</a:t>
                      </a:r>
                      <a:endParaRPr/>
                    </a:p>
                    <a:p>
                      <a:pPr marL="0" marR="0" lvl="0" indent="0" algn="l"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 </a:t>
                      </a:r>
                      <a:endParaRPr/>
                    </a:p>
                  </a:txBody>
                  <a:tcPr marL="63500" marR="63500" marT="63500" marB="63500"/>
                </a:tc>
                <a:tc>
                  <a:txBody>
                    <a:bodyPr/>
                    <a:lstStyle/>
                    <a:p>
                      <a:pPr marL="0" marR="0" lvl="0" indent="0" algn="just" rtl="0">
                        <a:lnSpc>
                          <a:spcPct val="115000"/>
                        </a:lnSpc>
                        <a:spcBef>
                          <a:spcPts val="0"/>
                        </a:spcBef>
                        <a:spcAft>
                          <a:spcPts val="0"/>
                        </a:spcAft>
                        <a:buNone/>
                      </a:pPr>
                      <a:r>
                        <a:rPr lang="en-US" sz="1800" u="none" strike="noStrike" cap="none">
                          <a:latin typeface="Quattrocento Sans"/>
                          <a:ea typeface="Quattrocento Sans"/>
                          <a:cs typeface="Quattrocento Sans"/>
                          <a:sym typeface="Quattrocento Sans"/>
                        </a:rPr>
                        <a:t>If the values in HKEY_LOCAL_MACHINE have more than one value, e.g. two different monitors, this root key defines which one is currently being used.</a:t>
                      </a:r>
                      <a:endParaRPr/>
                    </a:p>
                  </a:txBody>
                  <a:tcPr marL="63500" marR="63500" marT="63500" marB="63500"/>
                </a:tc>
                <a:extLst>
                  <a:ext uri="{0D108BD9-81ED-4DB2-BD59-A6C34878D82A}">
                    <a16:rowId xmlns:a16="http://schemas.microsoft.com/office/drawing/2014/main" val="10003"/>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4"/>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fr-CA" dirty="0"/>
              <a:t>Activity VM: </a:t>
            </a:r>
            <a:r>
              <a:rPr lang="en-US" dirty="0"/>
              <a:t>Using Registry Editor</a:t>
            </a:r>
            <a:endParaRPr dirty="0"/>
          </a:p>
        </p:txBody>
      </p:sp>
      <p:sp>
        <p:nvSpPr>
          <p:cNvPr id="336" name="Google Shape;336;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When you use the Registry Editor to access the Registry, you risk breaking things. </a:t>
            </a:r>
            <a:endParaRPr dirty="0"/>
          </a:p>
          <a:p>
            <a:pPr marL="228600" lvl="0" indent="-228600" algn="l" rtl="0">
              <a:lnSpc>
                <a:spcPct val="90000"/>
              </a:lnSpc>
              <a:spcBef>
                <a:spcPts val="900"/>
              </a:spcBef>
              <a:spcAft>
                <a:spcPts val="0"/>
              </a:spcAft>
              <a:buClr>
                <a:srgbClr val="7F7F7F"/>
              </a:buClr>
              <a:buSzPts val="3000"/>
              <a:buChar char="•"/>
            </a:pPr>
            <a:r>
              <a:rPr lang="en-US" dirty="0"/>
              <a:t>Applications might not start, utilities may not work, or your computer may not boot. </a:t>
            </a:r>
            <a:endParaRPr dirty="0"/>
          </a:p>
          <a:p>
            <a:pPr marL="228600" lvl="0" indent="-228600" algn="l" rtl="0">
              <a:lnSpc>
                <a:spcPct val="90000"/>
              </a:lnSpc>
              <a:spcBef>
                <a:spcPts val="900"/>
              </a:spcBef>
              <a:spcAft>
                <a:spcPts val="0"/>
              </a:spcAft>
              <a:buClr>
                <a:srgbClr val="7F7F7F"/>
              </a:buClr>
              <a:buSzPts val="3000"/>
              <a:buChar char="•"/>
            </a:pPr>
            <a:r>
              <a:rPr lang="en-US" dirty="0"/>
              <a:t>Always make a backup of the Registry (preferably into a thumb drive) before you change anything. After you make the change, reboot the system to see if it had the desired effect. If not, restore the old Registry settings from your backup.</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C967-5FDD-8A22-E428-7A42130DFE4A}"/>
              </a:ext>
            </a:extLst>
          </p:cNvPr>
          <p:cNvSpPr>
            <a:spLocks noGrp="1"/>
          </p:cNvSpPr>
          <p:nvPr>
            <p:ph type="title"/>
          </p:nvPr>
        </p:nvSpPr>
        <p:spPr/>
        <p:txBody>
          <a:bodyPr/>
          <a:lstStyle/>
          <a:p>
            <a:r>
              <a:rPr lang="en-US" dirty="0"/>
              <a:t>Activity VM: Using Registry Editor</a:t>
            </a:r>
            <a:endParaRPr lang="fr-CA" dirty="0"/>
          </a:p>
        </p:txBody>
      </p:sp>
      <p:sp>
        <p:nvSpPr>
          <p:cNvPr id="3" name="Text Placeholder 2">
            <a:extLst>
              <a:ext uri="{FF2B5EF4-FFF2-40B4-BE49-F238E27FC236}">
                <a16:creationId xmlns:a16="http://schemas.microsoft.com/office/drawing/2014/main" id="{5316CEE4-8569-224E-EC54-CD28B17DE14C}"/>
              </a:ext>
            </a:extLst>
          </p:cNvPr>
          <p:cNvSpPr>
            <a:spLocks noGrp="1"/>
          </p:cNvSpPr>
          <p:nvPr>
            <p:ph type="body" idx="1"/>
          </p:nvPr>
        </p:nvSpPr>
        <p:spPr>
          <a:xfrm>
            <a:off x="5993296" y="1825625"/>
            <a:ext cx="5360504" cy="4351338"/>
          </a:xfrm>
        </p:spPr>
        <p:txBody>
          <a:bodyPr>
            <a:normAutofit fontScale="92500" lnSpcReduction="10000"/>
          </a:bodyPr>
          <a:lstStyle/>
          <a:p>
            <a:pPr marL="228600" lvl="0" indent="-228600" algn="l" rtl="0">
              <a:lnSpc>
                <a:spcPct val="90000"/>
              </a:lnSpc>
              <a:spcBef>
                <a:spcPts val="0"/>
              </a:spcBef>
              <a:spcAft>
                <a:spcPts val="0"/>
              </a:spcAft>
              <a:buClr>
                <a:srgbClr val="7F7F7F"/>
              </a:buClr>
              <a:buSzPts val="2200"/>
              <a:buChar char="•"/>
            </a:pPr>
            <a:r>
              <a:rPr lang="en-US" dirty="0"/>
              <a:t>To save a copy of the Registry,</a:t>
            </a:r>
          </a:p>
          <a:p>
            <a:pPr marL="685800" lvl="1" indent="-228600" algn="l" rtl="0">
              <a:lnSpc>
                <a:spcPct val="90000"/>
              </a:lnSpc>
              <a:spcBef>
                <a:spcPts val="540"/>
              </a:spcBef>
              <a:spcAft>
                <a:spcPts val="0"/>
              </a:spcAft>
              <a:buClr>
                <a:srgbClr val="7F7F7F"/>
              </a:buClr>
              <a:buSzPts val="1800"/>
              <a:buChar char="•"/>
            </a:pPr>
            <a:r>
              <a:rPr lang="en-US" dirty="0"/>
              <a:t>Export the full registry or a single key or subkey (with all subkeys and values under it) using File → Export.</a:t>
            </a:r>
          </a:p>
          <a:p>
            <a:pPr marL="228600" lvl="0" indent="-88900" algn="l" rtl="0">
              <a:lnSpc>
                <a:spcPct val="90000"/>
              </a:lnSpc>
              <a:spcBef>
                <a:spcPts val="660"/>
              </a:spcBef>
              <a:spcAft>
                <a:spcPts val="0"/>
              </a:spcAft>
              <a:buClr>
                <a:srgbClr val="7F7F7F"/>
              </a:buClr>
              <a:buSzPts val="2200"/>
              <a:buNone/>
            </a:pPr>
            <a:endParaRPr lang="en-US" dirty="0"/>
          </a:p>
          <a:p>
            <a:pPr marL="228600" lvl="0" indent="-228600" algn="l" rtl="0">
              <a:lnSpc>
                <a:spcPct val="90000"/>
              </a:lnSpc>
              <a:spcBef>
                <a:spcPts val="660"/>
              </a:spcBef>
              <a:spcAft>
                <a:spcPts val="0"/>
              </a:spcAft>
              <a:buClr>
                <a:srgbClr val="7F7F7F"/>
              </a:buClr>
              <a:buSzPts val="2200"/>
              <a:buChar char="•"/>
            </a:pPr>
            <a:r>
              <a:rPr lang="en-US" dirty="0"/>
              <a:t>Saved with the extension .reg</a:t>
            </a:r>
          </a:p>
          <a:p>
            <a:pPr marL="0" lvl="0" indent="0" algn="l" rtl="0">
              <a:lnSpc>
                <a:spcPct val="90000"/>
              </a:lnSpc>
              <a:spcBef>
                <a:spcPts val="660"/>
              </a:spcBef>
              <a:spcAft>
                <a:spcPts val="0"/>
              </a:spcAft>
              <a:buClr>
                <a:srgbClr val="7F7F7F"/>
              </a:buClr>
              <a:buSzPts val="2200"/>
              <a:buNone/>
            </a:pPr>
            <a:r>
              <a:rPr lang="en-US" dirty="0"/>
              <a:t> </a:t>
            </a:r>
          </a:p>
          <a:p>
            <a:pPr marL="228600" lvl="0" indent="-228600" algn="l" rtl="0">
              <a:lnSpc>
                <a:spcPct val="90000"/>
              </a:lnSpc>
              <a:spcBef>
                <a:spcPts val="660"/>
              </a:spcBef>
              <a:spcAft>
                <a:spcPts val="0"/>
              </a:spcAft>
              <a:buClr>
                <a:srgbClr val="7F7F7F"/>
              </a:buClr>
              <a:buSzPts val="2200"/>
              <a:buChar char="•"/>
            </a:pPr>
            <a:r>
              <a:rPr lang="en-US" dirty="0"/>
              <a:t>To restore a set of backed up registry keys,</a:t>
            </a:r>
          </a:p>
          <a:p>
            <a:pPr marL="685800" lvl="1" indent="-228600" algn="l" rtl="0">
              <a:lnSpc>
                <a:spcPct val="90000"/>
              </a:lnSpc>
              <a:spcBef>
                <a:spcPts val="540"/>
              </a:spcBef>
              <a:spcAft>
                <a:spcPts val="0"/>
              </a:spcAft>
              <a:buClr>
                <a:srgbClr val="7F7F7F"/>
              </a:buClr>
              <a:buSzPts val="1800"/>
              <a:buChar char="•"/>
            </a:pPr>
            <a:r>
              <a:rPr lang="en-US" dirty="0"/>
              <a:t>Use File → Import or right-click on the icon and select Merge.</a:t>
            </a:r>
          </a:p>
          <a:p>
            <a:pPr marL="228600" lvl="0" indent="-88900" algn="l" rtl="0">
              <a:lnSpc>
                <a:spcPct val="90000"/>
              </a:lnSpc>
              <a:spcBef>
                <a:spcPts val="660"/>
              </a:spcBef>
              <a:spcAft>
                <a:spcPts val="0"/>
              </a:spcAft>
              <a:buClr>
                <a:srgbClr val="7F7F7F"/>
              </a:buClr>
              <a:buSzPts val="2200"/>
              <a:buNone/>
            </a:pPr>
            <a:endParaRPr lang="en-US" dirty="0"/>
          </a:p>
          <a:p>
            <a:endParaRPr lang="fr-CA" dirty="0"/>
          </a:p>
        </p:txBody>
      </p:sp>
      <p:pic>
        <p:nvPicPr>
          <p:cNvPr id="4" name="Google Shape;349;p36">
            <a:extLst>
              <a:ext uri="{FF2B5EF4-FFF2-40B4-BE49-F238E27FC236}">
                <a16:creationId xmlns:a16="http://schemas.microsoft.com/office/drawing/2014/main" id="{486D1B22-1157-99C9-07C7-0F9CD23A5C14}"/>
              </a:ext>
            </a:extLst>
          </p:cNvPr>
          <p:cNvPicPr preferRelativeResize="0">
            <a:picLocks/>
          </p:cNvPicPr>
          <p:nvPr/>
        </p:nvPicPr>
        <p:blipFill rotWithShape="1">
          <a:blip r:embed="rId2">
            <a:alphaModFix/>
          </a:blip>
          <a:srcRect/>
          <a:stretch/>
        </p:blipFill>
        <p:spPr>
          <a:xfrm>
            <a:off x="2062162" y="2763044"/>
            <a:ext cx="2733675" cy="2476500"/>
          </a:xfrm>
          <a:prstGeom prst="rect">
            <a:avLst/>
          </a:prstGeom>
          <a:noFill/>
          <a:ln>
            <a:noFill/>
          </a:ln>
        </p:spPr>
      </p:pic>
    </p:spTree>
    <p:extLst>
      <p:ext uri="{BB962C8B-B14F-4D97-AF65-F5344CB8AC3E}">
        <p14:creationId xmlns:p14="http://schemas.microsoft.com/office/powerpoint/2010/main" val="2203342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5"/>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fr-CA" dirty="0"/>
              <a:t>Activity VM: </a:t>
            </a:r>
            <a:r>
              <a:rPr lang="en-US" dirty="0"/>
              <a:t>Using Registry Editor</a:t>
            </a:r>
            <a:endParaRPr dirty="0"/>
          </a:p>
        </p:txBody>
      </p:sp>
      <p:pic>
        <p:nvPicPr>
          <p:cNvPr id="342" name="Google Shape;342;p35"/>
          <p:cNvPicPr preferRelativeResize="0">
            <a:picLocks noGrp="1"/>
          </p:cNvPicPr>
          <p:nvPr>
            <p:ph type="body" idx="1"/>
          </p:nvPr>
        </p:nvPicPr>
        <p:blipFill rotWithShape="1">
          <a:blip r:embed="rId3">
            <a:alphaModFix/>
          </a:blip>
          <a:srcRect/>
          <a:stretch/>
        </p:blipFill>
        <p:spPr>
          <a:xfrm>
            <a:off x="3067050" y="2336324"/>
            <a:ext cx="6057900" cy="3238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0095F-104D-397F-217D-A223FA180E24}"/>
              </a:ext>
            </a:extLst>
          </p:cNvPr>
          <p:cNvSpPr>
            <a:spLocks noGrp="1"/>
          </p:cNvSpPr>
          <p:nvPr>
            <p:ph type="title"/>
          </p:nvPr>
        </p:nvSpPr>
        <p:spPr/>
        <p:txBody>
          <a:bodyPr/>
          <a:lstStyle/>
          <a:p>
            <a:r>
              <a:rPr lang="en-US" dirty="0"/>
              <a:t>Activity VM: Change highlight color</a:t>
            </a:r>
            <a:endParaRPr lang="fr-CA" dirty="0"/>
          </a:p>
        </p:txBody>
      </p:sp>
      <p:sp>
        <p:nvSpPr>
          <p:cNvPr id="3" name="Text Placeholder 2">
            <a:extLst>
              <a:ext uri="{FF2B5EF4-FFF2-40B4-BE49-F238E27FC236}">
                <a16:creationId xmlns:a16="http://schemas.microsoft.com/office/drawing/2014/main" id="{4AC3C244-925E-50D3-D400-721B8966CA08}"/>
              </a:ext>
            </a:extLst>
          </p:cNvPr>
          <p:cNvSpPr>
            <a:spLocks noGrp="1"/>
          </p:cNvSpPr>
          <p:nvPr>
            <p:ph type="body" idx="1"/>
          </p:nvPr>
        </p:nvSpPr>
        <p:spPr/>
        <p:txBody>
          <a:bodyPr>
            <a:normAutofit fontScale="77500" lnSpcReduction="20000"/>
          </a:bodyPr>
          <a:lstStyle/>
          <a:p>
            <a:pPr algn="l">
              <a:buFont typeface="+mj-lt"/>
              <a:buAutoNum type="arabicPeriod"/>
            </a:pPr>
            <a:r>
              <a:rPr lang="en-US" b="0" i="0" dirty="0">
                <a:solidFill>
                  <a:schemeClr val="tx1"/>
                </a:solidFill>
                <a:effectLst/>
                <a:latin typeface="Segoe UI" panose="020B0502040204020203" pitchFamily="34" charset="0"/>
              </a:rPr>
              <a:t>Press the Windows key + R to open the Run dialog box.</a:t>
            </a:r>
          </a:p>
          <a:p>
            <a:pPr algn="l">
              <a:buFont typeface="+mj-lt"/>
              <a:buAutoNum type="arabicPeriod"/>
            </a:pPr>
            <a:r>
              <a:rPr lang="en-US" b="0" i="0" dirty="0">
                <a:solidFill>
                  <a:schemeClr val="tx1"/>
                </a:solidFill>
                <a:effectLst/>
                <a:latin typeface="Segoe UI" panose="020B0502040204020203" pitchFamily="34" charset="0"/>
              </a:rPr>
              <a:t>Type "regedit" (without quotes) and press Enter to open the Registry Editor.</a:t>
            </a:r>
          </a:p>
          <a:p>
            <a:pPr algn="l">
              <a:buFont typeface="+mj-lt"/>
              <a:buAutoNum type="arabicPeriod"/>
            </a:pPr>
            <a:r>
              <a:rPr lang="en-US" b="0" i="0" dirty="0">
                <a:solidFill>
                  <a:schemeClr val="tx1"/>
                </a:solidFill>
                <a:effectLst/>
                <a:latin typeface="Segoe UI" panose="020B0502040204020203" pitchFamily="34" charset="0"/>
              </a:rPr>
              <a:t>Navigate to HKEY_CURRENT_USER\Control Panel\Colors.</a:t>
            </a:r>
          </a:p>
          <a:p>
            <a:pPr algn="l">
              <a:buFont typeface="+mj-lt"/>
              <a:buAutoNum type="arabicPeriod"/>
            </a:pPr>
            <a:r>
              <a:rPr lang="en-US" b="0" i="0" dirty="0">
                <a:solidFill>
                  <a:schemeClr val="tx1"/>
                </a:solidFill>
                <a:effectLst/>
                <a:latin typeface="Segoe UI" panose="020B0502040204020203" pitchFamily="34" charset="0"/>
              </a:rPr>
              <a:t>Look for the "</a:t>
            </a:r>
            <a:r>
              <a:rPr lang="en-US" b="0" i="0" dirty="0" err="1">
                <a:solidFill>
                  <a:schemeClr val="tx1"/>
                </a:solidFill>
                <a:effectLst/>
                <a:latin typeface="Segoe UI" panose="020B0502040204020203" pitchFamily="34" charset="0"/>
              </a:rPr>
              <a:t>Hilight</a:t>
            </a:r>
            <a:r>
              <a:rPr lang="en-US" b="0" i="0" dirty="0">
                <a:solidFill>
                  <a:schemeClr val="tx1"/>
                </a:solidFill>
                <a:effectLst/>
                <a:latin typeface="Segoe UI" panose="020B0502040204020203" pitchFamily="34" charset="0"/>
              </a:rPr>
              <a:t>" value in the right-hand pane. This is the value that controls the highlight color of selected items.</a:t>
            </a:r>
          </a:p>
          <a:p>
            <a:pPr algn="l">
              <a:buFont typeface="+mj-lt"/>
              <a:buAutoNum type="arabicPeriod"/>
            </a:pPr>
            <a:r>
              <a:rPr lang="en-US" b="0" i="0" dirty="0">
                <a:solidFill>
                  <a:schemeClr val="tx1"/>
                </a:solidFill>
                <a:effectLst/>
                <a:latin typeface="Segoe UI" panose="020B0502040204020203" pitchFamily="34" charset="0"/>
              </a:rPr>
              <a:t>Double-click on "</a:t>
            </a:r>
            <a:r>
              <a:rPr lang="en-US" b="0" i="0" dirty="0" err="1">
                <a:solidFill>
                  <a:schemeClr val="tx1"/>
                </a:solidFill>
                <a:effectLst/>
                <a:latin typeface="Segoe UI" panose="020B0502040204020203" pitchFamily="34" charset="0"/>
              </a:rPr>
              <a:t>Hilight</a:t>
            </a:r>
            <a:r>
              <a:rPr lang="en-US" b="0" i="0" dirty="0">
                <a:solidFill>
                  <a:schemeClr val="tx1"/>
                </a:solidFill>
                <a:effectLst/>
                <a:latin typeface="Segoe UI" panose="020B0502040204020203" pitchFamily="34" charset="0"/>
              </a:rPr>
              <a:t>" to open its properties.</a:t>
            </a:r>
          </a:p>
          <a:p>
            <a:pPr algn="l">
              <a:buFont typeface="+mj-lt"/>
              <a:buAutoNum type="arabicPeriod"/>
            </a:pPr>
            <a:r>
              <a:rPr lang="en-US" b="0" i="0" dirty="0">
                <a:solidFill>
                  <a:schemeClr val="tx1"/>
                </a:solidFill>
                <a:effectLst/>
                <a:latin typeface="Segoe UI" panose="020B0502040204020203" pitchFamily="34" charset="0"/>
              </a:rPr>
              <a:t>In the "Value data" field, enter the RGB value of the color you want to use. For example, if you want to use a light blue color, you can enter "192 217 255" (without quotes).</a:t>
            </a:r>
          </a:p>
          <a:p>
            <a:pPr algn="l">
              <a:buFont typeface="+mj-lt"/>
              <a:buAutoNum type="arabicPeriod"/>
            </a:pPr>
            <a:r>
              <a:rPr lang="en-US" b="0" i="0" dirty="0">
                <a:solidFill>
                  <a:schemeClr val="tx1"/>
                </a:solidFill>
                <a:effectLst/>
                <a:latin typeface="Segoe UI" panose="020B0502040204020203" pitchFamily="34" charset="0"/>
              </a:rPr>
              <a:t>Click OK to save the changes.</a:t>
            </a:r>
          </a:p>
          <a:p>
            <a:pPr algn="l">
              <a:buFont typeface="+mj-lt"/>
              <a:buAutoNum type="arabicPeriod"/>
            </a:pPr>
            <a:r>
              <a:rPr lang="en-US" b="0" i="0" dirty="0">
                <a:solidFill>
                  <a:schemeClr val="tx1"/>
                </a:solidFill>
                <a:effectLst/>
                <a:latin typeface="Segoe UI" panose="020B0502040204020203" pitchFamily="34" charset="0"/>
              </a:rPr>
              <a:t>Close the Registry Editor.</a:t>
            </a:r>
          </a:p>
          <a:p>
            <a:r>
              <a:rPr lang="fr-CA" dirty="0">
                <a:solidFill>
                  <a:schemeClr val="tx1"/>
                </a:solidFill>
              </a:rPr>
              <a:t>More </a:t>
            </a:r>
            <a:r>
              <a:rPr lang="fr-CA" dirty="0" err="1">
                <a:solidFill>
                  <a:schemeClr val="tx1"/>
                </a:solidFill>
              </a:rPr>
              <a:t>registries</a:t>
            </a:r>
            <a:r>
              <a:rPr lang="fr-CA" dirty="0">
                <a:solidFill>
                  <a:schemeClr val="tx1"/>
                </a:solidFill>
              </a:rPr>
              <a:t> hacks: </a:t>
            </a:r>
            <a:r>
              <a:rPr lang="fr-CA" dirty="0">
                <a:solidFill>
                  <a:schemeClr val="tx1"/>
                </a:solidFill>
                <a:hlinkClick r:id="rId2"/>
              </a:rPr>
              <a:t>https://www.minitool.com/backup-tips/windows-10-registry-hacks.html</a:t>
            </a:r>
            <a:endParaRPr lang="fr-CA" dirty="0">
              <a:solidFill>
                <a:schemeClr val="tx1"/>
              </a:solidFill>
            </a:endParaRPr>
          </a:p>
          <a:p>
            <a:endParaRPr lang="fr-CA" dirty="0">
              <a:solidFill>
                <a:schemeClr val="tx1"/>
              </a:solidFill>
            </a:endParaRPr>
          </a:p>
        </p:txBody>
      </p:sp>
    </p:spTree>
    <p:extLst>
      <p:ext uri="{BB962C8B-B14F-4D97-AF65-F5344CB8AC3E}">
        <p14:creationId xmlns:p14="http://schemas.microsoft.com/office/powerpoint/2010/main" val="2074760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OS Maintenance</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8"/>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Preventative Maintenance Tasks</a:t>
            </a:r>
            <a:endParaRPr/>
          </a:p>
        </p:txBody>
      </p:sp>
      <p:sp>
        <p:nvSpPr>
          <p:cNvPr id="360" name="Google Shape;360;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Disk cleanup.</a:t>
            </a:r>
            <a:br>
              <a:rPr lang="en-US"/>
            </a:br>
            <a:endParaRPr/>
          </a:p>
          <a:p>
            <a:pPr marL="228600" lvl="0" indent="-228600" algn="l" rtl="0">
              <a:lnSpc>
                <a:spcPct val="90000"/>
              </a:lnSpc>
              <a:spcBef>
                <a:spcPts val="900"/>
              </a:spcBef>
              <a:spcAft>
                <a:spcPts val="0"/>
              </a:spcAft>
              <a:buClr>
                <a:srgbClr val="7F7F7F"/>
              </a:buClr>
              <a:buSzPts val="3000"/>
              <a:buChar char="•"/>
            </a:pPr>
            <a:r>
              <a:rPr lang="en-US"/>
              <a:t>Disk defragmentation.</a:t>
            </a:r>
            <a:br>
              <a:rPr lang="en-US"/>
            </a:br>
            <a:endParaRPr/>
          </a:p>
          <a:p>
            <a:pPr marL="228600" lvl="0" indent="-228600" algn="l" rtl="0">
              <a:lnSpc>
                <a:spcPct val="90000"/>
              </a:lnSpc>
              <a:spcBef>
                <a:spcPts val="900"/>
              </a:spcBef>
              <a:spcAft>
                <a:spcPts val="0"/>
              </a:spcAft>
              <a:buClr>
                <a:srgbClr val="7F7F7F"/>
              </a:buClr>
              <a:buSzPts val="3000"/>
              <a:buChar char="•"/>
            </a:pPr>
            <a:r>
              <a:rPr lang="en-US"/>
              <a:t>Hard drive error checking.</a:t>
            </a:r>
            <a:br>
              <a:rPr lang="en-US"/>
            </a:br>
            <a:endParaRPr/>
          </a:p>
          <a:p>
            <a:pPr marL="228600" lvl="0" indent="-228600" algn="l" rtl="0">
              <a:lnSpc>
                <a:spcPct val="90000"/>
              </a:lnSpc>
              <a:spcBef>
                <a:spcPts val="900"/>
              </a:spcBef>
              <a:spcAft>
                <a:spcPts val="0"/>
              </a:spcAft>
              <a:buClr>
                <a:srgbClr val="7F7F7F"/>
              </a:buClr>
              <a:buSzPts val="3000"/>
              <a:buChar char="•"/>
            </a:pPr>
            <a:r>
              <a:rPr lang="en-US"/>
              <a:t>Updates to OS (e.g. service packs) and applications.</a:t>
            </a:r>
            <a:br>
              <a:rPr lang="en-US"/>
            </a:br>
            <a:endParaRPr/>
          </a:p>
          <a:p>
            <a:pPr marL="228600" lvl="0" indent="-228600" algn="l" rtl="0">
              <a:lnSpc>
                <a:spcPct val="90000"/>
              </a:lnSpc>
              <a:spcBef>
                <a:spcPts val="900"/>
              </a:spcBef>
              <a:spcAft>
                <a:spcPts val="0"/>
              </a:spcAft>
              <a:buClr>
                <a:srgbClr val="7F7F7F"/>
              </a:buClr>
              <a:buSzPts val="3000"/>
              <a:buChar char="•"/>
            </a:pPr>
            <a:r>
              <a:rPr lang="en-US"/>
              <a:t>Updates to antivirus and other protective software.</a:t>
            </a:r>
            <a:endParaRPr/>
          </a:p>
          <a:p>
            <a:pPr marL="228600" lvl="0" indent="-38100" algn="l" rtl="0">
              <a:lnSpc>
                <a:spcPct val="90000"/>
              </a:lnSpc>
              <a:spcBef>
                <a:spcPts val="900"/>
              </a:spcBef>
              <a:spcAft>
                <a:spcPts val="0"/>
              </a:spcAft>
              <a:buClr>
                <a:srgbClr val="7F7F7F"/>
              </a:buClr>
              <a:buSzPts val="30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39"/>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Disk Cleanup</a:t>
            </a:r>
            <a:endParaRPr/>
          </a:p>
        </p:txBody>
      </p:sp>
      <p:sp>
        <p:nvSpPr>
          <p:cNvPr id="366" name="Google Shape;366;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Removes unneeded files</a:t>
            </a:r>
            <a:br>
              <a:rPr lang="en-US"/>
            </a:br>
            <a:r>
              <a:rPr lang="en-US"/>
              <a:t>e.g.</a:t>
            </a:r>
            <a:endParaRPr/>
          </a:p>
          <a:p>
            <a:pPr marL="685800" lvl="1" indent="-228600" algn="l" rtl="0">
              <a:lnSpc>
                <a:spcPct val="90000"/>
              </a:lnSpc>
              <a:spcBef>
                <a:spcPts val="780"/>
              </a:spcBef>
              <a:spcAft>
                <a:spcPts val="0"/>
              </a:spcAft>
              <a:buClr>
                <a:srgbClr val="7F7F7F"/>
              </a:buClr>
              <a:buSzPts val="2600"/>
              <a:buChar char="•"/>
            </a:pPr>
            <a:r>
              <a:rPr lang="en-US"/>
              <a:t>Temporary internet files</a:t>
            </a:r>
            <a:endParaRPr/>
          </a:p>
          <a:p>
            <a:pPr marL="685800" lvl="1" indent="-228600" algn="l" rtl="0">
              <a:lnSpc>
                <a:spcPct val="90000"/>
              </a:lnSpc>
              <a:spcBef>
                <a:spcPts val="780"/>
              </a:spcBef>
              <a:spcAft>
                <a:spcPts val="0"/>
              </a:spcAft>
              <a:buClr>
                <a:srgbClr val="7F7F7F"/>
              </a:buClr>
              <a:buSzPts val="2600"/>
              <a:buChar char="•"/>
            </a:pPr>
            <a:r>
              <a:rPr lang="en-US"/>
              <a:t>Files downloaded to install programs</a:t>
            </a:r>
            <a:endParaRPr/>
          </a:p>
          <a:p>
            <a:pPr marL="685800" lvl="1" indent="-228600" algn="l" rtl="0">
              <a:lnSpc>
                <a:spcPct val="90000"/>
              </a:lnSpc>
              <a:spcBef>
                <a:spcPts val="780"/>
              </a:spcBef>
              <a:spcAft>
                <a:spcPts val="0"/>
              </a:spcAft>
              <a:buClr>
                <a:srgbClr val="7F7F7F"/>
              </a:buClr>
              <a:buSzPts val="2600"/>
              <a:buChar char="•"/>
            </a:pPr>
            <a:r>
              <a:rPr lang="en-US"/>
              <a:t>Files in the recycle bin</a:t>
            </a:r>
            <a:endParaRPr/>
          </a:p>
          <a:p>
            <a:pPr marL="685800" lvl="1" indent="-228600" algn="l" rtl="0">
              <a:lnSpc>
                <a:spcPct val="90000"/>
              </a:lnSpc>
              <a:spcBef>
                <a:spcPts val="780"/>
              </a:spcBef>
              <a:spcAft>
                <a:spcPts val="0"/>
              </a:spcAft>
              <a:buClr>
                <a:srgbClr val="7F7F7F"/>
              </a:buClr>
              <a:buSzPts val="2600"/>
              <a:buChar char="•"/>
            </a:pPr>
            <a:r>
              <a:rPr lang="en-US"/>
              <a:t>Log files</a:t>
            </a:r>
            <a:endParaRPr/>
          </a:p>
          <a:p>
            <a:pPr marL="685800" lvl="1" indent="-228600" algn="l" rtl="0">
              <a:lnSpc>
                <a:spcPct val="90000"/>
              </a:lnSpc>
              <a:spcBef>
                <a:spcPts val="780"/>
              </a:spcBef>
              <a:spcAft>
                <a:spcPts val="0"/>
              </a:spcAft>
              <a:buClr>
                <a:srgbClr val="7F7F7F"/>
              </a:buClr>
              <a:buSzPts val="2600"/>
              <a:buChar char="•"/>
            </a:pPr>
            <a:r>
              <a:rPr lang="en-US"/>
              <a:t>Temporary files</a:t>
            </a:r>
            <a:endParaRPr/>
          </a:p>
          <a:p>
            <a:pPr marL="685800" lvl="1" indent="-228600" algn="l" rtl="0">
              <a:lnSpc>
                <a:spcPct val="90000"/>
              </a:lnSpc>
              <a:spcBef>
                <a:spcPts val="780"/>
              </a:spcBef>
              <a:spcAft>
                <a:spcPts val="0"/>
              </a:spcAft>
              <a:buClr>
                <a:srgbClr val="7F7F7F"/>
              </a:buClr>
              <a:buSzPts val="2600"/>
              <a:buChar char="•"/>
            </a:pPr>
            <a:r>
              <a:rPr lang="en-US"/>
              <a:t>Thumbnails</a:t>
            </a:r>
            <a:endParaRPr/>
          </a:p>
          <a:p>
            <a:pPr marL="228600" lvl="0" indent="-228600" algn="l" rtl="0">
              <a:lnSpc>
                <a:spcPct val="90000"/>
              </a:lnSpc>
              <a:spcBef>
                <a:spcPts val="900"/>
              </a:spcBef>
              <a:spcAft>
                <a:spcPts val="0"/>
              </a:spcAft>
              <a:buClr>
                <a:srgbClr val="7F7F7F"/>
              </a:buClr>
              <a:buSzPts val="3000"/>
              <a:buChar char="•"/>
            </a:pPr>
            <a:r>
              <a:rPr lang="en-US"/>
              <a:t>Admin can also clean up system files.</a:t>
            </a:r>
            <a:endParaRPr/>
          </a:p>
        </p:txBody>
      </p:sp>
      <p:pic>
        <p:nvPicPr>
          <p:cNvPr id="367" name="Google Shape;367;p39"/>
          <p:cNvPicPr preferRelativeResize="0"/>
          <p:nvPr/>
        </p:nvPicPr>
        <p:blipFill rotWithShape="1">
          <a:blip r:embed="rId3">
            <a:alphaModFix/>
          </a:blip>
          <a:srcRect/>
          <a:stretch/>
        </p:blipFill>
        <p:spPr>
          <a:xfrm>
            <a:off x="7692454" y="1839119"/>
            <a:ext cx="3571875" cy="43243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0"/>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dirty="0"/>
              <a:t>Disk Defragmentation</a:t>
            </a:r>
            <a:endParaRPr dirty="0"/>
          </a:p>
        </p:txBody>
      </p:sp>
      <p:sp>
        <p:nvSpPr>
          <p:cNvPr id="373" name="Google Shape;373;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dirty="0"/>
              <a:t>If a storage device is fragmented, </a:t>
            </a:r>
            <a:br>
              <a:rPr lang="en-US" dirty="0"/>
            </a:br>
            <a:r>
              <a:rPr lang="en-US" dirty="0"/>
              <a:t>it can slow down your computer.</a:t>
            </a:r>
            <a:endParaRPr dirty="0"/>
          </a:p>
          <a:p>
            <a:pPr marL="228600" lvl="0" indent="-228600" algn="l" rtl="0">
              <a:lnSpc>
                <a:spcPct val="90000"/>
              </a:lnSpc>
              <a:spcBef>
                <a:spcPts val="900"/>
              </a:spcBef>
              <a:spcAft>
                <a:spcPts val="0"/>
              </a:spcAft>
              <a:buClr>
                <a:srgbClr val="7F7F7F"/>
              </a:buClr>
              <a:buSzPts val="3000"/>
              <a:buChar char="•"/>
            </a:pPr>
            <a:r>
              <a:rPr lang="en-US" dirty="0"/>
              <a:t>A disk can become fragmented</a:t>
            </a:r>
            <a:br>
              <a:rPr lang="en-US" dirty="0"/>
            </a:br>
            <a:r>
              <a:rPr lang="en-US" dirty="0"/>
              <a:t>very quickly if it is used heavily</a:t>
            </a:r>
            <a:br>
              <a:rPr lang="en-US" dirty="0"/>
            </a:br>
            <a:r>
              <a:rPr lang="en-US" dirty="0"/>
              <a:t>and data is written to it often.</a:t>
            </a:r>
            <a:endParaRPr dirty="0"/>
          </a:p>
          <a:p>
            <a:pPr marL="228600" lvl="0" indent="-228600" algn="l" rtl="0">
              <a:lnSpc>
                <a:spcPct val="90000"/>
              </a:lnSpc>
              <a:spcBef>
                <a:spcPts val="900"/>
              </a:spcBef>
              <a:spcAft>
                <a:spcPts val="0"/>
              </a:spcAft>
              <a:buClr>
                <a:srgbClr val="7F7F7F"/>
              </a:buClr>
              <a:buSzPts val="3000"/>
              <a:buChar char="•"/>
            </a:pPr>
            <a:r>
              <a:rPr lang="en-US" dirty="0"/>
              <a:t>Disk defragmenter typically runs </a:t>
            </a:r>
            <a:br>
              <a:rPr lang="en-US" dirty="0"/>
            </a:br>
            <a:r>
              <a:rPr lang="en-US" dirty="0"/>
              <a:t>on a schedule but you can </a:t>
            </a:r>
            <a:br>
              <a:rPr lang="en-US" dirty="0"/>
            </a:br>
            <a:r>
              <a:rPr lang="en-US" dirty="0"/>
              <a:t>analyze and defrag manually.</a:t>
            </a:r>
            <a:endParaRPr dirty="0"/>
          </a:p>
          <a:p>
            <a:pPr marL="228600" lvl="0" indent="-38100" algn="l" rtl="0">
              <a:lnSpc>
                <a:spcPct val="90000"/>
              </a:lnSpc>
              <a:spcBef>
                <a:spcPts val="900"/>
              </a:spcBef>
              <a:spcAft>
                <a:spcPts val="0"/>
              </a:spcAft>
              <a:buClr>
                <a:srgbClr val="7F7F7F"/>
              </a:buClr>
              <a:buSzPts val="3000"/>
              <a:buNone/>
            </a:pPr>
            <a:endParaRPr dirty="0"/>
          </a:p>
        </p:txBody>
      </p:sp>
      <p:pic>
        <p:nvPicPr>
          <p:cNvPr id="374" name="Google Shape;374;p40"/>
          <p:cNvPicPr preferRelativeResize="0"/>
          <p:nvPr/>
        </p:nvPicPr>
        <p:blipFill rotWithShape="1">
          <a:blip r:embed="rId3">
            <a:alphaModFix/>
          </a:blip>
          <a:srcRect/>
          <a:stretch/>
        </p:blipFill>
        <p:spPr>
          <a:xfrm>
            <a:off x="6908220" y="1993980"/>
            <a:ext cx="5047635" cy="401462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3B56-7FA4-D8E1-5E38-B6B4BC93EEAB}"/>
              </a:ext>
            </a:extLst>
          </p:cNvPr>
          <p:cNvSpPr>
            <a:spLocks noGrp="1"/>
          </p:cNvSpPr>
          <p:nvPr>
            <p:ph type="title"/>
          </p:nvPr>
        </p:nvSpPr>
        <p:spPr/>
        <p:txBody>
          <a:bodyPr/>
          <a:lstStyle/>
          <a:p>
            <a:r>
              <a:rPr lang="en-US" dirty="0"/>
              <a:t>Disk Defragmentation</a:t>
            </a:r>
            <a:endParaRPr lang="fr-CA" dirty="0"/>
          </a:p>
        </p:txBody>
      </p:sp>
      <p:sp>
        <p:nvSpPr>
          <p:cNvPr id="3" name="Text Placeholder 2">
            <a:extLst>
              <a:ext uri="{FF2B5EF4-FFF2-40B4-BE49-F238E27FC236}">
                <a16:creationId xmlns:a16="http://schemas.microsoft.com/office/drawing/2014/main" id="{C59E2D1E-5045-88B6-B2FB-64F2D49030D2}"/>
              </a:ext>
            </a:extLst>
          </p:cNvPr>
          <p:cNvSpPr>
            <a:spLocks noGrp="1"/>
          </p:cNvSpPr>
          <p:nvPr>
            <p:ph type="body" idx="1"/>
          </p:nvPr>
        </p:nvSpPr>
        <p:spPr>
          <a:xfrm>
            <a:off x="838200" y="1825625"/>
            <a:ext cx="5146964" cy="4351338"/>
          </a:xfrm>
        </p:spPr>
        <p:txBody>
          <a:bodyPr/>
          <a:lstStyle/>
          <a:p>
            <a:r>
              <a:rPr lang="fr-CA" dirty="0"/>
              <a:t>On </a:t>
            </a:r>
            <a:r>
              <a:rPr lang="fr-CA" dirty="0" err="1"/>
              <a:t>older</a:t>
            </a:r>
            <a:r>
              <a:rPr lang="fr-CA" dirty="0"/>
              <a:t> versions of Windows, the </a:t>
            </a:r>
            <a:r>
              <a:rPr lang="fr-CA" dirty="0" err="1"/>
              <a:t>defragmenter</a:t>
            </a:r>
            <a:r>
              <a:rPr lang="fr-CA" dirty="0"/>
              <a:t> came </a:t>
            </a:r>
            <a:r>
              <a:rPr lang="fr-CA" dirty="0" err="1"/>
              <a:t>with</a:t>
            </a:r>
            <a:r>
              <a:rPr lang="fr-CA" dirty="0"/>
              <a:t> a </a:t>
            </a:r>
            <a:r>
              <a:rPr lang="fr-CA" dirty="0" err="1"/>
              <a:t>visualization</a:t>
            </a:r>
            <a:r>
              <a:rPr lang="fr-CA" dirty="0"/>
              <a:t> </a:t>
            </a:r>
            <a:r>
              <a:rPr lang="fr-CA" dirty="0" err="1"/>
              <a:t>tool</a:t>
            </a:r>
            <a:r>
              <a:rPr lang="fr-CA" dirty="0"/>
              <a:t>..</a:t>
            </a:r>
          </a:p>
        </p:txBody>
      </p:sp>
      <p:pic>
        <p:nvPicPr>
          <p:cNvPr id="2052" name="Picture 4">
            <a:extLst>
              <a:ext uri="{FF2B5EF4-FFF2-40B4-BE49-F238E27FC236}">
                <a16:creationId xmlns:a16="http://schemas.microsoft.com/office/drawing/2014/main" id="{2D5AE964-7436-F7C7-2351-9F8B1CD9B6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14789"/>
            <a:ext cx="5427269" cy="4890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6882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features you should know about</a:t>
            </a:r>
            <a:endParaRPr lang="fr-CA" dirty="0"/>
          </a:p>
        </p:txBody>
      </p:sp>
      <p:sp>
        <p:nvSpPr>
          <p:cNvPr id="3" name="Text Placeholder 2">
            <a:extLst>
              <a:ext uri="{FF2B5EF4-FFF2-40B4-BE49-F238E27FC236}">
                <a16:creationId xmlns:a16="http://schemas.microsoft.com/office/drawing/2014/main" id="{617C3AF3-C231-C41D-D68A-9B49AF430A04}"/>
              </a:ext>
            </a:extLst>
          </p:cNvPr>
          <p:cNvSpPr>
            <a:spLocks noGrp="1"/>
          </p:cNvSpPr>
          <p:nvPr>
            <p:ph type="body" idx="1"/>
          </p:nvPr>
        </p:nvSpPr>
        <p:spPr>
          <a:xfrm>
            <a:off x="838200" y="1825625"/>
            <a:ext cx="4648200" cy="4351338"/>
          </a:xfrm>
        </p:spPr>
        <p:txBody>
          <a:bodyPr/>
          <a:lstStyle/>
          <a:p>
            <a:r>
              <a:rPr lang="en-US" dirty="0"/>
              <a:t>Network and Internet:</a:t>
            </a:r>
          </a:p>
          <a:p>
            <a:pPr lvl="1"/>
            <a:r>
              <a:rPr lang="en-US" dirty="0"/>
              <a:t>Allows you to view and modify your network settings namely your adapter settings</a:t>
            </a:r>
          </a:p>
          <a:p>
            <a:pPr lvl="1"/>
            <a:r>
              <a:rPr lang="en-US" dirty="0"/>
              <a:t>You can view your Ip address and modify it</a:t>
            </a:r>
          </a:p>
          <a:p>
            <a:pPr lvl="1"/>
            <a:r>
              <a:rPr lang="en-US" dirty="0"/>
              <a:t>The Ip address is what identifies you on a network.</a:t>
            </a:r>
            <a:endParaRPr lang="fr-CA" dirty="0"/>
          </a:p>
        </p:txBody>
      </p:sp>
      <p:pic>
        <p:nvPicPr>
          <p:cNvPr id="1028" name="Picture 4" descr="How to Open the Windows Control Panel">
            <a:extLst>
              <a:ext uri="{FF2B5EF4-FFF2-40B4-BE49-F238E27FC236}">
                <a16:creationId xmlns:a16="http://schemas.microsoft.com/office/drawing/2014/main" id="{6C5751D8-3DB0-17E3-3656-D4C0D486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751" y="1534319"/>
            <a:ext cx="6429375"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5A0D94-6F26-12FB-DAF1-1A04BE42E8DD}"/>
              </a:ext>
            </a:extLst>
          </p:cNvPr>
          <p:cNvSpPr/>
          <p:nvPr/>
        </p:nvSpPr>
        <p:spPr>
          <a:xfrm>
            <a:off x="6753724" y="4182979"/>
            <a:ext cx="1925053" cy="3048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9749834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1"/>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Hard Drive Error Checking</a:t>
            </a:r>
            <a:endParaRPr/>
          </a:p>
        </p:txBody>
      </p:sp>
      <p:sp>
        <p:nvSpPr>
          <p:cNvPr id="380" name="Google Shape;380;p41"/>
          <p:cNvSpPr txBox="1">
            <a:spLocks noGrp="1"/>
          </p:cNvSpPr>
          <p:nvPr>
            <p:ph type="body" idx="1"/>
          </p:nvPr>
        </p:nvSpPr>
        <p:spPr>
          <a:xfrm>
            <a:off x="838200" y="1825625"/>
            <a:ext cx="559811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The Disk Check tool in Windows can find and repair file system errors on:</a:t>
            </a:r>
            <a:endParaRPr/>
          </a:p>
          <a:p>
            <a:pPr marL="685800" lvl="1" indent="-228600" algn="l" rtl="0">
              <a:lnSpc>
                <a:spcPct val="90000"/>
              </a:lnSpc>
              <a:spcBef>
                <a:spcPts val="780"/>
              </a:spcBef>
              <a:spcAft>
                <a:spcPts val="0"/>
              </a:spcAft>
              <a:buClr>
                <a:srgbClr val="7F7F7F"/>
              </a:buClr>
              <a:buSzPts val="2600"/>
              <a:buChar char="•"/>
            </a:pPr>
            <a:r>
              <a:rPr lang="en-US"/>
              <a:t>Local hard drives.</a:t>
            </a:r>
            <a:endParaRPr/>
          </a:p>
          <a:p>
            <a:pPr marL="685800" lvl="1" indent="-228600" algn="l" rtl="0">
              <a:lnSpc>
                <a:spcPct val="90000"/>
              </a:lnSpc>
              <a:spcBef>
                <a:spcPts val="780"/>
              </a:spcBef>
              <a:spcAft>
                <a:spcPts val="0"/>
              </a:spcAft>
              <a:buClr>
                <a:srgbClr val="7F7F7F"/>
              </a:buClr>
              <a:buSzPts val="2600"/>
              <a:buChar char="•"/>
            </a:pPr>
            <a:r>
              <a:rPr lang="en-US"/>
              <a:t>Removable media such as USB flash drives or memory cards.</a:t>
            </a:r>
            <a:endParaRPr/>
          </a:p>
          <a:p>
            <a:pPr marL="228600" lvl="0" indent="-38100" algn="l" rtl="0">
              <a:lnSpc>
                <a:spcPct val="90000"/>
              </a:lnSpc>
              <a:spcBef>
                <a:spcPts val="900"/>
              </a:spcBef>
              <a:spcAft>
                <a:spcPts val="0"/>
              </a:spcAft>
              <a:buClr>
                <a:srgbClr val="7F7F7F"/>
              </a:buClr>
              <a:buSzPts val="3000"/>
              <a:buNone/>
            </a:pPr>
            <a:endParaRPr/>
          </a:p>
        </p:txBody>
      </p:sp>
      <p:pic>
        <p:nvPicPr>
          <p:cNvPr id="381" name="Google Shape;381;p41"/>
          <p:cNvPicPr preferRelativeResize="0"/>
          <p:nvPr/>
        </p:nvPicPr>
        <p:blipFill rotWithShape="1">
          <a:blip r:embed="rId3">
            <a:alphaModFix/>
          </a:blip>
          <a:srcRect/>
          <a:stretch/>
        </p:blipFill>
        <p:spPr>
          <a:xfrm>
            <a:off x="6899301" y="1825625"/>
            <a:ext cx="4820833" cy="420816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OS Maintenance – OS updates</a:t>
            </a:r>
            <a:endParaRPr dirty="0"/>
          </a:p>
        </p:txBody>
      </p:sp>
    </p:spTree>
    <p:extLst>
      <p:ext uri="{BB962C8B-B14F-4D97-AF65-F5344CB8AC3E}">
        <p14:creationId xmlns:p14="http://schemas.microsoft.com/office/powerpoint/2010/main" val="30367326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title"/>
          </p:nvPr>
        </p:nvSpPr>
        <p:spPr>
          <a:xfrm>
            <a:off x="609600" y="1"/>
            <a:ext cx="10744200" cy="1228436"/>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lt1"/>
              </a:buClr>
              <a:buSzPts val="3600"/>
              <a:buFont typeface="Quattrocento Sans"/>
              <a:buNone/>
            </a:pPr>
            <a:r>
              <a:rPr lang="en-US"/>
              <a:t>Updates to OS and applications</a:t>
            </a:r>
            <a:endParaRPr/>
          </a:p>
        </p:txBody>
      </p:sp>
      <p:sp>
        <p:nvSpPr>
          <p:cNvPr id="387" name="Google Shape;387;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7F7F7F"/>
              </a:buClr>
              <a:buSzPct val="100000"/>
              <a:buChar char="•"/>
            </a:pPr>
            <a:r>
              <a:rPr lang="en-US"/>
              <a:t>A service pack is a collection of updates, fixes or enhancements to a software program, delivered in the form of a single installable package. They may introduce new features to an OS as well as bug fixes, security enhancements, etc.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It is common to have service packs issued within the first two years of release of a product, and they are usually numbered, e.g. SP1, SP2. </a:t>
            </a:r>
            <a:endParaRPr/>
          </a:p>
          <a:p>
            <a:pPr marL="228600" lvl="0" indent="-80962" algn="l" rtl="0">
              <a:lnSpc>
                <a:spcPct val="120000"/>
              </a:lnSpc>
              <a:spcBef>
                <a:spcPts val="698"/>
              </a:spcBef>
              <a:spcAft>
                <a:spcPts val="0"/>
              </a:spcAft>
              <a:buClr>
                <a:srgbClr val="7F7F7F"/>
              </a:buClr>
              <a:buSzPct val="100000"/>
              <a:buNone/>
            </a:pPr>
            <a:endParaRPr/>
          </a:p>
          <a:p>
            <a:pPr marL="228600" lvl="0" indent="-228600" algn="l" rtl="0">
              <a:lnSpc>
                <a:spcPct val="120000"/>
              </a:lnSpc>
              <a:spcBef>
                <a:spcPts val="698"/>
              </a:spcBef>
              <a:spcAft>
                <a:spcPts val="0"/>
              </a:spcAft>
              <a:buClr>
                <a:srgbClr val="7F7F7F"/>
              </a:buClr>
              <a:buSzPct val="100000"/>
              <a:buChar char="•"/>
            </a:pPr>
            <a:r>
              <a:rPr lang="en-US"/>
              <a:t>Note: Microsoft recommends that you never be more than two service packs behind.</a:t>
            </a:r>
            <a:endParaRPr/>
          </a:p>
          <a:p>
            <a:pPr marL="228600" lvl="0" indent="-80962" algn="l" rtl="0">
              <a:lnSpc>
                <a:spcPct val="120000"/>
              </a:lnSpc>
              <a:spcBef>
                <a:spcPts val="698"/>
              </a:spcBef>
              <a:spcAft>
                <a:spcPts val="0"/>
              </a:spcAft>
              <a:buClr>
                <a:srgbClr val="7F7F7F"/>
              </a:buClr>
              <a:buSzPct val="100000"/>
              <a:buNone/>
            </a:pPr>
            <a:endParaRPr/>
          </a:p>
          <a:p>
            <a:pPr marL="228600" lvl="0" indent="-80962" algn="l" rtl="0">
              <a:lnSpc>
                <a:spcPct val="120000"/>
              </a:lnSpc>
              <a:spcBef>
                <a:spcPts val="698"/>
              </a:spcBef>
              <a:spcAft>
                <a:spcPts val="0"/>
              </a:spcAft>
              <a:buClr>
                <a:srgbClr val="7F7F7F"/>
              </a:buClr>
              <a:buSzPct val="1000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37"/>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dirty="0"/>
              <a:t>OS Maintenance – final notes</a:t>
            </a:r>
            <a:endParaRPr dirty="0"/>
          </a:p>
        </p:txBody>
      </p:sp>
    </p:spTree>
    <p:extLst>
      <p:ext uri="{BB962C8B-B14F-4D97-AF65-F5344CB8AC3E}">
        <p14:creationId xmlns:p14="http://schemas.microsoft.com/office/powerpoint/2010/main" val="19811655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4"/>
          <p:cNvSpPr txBox="1">
            <a:spLocks noGrp="1"/>
          </p:cNvSpPr>
          <p:nvPr>
            <p:ph type="title"/>
          </p:nvPr>
        </p:nvSpPr>
        <p:spPr>
          <a:xfrm>
            <a:off x="655320" y="681037"/>
            <a:ext cx="8616696" cy="1038056"/>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lt1"/>
              </a:buClr>
              <a:buSzPts val="3600"/>
              <a:buFont typeface="Quattrocento Sans"/>
              <a:buNone/>
            </a:pPr>
            <a:r>
              <a:rPr lang="en-US" dirty="0"/>
              <a:t>Updates to antivirus and other protective software</a:t>
            </a:r>
            <a:endParaRPr dirty="0"/>
          </a:p>
          <a:p>
            <a:pPr marL="0" lvl="0" indent="0" algn="l" rtl="0">
              <a:spcBef>
                <a:spcPts val="0"/>
              </a:spcBef>
              <a:spcAft>
                <a:spcPts val="0"/>
              </a:spcAft>
              <a:buClr>
                <a:schemeClr val="lt1"/>
              </a:buClr>
              <a:buSzPts val="3600"/>
              <a:buFont typeface="Quattrocento Sans"/>
              <a:buNone/>
            </a:pPr>
            <a:endParaRPr dirty="0"/>
          </a:p>
        </p:txBody>
      </p:sp>
      <p:sp>
        <p:nvSpPr>
          <p:cNvPr id="399" name="Google Shape;399;p44"/>
          <p:cNvSpPr txBox="1">
            <a:spLocks noGrp="1"/>
          </p:cNvSpPr>
          <p:nvPr>
            <p:ph type="body" idx="1"/>
          </p:nvPr>
        </p:nvSpPr>
        <p:spPr>
          <a:xfrm>
            <a:off x="838200" y="1825625"/>
            <a:ext cx="456830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7F7F7F"/>
              </a:buClr>
              <a:buSzPts val="3000"/>
              <a:buChar char="•"/>
            </a:pPr>
            <a:r>
              <a:rPr lang="en-US"/>
              <a:t>Antivirus software must be updated regularly to stay effective against new viruses. </a:t>
            </a:r>
            <a:endParaRPr/>
          </a:p>
          <a:p>
            <a:pPr marL="228600" lvl="0" indent="-228600" algn="l" rtl="0">
              <a:lnSpc>
                <a:spcPct val="90000"/>
              </a:lnSpc>
              <a:spcBef>
                <a:spcPts val="900"/>
              </a:spcBef>
              <a:spcAft>
                <a:spcPts val="0"/>
              </a:spcAft>
              <a:buClr>
                <a:srgbClr val="7F7F7F"/>
              </a:buClr>
              <a:buSzPts val="3000"/>
              <a:buChar char="•"/>
            </a:pPr>
            <a:r>
              <a:rPr lang="en-US"/>
              <a:t>This can be handled automatically by the software or manually by the user.</a:t>
            </a:r>
            <a:endParaRPr/>
          </a:p>
          <a:p>
            <a:pPr marL="228600" lvl="0" indent="-38100" algn="l" rtl="0">
              <a:lnSpc>
                <a:spcPct val="90000"/>
              </a:lnSpc>
              <a:spcBef>
                <a:spcPts val="900"/>
              </a:spcBef>
              <a:spcAft>
                <a:spcPts val="0"/>
              </a:spcAft>
              <a:buClr>
                <a:srgbClr val="7F7F7F"/>
              </a:buClr>
              <a:buSzPts val="3000"/>
              <a:buNone/>
            </a:pPr>
            <a:endParaRPr/>
          </a:p>
        </p:txBody>
      </p:sp>
      <p:pic>
        <p:nvPicPr>
          <p:cNvPr id="400" name="Google Shape;400;p44"/>
          <p:cNvPicPr preferRelativeResize="0"/>
          <p:nvPr/>
        </p:nvPicPr>
        <p:blipFill rotWithShape="1">
          <a:blip r:embed="rId3">
            <a:alphaModFix/>
          </a:blip>
          <a:srcRect/>
          <a:stretch/>
        </p:blipFill>
        <p:spPr>
          <a:xfrm>
            <a:off x="5767754" y="1719093"/>
            <a:ext cx="6125133" cy="3028667"/>
          </a:xfrm>
          <a:prstGeom prst="rect">
            <a:avLst/>
          </a:prstGeom>
          <a:noFill/>
          <a:ln>
            <a:noFill/>
          </a:ln>
        </p:spPr>
      </p:pic>
      <p:pic>
        <p:nvPicPr>
          <p:cNvPr id="401" name="Google Shape;401;p44"/>
          <p:cNvPicPr preferRelativeResize="0"/>
          <p:nvPr/>
        </p:nvPicPr>
        <p:blipFill rotWithShape="1">
          <a:blip r:embed="rId4">
            <a:alphaModFix/>
          </a:blip>
          <a:srcRect/>
          <a:stretch/>
        </p:blipFill>
        <p:spPr>
          <a:xfrm>
            <a:off x="5641372" y="4844661"/>
            <a:ext cx="6377901" cy="112758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0"/>
          <p:cNvSpPr txBox="1">
            <a:spLocks noGrp="1"/>
          </p:cNvSpPr>
          <p:nvPr>
            <p:ph type="title"/>
          </p:nvPr>
        </p:nvSpPr>
        <p:spPr>
          <a:xfrm>
            <a:off x="838201" y="2402238"/>
            <a:ext cx="10515599" cy="21872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4800"/>
              <a:buFont typeface="Quattrocento Sans"/>
              <a:buNone/>
            </a:pPr>
            <a:r>
              <a:rPr lang="en-US" sz="4800" dirty="0"/>
              <a:t>Q &amp; A</a:t>
            </a:r>
            <a:endParaRPr dirty="0"/>
          </a:p>
        </p:txBody>
      </p:sp>
    </p:spTree>
    <p:extLst>
      <p:ext uri="{BB962C8B-B14F-4D97-AF65-F5344CB8AC3E}">
        <p14:creationId xmlns:p14="http://schemas.microsoft.com/office/powerpoint/2010/main" val="347915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functions you should know about</a:t>
            </a:r>
            <a:endParaRPr lang="fr-CA" dirty="0"/>
          </a:p>
        </p:txBody>
      </p:sp>
      <p:sp>
        <p:nvSpPr>
          <p:cNvPr id="3" name="Text Placeholder 2">
            <a:extLst>
              <a:ext uri="{FF2B5EF4-FFF2-40B4-BE49-F238E27FC236}">
                <a16:creationId xmlns:a16="http://schemas.microsoft.com/office/drawing/2014/main" id="{617C3AF3-C231-C41D-D68A-9B49AF430A04}"/>
              </a:ext>
            </a:extLst>
          </p:cNvPr>
          <p:cNvSpPr>
            <a:spLocks noGrp="1"/>
          </p:cNvSpPr>
          <p:nvPr>
            <p:ph type="body" idx="1"/>
          </p:nvPr>
        </p:nvSpPr>
        <p:spPr>
          <a:xfrm>
            <a:off x="838200" y="1825625"/>
            <a:ext cx="4648200" cy="4351338"/>
          </a:xfrm>
        </p:spPr>
        <p:txBody>
          <a:bodyPr/>
          <a:lstStyle/>
          <a:p>
            <a:r>
              <a:rPr lang="en-US" dirty="0"/>
              <a:t>Hardware &amp; Sound:</a:t>
            </a:r>
          </a:p>
          <a:p>
            <a:pPr lvl="1"/>
            <a:r>
              <a:rPr lang="en-US" dirty="0"/>
              <a:t>Allow you to view all the devices connected to your pc.</a:t>
            </a:r>
          </a:p>
          <a:p>
            <a:pPr lvl="1"/>
            <a:r>
              <a:rPr lang="en-US" dirty="0"/>
              <a:t>Allows you to add a device </a:t>
            </a:r>
          </a:p>
          <a:p>
            <a:pPr lvl="1"/>
            <a:r>
              <a:rPr lang="en-US" dirty="0"/>
              <a:t>Allows you to view and modify the device drivers</a:t>
            </a:r>
            <a:endParaRPr lang="fr-CA" dirty="0"/>
          </a:p>
        </p:txBody>
      </p:sp>
      <p:pic>
        <p:nvPicPr>
          <p:cNvPr id="1028" name="Picture 4" descr="How to Open the Windows Control Panel">
            <a:extLst>
              <a:ext uri="{FF2B5EF4-FFF2-40B4-BE49-F238E27FC236}">
                <a16:creationId xmlns:a16="http://schemas.microsoft.com/office/drawing/2014/main" id="{6C5751D8-3DB0-17E3-3656-D4C0D486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751" y="1534319"/>
            <a:ext cx="6429375"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5A0D94-6F26-12FB-DAF1-1A04BE42E8DD}"/>
              </a:ext>
            </a:extLst>
          </p:cNvPr>
          <p:cNvSpPr/>
          <p:nvPr/>
        </p:nvSpPr>
        <p:spPr>
          <a:xfrm>
            <a:off x="6753724" y="4936959"/>
            <a:ext cx="1925053" cy="3048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137587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functions you should know about</a:t>
            </a:r>
            <a:endParaRPr lang="fr-CA" dirty="0"/>
          </a:p>
        </p:txBody>
      </p:sp>
      <p:sp>
        <p:nvSpPr>
          <p:cNvPr id="3" name="Text Placeholder 2">
            <a:extLst>
              <a:ext uri="{FF2B5EF4-FFF2-40B4-BE49-F238E27FC236}">
                <a16:creationId xmlns:a16="http://schemas.microsoft.com/office/drawing/2014/main" id="{617C3AF3-C231-C41D-D68A-9B49AF430A04}"/>
              </a:ext>
            </a:extLst>
          </p:cNvPr>
          <p:cNvSpPr>
            <a:spLocks noGrp="1"/>
          </p:cNvSpPr>
          <p:nvPr>
            <p:ph type="body" idx="1"/>
          </p:nvPr>
        </p:nvSpPr>
        <p:spPr>
          <a:xfrm>
            <a:off x="838200" y="1825625"/>
            <a:ext cx="4648200" cy="4351338"/>
          </a:xfrm>
        </p:spPr>
        <p:txBody>
          <a:bodyPr/>
          <a:lstStyle/>
          <a:p>
            <a:r>
              <a:rPr lang="en-US" dirty="0"/>
              <a:t>Programs:</a:t>
            </a:r>
          </a:p>
          <a:p>
            <a:pPr lvl="1"/>
            <a:r>
              <a:rPr lang="en-US" dirty="0"/>
              <a:t>Allows you to view the installed software applications on your PC</a:t>
            </a:r>
          </a:p>
          <a:p>
            <a:pPr lvl="1"/>
            <a:r>
              <a:rPr lang="fr-CA" dirty="0" err="1"/>
              <a:t>Allows</a:t>
            </a:r>
            <a:r>
              <a:rPr lang="fr-CA" dirty="0"/>
              <a:t> </a:t>
            </a:r>
            <a:r>
              <a:rPr lang="fr-CA" dirty="0" err="1"/>
              <a:t>you</a:t>
            </a:r>
            <a:r>
              <a:rPr lang="fr-CA" dirty="0"/>
              <a:t> to </a:t>
            </a:r>
            <a:r>
              <a:rPr lang="fr-CA" dirty="0" err="1"/>
              <a:t>remove</a:t>
            </a:r>
            <a:r>
              <a:rPr lang="fr-CA" dirty="0"/>
              <a:t> applications</a:t>
            </a:r>
          </a:p>
        </p:txBody>
      </p:sp>
      <p:pic>
        <p:nvPicPr>
          <p:cNvPr id="1028" name="Picture 4" descr="How to Open the Windows Control Panel">
            <a:extLst>
              <a:ext uri="{FF2B5EF4-FFF2-40B4-BE49-F238E27FC236}">
                <a16:creationId xmlns:a16="http://schemas.microsoft.com/office/drawing/2014/main" id="{6C5751D8-3DB0-17E3-3656-D4C0D486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751" y="1534319"/>
            <a:ext cx="6429375"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5A0D94-6F26-12FB-DAF1-1A04BE42E8DD}"/>
              </a:ext>
            </a:extLst>
          </p:cNvPr>
          <p:cNvSpPr/>
          <p:nvPr/>
        </p:nvSpPr>
        <p:spPr>
          <a:xfrm>
            <a:off x="6753724" y="5578639"/>
            <a:ext cx="1925053" cy="3048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205032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features you should know about</a:t>
            </a:r>
            <a:endParaRPr lang="fr-CA" dirty="0"/>
          </a:p>
        </p:txBody>
      </p:sp>
      <p:sp>
        <p:nvSpPr>
          <p:cNvPr id="3" name="Text Placeholder 2">
            <a:extLst>
              <a:ext uri="{FF2B5EF4-FFF2-40B4-BE49-F238E27FC236}">
                <a16:creationId xmlns:a16="http://schemas.microsoft.com/office/drawing/2014/main" id="{617C3AF3-C231-C41D-D68A-9B49AF430A04}"/>
              </a:ext>
            </a:extLst>
          </p:cNvPr>
          <p:cNvSpPr>
            <a:spLocks noGrp="1"/>
          </p:cNvSpPr>
          <p:nvPr>
            <p:ph type="body" idx="1"/>
          </p:nvPr>
        </p:nvSpPr>
        <p:spPr>
          <a:xfrm>
            <a:off x="838200" y="1825625"/>
            <a:ext cx="4648200" cy="4351338"/>
          </a:xfrm>
        </p:spPr>
        <p:txBody>
          <a:bodyPr/>
          <a:lstStyle/>
          <a:p>
            <a:r>
              <a:rPr lang="en-US" dirty="0"/>
              <a:t>Ease of Access:</a:t>
            </a:r>
          </a:p>
          <a:p>
            <a:pPr lvl="1"/>
            <a:r>
              <a:rPr lang="en-US" dirty="0"/>
              <a:t>Allows you to personalize the icon and text size to facilitate the use of the device.</a:t>
            </a:r>
            <a:endParaRPr lang="fr-CA" dirty="0"/>
          </a:p>
        </p:txBody>
      </p:sp>
      <p:pic>
        <p:nvPicPr>
          <p:cNvPr id="1028" name="Picture 4" descr="How to Open the Windows Control Panel">
            <a:extLst>
              <a:ext uri="{FF2B5EF4-FFF2-40B4-BE49-F238E27FC236}">
                <a16:creationId xmlns:a16="http://schemas.microsoft.com/office/drawing/2014/main" id="{6C5751D8-3DB0-17E3-3656-D4C0D486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751" y="1534319"/>
            <a:ext cx="6429375"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5A0D94-6F26-12FB-DAF1-1A04BE42E8DD}"/>
              </a:ext>
            </a:extLst>
          </p:cNvPr>
          <p:cNvSpPr/>
          <p:nvPr/>
        </p:nvSpPr>
        <p:spPr>
          <a:xfrm>
            <a:off x="9304418" y="5546558"/>
            <a:ext cx="1925053" cy="30480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67887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81FB5-E74A-B54D-8E35-AAF658BF5F58}"/>
              </a:ext>
            </a:extLst>
          </p:cNvPr>
          <p:cNvSpPr>
            <a:spLocks noGrp="1"/>
          </p:cNvSpPr>
          <p:nvPr>
            <p:ph type="title"/>
          </p:nvPr>
        </p:nvSpPr>
        <p:spPr/>
        <p:txBody>
          <a:bodyPr/>
          <a:lstStyle/>
          <a:p>
            <a:r>
              <a:rPr lang="en-US" dirty="0"/>
              <a:t>The functions you should know about</a:t>
            </a:r>
            <a:endParaRPr lang="fr-CA" dirty="0"/>
          </a:p>
        </p:txBody>
      </p:sp>
      <p:sp>
        <p:nvSpPr>
          <p:cNvPr id="3" name="Text Placeholder 2">
            <a:extLst>
              <a:ext uri="{FF2B5EF4-FFF2-40B4-BE49-F238E27FC236}">
                <a16:creationId xmlns:a16="http://schemas.microsoft.com/office/drawing/2014/main" id="{617C3AF3-C231-C41D-D68A-9B49AF430A04}"/>
              </a:ext>
            </a:extLst>
          </p:cNvPr>
          <p:cNvSpPr>
            <a:spLocks noGrp="1"/>
          </p:cNvSpPr>
          <p:nvPr>
            <p:ph type="body" idx="1"/>
          </p:nvPr>
        </p:nvSpPr>
        <p:spPr>
          <a:xfrm>
            <a:off x="838200" y="1825625"/>
            <a:ext cx="4648200" cy="4351338"/>
          </a:xfrm>
        </p:spPr>
        <p:txBody>
          <a:bodyPr>
            <a:normAutofit fontScale="92500" lnSpcReduction="10000"/>
          </a:bodyPr>
          <a:lstStyle/>
          <a:p>
            <a:r>
              <a:rPr lang="en-US" dirty="0"/>
              <a:t>Appearances and Personalization:</a:t>
            </a:r>
          </a:p>
          <a:p>
            <a:pPr lvl="1"/>
            <a:r>
              <a:rPr lang="en-US" dirty="0"/>
              <a:t>Display settings and themes</a:t>
            </a:r>
          </a:p>
          <a:p>
            <a:r>
              <a:rPr lang="en-US" dirty="0"/>
              <a:t>Clock, Language &amp; Region:</a:t>
            </a:r>
          </a:p>
          <a:p>
            <a:pPr lvl="1"/>
            <a:r>
              <a:rPr lang="en-US" dirty="0"/>
              <a:t>Allows you to set the date and time</a:t>
            </a:r>
          </a:p>
          <a:p>
            <a:pPr lvl="1"/>
            <a:r>
              <a:rPr lang="en-US" dirty="0"/>
              <a:t>Allows you to modify, remove and add keyboard languages </a:t>
            </a:r>
          </a:p>
          <a:p>
            <a:pPr lvl="1"/>
            <a:r>
              <a:rPr lang="en-US" dirty="0"/>
              <a:t>Windows 11: Language can only be set in the Settings</a:t>
            </a:r>
          </a:p>
          <a:p>
            <a:pPr marL="520700" lvl="1" indent="0">
              <a:buNone/>
            </a:pPr>
            <a:endParaRPr lang="fr-CA" dirty="0"/>
          </a:p>
        </p:txBody>
      </p:sp>
      <p:pic>
        <p:nvPicPr>
          <p:cNvPr id="1028" name="Picture 4" descr="How to Open the Windows Control Panel">
            <a:extLst>
              <a:ext uri="{FF2B5EF4-FFF2-40B4-BE49-F238E27FC236}">
                <a16:creationId xmlns:a16="http://schemas.microsoft.com/office/drawing/2014/main" id="{6C5751D8-3DB0-17E3-3656-D4C0D4869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9751" y="1534319"/>
            <a:ext cx="6429375" cy="49339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A5A0D94-6F26-12FB-DAF1-1A04BE42E8DD}"/>
              </a:ext>
            </a:extLst>
          </p:cNvPr>
          <p:cNvSpPr/>
          <p:nvPr/>
        </p:nvSpPr>
        <p:spPr>
          <a:xfrm>
            <a:off x="9336501" y="4423613"/>
            <a:ext cx="1925053" cy="581523"/>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5" name="Rectangle 4">
            <a:extLst>
              <a:ext uri="{FF2B5EF4-FFF2-40B4-BE49-F238E27FC236}">
                <a16:creationId xmlns:a16="http://schemas.microsoft.com/office/drawing/2014/main" id="{8EE9343F-BBCF-9235-F3B2-B12C243BF887}"/>
              </a:ext>
            </a:extLst>
          </p:cNvPr>
          <p:cNvSpPr/>
          <p:nvPr/>
        </p:nvSpPr>
        <p:spPr>
          <a:xfrm>
            <a:off x="9336501" y="3710532"/>
            <a:ext cx="1925053" cy="407199"/>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06873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8DA8-8754-68A7-ACB9-F6359077F726}"/>
              </a:ext>
            </a:extLst>
          </p:cNvPr>
          <p:cNvSpPr>
            <a:spLocks noGrp="1"/>
          </p:cNvSpPr>
          <p:nvPr>
            <p:ph type="title"/>
          </p:nvPr>
        </p:nvSpPr>
        <p:spPr/>
        <p:txBody>
          <a:bodyPr/>
          <a:lstStyle/>
          <a:p>
            <a:r>
              <a:rPr lang="en-US" dirty="0"/>
              <a:t>Control Panel vs Settings</a:t>
            </a:r>
            <a:endParaRPr lang="fr-CA" dirty="0"/>
          </a:p>
        </p:txBody>
      </p:sp>
      <p:sp>
        <p:nvSpPr>
          <p:cNvPr id="3" name="Text Placeholder 2">
            <a:extLst>
              <a:ext uri="{FF2B5EF4-FFF2-40B4-BE49-F238E27FC236}">
                <a16:creationId xmlns:a16="http://schemas.microsoft.com/office/drawing/2014/main" id="{DBE373D8-FDD1-7485-B6E9-13FE33E57260}"/>
              </a:ext>
            </a:extLst>
          </p:cNvPr>
          <p:cNvSpPr>
            <a:spLocks noGrp="1"/>
          </p:cNvSpPr>
          <p:nvPr>
            <p:ph type="body" idx="1"/>
          </p:nvPr>
        </p:nvSpPr>
        <p:spPr>
          <a:xfrm>
            <a:off x="972552" y="5579428"/>
            <a:ext cx="10246895" cy="1130177"/>
          </a:xfrm>
        </p:spPr>
        <p:txBody>
          <a:bodyPr>
            <a:normAutofit fontScale="77500" lnSpcReduction="20000"/>
          </a:bodyPr>
          <a:lstStyle/>
          <a:p>
            <a:r>
              <a:rPr lang="en-US" dirty="0"/>
              <a:t>Windows 11: Functionalities of the Control Panel have been reduced</a:t>
            </a:r>
          </a:p>
          <a:p>
            <a:r>
              <a:rPr lang="en-US" dirty="0"/>
              <a:t>Microsoft is slowly eliminating the control panel and its functionalities in the Settings and </a:t>
            </a:r>
            <a:r>
              <a:rPr lang="en-US" i="1" dirty="0"/>
              <a:t>other places</a:t>
            </a:r>
            <a:endParaRPr lang="fr-CA" i="1" dirty="0"/>
          </a:p>
        </p:txBody>
      </p:sp>
      <p:pic>
        <p:nvPicPr>
          <p:cNvPr id="5" name="Picture 4">
            <a:extLst>
              <a:ext uri="{FF2B5EF4-FFF2-40B4-BE49-F238E27FC236}">
                <a16:creationId xmlns:a16="http://schemas.microsoft.com/office/drawing/2014/main" id="{F0B00075-62CB-4531-D7EF-8BF0A52556F6}"/>
              </a:ext>
            </a:extLst>
          </p:cNvPr>
          <p:cNvPicPr>
            <a:picLocks noChangeAspect="1"/>
          </p:cNvPicPr>
          <p:nvPr/>
        </p:nvPicPr>
        <p:blipFill>
          <a:blip r:embed="rId2"/>
          <a:stretch>
            <a:fillRect/>
          </a:stretch>
        </p:blipFill>
        <p:spPr>
          <a:xfrm>
            <a:off x="1357766" y="1650792"/>
            <a:ext cx="4497949" cy="3514765"/>
          </a:xfrm>
          <a:prstGeom prst="rect">
            <a:avLst/>
          </a:prstGeom>
        </p:spPr>
      </p:pic>
      <p:pic>
        <p:nvPicPr>
          <p:cNvPr id="7" name="Picture 6">
            <a:extLst>
              <a:ext uri="{FF2B5EF4-FFF2-40B4-BE49-F238E27FC236}">
                <a16:creationId xmlns:a16="http://schemas.microsoft.com/office/drawing/2014/main" id="{A8B8D5D2-F4C5-1E67-3E6C-1F210D088F66}"/>
              </a:ext>
            </a:extLst>
          </p:cNvPr>
          <p:cNvPicPr>
            <a:picLocks noChangeAspect="1"/>
          </p:cNvPicPr>
          <p:nvPr/>
        </p:nvPicPr>
        <p:blipFill>
          <a:blip r:embed="rId3"/>
          <a:stretch>
            <a:fillRect/>
          </a:stretch>
        </p:blipFill>
        <p:spPr>
          <a:xfrm>
            <a:off x="6352672" y="1650793"/>
            <a:ext cx="4154179" cy="3669925"/>
          </a:xfrm>
          <a:prstGeom prst="rect">
            <a:avLst/>
          </a:prstGeom>
        </p:spPr>
      </p:pic>
    </p:spTree>
    <p:extLst>
      <p:ext uri="{BB962C8B-B14F-4D97-AF65-F5344CB8AC3E}">
        <p14:creationId xmlns:p14="http://schemas.microsoft.com/office/powerpoint/2010/main" val="2047575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402</TotalTime>
  <Words>2119</Words>
  <Application>Microsoft Office PowerPoint</Application>
  <PresentationFormat>Widescreen</PresentationFormat>
  <Paragraphs>210</Paragraphs>
  <Slides>45</Slides>
  <Notes>28</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45</vt:i4>
      </vt:variant>
    </vt:vector>
  </HeadingPairs>
  <TitlesOfParts>
    <vt:vector size="53" baseType="lpstr">
      <vt:lpstr>Arial</vt:lpstr>
      <vt:lpstr>Calibri</vt:lpstr>
      <vt:lpstr>Calibri Light</vt:lpstr>
      <vt:lpstr>Courier New</vt:lpstr>
      <vt:lpstr>Quattrocento Sans</vt:lpstr>
      <vt:lpstr>Segoe UI</vt:lpstr>
      <vt:lpstr>Office Theme</vt:lpstr>
      <vt:lpstr>WelcomeDoc</vt:lpstr>
      <vt:lpstr> Technical Support (420-1N6-AB) User Profiles, Registries and Maintenance </vt:lpstr>
      <vt:lpstr>Control Panel</vt:lpstr>
      <vt:lpstr>The features you should know about</vt:lpstr>
      <vt:lpstr>The features you should know about</vt:lpstr>
      <vt:lpstr>The functions you should know about</vt:lpstr>
      <vt:lpstr>The functions you should know about</vt:lpstr>
      <vt:lpstr>The features you should know about</vt:lpstr>
      <vt:lpstr>The functions you should know about</vt:lpstr>
      <vt:lpstr>Control Panel vs Settings</vt:lpstr>
      <vt:lpstr>The functions you should know about</vt:lpstr>
      <vt:lpstr>User Profiles</vt:lpstr>
      <vt:lpstr>Domain vs Workgroup</vt:lpstr>
      <vt:lpstr>User Profiles</vt:lpstr>
      <vt:lpstr>Activity on VM: Adding a Second User Profile</vt:lpstr>
      <vt:lpstr>Activity on VM: Adding a Second User Profile</vt:lpstr>
      <vt:lpstr>Activity on VM: Changing the Local Profile Language</vt:lpstr>
      <vt:lpstr>Handling User Profiles</vt:lpstr>
      <vt:lpstr>Types Of Profiles</vt:lpstr>
      <vt:lpstr>Types Of Profiles (2)</vt:lpstr>
      <vt:lpstr>Advantages Of User Profiles</vt:lpstr>
      <vt:lpstr>Password Reset Disk</vt:lpstr>
      <vt:lpstr>File Permissions</vt:lpstr>
      <vt:lpstr>File Permissions</vt:lpstr>
      <vt:lpstr>File permissions</vt:lpstr>
      <vt:lpstr>File permissions – Add a user</vt:lpstr>
      <vt:lpstr>Windows Registry</vt:lpstr>
      <vt:lpstr>Windows Registry</vt:lpstr>
      <vt:lpstr>Accessing Registry</vt:lpstr>
      <vt:lpstr>Activity VM: Inspect the registries</vt:lpstr>
      <vt:lpstr>Activity VM: Five main subgroups or root keys</vt:lpstr>
      <vt:lpstr>Activity VM: Using Registry Editor</vt:lpstr>
      <vt:lpstr>Activity VM: Using Registry Editor</vt:lpstr>
      <vt:lpstr>Activity VM: Using Registry Editor</vt:lpstr>
      <vt:lpstr>Activity VM: Change highlight color</vt:lpstr>
      <vt:lpstr>OS Maintenance</vt:lpstr>
      <vt:lpstr>Preventative Maintenance Tasks</vt:lpstr>
      <vt:lpstr>Disk Cleanup</vt:lpstr>
      <vt:lpstr>Disk Defragmentation</vt:lpstr>
      <vt:lpstr>Disk Defragmentation</vt:lpstr>
      <vt:lpstr>Hard Drive Error Checking</vt:lpstr>
      <vt:lpstr>OS Maintenance – OS updates</vt:lpstr>
      <vt:lpstr>Updates to OS and applications</vt:lpstr>
      <vt:lpstr>OS Maintenance – final notes</vt:lpstr>
      <vt:lpstr>Updates to antivirus and other protective software </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Technical Support (420-1N6-AB) User Profiles, Registries and Maintenance </dc:title>
  <dc:creator>Youmna Badawy</dc:creator>
  <cp:lastModifiedBy>Youmna Badawy</cp:lastModifiedBy>
  <cp:revision>1</cp:revision>
  <dcterms:created xsi:type="dcterms:W3CDTF">2023-11-08T15:30:34Z</dcterms:created>
  <dcterms:modified xsi:type="dcterms:W3CDTF">2023-11-09T20:25:16Z</dcterms:modified>
</cp:coreProperties>
</file>