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18" r:id="rId3"/>
    <p:sldId id="267" r:id="rId4"/>
    <p:sldId id="297" r:id="rId5"/>
    <p:sldId id="329" r:id="rId6"/>
    <p:sldId id="331" r:id="rId7"/>
    <p:sldId id="330" r:id="rId8"/>
    <p:sldId id="332" r:id="rId9"/>
    <p:sldId id="333" r:id="rId10"/>
    <p:sldId id="334" r:id="rId11"/>
    <p:sldId id="336" r:id="rId12"/>
    <p:sldId id="262" r:id="rId13"/>
    <p:sldId id="343" r:id="rId14"/>
    <p:sldId id="261" r:id="rId15"/>
    <p:sldId id="257" r:id="rId16"/>
    <p:sldId id="349" r:id="rId17"/>
    <p:sldId id="337" r:id="rId18"/>
    <p:sldId id="341" r:id="rId19"/>
    <p:sldId id="342" r:id="rId20"/>
    <p:sldId id="339" r:id="rId21"/>
    <p:sldId id="344" r:id="rId22"/>
    <p:sldId id="345" r:id="rId23"/>
    <p:sldId id="346" r:id="rId24"/>
    <p:sldId id="347" r:id="rId25"/>
    <p:sldId id="338" r:id="rId26"/>
    <p:sldId id="348" r:id="rId27"/>
    <p:sldId id="355" r:id="rId28"/>
    <p:sldId id="350" r:id="rId29"/>
    <p:sldId id="351" r:id="rId30"/>
    <p:sldId id="353" r:id="rId31"/>
    <p:sldId id="354" r:id="rId32"/>
    <p:sldId id="356" r:id="rId33"/>
    <p:sldId id="340" r:id="rId34"/>
    <p:sldId id="352" r:id="rId35"/>
    <p:sldId id="303"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41B"/>
    <a:srgbClr val="D09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76344E-7CD9-49AD-25FB-953CF25E1414}" v="42" dt="2023-11-29T14:48:15.006"/>
    <p1510:client id="{C3792187-0569-4BBD-B547-9D7675B0924E}" v="135" dt="2023-11-29T00:16:30.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p:scale>
          <a:sx n="100" d="100"/>
          <a:sy n="100" d="100"/>
        </p:scale>
        <p:origin x="2116"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415D37A9-0B8F-4D44-BBBB-C8CA3B30BF9E}"/>
    <pc:docChg chg="modSld">
      <pc:chgData name="Youmna Badawy" userId="b530a2ca-c296-40d9-b563-89c5f82abcf4" providerId="ADAL" clId="{415D37A9-0B8F-4D44-BBBB-C8CA3B30BF9E}" dt="2023-11-10T20:04:25.690" v="5" actId="20577"/>
      <pc:docMkLst>
        <pc:docMk/>
      </pc:docMkLst>
      <pc:sldChg chg="modSp mod">
        <pc:chgData name="Youmna Badawy" userId="b530a2ca-c296-40d9-b563-89c5f82abcf4" providerId="ADAL" clId="{415D37A9-0B8F-4D44-BBBB-C8CA3B30BF9E}" dt="2023-11-10T20:04:25.690" v="5" actId="20577"/>
        <pc:sldMkLst>
          <pc:docMk/>
          <pc:sldMk cId="2396578684" sldId="349"/>
        </pc:sldMkLst>
        <pc:spChg chg="mod">
          <ac:chgData name="Youmna Badawy" userId="b530a2ca-c296-40d9-b563-89c5f82abcf4" providerId="ADAL" clId="{415D37A9-0B8F-4D44-BBBB-C8CA3B30BF9E}" dt="2023-11-10T20:04:25.690" v="5" actId="20577"/>
          <ac:spMkLst>
            <pc:docMk/>
            <pc:sldMk cId="2396578684" sldId="349"/>
            <ac:spMk id="3" creationId="{0B7916FB-F365-5B0F-4E26-1C10DB65FBF7}"/>
          </ac:spMkLst>
        </pc:spChg>
      </pc:sldChg>
    </pc:docChg>
  </pc:docChgLst>
  <pc:docChgLst>
    <pc:chgData name="Gabriel Larco" userId="S::gabriel.larco@johnabbott.qc.ca::58d61e0c-a90e-4e43-9c9f-afe9795276c1" providerId="AD" clId="Web-{71AD7AFD-908E-7CD5-19E5-E24686DB9397}"/>
    <pc:docChg chg="modSld">
      <pc:chgData name="Gabriel Larco" userId="S::gabriel.larco@johnabbott.qc.ca::58d61e0c-a90e-4e43-9c9f-afe9795276c1" providerId="AD" clId="Web-{71AD7AFD-908E-7CD5-19E5-E24686DB9397}" dt="2023-11-15T18:42:04.379" v="1" actId="20577"/>
      <pc:docMkLst>
        <pc:docMk/>
      </pc:docMkLst>
      <pc:sldChg chg="modSp">
        <pc:chgData name="Gabriel Larco" userId="S::gabriel.larco@johnabbott.qc.ca::58d61e0c-a90e-4e43-9c9f-afe9795276c1" providerId="AD" clId="Web-{71AD7AFD-908E-7CD5-19E5-E24686DB9397}" dt="2023-11-15T18:42:04.379" v="1" actId="20577"/>
        <pc:sldMkLst>
          <pc:docMk/>
          <pc:sldMk cId="1777139061" sldId="329"/>
        </pc:sldMkLst>
        <pc:spChg chg="mod">
          <ac:chgData name="Gabriel Larco" userId="S::gabriel.larco@johnabbott.qc.ca::58d61e0c-a90e-4e43-9c9f-afe9795276c1" providerId="AD" clId="Web-{71AD7AFD-908E-7CD5-19E5-E24686DB9397}" dt="2023-11-15T18:42:04.379" v="1" actId="20577"/>
          <ac:spMkLst>
            <pc:docMk/>
            <pc:sldMk cId="1777139061" sldId="329"/>
            <ac:spMk id="3" creationId="{87D6286E-3E32-3E7F-C906-8A7867D4B49A}"/>
          </ac:spMkLst>
        </pc:spChg>
      </pc:sldChg>
    </pc:docChg>
  </pc:docChgLst>
  <pc:docChgLst>
    <pc:chgData name="Youmna Badawy" userId="S::youmna.badawy@johnabbott.qc.ca::b530a2ca-c296-40d9-b563-89c5f82abcf4" providerId="AD" clId="Web-{874CA6BF-3CC1-F1D1-4DCD-67A95398230E}"/>
    <pc:docChg chg="modSld">
      <pc:chgData name="Youmna Badawy" userId="S::youmna.badawy@johnabbott.qc.ca::b530a2ca-c296-40d9-b563-89c5f82abcf4" providerId="AD" clId="Web-{874CA6BF-3CC1-F1D1-4DCD-67A95398230E}" dt="2023-11-17T19:43:13.705" v="5" actId="20577"/>
      <pc:docMkLst>
        <pc:docMk/>
      </pc:docMkLst>
      <pc:sldChg chg="modSp">
        <pc:chgData name="Youmna Badawy" userId="S::youmna.badawy@johnabbott.qc.ca::b530a2ca-c296-40d9-b563-89c5f82abcf4" providerId="AD" clId="Web-{874CA6BF-3CC1-F1D1-4DCD-67A95398230E}" dt="2023-11-17T19:43:06.814" v="1" actId="20577"/>
        <pc:sldMkLst>
          <pc:docMk/>
          <pc:sldMk cId="1307862821" sldId="344"/>
        </pc:sldMkLst>
        <pc:spChg chg="mod">
          <ac:chgData name="Youmna Badawy" userId="S::youmna.badawy@johnabbott.qc.ca::b530a2ca-c296-40d9-b563-89c5f82abcf4" providerId="AD" clId="Web-{874CA6BF-3CC1-F1D1-4DCD-67A95398230E}" dt="2023-11-17T19:43:06.814" v="1" actId="20577"/>
          <ac:spMkLst>
            <pc:docMk/>
            <pc:sldMk cId="1307862821" sldId="344"/>
            <ac:spMk id="3" creationId="{6E5DF335-16AE-9CB0-4D7B-872CDE8EF701}"/>
          </ac:spMkLst>
        </pc:spChg>
      </pc:sldChg>
      <pc:sldChg chg="modSp">
        <pc:chgData name="Youmna Badawy" userId="S::youmna.badawy@johnabbott.qc.ca::b530a2ca-c296-40d9-b563-89c5f82abcf4" providerId="AD" clId="Web-{874CA6BF-3CC1-F1D1-4DCD-67A95398230E}" dt="2023-11-17T19:43:11.298" v="3" actId="20577"/>
        <pc:sldMkLst>
          <pc:docMk/>
          <pc:sldMk cId="1303854182" sldId="345"/>
        </pc:sldMkLst>
        <pc:spChg chg="mod">
          <ac:chgData name="Youmna Badawy" userId="S::youmna.badawy@johnabbott.qc.ca::b530a2ca-c296-40d9-b563-89c5f82abcf4" providerId="AD" clId="Web-{874CA6BF-3CC1-F1D1-4DCD-67A95398230E}" dt="2023-11-17T19:43:11.298" v="3" actId="20577"/>
          <ac:spMkLst>
            <pc:docMk/>
            <pc:sldMk cId="1303854182" sldId="345"/>
            <ac:spMk id="3" creationId="{6E5DF335-16AE-9CB0-4D7B-872CDE8EF701}"/>
          </ac:spMkLst>
        </pc:spChg>
      </pc:sldChg>
      <pc:sldChg chg="modSp">
        <pc:chgData name="Youmna Badawy" userId="S::youmna.badawy@johnabbott.qc.ca::b530a2ca-c296-40d9-b563-89c5f82abcf4" providerId="AD" clId="Web-{874CA6BF-3CC1-F1D1-4DCD-67A95398230E}" dt="2023-11-17T19:43:13.705" v="5" actId="20577"/>
        <pc:sldMkLst>
          <pc:docMk/>
          <pc:sldMk cId="1971678119" sldId="346"/>
        </pc:sldMkLst>
        <pc:spChg chg="mod">
          <ac:chgData name="Youmna Badawy" userId="S::youmna.badawy@johnabbott.qc.ca::b530a2ca-c296-40d9-b563-89c5f82abcf4" providerId="AD" clId="Web-{874CA6BF-3CC1-F1D1-4DCD-67A95398230E}" dt="2023-11-17T19:43:13.705" v="5" actId="20577"/>
          <ac:spMkLst>
            <pc:docMk/>
            <pc:sldMk cId="1971678119" sldId="346"/>
            <ac:spMk id="3" creationId="{6E5DF335-16AE-9CB0-4D7B-872CDE8EF701}"/>
          </ac:spMkLst>
        </pc:spChg>
      </pc:sldChg>
    </pc:docChg>
  </pc:docChgLst>
  <pc:docChgLst>
    <pc:chgData name="Youmna Badawy" userId="S::youmna.badawy@johnabbott.qc.ca::b530a2ca-c296-40d9-b563-89c5f82abcf4" providerId="AD" clId="Web-{7A76344E-7CD9-49AD-25FB-953CF25E1414}"/>
    <pc:docChg chg="modSld sldOrd">
      <pc:chgData name="Youmna Badawy" userId="S::youmna.badawy@johnabbott.qc.ca::b530a2ca-c296-40d9-b563-89c5f82abcf4" providerId="AD" clId="Web-{7A76344E-7CD9-49AD-25FB-953CF25E1414}" dt="2023-11-29T14:48:15.006" v="20" actId="20577"/>
      <pc:docMkLst>
        <pc:docMk/>
      </pc:docMkLst>
      <pc:sldChg chg="modSp">
        <pc:chgData name="Youmna Badawy" userId="S::youmna.badawy@johnabbott.qc.ca::b530a2ca-c296-40d9-b563-89c5f82abcf4" providerId="AD" clId="Web-{7A76344E-7CD9-49AD-25FB-953CF25E1414}" dt="2023-11-29T14:24:31.473" v="3" actId="20577"/>
        <pc:sldMkLst>
          <pc:docMk/>
          <pc:sldMk cId="415335640" sldId="351"/>
        </pc:sldMkLst>
        <pc:spChg chg="mod">
          <ac:chgData name="Youmna Badawy" userId="S::youmna.badawy@johnabbott.qc.ca::b530a2ca-c296-40d9-b563-89c5f82abcf4" providerId="AD" clId="Web-{7A76344E-7CD9-49AD-25FB-953CF25E1414}" dt="2023-11-29T14:24:31.473" v="3" actId="20577"/>
          <ac:spMkLst>
            <pc:docMk/>
            <pc:sldMk cId="415335640" sldId="351"/>
            <ac:spMk id="18" creationId="{DB43CF84-C052-F5C2-45AD-679FFCBBBFE9}"/>
          </ac:spMkLst>
        </pc:spChg>
      </pc:sldChg>
      <pc:sldChg chg="ord">
        <pc:chgData name="Youmna Badawy" userId="S::youmna.badawy@johnabbott.qc.ca::b530a2ca-c296-40d9-b563-89c5f82abcf4" providerId="AD" clId="Web-{7A76344E-7CD9-49AD-25FB-953CF25E1414}" dt="2023-11-29T14:32:22.760" v="10"/>
        <pc:sldMkLst>
          <pc:docMk/>
          <pc:sldMk cId="1652336472" sldId="352"/>
        </pc:sldMkLst>
      </pc:sldChg>
      <pc:sldChg chg="modSp">
        <pc:chgData name="Youmna Badawy" userId="S::youmna.badawy@johnabbott.qc.ca::b530a2ca-c296-40d9-b563-89c5f82abcf4" providerId="AD" clId="Web-{7A76344E-7CD9-49AD-25FB-953CF25E1414}" dt="2023-11-29T14:24:27.145" v="1" actId="20577"/>
        <pc:sldMkLst>
          <pc:docMk/>
          <pc:sldMk cId="1454831416" sldId="353"/>
        </pc:sldMkLst>
        <pc:spChg chg="mod">
          <ac:chgData name="Youmna Badawy" userId="S::youmna.badawy@johnabbott.qc.ca::b530a2ca-c296-40d9-b563-89c5f82abcf4" providerId="AD" clId="Web-{7A76344E-7CD9-49AD-25FB-953CF25E1414}" dt="2023-11-29T14:24:27.145" v="1" actId="20577"/>
          <ac:spMkLst>
            <pc:docMk/>
            <pc:sldMk cId="1454831416" sldId="353"/>
            <ac:spMk id="4" creationId="{11729529-AEF7-81AA-C5E8-64F819838865}"/>
          </ac:spMkLst>
        </pc:spChg>
      </pc:sldChg>
      <pc:sldChg chg="modSp">
        <pc:chgData name="Youmna Badawy" userId="S::youmna.badawy@johnabbott.qc.ca::b530a2ca-c296-40d9-b563-89c5f82abcf4" providerId="AD" clId="Web-{7A76344E-7CD9-49AD-25FB-953CF25E1414}" dt="2023-11-29T14:48:15.006" v="20" actId="20577"/>
        <pc:sldMkLst>
          <pc:docMk/>
          <pc:sldMk cId="2496338760" sldId="356"/>
        </pc:sldMkLst>
        <pc:spChg chg="mod">
          <ac:chgData name="Youmna Badawy" userId="S::youmna.badawy@johnabbott.qc.ca::b530a2ca-c296-40d9-b563-89c5f82abcf4" providerId="AD" clId="Web-{7A76344E-7CD9-49AD-25FB-953CF25E1414}" dt="2023-11-29T14:32:49.682" v="12" actId="20577"/>
          <ac:spMkLst>
            <pc:docMk/>
            <pc:sldMk cId="2496338760" sldId="356"/>
            <ac:spMk id="3" creationId="{AB623FF4-9F4F-823F-37D2-9994539F7487}"/>
          </ac:spMkLst>
        </pc:spChg>
        <pc:spChg chg="mod">
          <ac:chgData name="Youmna Badawy" userId="S::youmna.badawy@johnabbott.qc.ca::b530a2ca-c296-40d9-b563-89c5f82abcf4" providerId="AD" clId="Web-{7A76344E-7CD9-49AD-25FB-953CF25E1414}" dt="2023-11-29T14:48:15.006" v="20" actId="20577"/>
          <ac:spMkLst>
            <pc:docMk/>
            <pc:sldMk cId="2496338760" sldId="356"/>
            <ac:spMk id="4" creationId="{11729529-AEF7-81AA-C5E8-64F819838865}"/>
          </ac:spMkLst>
        </pc:spChg>
      </pc:sldChg>
    </pc:docChg>
  </pc:docChgLst>
  <pc:docChgLst>
    <pc:chgData name="Youmna Badawy" userId="b530a2ca-c296-40d9-b563-89c5f82abcf4" providerId="ADAL" clId="{0223335C-8A3F-461F-AF5E-DF7D3EF239D1}"/>
    <pc:docChg chg="undo custSel addSld delSld modSld sldOrd">
      <pc:chgData name="Youmna Badawy" userId="b530a2ca-c296-40d9-b563-89c5f82abcf4" providerId="ADAL" clId="{0223335C-8A3F-461F-AF5E-DF7D3EF239D1}" dt="2023-11-10T15:59:05.900" v="11223" actId="20577"/>
      <pc:docMkLst>
        <pc:docMk/>
      </pc:docMkLst>
      <pc:sldChg chg="modSp add del mod">
        <pc:chgData name="Youmna Badawy" userId="b530a2ca-c296-40d9-b563-89c5f82abcf4" providerId="ADAL" clId="{0223335C-8A3F-461F-AF5E-DF7D3EF239D1}" dt="2023-11-10T02:42:28.820" v="11111" actId="20577"/>
        <pc:sldMkLst>
          <pc:docMk/>
          <pc:sldMk cId="0" sldId="256"/>
        </pc:sldMkLst>
        <pc:spChg chg="mod">
          <ac:chgData name="Youmna Badawy" userId="b530a2ca-c296-40d9-b563-89c5f82abcf4" providerId="ADAL" clId="{0223335C-8A3F-461F-AF5E-DF7D3EF239D1}" dt="2023-11-09T17:22:15.509" v="6913" actId="20577"/>
          <ac:spMkLst>
            <pc:docMk/>
            <pc:sldMk cId="0" sldId="256"/>
            <ac:spMk id="131" creationId="{00000000-0000-0000-0000-000000000000}"/>
          </ac:spMkLst>
        </pc:spChg>
        <pc:spChg chg="mod">
          <ac:chgData name="Youmna Badawy" userId="b530a2ca-c296-40d9-b563-89c5f82abcf4" providerId="ADAL" clId="{0223335C-8A3F-461F-AF5E-DF7D3EF239D1}" dt="2023-11-10T02:42:28.820" v="11111" actId="20577"/>
          <ac:spMkLst>
            <pc:docMk/>
            <pc:sldMk cId="0" sldId="256"/>
            <ac:spMk id="132" creationId="{00000000-0000-0000-0000-000000000000}"/>
          </ac:spMkLst>
        </pc:spChg>
      </pc:sldChg>
      <pc:sldChg chg="modSp add mod ord">
        <pc:chgData name="Youmna Badawy" userId="b530a2ca-c296-40d9-b563-89c5f82abcf4" providerId="ADAL" clId="{0223335C-8A3F-461F-AF5E-DF7D3EF239D1}" dt="2023-11-10T04:51:16.886" v="11217" actId="20577"/>
        <pc:sldMkLst>
          <pc:docMk/>
          <pc:sldMk cId="0" sldId="257"/>
        </pc:sldMkLst>
        <pc:spChg chg="mod">
          <ac:chgData name="Youmna Badawy" userId="b530a2ca-c296-40d9-b563-89c5f82abcf4" providerId="ADAL" clId="{0223335C-8A3F-461F-AF5E-DF7D3EF239D1}" dt="2023-11-09T17:24:35.467" v="7061" actId="20577"/>
          <ac:spMkLst>
            <pc:docMk/>
            <pc:sldMk cId="0" sldId="257"/>
            <ac:spMk id="137" creationId="{00000000-0000-0000-0000-000000000000}"/>
          </ac:spMkLst>
        </pc:spChg>
        <pc:spChg chg="mod">
          <ac:chgData name="Youmna Badawy" userId="b530a2ca-c296-40d9-b563-89c5f82abcf4" providerId="ADAL" clId="{0223335C-8A3F-461F-AF5E-DF7D3EF239D1}" dt="2023-11-10T04:51:16.886" v="11217" actId="20577"/>
          <ac:spMkLst>
            <pc:docMk/>
            <pc:sldMk cId="0" sldId="257"/>
            <ac:spMk id="138" creationId="{00000000-0000-0000-0000-000000000000}"/>
          </ac:spMkLst>
        </pc:spChg>
      </pc:sldChg>
      <pc:sldChg chg="new del">
        <pc:chgData name="Youmna Badawy" userId="b530a2ca-c296-40d9-b563-89c5f82abcf4" providerId="ADAL" clId="{0223335C-8A3F-461F-AF5E-DF7D3EF239D1}" dt="2023-11-03T21:42:51.120" v="138" actId="47"/>
        <pc:sldMkLst>
          <pc:docMk/>
          <pc:sldMk cId="325381473" sldId="258"/>
        </pc:sldMkLst>
      </pc:sldChg>
      <pc:sldChg chg="add ord">
        <pc:chgData name="Youmna Badawy" userId="b530a2ca-c296-40d9-b563-89c5f82abcf4" providerId="ADAL" clId="{0223335C-8A3F-461F-AF5E-DF7D3EF239D1}" dt="2023-11-03T21:39:54.814" v="49"/>
        <pc:sldMkLst>
          <pc:docMk/>
          <pc:sldMk cId="0" sldId="261"/>
        </pc:sldMkLst>
      </pc:sldChg>
      <pc:sldChg chg="modSp add mod ord">
        <pc:chgData name="Youmna Badawy" userId="b530a2ca-c296-40d9-b563-89c5f82abcf4" providerId="ADAL" clId="{0223335C-8A3F-461F-AF5E-DF7D3EF239D1}" dt="2023-11-09T21:34:04.385" v="8783" actId="20577"/>
        <pc:sldMkLst>
          <pc:docMk/>
          <pc:sldMk cId="0" sldId="262"/>
        </pc:sldMkLst>
        <pc:spChg chg="mod">
          <ac:chgData name="Youmna Badawy" userId="b530a2ca-c296-40d9-b563-89c5f82abcf4" providerId="ADAL" clId="{0223335C-8A3F-461F-AF5E-DF7D3EF239D1}" dt="2023-11-09T21:34:04.385" v="8783" actId="20577"/>
          <ac:spMkLst>
            <pc:docMk/>
            <pc:sldMk cId="0" sldId="262"/>
            <ac:spMk id="167" creationId="{00000000-0000-0000-0000-000000000000}"/>
          </ac:spMkLst>
        </pc:spChg>
      </pc:sldChg>
      <pc:sldChg chg="new del">
        <pc:chgData name="Youmna Badawy" userId="b530a2ca-c296-40d9-b563-89c5f82abcf4" providerId="ADAL" clId="{0223335C-8A3F-461F-AF5E-DF7D3EF239D1}" dt="2023-11-03T21:42:11.976" v="134" actId="47"/>
        <pc:sldMkLst>
          <pc:docMk/>
          <pc:sldMk cId="3751804266" sldId="263"/>
        </pc:sldMkLst>
      </pc:sldChg>
      <pc:sldChg chg="add ord">
        <pc:chgData name="Youmna Badawy" userId="b530a2ca-c296-40d9-b563-89c5f82abcf4" providerId="ADAL" clId="{0223335C-8A3F-461F-AF5E-DF7D3EF239D1}" dt="2023-11-09T16:47:58.886" v="5825"/>
        <pc:sldMkLst>
          <pc:docMk/>
          <pc:sldMk cId="0" sldId="267"/>
        </pc:sldMkLst>
      </pc:sldChg>
      <pc:sldChg chg="new del">
        <pc:chgData name="Youmna Badawy" userId="b530a2ca-c296-40d9-b563-89c5f82abcf4" providerId="ADAL" clId="{0223335C-8A3F-461F-AF5E-DF7D3EF239D1}" dt="2023-11-03T21:44:56.914" v="173" actId="47"/>
        <pc:sldMkLst>
          <pc:docMk/>
          <pc:sldMk cId="1996098160" sldId="268"/>
        </pc:sldMkLst>
      </pc:sldChg>
      <pc:sldChg chg="modSp add del mod">
        <pc:chgData name="Youmna Badawy" userId="b530a2ca-c296-40d9-b563-89c5f82abcf4" providerId="ADAL" clId="{0223335C-8A3F-461F-AF5E-DF7D3EF239D1}" dt="2023-11-08T15:28:38.404" v="392" actId="47"/>
        <pc:sldMkLst>
          <pc:docMk/>
          <pc:sldMk cId="0" sldId="269"/>
        </pc:sldMkLst>
        <pc:spChg chg="mod">
          <ac:chgData name="Youmna Badawy" userId="b530a2ca-c296-40d9-b563-89c5f82abcf4" providerId="ADAL" clId="{0223335C-8A3F-461F-AF5E-DF7D3EF239D1}" dt="2023-11-03T21:41:30.446" v="110" actId="20577"/>
          <ac:spMkLst>
            <pc:docMk/>
            <pc:sldMk cId="0" sldId="269"/>
            <ac:spMk id="200" creationId="{00000000-0000-0000-0000-000000000000}"/>
          </ac:spMkLst>
        </pc:spChg>
      </pc:sldChg>
      <pc:sldChg chg="modSp add del mod">
        <pc:chgData name="Youmna Badawy" userId="b530a2ca-c296-40d9-b563-89c5f82abcf4" providerId="ADAL" clId="{0223335C-8A3F-461F-AF5E-DF7D3EF239D1}" dt="2023-11-08T15:28:38.404" v="392" actId="47"/>
        <pc:sldMkLst>
          <pc:docMk/>
          <pc:sldMk cId="0" sldId="270"/>
        </pc:sldMkLst>
        <pc:spChg chg="mod">
          <ac:chgData name="Youmna Badawy" userId="b530a2ca-c296-40d9-b563-89c5f82abcf4" providerId="ADAL" clId="{0223335C-8A3F-461F-AF5E-DF7D3EF239D1}" dt="2023-11-03T21:41:48.108" v="130" actId="20577"/>
          <ac:spMkLst>
            <pc:docMk/>
            <pc:sldMk cId="0" sldId="270"/>
            <ac:spMk id="206" creationId="{00000000-0000-0000-0000-000000000000}"/>
          </ac:spMkLst>
        </pc:spChg>
      </pc:sldChg>
      <pc:sldChg chg="new del">
        <pc:chgData name="Youmna Badawy" userId="b530a2ca-c296-40d9-b563-89c5f82abcf4" providerId="ADAL" clId="{0223335C-8A3F-461F-AF5E-DF7D3EF239D1}" dt="2023-11-03T21:42:08.993" v="133" actId="47"/>
        <pc:sldMkLst>
          <pc:docMk/>
          <pc:sldMk cId="2253820361" sldId="271"/>
        </pc:sldMkLst>
      </pc:sldChg>
      <pc:sldChg chg="add del">
        <pc:chgData name="Youmna Badawy" userId="b530a2ca-c296-40d9-b563-89c5f82abcf4" providerId="ADAL" clId="{0223335C-8A3F-461F-AF5E-DF7D3EF239D1}" dt="2023-11-08T15:28:38.404" v="392" actId="47"/>
        <pc:sldMkLst>
          <pc:docMk/>
          <pc:sldMk cId="0" sldId="272"/>
        </pc:sldMkLst>
      </pc:sldChg>
      <pc:sldChg chg="add del">
        <pc:chgData name="Youmna Badawy" userId="b530a2ca-c296-40d9-b563-89c5f82abcf4" providerId="ADAL" clId="{0223335C-8A3F-461F-AF5E-DF7D3EF239D1}" dt="2023-11-08T15:28:38.404" v="392" actId="47"/>
        <pc:sldMkLst>
          <pc:docMk/>
          <pc:sldMk cId="0" sldId="273"/>
        </pc:sldMkLst>
      </pc:sldChg>
      <pc:sldChg chg="add del">
        <pc:chgData name="Youmna Badawy" userId="b530a2ca-c296-40d9-b563-89c5f82abcf4" providerId="ADAL" clId="{0223335C-8A3F-461F-AF5E-DF7D3EF239D1}" dt="2023-11-08T15:28:38.404" v="392" actId="47"/>
        <pc:sldMkLst>
          <pc:docMk/>
          <pc:sldMk cId="0" sldId="274"/>
        </pc:sldMkLst>
      </pc:sldChg>
      <pc:sldChg chg="add del">
        <pc:chgData name="Youmna Badawy" userId="b530a2ca-c296-40d9-b563-89c5f82abcf4" providerId="ADAL" clId="{0223335C-8A3F-461F-AF5E-DF7D3EF239D1}" dt="2023-11-08T15:31:29.483" v="398" actId="47"/>
        <pc:sldMkLst>
          <pc:docMk/>
          <pc:sldMk cId="0" sldId="275"/>
        </pc:sldMkLst>
      </pc:sldChg>
      <pc:sldChg chg="add del">
        <pc:chgData name="Youmna Badawy" userId="b530a2ca-c296-40d9-b563-89c5f82abcf4" providerId="ADAL" clId="{0223335C-8A3F-461F-AF5E-DF7D3EF239D1}" dt="2023-11-08T15:31:29.483" v="398" actId="47"/>
        <pc:sldMkLst>
          <pc:docMk/>
          <pc:sldMk cId="0" sldId="276"/>
        </pc:sldMkLst>
      </pc:sldChg>
      <pc:sldChg chg="modSp add del mod">
        <pc:chgData name="Youmna Badawy" userId="b530a2ca-c296-40d9-b563-89c5f82abcf4" providerId="ADAL" clId="{0223335C-8A3F-461F-AF5E-DF7D3EF239D1}" dt="2023-11-08T15:31:29.483" v="398" actId="47"/>
        <pc:sldMkLst>
          <pc:docMk/>
          <pc:sldMk cId="0" sldId="277"/>
        </pc:sldMkLst>
        <pc:spChg chg="mod">
          <ac:chgData name="Youmna Badawy" userId="b530a2ca-c296-40d9-b563-89c5f82abcf4" providerId="ADAL" clId="{0223335C-8A3F-461F-AF5E-DF7D3EF239D1}" dt="2023-11-03T21:46:49.703" v="259" actId="20577"/>
          <ac:spMkLst>
            <pc:docMk/>
            <pc:sldMk cId="0" sldId="277"/>
            <ac:spMk id="260" creationId="{00000000-0000-0000-0000-000000000000}"/>
          </ac:spMkLst>
        </pc:spChg>
      </pc:sldChg>
      <pc:sldChg chg="modSp add del mod">
        <pc:chgData name="Youmna Badawy" userId="b530a2ca-c296-40d9-b563-89c5f82abcf4" providerId="ADAL" clId="{0223335C-8A3F-461F-AF5E-DF7D3EF239D1}" dt="2023-11-08T15:31:29.483" v="398" actId="47"/>
        <pc:sldMkLst>
          <pc:docMk/>
          <pc:sldMk cId="0" sldId="278"/>
        </pc:sldMkLst>
        <pc:spChg chg="mod">
          <ac:chgData name="Youmna Badawy" userId="b530a2ca-c296-40d9-b563-89c5f82abcf4" providerId="ADAL" clId="{0223335C-8A3F-461F-AF5E-DF7D3EF239D1}" dt="2023-11-03T21:47:04.868" v="260"/>
          <ac:spMkLst>
            <pc:docMk/>
            <pc:sldMk cId="0" sldId="278"/>
            <ac:spMk id="266" creationId="{00000000-0000-0000-0000-000000000000}"/>
          </ac:spMkLst>
        </pc:spChg>
      </pc:sldChg>
      <pc:sldChg chg="modSp add del mod">
        <pc:chgData name="Youmna Badawy" userId="b530a2ca-c296-40d9-b563-89c5f82abcf4" providerId="ADAL" clId="{0223335C-8A3F-461F-AF5E-DF7D3EF239D1}" dt="2023-11-08T15:31:29.483" v="398" actId="47"/>
        <pc:sldMkLst>
          <pc:docMk/>
          <pc:sldMk cId="0" sldId="279"/>
        </pc:sldMkLst>
        <pc:spChg chg="mod">
          <ac:chgData name="Youmna Badawy" userId="b530a2ca-c296-40d9-b563-89c5f82abcf4" providerId="ADAL" clId="{0223335C-8A3F-461F-AF5E-DF7D3EF239D1}" dt="2023-11-03T21:47:07.385" v="261"/>
          <ac:spMkLst>
            <pc:docMk/>
            <pc:sldMk cId="0" sldId="279"/>
            <ac:spMk id="275" creationId="{00000000-0000-0000-0000-000000000000}"/>
          </ac:spMkLst>
        </pc:spChg>
      </pc:sldChg>
      <pc:sldChg chg="add del">
        <pc:chgData name="Youmna Badawy" userId="b530a2ca-c296-40d9-b563-89c5f82abcf4" providerId="ADAL" clId="{0223335C-8A3F-461F-AF5E-DF7D3EF239D1}" dt="2023-11-08T15:31:29.483" v="398" actId="47"/>
        <pc:sldMkLst>
          <pc:docMk/>
          <pc:sldMk cId="0" sldId="280"/>
        </pc:sldMkLst>
      </pc:sldChg>
      <pc:sldChg chg="add del">
        <pc:chgData name="Youmna Badawy" userId="b530a2ca-c296-40d9-b563-89c5f82abcf4" providerId="ADAL" clId="{0223335C-8A3F-461F-AF5E-DF7D3EF239D1}" dt="2023-11-08T15:31:29.483" v="398" actId="47"/>
        <pc:sldMkLst>
          <pc:docMk/>
          <pc:sldMk cId="0" sldId="281"/>
        </pc:sldMkLst>
      </pc:sldChg>
      <pc:sldChg chg="add del">
        <pc:chgData name="Youmna Badawy" userId="b530a2ca-c296-40d9-b563-89c5f82abcf4" providerId="ADAL" clId="{0223335C-8A3F-461F-AF5E-DF7D3EF239D1}" dt="2023-11-08T15:31:29.483" v="398" actId="47"/>
        <pc:sldMkLst>
          <pc:docMk/>
          <pc:sldMk cId="0" sldId="282"/>
        </pc:sldMkLst>
      </pc:sldChg>
      <pc:sldChg chg="add del">
        <pc:chgData name="Youmna Badawy" userId="b530a2ca-c296-40d9-b563-89c5f82abcf4" providerId="ADAL" clId="{0223335C-8A3F-461F-AF5E-DF7D3EF239D1}" dt="2023-11-08T15:31:29.483" v="398" actId="47"/>
        <pc:sldMkLst>
          <pc:docMk/>
          <pc:sldMk cId="0" sldId="283"/>
        </pc:sldMkLst>
      </pc:sldChg>
      <pc:sldChg chg="add del">
        <pc:chgData name="Youmna Badawy" userId="b530a2ca-c296-40d9-b563-89c5f82abcf4" providerId="ADAL" clId="{0223335C-8A3F-461F-AF5E-DF7D3EF239D1}" dt="2023-11-08T15:31:29.483" v="398" actId="47"/>
        <pc:sldMkLst>
          <pc:docMk/>
          <pc:sldMk cId="0" sldId="284"/>
        </pc:sldMkLst>
      </pc:sldChg>
      <pc:sldChg chg="add del">
        <pc:chgData name="Youmna Badawy" userId="b530a2ca-c296-40d9-b563-89c5f82abcf4" providerId="ADAL" clId="{0223335C-8A3F-461F-AF5E-DF7D3EF239D1}" dt="2023-11-08T15:31:29.483" v="398" actId="47"/>
        <pc:sldMkLst>
          <pc:docMk/>
          <pc:sldMk cId="0" sldId="285"/>
        </pc:sldMkLst>
      </pc:sldChg>
      <pc:sldChg chg="add del">
        <pc:chgData name="Youmna Badawy" userId="b530a2ca-c296-40d9-b563-89c5f82abcf4" providerId="ADAL" clId="{0223335C-8A3F-461F-AF5E-DF7D3EF239D1}" dt="2023-11-08T15:31:29.483" v="398" actId="47"/>
        <pc:sldMkLst>
          <pc:docMk/>
          <pc:sldMk cId="0" sldId="286"/>
        </pc:sldMkLst>
      </pc:sldChg>
      <pc:sldChg chg="add del">
        <pc:chgData name="Youmna Badawy" userId="b530a2ca-c296-40d9-b563-89c5f82abcf4" providerId="ADAL" clId="{0223335C-8A3F-461F-AF5E-DF7D3EF239D1}" dt="2023-11-08T15:31:29.483" v="398" actId="47"/>
        <pc:sldMkLst>
          <pc:docMk/>
          <pc:sldMk cId="0" sldId="287"/>
        </pc:sldMkLst>
      </pc:sldChg>
      <pc:sldChg chg="modSp add del mod ord">
        <pc:chgData name="Youmna Badawy" userId="b530a2ca-c296-40d9-b563-89c5f82abcf4" providerId="ADAL" clId="{0223335C-8A3F-461F-AF5E-DF7D3EF239D1}" dt="2023-11-08T15:31:29.483" v="398" actId="47"/>
        <pc:sldMkLst>
          <pc:docMk/>
          <pc:sldMk cId="0" sldId="288"/>
        </pc:sldMkLst>
        <pc:spChg chg="mod">
          <ac:chgData name="Youmna Badawy" userId="b530a2ca-c296-40d9-b563-89c5f82abcf4" providerId="ADAL" clId="{0223335C-8A3F-461F-AF5E-DF7D3EF239D1}" dt="2023-11-03T21:48:50.101" v="296"/>
          <ac:spMkLst>
            <pc:docMk/>
            <pc:sldMk cId="0" sldId="288"/>
            <ac:spMk id="329" creationId="{00000000-0000-0000-0000-000000000000}"/>
          </ac:spMkLst>
        </pc:spChg>
      </pc:sldChg>
      <pc:sldChg chg="modSp add del mod">
        <pc:chgData name="Youmna Badawy" userId="b530a2ca-c296-40d9-b563-89c5f82abcf4" providerId="ADAL" clId="{0223335C-8A3F-461F-AF5E-DF7D3EF239D1}" dt="2023-11-08T15:31:29.483" v="398" actId="47"/>
        <pc:sldMkLst>
          <pc:docMk/>
          <pc:sldMk cId="0" sldId="289"/>
        </pc:sldMkLst>
        <pc:spChg chg="mod">
          <ac:chgData name="Youmna Badawy" userId="b530a2ca-c296-40d9-b563-89c5f82abcf4" providerId="ADAL" clId="{0223335C-8A3F-461F-AF5E-DF7D3EF239D1}" dt="2023-11-03T21:48:47.420" v="295"/>
          <ac:spMkLst>
            <pc:docMk/>
            <pc:sldMk cId="0" sldId="289"/>
            <ac:spMk id="335" creationId="{00000000-0000-0000-0000-000000000000}"/>
          </ac:spMkLst>
        </pc:spChg>
      </pc:sldChg>
      <pc:sldChg chg="modSp add del mod ord">
        <pc:chgData name="Youmna Badawy" userId="b530a2ca-c296-40d9-b563-89c5f82abcf4" providerId="ADAL" clId="{0223335C-8A3F-461F-AF5E-DF7D3EF239D1}" dt="2023-11-08T15:31:29.483" v="398" actId="47"/>
        <pc:sldMkLst>
          <pc:docMk/>
          <pc:sldMk cId="0" sldId="290"/>
        </pc:sldMkLst>
        <pc:spChg chg="mod">
          <ac:chgData name="Youmna Badawy" userId="b530a2ca-c296-40d9-b563-89c5f82abcf4" providerId="ADAL" clId="{0223335C-8A3F-461F-AF5E-DF7D3EF239D1}" dt="2023-11-03T21:48:44.663" v="294"/>
          <ac:spMkLst>
            <pc:docMk/>
            <pc:sldMk cId="0" sldId="290"/>
            <ac:spMk id="341" creationId="{00000000-0000-0000-0000-000000000000}"/>
          </ac:spMkLst>
        </pc:spChg>
        <pc:picChg chg="mod">
          <ac:chgData name="Youmna Badawy" userId="b530a2ca-c296-40d9-b563-89c5f82abcf4" providerId="ADAL" clId="{0223335C-8A3F-461F-AF5E-DF7D3EF239D1}" dt="2023-11-03T21:50:15.706" v="314" actId="1076"/>
          <ac:picMkLst>
            <pc:docMk/>
            <pc:sldMk cId="0" sldId="290"/>
            <ac:picMk id="342" creationId="{00000000-0000-0000-0000-000000000000}"/>
          </ac:picMkLst>
        </pc:picChg>
      </pc:sldChg>
      <pc:sldChg chg="modSp add del mod ord">
        <pc:chgData name="Youmna Badawy" userId="b530a2ca-c296-40d9-b563-89c5f82abcf4" providerId="ADAL" clId="{0223335C-8A3F-461F-AF5E-DF7D3EF239D1}" dt="2023-11-08T15:31:29.483" v="398" actId="47"/>
        <pc:sldMkLst>
          <pc:docMk/>
          <pc:sldMk cId="0" sldId="291"/>
        </pc:sldMkLst>
        <pc:spChg chg="mod">
          <ac:chgData name="Youmna Badawy" userId="b530a2ca-c296-40d9-b563-89c5f82abcf4" providerId="ADAL" clId="{0223335C-8A3F-461F-AF5E-DF7D3EF239D1}" dt="2023-11-03T21:49:44.209" v="313" actId="20577"/>
          <ac:spMkLst>
            <pc:docMk/>
            <pc:sldMk cId="0" sldId="291"/>
            <ac:spMk id="347" creationId="{00000000-0000-0000-0000-000000000000}"/>
          </ac:spMkLst>
        </pc:spChg>
      </pc:sldChg>
      <pc:sldChg chg="add del">
        <pc:chgData name="Youmna Badawy" userId="b530a2ca-c296-40d9-b563-89c5f82abcf4" providerId="ADAL" clId="{0223335C-8A3F-461F-AF5E-DF7D3EF239D1}" dt="2023-11-08T18:29:19.493" v="605" actId="47"/>
        <pc:sldMkLst>
          <pc:docMk/>
          <pc:sldMk cId="0" sldId="292"/>
        </pc:sldMkLst>
      </pc:sldChg>
      <pc:sldChg chg="add del">
        <pc:chgData name="Youmna Badawy" userId="b530a2ca-c296-40d9-b563-89c5f82abcf4" providerId="ADAL" clId="{0223335C-8A3F-461F-AF5E-DF7D3EF239D1}" dt="2023-11-08T18:29:19.493" v="605" actId="47"/>
        <pc:sldMkLst>
          <pc:docMk/>
          <pc:sldMk cId="0" sldId="293"/>
        </pc:sldMkLst>
      </pc:sldChg>
      <pc:sldChg chg="add del">
        <pc:chgData name="Youmna Badawy" userId="b530a2ca-c296-40d9-b563-89c5f82abcf4" providerId="ADAL" clId="{0223335C-8A3F-461F-AF5E-DF7D3EF239D1}" dt="2023-11-08T18:29:19.493" v="605" actId="47"/>
        <pc:sldMkLst>
          <pc:docMk/>
          <pc:sldMk cId="0" sldId="294"/>
        </pc:sldMkLst>
      </pc:sldChg>
      <pc:sldChg chg="add del">
        <pc:chgData name="Youmna Badawy" userId="b530a2ca-c296-40d9-b563-89c5f82abcf4" providerId="ADAL" clId="{0223335C-8A3F-461F-AF5E-DF7D3EF239D1}" dt="2023-11-08T18:29:19.493" v="605" actId="47"/>
        <pc:sldMkLst>
          <pc:docMk/>
          <pc:sldMk cId="0" sldId="295"/>
        </pc:sldMkLst>
      </pc:sldChg>
      <pc:sldChg chg="add del">
        <pc:chgData name="Youmna Badawy" userId="b530a2ca-c296-40d9-b563-89c5f82abcf4" providerId="ADAL" clId="{0223335C-8A3F-461F-AF5E-DF7D3EF239D1}" dt="2023-11-08T18:29:51.006" v="606" actId="47"/>
        <pc:sldMkLst>
          <pc:docMk/>
          <pc:sldMk cId="0" sldId="296"/>
        </pc:sldMkLst>
      </pc:sldChg>
      <pc:sldChg chg="add ord">
        <pc:chgData name="Youmna Badawy" userId="b530a2ca-c296-40d9-b563-89c5f82abcf4" providerId="ADAL" clId="{0223335C-8A3F-461F-AF5E-DF7D3EF239D1}" dt="2023-11-09T16:47:58.886" v="5825"/>
        <pc:sldMkLst>
          <pc:docMk/>
          <pc:sldMk cId="0" sldId="297"/>
        </pc:sldMkLst>
      </pc:sldChg>
      <pc:sldChg chg="add del">
        <pc:chgData name="Youmna Badawy" userId="b530a2ca-c296-40d9-b563-89c5f82abcf4" providerId="ADAL" clId="{0223335C-8A3F-461F-AF5E-DF7D3EF239D1}" dt="2023-11-08T18:30:43.431" v="607" actId="47"/>
        <pc:sldMkLst>
          <pc:docMk/>
          <pc:sldMk cId="0" sldId="299"/>
        </pc:sldMkLst>
      </pc:sldChg>
      <pc:sldChg chg="add del">
        <pc:chgData name="Youmna Badawy" userId="b530a2ca-c296-40d9-b563-89c5f82abcf4" providerId="ADAL" clId="{0223335C-8A3F-461F-AF5E-DF7D3EF239D1}" dt="2023-11-08T18:30:43.431" v="607" actId="47"/>
        <pc:sldMkLst>
          <pc:docMk/>
          <pc:sldMk cId="0" sldId="300"/>
        </pc:sldMkLst>
      </pc:sldChg>
      <pc:sldChg chg="add del">
        <pc:chgData name="Youmna Badawy" userId="b530a2ca-c296-40d9-b563-89c5f82abcf4" providerId="ADAL" clId="{0223335C-8A3F-461F-AF5E-DF7D3EF239D1}" dt="2023-11-08T18:30:43.431" v="607" actId="47"/>
        <pc:sldMkLst>
          <pc:docMk/>
          <pc:sldMk cId="0" sldId="301"/>
        </pc:sldMkLst>
      </pc:sldChg>
      <pc:sldChg chg="add">
        <pc:chgData name="Youmna Badawy" userId="b530a2ca-c296-40d9-b563-89c5f82abcf4" providerId="ADAL" clId="{0223335C-8A3F-461F-AF5E-DF7D3EF239D1}" dt="2023-11-03T21:44:12.887" v="172"/>
        <pc:sldMkLst>
          <pc:docMk/>
          <pc:sldMk cId="0" sldId="303"/>
        </pc:sldMkLst>
      </pc:sldChg>
      <pc:sldChg chg="modSp add del mod">
        <pc:chgData name="Youmna Badawy" userId="b530a2ca-c296-40d9-b563-89c5f82abcf4" providerId="ADAL" clId="{0223335C-8A3F-461F-AF5E-DF7D3EF239D1}" dt="2023-11-08T15:31:29.483" v="398" actId="47"/>
        <pc:sldMkLst>
          <pc:docMk/>
          <pc:sldMk cId="1405281882" sldId="308"/>
        </pc:sldMkLst>
        <pc:spChg chg="mod">
          <ac:chgData name="Youmna Badawy" userId="b530a2ca-c296-40d9-b563-89c5f82abcf4" providerId="ADAL" clId="{0223335C-8A3F-461F-AF5E-DF7D3EF239D1}" dt="2023-11-03T21:48:30.645" v="291" actId="20577"/>
          <ac:spMkLst>
            <pc:docMk/>
            <pc:sldMk cId="1405281882" sldId="308"/>
            <ac:spMk id="2" creationId="{770E2BE6-DCA7-4CA0-4D39-FE01FD909858}"/>
          </ac:spMkLst>
        </pc:spChg>
        <pc:spChg chg="mod">
          <ac:chgData name="Youmna Badawy" userId="b530a2ca-c296-40d9-b563-89c5f82abcf4" providerId="ADAL" clId="{0223335C-8A3F-461F-AF5E-DF7D3EF239D1}" dt="2023-11-03T21:48:59.553" v="297" actId="20577"/>
          <ac:spMkLst>
            <pc:docMk/>
            <pc:sldMk cId="1405281882" sldId="308"/>
            <ac:spMk id="3" creationId="{C158798F-F34E-E55B-73AF-2457B509C14C}"/>
          </ac:spMkLst>
        </pc:spChg>
      </pc:sldChg>
      <pc:sldChg chg="modSp add del mod ord">
        <pc:chgData name="Youmna Badawy" userId="b530a2ca-c296-40d9-b563-89c5f82abcf4" providerId="ADAL" clId="{0223335C-8A3F-461F-AF5E-DF7D3EF239D1}" dt="2023-11-03T21:49:28.369" v="298" actId="47"/>
        <pc:sldMkLst>
          <pc:docMk/>
          <pc:sldMk cId="934995529" sldId="309"/>
        </pc:sldMkLst>
        <pc:spChg chg="mod">
          <ac:chgData name="Youmna Badawy" userId="b530a2ca-c296-40d9-b563-89c5f82abcf4" providerId="ADAL" clId="{0223335C-8A3F-461F-AF5E-DF7D3EF239D1}" dt="2023-11-03T21:48:17.556" v="288" actId="20577"/>
          <ac:spMkLst>
            <pc:docMk/>
            <pc:sldMk cId="934995529" sldId="309"/>
            <ac:spMk id="2" creationId="{D5773337-51DF-D2B0-8832-69A1B74F63A9}"/>
          </ac:spMkLst>
        </pc:spChg>
      </pc:sldChg>
      <pc:sldChg chg="add del">
        <pc:chgData name="Youmna Badawy" userId="b530a2ca-c296-40d9-b563-89c5f82abcf4" providerId="ADAL" clId="{0223335C-8A3F-461F-AF5E-DF7D3EF239D1}" dt="2023-11-08T18:30:43.431" v="607" actId="47"/>
        <pc:sldMkLst>
          <pc:docMk/>
          <pc:sldMk cId="1981165588" sldId="310"/>
        </pc:sldMkLst>
      </pc:sldChg>
      <pc:sldChg chg="modSp new del mod ord">
        <pc:chgData name="Youmna Badawy" userId="b530a2ca-c296-40d9-b563-89c5f82abcf4" providerId="ADAL" clId="{0223335C-8A3F-461F-AF5E-DF7D3EF239D1}" dt="2023-11-09T17:08:28.555" v="6198" actId="47"/>
        <pc:sldMkLst>
          <pc:docMk/>
          <pc:sldMk cId="631128015" sldId="311"/>
        </pc:sldMkLst>
        <pc:spChg chg="mod">
          <ac:chgData name="Youmna Badawy" userId="b530a2ca-c296-40d9-b563-89c5f82abcf4" providerId="ADAL" clId="{0223335C-8A3F-461F-AF5E-DF7D3EF239D1}" dt="2023-11-03T21:45:13.019" v="198" actId="20577"/>
          <ac:spMkLst>
            <pc:docMk/>
            <pc:sldMk cId="631128015" sldId="311"/>
            <ac:spMk id="2" creationId="{BFD17768-03EF-BBB9-4B16-6536EC8A3F4A}"/>
          </ac:spMkLst>
        </pc:spChg>
        <pc:spChg chg="mod">
          <ac:chgData name="Youmna Badawy" userId="b530a2ca-c296-40d9-b563-89c5f82abcf4" providerId="ADAL" clId="{0223335C-8A3F-461F-AF5E-DF7D3EF239D1}" dt="2023-11-08T20:10:16.424" v="1854" actId="20577"/>
          <ac:spMkLst>
            <pc:docMk/>
            <pc:sldMk cId="631128015" sldId="311"/>
            <ac:spMk id="3" creationId="{AFB085BD-4805-65D0-6D35-01974D3D48F9}"/>
          </ac:spMkLst>
        </pc:spChg>
      </pc:sldChg>
      <pc:sldChg chg="add del">
        <pc:chgData name="Youmna Badawy" userId="b530a2ca-c296-40d9-b563-89c5f82abcf4" providerId="ADAL" clId="{0223335C-8A3F-461F-AF5E-DF7D3EF239D1}" dt="2023-11-08T15:31:29.483" v="398" actId="47"/>
        <pc:sldMkLst>
          <pc:docMk/>
          <pc:sldMk cId="0" sldId="312"/>
        </pc:sldMkLst>
      </pc:sldChg>
      <pc:sldChg chg="modSp new del mod">
        <pc:chgData name="Youmna Badawy" userId="b530a2ca-c296-40d9-b563-89c5f82abcf4" providerId="ADAL" clId="{0223335C-8A3F-461F-AF5E-DF7D3EF239D1}" dt="2023-11-08T15:31:29.483" v="398" actId="47"/>
        <pc:sldMkLst>
          <pc:docMk/>
          <pc:sldMk cId="2074760642" sldId="313"/>
        </pc:sldMkLst>
        <pc:spChg chg="mod">
          <ac:chgData name="Youmna Badawy" userId="b530a2ca-c296-40d9-b563-89c5f82abcf4" providerId="ADAL" clId="{0223335C-8A3F-461F-AF5E-DF7D3EF239D1}" dt="2023-11-03T21:50:27.227" v="350" actId="20577"/>
          <ac:spMkLst>
            <pc:docMk/>
            <pc:sldMk cId="2074760642" sldId="313"/>
            <ac:spMk id="2" creationId="{8820095F-104D-397F-217D-A223FA180E24}"/>
          </ac:spMkLst>
        </pc:spChg>
        <pc:spChg chg="mod">
          <ac:chgData name="Youmna Badawy" userId="b530a2ca-c296-40d9-b563-89c5f82abcf4" providerId="ADAL" clId="{0223335C-8A3F-461F-AF5E-DF7D3EF239D1}" dt="2023-11-03T21:51:45.061" v="391" actId="20577"/>
          <ac:spMkLst>
            <pc:docMk/>
            <pc:sldMk cId="2074760642" sldId="313"/>
            <ac:spMk id="3" creationId="{4AC3C244-925E-50D3-D400-721B8966CA08}"/>
          </ac:spMkLst>
        </pc:spChg>
      </pc:sldChg>
      <pc:sldChg chg="new del">
        <pc:chgData name="Youmna Badawy" userId="b530a2ca-c296-40d9-b563-89c5f82abcf4" providerId="ADAL" clId="{0223335C-8A3F-461F-AF5E-DF7D3EF239D1}" dt="2023-11-08T15:31:07.118" v="397" actId="47"/>
        <pc:sldMkLst>
          <pc:docMk/>
          <pc:sldMk cId="2288255618" sldId="314"/>
        </pc:sldMkLst>
      </pc:sldChg>
      <pc:sldChg chg="add del">
        <pc:chgData name="Youmna Badawy" userId="b530a2ca-c296-40d9-b563-89c5f82abcf4" providerId="ADAL" clId="{0223335C-8A3F-461F-AF5E-DF7D3EF239D1}" dt="2023-11-08T19:01:38.301" v="610" actId="47"/>
        <pc:sldMkLst>
          <pc:docMk/>
          <pc:sldMk cId="1442477351" sldId="315"/>
        </pc:sldMkLst>
      </pc:sldChg>
      <pc:sldChg chg="modSp add del mod">
        <pc:chgData name="Youmna Badawy" userId="b530a2ca-c296-40d9-b563-89c5f82abcf4" providerId="ADAL" clId="{0223335C-8A3F-461F-AF5E-DF7D3EF239D1}" dt="2023-11-09T21:35:19.312" v="8816" actId="47"/>
        <pc:sldMkLst>
          <pc:docMk/>
          <pc:sldMk cId="1773881242" sldId="316"/>
        </pc:sldMkLst>
        <pc:spChg chg="mod">
          <ac:chgData name="Youmna Badawy" userId="b530a2ca-c296-40d9-b563-89c5f82abcf4" providerId="ADAL" clId="{0223335C-8A3F-461F-AF5E-DF7D3EF239D1}" dt="2023-11-08T18:07:45.874" v="400" actId="207"/>
          <ac:spMkLst>
            <pc:docMk/>
            <pc:sldMk cId="1773881242" sldId="316"/>
            <ac:spMk id="167" creationId="{00000000-0000-0000-0000-000000000000}"/>
          </ac:spMkLst>
        </pc:spChg>
      </pc:sldChg>
      <pc:sldChg chg="addSp delSp modSp new del mod ord">
        <pc:chgData name="Youmna Badawy" userId="b530a2ca-c296-40d9-b563-89c5f82abcf4" providerId="ADAL" clId="{0223335C-8A3F-461F-AF5E-DF7D3EF239D1}" dt="2023-11-09T17:05:32.087" v="6080" actId="2696"/>
        <pc:sldMkLst>
          <pc:docMk/>
          <pc:sldMk cId="422812029" sldId="317"/>
        </pc:sldMkLst>
        <pc:spChg chg="mod">
          <ac:chgData name="Youmna Badawy" userId="b530a2ca-c296-40d9-b563-89c5f82abcf4" providerId="ADAL" clId="{0223335C-8A3F-461F-AF5E-DF7D3EF239D1}" dt="2023-11-08T20:24:55.139" v="1904" actId="20577"/>
          <ac:spMkLst>
            <pc:docMk/>
            <pc:sldMk cId="422812029" sldId="317"/>
            <ac:spMk id="2" creationId="{0835706D-DCCD-E9D9-6036-A0DA3A938849}"/>
          </ac:spMkLst>
        </pc:spChg>
        <pc:spChg chg="add mod">
          <ac:chgData name="Youmna Badawy" userId="b530a2ca-c296-40d9-b563-89c5f82abcf4" providerId="ADAL" clId="{0223335C-8A3F-461F-AF5E-DF7D3EF239D1}" dt="2023-11-08T19:54:42.798" v="1689" actId="207"/>
          <ac:spMkLst>
            <pc:docMk/>
            <pc:sldMk cId="422812029" sldId="317"/>
            <ac:spMk id="3" creationId="{34BE3C29-5947-2111-DE5E-01E0E9814572}"/>
          </ac:spMkLst>
        </pc:spChg>
        <pc:spChg chg="del">
          <ac:chgData name="Youmna Badawy" userId="b530a2ca-c296-40d9-b563-89c5f82abcf4" providerId="ADAL" clId="{0223335C-8A3F-461F-AF5E-DF7D3EF239D1}" dt="2023-11-08T18:09:05.501" v="402" actId="478"/>
          <ac:spMkLst>
            <pc:docMk/>
            <pc:sldMk cId="422812029" sldId="317"/>
            <ac:spMk id="3" creationId="{A4735A02-229F-0E84-CEAE-21B9B1D89556}"/>
          </ac:spMkLst>
        </pc:spChg>
        <pc:picChg chg="add mod">
          <ac:chgData name="Youmna Badawy" userId="b530a2ca-c296-40d9-b563-89c5f82abcf4" providerId="ADAL" clId="{0223335C-8A3F-461F-AF5E-DF7D3EF239D1}" dt="2023-11-08T19:53:51.494" v="1614" actId="14100"/>
          <ac:picMkLst>
            <pc:docMk/>
            <pc:sldMk cId="422812029" sldId="317"/>
            <ac:picMk id="1026" creationId="{3044D8FC-29E0-D386-0F03-76D6B7C9430B}"/>
          </ac:picMkLst>
        </pc:picChg>
        <pc:picChg chg="add mod">
          <ac:chgData name="Youmna Badawy" userId="b530a2ca-c296-40d9-b563-89c5f82abcf4" providerId="ADAL" clId="{0223335C-8A3F-461F-AF5E-DF7D3EF239D1}" dt="2023-11-08T19:54:04.718" v="1621" actId="1076"/>
          <ac:picMkLst>
            <pc:docMk/>
            <pc:sldMk cId="422812029" sldId="317"/>
            <ac:picMk id="1028" creationId="{A6AAB115-30C0-2C55-DF3B-67451E4AD62F}"/>
          </ac:picMkLst>
        </pc:picChg>
        <pc:picChg chg="add mod">
          <ac:chgData name="Youmna Badawy" userId="b530a2ca-c296-40d9-b563-89c5f82abcf4" providerId="ADAL" clId="{0223335C-8A3F-461F-AF5E-DF7D3EF239D1}" dt="2023-11-08T19:54:03.907" v="1620" actId="14100"/>
          <ac:picMkLst>
            <pc:docMk/>
            <pc:sldMk cId="422812029" sldId="317"/>
            <ac:picMk id="3074" creationId="{9A71E5F9-F3C0-4C6D-32CE-278175C3CE77}"/>
          </ac:picMkLst>
        </pc:picChg>
      </pc:sldChg>
      <pc:sldChg chg="modSp new mod ord">
        <pc:chgData name="Youmna Badawy" userId="b530a2ca-c296-40d9-b563-89c5f82abcf4" providerId="ADAL" clId="{0223335C-8A3F-461F-AF5E-DF7D3EF239D1}" dt="2023-11-09T17:21:45.925" v="6849" actId="20577"/>
        <pc:sldMkLst>
          <pc:docMk/>
          <pc:sldMk cId="3021023874" sldId="318"/>
        </pc:sldMkLst>
        <pc:spChg chg="mod">
          <ac:chgData name="Youmna Badawy" userId="b530a2ca-c296-40d9-b563-89c5f82abcf4" providerId="ADAL" clId="{0223335C-8A3F-461F-AF5E-DF7D3EF239D1}" dt="2023-11-08T19:01:50.869" v="634" actId="20577"/>
          <ac:spMkLst>
            <pc:docMk/>
            <pc:sldMk cId="3021023874" sldId="318"/>
            <ac:spMk id="2" creationId="{51F224A9-554F-5CCF-FBF1-72D37232E9B6}"/>
          </ac:spMkLst>
        </pc:spChg>
        <pc:spChg chg="mod">
          <ac:chgData name="Youmna Badawy" userId="b530a2ca-c296-40d9-b563-89c5f82abcf4" providerId="ADAL" clId="{0223335C-8A3F-461F-AF5E-DF7D3EF239D1}" dt="2023-11-09T17:21:45.925" v="6849" actId="20577"/>
          <ac:spMkLst>
            <pc:docMk/>
            <pc:sldMk cId="3021023874" sldId="318"/>
            <ac:spMk id="3" creationId="{538BB3E1-F59E-E829-8562-D7F6D1A42E2C}"/>
          </ac:spMkLst>
        </pc:spChg>
      </pc:sldChg>
      <pc:sldChg chg="addSp delSp modSp new del mod">
        <pc:chgData name="Youmna Badawy" userId="b530a2ca-c296-40d9-b563-89c5f82abcf4" providerId="ADAL" clId="{0223335C-8A3F-461F-AF5E-DF7D3EF239D1}" dt="2023-11-08T18:29:51.006" v="606" actId="47"/>
        <pc:sldMkLst>
          <pc:docMk/>
          <pc:sldMk cId="3406882552" sldId="318"/>
        </pc:sldMkLst>
        <pc:spChg chg="mod">
          <ac:chgData name="Youmna Badawy" userId="b530a2ca-c296-40d9-b563-89c5f82abcf4" providerId="ADAL" clId="{0223335C-8A3F-461F-AF5E-DF7D3EF239D1}" dt="2023-11-08T18:27:11.359" v="491" actId="20577"/>
          <ac:spMkLst>
            <pc:docMk/>
            <pc:sldMk cId="3406882552" sldId="318"/>
            <ac:spMk id="2" creationId="{CB9B3B56-7FA4-D8E1-5E38-B6B4BC93EEAB}"/>
          </ac:spMkLst>
        </pc:spChg>
        <pc:spChg chg="mod">
          <ac:chgData name="Youmna Badawy" userId="b530a2ca-c296-40d9-b563-89c5f82abcf4" providerId="ADAL" clId="{0223335C-8A3F-461F-AF5E-DF7D3EF239D1}" dt="2023-11-08T18:28:16.690" v="604" actId="20577"/>
          <ac:spMkLst>
            <pc:docMk/>
            <pc:sldMk cId="3406882552" sldId="318"/>
            <ac:spMk id="3" creationId="{C59E2D1E-5045-88B6-B2FB-64F2D49030D2}"/>
          </ac:spMkLst>
        </pc:spChg>
        <pc:picChg chg="add del mod">
          <ac:chgData name="Youmna Badawy" userId="b530a2ca-c296-40d9-b563-89c5f82abcf4" providerId="ADAL" clId="{0223335C-8A3F-461F-AF5E-DF7D3EF239D1}" dt="2023-11-08T18:27:42.535" v="528" actId="478"/>
          <ac:picMkLst>
            <pc:docMk/>
            <pc:sldMk cId="3406882552" sldId="318"/>
            <ac:picMk id="2050" creationId="{978CE3DB-99C4-9077-5C0B-CE2C1E53F543}"/>
          </ac:picMkLst>
        </pc:picChg>
        <pc:picChg chg="add mod">
          <ac:chgData name="Youmna Badawy" userId="b530a2ca-c296-40d9-b563-89c5f82abcf4" providerId="ADAL" clId="{0223335C-8A3F-461F-AF5E-DF7D3EF239D1}" dt="2023-11-08T18:27:56.546" v="536" actId="1076"/>
          <ac:picMkLst>
            <pc:docMk/>
            <pc:sldMk cId="3406882552" sldId="318"/>
            <ac:picMk id="2052" creationId="{2D5AE964-7436-F7C7-2351-9F8B1CD9B676}"/>
          </ac:picMkLst>
        </pc:picChg>
      </pc:sldChg>
      <pc:sldChg chg="addSp delSp modSp new del mod">
        <pc:chgData name="Youmna Badawy" userId="b530a2ca-c296-40d9-b563-89c5f82abcf4" providerId="ADAL" clId="{0223335C-8A3F-461F-AF5E-DF7D3EF239D1}" dt="2023-11-09T17:05:32.087" v="6080" actId="2696"/>
        <pc:sldMkLst>
          <pc:docMk/>
          <pc:sldMk cId="3933805736" sldId="319"/>
        </pc:sldMkLst>
        <pc:spChg chg="mod">
          <ac:chgData name="Youmna Badawy" userId="b530a2ca-c296-40d9-b563-89c5f82abcf4" providerId="ADAL" clId="{0223335C-8A3F-461F-AF5E-DF7D3EF239D1}" dt="2023-11-08T19:15:00.072" v="1000" actId="20577"/>
          <ac:spMkLst>
            <pc:docMk/>
            <pc:sldMk cId="3933805736" sldId="319"/>
            <ac:spMk id="2" creationId="{96E9E982-13DB-6B48-BE2B-90B5226FF5F0}"/>
          </ac:spMkLst>
        </pc:spChg>
        <pc:spChg chg="mod">
          <ac:chgData name="Youmna Badawy" userId="b530a2ca-c296-40d9-b563-89c5f82abcf4" providerId="ADAL" clId="{0223335C-8A3F-461F-AF5E-DF7D3EF239D1}" dt="2023-11-08T19:49:33.164" v="1464" actId="114"/>
          <ac:spMkLst>
            <pc:docMk/>
            <pc:sldMk cId="3933805736" sldId="319"/>
            <ac:spMk id="3" creationId="{C0433AE0-C218-CD7B-07B8-EAB3306403C4}"/>
          </ac:spMkLst>
        </pc:spChg>
        <pc:spChg chg="add del">
          <ac:chgData name="Youmna Badawy" userId="b530a2ca-c296-40d9-b563-89c5f82abcf4" providerId="ADAL" clId="{0223335C-8A3F-461F-AF5E-DF7D3EF239D1}" dt="2023-11-08T19:14:29.038" v="984"/>
          <ac:spMkLst>
            <pc:docMk/>
            <pc:sldMk cId="3933805736" sldId="319"/>
            <ac:spMk id="4" creationId="{294A9376-FC1F-7689-AE6C-3F289A6504CA}"/>
          </ac:spMkLst>
        </pc:spChg>
        <pc:spChg chg="add del">
          <ac:chgData name="Youmna Badawy" userId="b530a2ca-c296-40d9-b563-89c5f82abcf4" providerId="ADAL" clId="{0223335C-8A3F-461F-AF5E-DF7D3EF239D1}" dt="2023-11-08T19:14:33.642" v="986"/>
          <ac:spMkLst>
            <pc:docMk/>
            <pc:sldMk cId="3933805736" sldId="319"/>
            <ac:spMk id="5" creationId="{22FB16B7-27E4-BFCD-CBEC-C96A897093A1}"/>
          </ac:spMkLst>
        </pc:spChg>
        <pc:picChg chg="add del mod">
          <ac:chgData name="Youmna Badawy" userId="b530a2ca-c296-40d9-b563-89c5f82abcf4" providerId="ADAL" clId="{0223335C-8A3F-461F-AF5E-DF7D3EF239D1}" dt="2023-11-08T19:46:40.809" v="1242" actId="478"/>
          <ac:picMkLst>
            <pc:docMk/>
            <pc:sldMk cId="3933805736" sldId="319"/>
            <ac:picMk id="6" creationId="{5CAFAC3F-1860-D7DF-F449-BC19702F9EA0}"/>
          </ac:picMkLst>
        </pc:picChg>
        <pc:picChg chg="add mod">
          <ac:chgData name="Youmna Badawy" userId="b530a2ca-c296-40d9-b563-89c5f82abcf4" providerId="ADAL" clId="{0223335C-8A3F-461F-AF5E-DF7D3EF239D1}" dt="2023-11-08T19:48:40.909" v="1394" actId="18131"/>
          <ac:picMkLst>
            <pc:docMk/>
            <pc:sldMk cId="3933805736" sldId="319"/>
            <ac:picMk id="1026" creationId="{9A7E754F-D428-B419-58F5-C9B7E6602853}"/>
          </ac:picMkLst>
        </pc:picChg>
      </pc:sldChg>
      <pc:sldChg chg="addSp modSp new del mod">
        <pc:chgData name="Youmna Badawy" userId="b530a2ca-c296-40d9-b563-89c5f82abcf4" providerId="ADAL" clId="{0223335C-8A3F-461F-AF5E-DF7D3EF239D1}" dt="2023-11-09T17:05:32.087" v="6080" actId="2696"/>
        <pc:sldMkLst>
          <pc:docMk/>
          <pc:sldMk cId="2132520002" sldId="320"/>
        </pc:sldMkLst>
        <pc:spChg chg="mod">
          <ac:chgData name="Youmna Badawy" userId="b530a2ca-c296-40d9-b563-89c5f82abcf4" providerId="ADAL" clId="{0223335C-8A3F-461F-AF5E-DF7D3EF239D1}" dt="2023-11-08T19:10:15.634" v="876" actId="20577"/>
          <ac:spMkLst>
            <pc:docMk/>
            <pc:sldMk cId="2132520002" sldId="320"/>
            <ac:spMk id="2" creationId="{03911A02-B91B-75AB-530E-0528F658E7FA}"/>
          </ac:spMkLst>
        </pc:spChg>
        <pc:spChg chg="mod">
          <ac:chgData name="Youmna Badawy" userId="b530a2ca-c296-40d9-b563-89c5f82abcf4" providerId="ADAL" clId="{0223335C-8A3F-461F-AF5E-DF7D3EF239D1}" dt="2023-11-08T19:50:24.474" v="1525" actId="20577"/>
          <ac:spMkLst>
            <pc:docMk/>
            <pc:sldMk cId="2132520002" sldId="320"/>
            <ac:spMk id="3" creationId="{A2DEAB9B-F647-958C-7F91-089B9A5F0AAB}"/>
          </ac:spMkLst>
        </pc:spChg>
        <pc:picChg chg="add mod">
          <ac:chgData name="Youmna Badawy" userId="b530a2ca-c296-40d9-b563-89c5f82abcf4" providerId="ADAL" clId="{0223335C-8A3F-461F-AF5E-DF7D3EF239D1}" dt="2023-11-08T19:12:27.300" v="980" actId="1076"/>
          <ac:picMkLst>
            <pc:docMk/>
            <pc:sldMk cId="2132520002" sldId="320"/>
            <ac:picMk id="3074" creationId="{3AB259AC-2256-9874-45AC-B72DF7CB3B9B}"/>
          </ac:picMkLst>
        </pc:picChg>
      </pc:sldChg>
      <pc:sldChg chg="addSp delSp modSp new del mod ord modShow">
        <pc:chgData name="Youmna Badawy" userId="b530a2ca-c296-40d9-b563-89c5f82abcf4" providerId="ADAL" clId="{0223335C-8A3F-461F-AF5E-DF7D3EF239D1}" dt="2023-11-09T17:05:32.087" v="6080" actId="2696"/>
        <pc:sldMkLst>
          <pc:docMk/>
          <pc:sldMk cId="1824273186" sldId="321"/>
        </pc:sldMkLst>
        <pc:spChg chg="mod">
          <ac:chgData name="Youmna Badawy" userId="b530a2ca-c296-40d9-b563-89c5f82abcf4" providerId="ADAL" clId="{0223335C-8A3F-461F-AF5E-DF7D3EF239D1}" dt="2023-11-08T19:52:38.704" v="1605" actId="20577"/>
          <ac:spMkLst>
            <pc:docMk/>
            <pc:sldMk cId="1824273186" sldId="321"/>
            <ac:spMk id="2" creationId="{84FD84E7-A282-1AF7-5C10-F3A9461DE6BD}"/>
          </ac:spMkLst>
        </pc:spChg>
        <pc:spChg chg="del mod">
          <ac:chgData name="Youmna Badawy" userId="b530a2ca-c296-40d9-b563-89c5f82abcf4" providerId="ADAL" clId="{0223335C-8A3F-461F-AF5E-DF7D3EF239D1}" dt="2023-11-08T19:52:59.821" v="1608" actId="478"/>
          <ac:spMkLst>
            <pc:docMk/>
            <pc:sldMk cId="1824273186" sldId="321"/>
            <ac:spMk id="3" creationId="{4905A744-E408-B2D2-0B49-2165F17BAF30}"/>
          </ac:spMkLst>
        </pc:spChg>
        <pc:spChg chg="add mod">
          <ac:chgData name="Youmna Badawy" userId="b530a2ca-c296-40d9-b563-89c5f82abcf4" providerId="ADAL" clId="{0223335C-8A3F-461F-AF5E-DF7D3EF239D1}" dt="2023-11-08T19:56:40.767" v="1705" actId="1076"/>
          <ac:spMkLst>
            <pc:docMk/>
            <pc:sldMk cId="1824273186" sldId="321"/>
            <ac:spMk id="4" creationId="{D868A8B3-68ED-F6CD-AF14-174C55FE5CA0}"/>
          </ac:spMkLst>
        </pc:spChg>
        <pc:spChg chg="add mod">
          <ac:chgData name="Youmna Badawy" userId="b530a2ca-c296-40d9-b563-89c5f82abcf4" providerId="ADAL" clId="{0223335C-8A3F-461F-AF5E-DF7D3EF239D1}" dt="2023-11-08T19:56:54.244" v="1708" actId="14100"/>
          <ac:spMkLst>
            <pc:docMk/>
            <pc:sldMk cId="1824273186" sldId="321"/>
            <ac:spMk id="5" creationId="{5F34FB33-D402-5E1A-146C-65E69A6896C0}"/>
          </ac:spMkLst>
        </pc:spChg>
        <pc:picChg chg="add mod">
          <ac:chgData name="Youmna Badawy" userId="b530a2ca-c296-40d9-b563-89c5f82abcf4" providerId="ADAL" clId="{0223335C-8A3F-461F-AF5E-DF7D3EF239D1}" dt="2023-11-08T19:55:41.463" v="1695" actId="14100"/>
          <ac:picMkLst>
            <pc:docMk/>
            <pc:sldMk cId="1824273186" sldId="321"/>
            <ac:picMk id="2050" creationId="{19C91FF9-68B9-8FD0-7575-B86188830D08}"/>
          </ac:picMkLst>
        </pc:picChg>
        <pc:picChg chg="add mod">
          <ac:chgData name="Youmna Badawy" userId="b530a2ca-c296-40d9-b563-89c5f82abcf4" providerId="ADAL" clId="{0223335C-8A3F-461F-AF5E-DF7D3EF239D1}" dt="2023-11-08T19:55:12.138" v="1694" actId="1076"/>
          <ac:picMkLst>
            <pc:docMk/>
            <pc:sldMk cId="1824273186" sldId="321"/>
            <ac:picMk id="2052" creationId="{373380E8-E4B8-929F-413F-230BFA11A1E7}"/>
          </ac:picMkLst>
        </pc:picChg>
      </pc:sldChg>
      <pc:sldChg chg="addSp modSp new del mod modShow">
        <pc:chgData name="Youmna Badawy" userId="b530a2ca-c296-40d9-b563-89c5f82abcf4" providerId="ADAL" clId="{0223335C-8A3F-461F-AF5E-DF7D3EF239D1}" dt="2023-11-09T17:05:32.087" v="6080" actId="2696"/>
        <pc:sldMkLst>
          <pc:docMk/>
          <pc:sldMk cId="1068445273" sldId="322"/>
        </pc:sldMkLst>
        <pc:spChg chg="mod">
          <ac:chgData name="Youmna Badawy" userId="b530a2ca-c296-40d9-b563-89c5f82abcf4" providerId="ADAL" clId="{0223335C-8A3F-461F-AF5E-DF7D3EF239D1}" dt="2023-11-08T20:29:44.244" v="1998" actId="20577"/>
          <ac:spMkLst>
            <pc:docMk/>
            <pc:sldMk cId="1068445273" sldId="322"/>
            <ac:spMk id="2" creationId="{B4281019-1A61-7E38-9B5A-FE609FDF5FA8}"/>
          </ac:spMkLst>
        </pc:spChg>
        <pc:spChg chg="mod">
          <ac:chgData name="Youmna Badawy" userId="b530a2ca-c296-40d9-b563-89c5f82abcf4" providerId="ADAL" clId="{0223335C-8A3F-461F-AF5E-DF7D3EF239D1}" dt="2023-11-08T20:41:05.313" v="2084" actId="207"/>
          <ac:spMkLst>
            <pc:docMk/>
            <pc:sldMk cId="1068445273" sldId="322"/>
            <ac:spMk id="3" creationId="{AC8D1E92-7AD5-952C-0688-E2EF9302454D}"/>
          </ac:spMkLst>
        </pc:spChg>
        <pc:spChg chg="add mod">
          <ac:chgData name="Youmna Badawy" userId="b530a2ca-c296-40d9-b563-89c5f82abcf4" providerId="ADAL" clId="{0223335C-8A3F-461F-AF5E-DF7D3EF239D1}" dt="2023-11-08T20:27:15.143" v="1948" actId="1076"/>
          <ac:spMkLst>
            <pc:docMk/>
            <pc:sldMk cId="1068445273" sldId="322"/>
            <ac:spMk id="6" creationId="{0A13E233-6E4F-8590-32B0-6528E8546463}"/>
          </ac:spMkLst>
        </pc:spChg>
        <pc:spChg chg="add mod">
          <ac:chgData name="Youmna Badawy" userId="b530a2ca-c296-40d9-b563-89c5f82abcf4" providerId="ADAL" clId="{0223335C-8A3F-461F-AF5E-DF7D3EF239D1}" dt="2023-11-08T20:27:58.036" v="1955" actId="14100"/>
          <ac:spMkLst>
            <pc:docMk/>
            <pc:sldMk cId="1068445273" sldId="322"/>
            <ac:spMk id="9" creationId="{60BBCCB5-7C77-D4C5-4083-82D10F469772}"/>
          </ac:spMkLst>
        </pc:spChg>
        <pc:spChg chg="add mod">
          <ac:chgData name="Youmna Badawy" userId="b530a2ca-c296-40d9-b563-89c5f82abcf4" providerId="ADAL" clId="{0223335C-8A3F-461F-AF5E-DF7D3EF239D1}" dt="2023-11-08T20:29:31.515" v="1985" actId="14100"/>
          <ac:spMkLst>
            <pc:docMk/>
            <pc:sldMk cId="1068445273" sldId="322"/>
            <ac:spMk id="12" creationId="{8598C0AB-42B4-383F-E433-9AB6BC39DD5C}"/>
          </ac:spMkLst>
        </pc:spChg>
        <pc:picChg chg="add mod">
          <ac:chgData name="Youmna Badawy" userId="b530a2ca-c296-40d9-b563-89c5f82abcf4" providerId="ADAL" clId="{0223335C-8A3F-461F-AF5E-DF7D3EF239D1}" dt="2023-11-08T20:27:13.374" v="1947" actId="1076"/>
          <ac:picMkLst>
            <pc:docMk/>
            <pc:sldMk cId="1068445273" sldId="322"/>
            <ac:picMk id="5" creationId="{2C53A8C4-4C28-EAFD-0B47-750FBAD8356E}"/>
          </ac:picMkLst>
        </pc:picChg>
        <pc:picChg chg="add mod modCrop">
          <ac:chgData name="Youmna Badawy" userId="b530a2ca-c296-40d9-b563-89c5f82abcf4" providerId="ADAL" clId="{0223335C-8A3F-461F-AF5E-DF7D3EF239D1}" dt="2023-11-08T20:27:22.460" v="1951" actId="732"/>
          <ac:picMkLst>
            <pc:docMk/>
            <pc:sldMk cId="1068445273" sldId="322"/>
            <ac:picMk id="8" creationId="{EC133866-6CF3-C796-CBA4-328AB5DB7A1D}"/>
          </ac:picMkLst>
        </pc:picChg>
        <pc:picChg chg="add mod">
          <ac:chgData name="Youmna Badawy" userId="b530a2ca-c296-40d9-b563-89c5f82abcf4" providerId="ADAL" clId="{0223335C-8A3F-461F-AF5E-DF7D3EF239D1}" dt="2023-11-08T20:29:23.839" v="1981" actId="1076"/>
          <ac:picMkLst>
            <pc:docMk/>
            <pc:sldMk cId="1068445273" sldId="322"/>
            <ac:picMk id="11" creationId="{74F91F5D-4003-0344-5E5F-6026587D6BCB}"/>
          </ac:picMkLst>
        </pc:picChg>
      </pc:sldChg>
      <pc:sldChg chg="addSp delSp modSp new del mod">
        <pc:chgData name="Youmna Badawy" userId="b530a2ca-c296-40d9-b563-89c5f82abcf4" providerId="ADAL" clId="{0223335C-8A3F-461F-AF5E-DF7D3EF239D1}" dt="2023-11-09T17:05:32.087" v="6080" actId="2696"/>
        <pc:sldMkLst>
          <pc:docMk/>
          <pc:sldMk cId="1645047785" sldId="323"/>
        </pc:sldMkLst>
        <pc:spChg chg="mod">
          <ac:chgData name="Youmna Badawy" userId="b530a2ca-c296-40d9-b563-89c5f82abcf4" providerId="ADAL" clId="{0223335C-8A3F-461F-AF5E-DF7D3EF239D1}" dt="2023-11-08T20:10:56.005" v="1885" actId="20577"/>
          <ac:spMkLst>
            <pc:docMk/>
            <pc:sldMk cId="1645047785" sldId="323"/>
            <ac:spMk id="2" creationId="{B5F7E4A1-E366-8A4C-A124-E7EACBC988EC}"/>
          </ac:spMkLst>
        </pc:spChg>
        <pc:spChg chg="del">
          <ac:chgData name="Youmna Badawy" userId="b530a2ca-c296-40d9-b563-89c5f82abcf4" providerId="ADAL" clId="{0223335C-8A3F-461F-AF5E-DF7D3EF239D1}" dt="2023-11-08T20:11:04.367" v="1886" actId="478"/>
          <ac:spMkLst>
            <pc:docMk/>
            <pc:sldMk cId="1645047785" sldId="323"/>
            <ac:spMk id="3" creationId="{3DDE6E39-7599-EAFC-158E-8F7A43156B41}"/>
          </ac:spMkLst>
        </pc:spChg>
        <pc:picChg chg="add mod">
          <ac:chgData name="Youmna Badawy" userId="b530a2ca-c296-40d9-b563-89c5f82abcf4" providerId="ADAL" clId="{0223335C-8A3F-461F-AF5E-DF7D3EF239D1}" dt="2023-11-08T20:11:09.416" v="1889" actId="1076"/>
          <ac:picMkLst>
            <pc:docMk/>
            <pc:sldMk cId="1645047785" sldId="323"/>
            <ac:picMk id="4098" creationId="{FDE31F80-1372-7199-1304-7B79E06376C9}"/>
          </ac:picMkLst>
        </pc:picChg>
        <pc:picChg chg="add mod">
          <ac:chgData name="Youmna Badawy" userId="b530a2ca-c296-40d9-b563-89c5f82abcf4" providerId="ADAL" clId="{0223335C-8A3F-461F-AF5E-DF7D3EF239D1}" dt="2023-11-08T20:11:29.484" v="1892" actId="1076"/>
          <ac:picMkLst>
            <pc:docMk/>
            <pc:sldMk cId="1645047785" sldId="323"/>
            <ac:picMk id="4100" creationId="{B9B734EB-C867-B554-D49E-C973D7DF57C0}"/>
          </ac:picMkLst>
        </pc:picChg>
      </pc:sldChg>
      <pc:sldChg chg="addSp modSp new del mod modShow">
        <pc:chgData name="Youmna Badawy" userId="b530a2ca-c296-40d9-b563-89c5f82abcf4" providerId="ADAL" clId="{0223335C-8A3F-461F-AF5E-DF7D3EF239D1}" dt="2023-11-09T17:05:32.087" v="6080" actId="2696"/>
        <pc:sldMkLst>
          <pc:docMk/>
          <pc:sldMk cId="4280787531" sldId="324"/>
        </pc:sldMkLst>
        <pc:spChg chg="mod">
          <ac:chgData name="Youmna Badawy" userId="b530a2ca-c296-40d9-b563-89c5f82abcf4" providerId="ADAL" clId="{0223335C-8A3F-461F-AF5E-DF7D3EF239D1}" dt="2023-11-08T20:29:54.199" v="2007"/>
          <ac:spMkLst>
            <pc:docMk/>
            <pc:sldMk cId="4280787531" sldId="324"/>
            <ac:spMk id="2" creationId="{790393D3-80D1-F255-2E1B-32A596240740}"/>
          </ac:spMkLst>
        </pc:spChg>
        <pc:spChg chg="mod">
          <ac:chgData name="Youmna Badawy" userId="b530a2ca-c296-40d9-b563-89c5f82abcf4" providerId="ADAL" clId="{0223335C-8A3F-461F-AF5E-DF7D3EF239D1}" dt="2023-11-08T20:39:00.133" v="2060" actId="20577"/>
          <ac:spMkLst>
            <pc:docMk/>
            <pc:sldMk cId="4280787531" sldId="324"/>
            <ac:spMk id="3" creationId="{4838ADC8-A573-3799-D0A1-A8B974C7CD03}"/>
          </ac:spMkLst>
        </pc:spChg>
        <pc:spChg chg="add mod">
          <ac:chgData name="Youmna Badawy" userId="b530a2ca-c296-40d9-b563-89c5f82abcf4" providerId="ADAL" clId="{0223335C-8A3F-461F-AF5E-DF7D3EF239D1}" dt="2023-11-08T20:49:12.750" v="2284"/>
          <ac:spMkLst>
            <pc:docMk/>
            <pc:sldMk cId="4280787531" sldId="324"/>
            <ac:spMk id="6" creationId="{BF1CF441-9468-A808-CD92-446D231AC3ED}"/>
          </ac:spMkLst>
        </pc:spChg>
        <pc:picChg chg="add mod">
          <ac:chgData name="Youmna Badawy" userId="b530a2ca-c296-40d9-b563-89c5f82abcf4" providerId="ADAL" clId="{0223335C-8A3F-461F-AF5E-DF7D3EF239D1}" dt="2023-11-08T20:49:17.326" v="2285" actId="1076"/>
          <ac:picMkLst>
            <pc:docMk/>
            <pc:sldMk cId="4280787531" sldId="324"/>
            <ac:picMk id="5" creationId="{C6ED2217-F5E4-DCEE-2D69-766179064423}"/>
          </ac:picMkLst>
        </pc:picChg>
      </pc:sldChg>
      <pc:sldChg chg="addSp modSp new del mod modShow">
        <pc:chgData name="Youmna Badawy" userId="b530a2ca-c296-40d9-b563-89c5f82abcf4" providerId="ADAL" clId="{0223335C-8A3F-461F-AF5E-DF7D3EF239D1}" dt="2023-11-09T17:05:32.087" v="6080" actId="2696"/>
        <pc:sldMkLst>
          <pc:docMk/>
          <pc:sldMk cId="1641216761" sldId="325"/>
        </pc:sldMkLst>
        <pc:spChg chg="mod">
          <ac:chgData name="Youmna Badawy" userId="b530a2ca-c296-40d9-b563-89c5f82abcf4" providerId="ADAL" clId="{0223335C-8A3F-461F-AF5E-DF7D3EF239D1}" dt="2023-11-08T20:40:24.761" v="2067" actId="20577"/>
          <ac:spMkLst>
            <pc:docMk/>
            <pc:sldMk cId="1641216761" sldId="325"/>
            <ac:spMk id="2" creationId="{D270F8A7-F547-72C9-3DEA-939D1940D432}"/>
          </ac:spMkLst>
        </pc:spChg>
        <pc:spChg chg="mod">
          <ac:chgData name="Youmna Badawy" userId="b530a2ca-c296-40d9-b563-89c5f82abcf4" providerId="ADAL" clId="{0223335C-8A3F-461F-AF5E-DF7D3EF239D1}" dt="2023-11-08T20:46:16.442" v="2205" actId="20577"/>
          <ac:spMkLst>
            <pc:docMk/>
            <pc:sldMk cId="1641216761" sldId="325"/>
            <ac:spMk id="3" creationId="{9A392721-E4C4-C76B-6FC5-218DCE644A04}"/>
          </ac:spMkLst>
        </pc:spChg>
        <pc:spChg chg="add mod">
          <ac:chgData name="Youmna Badawy" userId="b530a2ca-c296-40d9-b563-89c5f82abcf4" providerId="ADAL" clId="{0223335C-8A3F-461F-AF5E-DF7D3EF239D1}" dt="2023-11-08T20:44:00.122" v="2156" actId="14100"/>
          <ac:spMkLst>
            <pc:docMk/>
            <pc:sldMk cId="1641216761" sldId="325"/>
            <ac:spMk id="6" creationId="{A73CD22A-84AC-6C82-429E-E307BFCC0ED2}"/>
          </ac:spMkLst>
        </pc:spChg>
        <pc:picChg chg="add mod">
          <ac:chgData name="Youmna Badawy" userId="b530a2ca-c296-40d9-b563-89c5f82abcf4" providerId="ADAL" clId="{0223335C-8A3F-461F-AF5E-DF7D3EF239D1}" dt="2023-11-08T20:43:49.316" v="2153" actId="1076"/>
          <ac:picMkLst>
            <pc:docMk/>
            <pc:sldMk cId="1641216761" sldId="325"/>
            <ac:picMk id="5" creationId="{E3C9C5D4-EC71-46CB-8753-839C8C28B979}"/>
          </ac:picMkLst>
        </pc:picChg>
      </pc:sldChg>
      <pc:sldChg chg="addSp delSp modSp add del mod modShow">
        <pc:chgData name="Youmna Badawy" userId="b530a2ca-c296-40d9-b563-89c5f82abcf4" providerId="ADAL" clId="{0223335C-8A3F-461F-AF5E-DF7D3EF239D1}" dt="2023-11-09T17:05:32.087" v="6080" actId="2696"/>
        <pc:sldMkLst>
          <pc:docMk/>
          <pc:sldMk cId="4275540071" sldId="326"/>
        </pc:sldMkLst>
        <pc:spChg chg="mod">
          <ac:chgData name="Youmna Badawy" userId="b530a2ca-c296-40d9-b563-89c5f82abcf4" providerId="ADAL" clId="{0223335C-8A3F-461F-AF5E-DF7D3EF239D1}" dt="2023-11-08T20:47:06.360" v="2268" actId="20577"/>
          <ac:spMkLst>
            <pc:docMk/>
            <pc:sldMk cId="4275540071" sldId="326"/>
            <ac:spMk id="3" creationId="{9A392721-E4C4-C76B-6FC5-218DCE644A04}"/>
          </ac:spMkLst>
        </pc:spChg>
        <pc:spChg chg="del">
          <ac:chgData name="Youmna Badawy" userId="b530a2ca-c296-40d9-b563-89c5f82abcf4" providerId="ADAL" clId="{0223335C-8A3F-461F-AF5E-DF7D3EF239D1}" dt="2023-11-08T20:48:41.569" v="2271" actId="478"/>
          <ac:spMkLst>
            <pc:docMk/>
            <pc:sldMk cId="4275540071" sldId="326"/>
            <ac:spMk id="6" creationId="{A73CD22A-84AC-6C82-429E-E307BFCC0ED2}"/>
          </ac:spMkLst>
        </pc:spChg>
        <pc:spChg chg="add mod">
          <ac:chgData name="Youmna Badawy" userId="b530a2ca-c296-40d9-b563-89c5f82abcf4" providerId="ADAL" clId="{0223335C-8A3F-461F-AF5E-DF7D3EF239D1}" dt="2023-11-08T20:49:09.925" v="2283" actId="14100"/>
          <ac:spMkLst>
            <pc:docMk/>
            <pc:sldMk cId="4275540071" sldId="326"/>
            <ac:spMk id="8" creationId="{7236979C-84EE-0502-4B8F-6CE6ACE39154}"/>
          </ac:spMkLst>
        </pc:spChg>
        <pc:picChg chg="del">
          <ac:chgData name="Youmna Badawy" userId="b530a2ca-c296-40d9-b563-89c5f82abcf4" providerId="ADAL" clId="{0223335C-8A3F-461F-AF5E-DF7D3EF239D1}" dt="2023-11-08T20:48:38.628" v="2269" actId="478"/>
          <ac:picMkLst>
            <pc:docMk/>
            <pc:sldMk cId="4275540071" sldId="326"/>
            <ac:picMk id="5" creationId="{E3C9C5D4-EC71-46CB-8753-839C8C28B979}"/>
          </ac:picMkLst>
        </pc:picChg>
        <pc:picChg chg="add mod">
          <ac:chgData name="Youmna Badawy" userId="b530a2ca-c296-40d9-b563-89c5f82abcf4" providerId="ADAL" clId="{0223335C-8A3F-461F-AF5E-DF7D3EF239D1}" dt="2023-11-08T20:48:48.438" v="2274" actId="1076"/>
          <ac:picMkLst>
            <pc:docMk/>
            <pc:sldMk cId="4275540071" sldId="326"/>
            <ac:picMk id="7" creationId="{550A46F0-F3A0-A147-9027-0DB34AC23931}"/>
          </ac:picMkLst>
        </pc:picChg>
      </pc:sldChg>
      <pc:sldChg chg="addSp modSp new del mod ord modShow">
        <pc:chgData name="Youmna Badawy" userId="b530a2ca-c296-40d9-b563-89c5f82abcf4" providerId="ADAL" clId="{0223335C-8A3F-461F-AF5E-DF7D3EF239D1}" dt="2023-11-09T17:05:32.087" v="6080" actId="2696"/>
        <pc:sldMkLst>
          <pc:docMk/>
          <pc:sldMk cId="2481973244" sldId="327"/>
        </pc:sldMkLst>
        <pc:spChg chg="mod">
          <ac:chgData name="Youmna Badawy" userId="b530a2ca-c296-40d9-b563-89c5f82abcf4" providerId="ADAL" clId="{0223335C-8A3F-461F-AF5E-DF7D3EF239D1}" dt="2023-11-08T20:50:46.232" v="2339" actId="20577"/>
          <ac:spMkLst>
            <pc:docMk/>
            <pc:sldMk cId="2481973244" sldId="327"/>
            <ac:spMk id="2" creationId="{35D28F49-64DA-F1C1-1EBE-A7F30663F564}"/>
          </ac:spMkLst>
        </pc:spChg>
        <pc:spChg chg="mod">
          <ac:chgData name="Youmna Badawy" userId="b530a2ca-c296-40d9-b563-89c5f82abcf4" providerId="ADAL" clId="{0223335C-8A3F-461F-AF5E-DF7D3EF239D1}" dt="2023-11-08T20:54:07.867" v="2687" actId="14100"/>
          <ac:spMkLst>
            <pc:docMk/>
            <pc:sldMk cId="2481973244" sldId="327"/>
            <ac:spMk id="3" creationId="{6F89CA7C-C8CB-0BF1-7C47-FA08454F1CB7}"/>
          </ac:spMkLst>
        </pc:spChg>
        <pc:spChg chg="add mod">
          <ac:chgData name="Youmna Badawy" userId="b530a2ca-c296-40d9-b563-89c5f82abcf4" providerId="ADAL" clId="{0223335C-8A3F-461F-AF5E-DF7D3EF239D1}" dt="2023-11-08T20:55:10.155" v="2698" actId="14100"/>
          <ac:spMkLst>
            <pc:docMk/>
            <pc:sldMk cId="2481973244" sldId="327"/>
            <ac:spMk id="6" creationId="{0A4E7FF7-30A3-7290-5C20-D959CCEC03DF}"/>
          </ac:spMkLst>
        </pc:spChg>
        <pc:picChg chg="add mod modCrop">
          <ac:chgData name="Youmna Badawy" userId="b530a2ca-c296-40d9-b563-89c5f82abcf4" providerId="ADAL" clId="{0223335C-8A3F-461F-AF5E-DF7D3EF239D1}" dt="2023-11-08T20:54:20.864" v="2691" actId="1076"/>
          <ac:picMkLst>
            <pc:docMk/>
            <pc:sldMk cId="2481973244" sldId="327"/>
            <ac:picMk id="5" creationId="{A965824F-461E-E473-0405-5D381106CD11}"/>
          </ac:picMkLst>
        </pc:picChg>
      </pc:sldChg>
      <pc:sldChg chg="addSp delSp modSp new del mod modShow">
        <pc:chgData name="Youmna Badawy" userId="b530a2ca-c296-40d9-b563-89c5f82abcf4" providerId="ADAL" clId="{0223335C-8A3F-461F-AF5E-DF7D3EF239D1}" dt="2023-11-09T17:05:32.087" v="6080" actId="2696"/>
        <pc:sldMkLst>
          <pc:docMk/>
          <pc:sldMk cId="952210561" sldId="328"/>
        </pc:sldMkLst>
        <pc:spChg chg="mod">
          <ac:chgData name="Youmna Badawy" userId="b530a2ca-c296-40d9-b563-89c5f82abcf4" providerId="ADAL" clId="{0223335C-8A3F-461F-AF5E-DF7D3EF239D1}" dt="2023-11-08T20:57:00.544" v="2872"/>
          <ac:spMkLst>
            <pc:docMk/>
            <pc:sldMk cId="952210561" sldId="328"/>
            <ac:spMk id="2" creationId="{71FF233B-FF7C-FF32-77A9-C3C892FC080B}"/>
          </ac:spMkLst>
        </pc:spChg>
        <pc:spChg chg="del">
          <ac:chgData name="Youmna Badawy" userId="b530a2ca-c296-40d9-b563-89c5f82abcf4" providerId="ADAL" clId="{0223335C-8A3F-461F-AF5E-DF7D3EF239D1}" dt="2023-11-08T20:54:59.145" v="2695" actId="478"/>
          <ac:spMkLst>
            <pc:docMk/>
            <pc:sldMk cId="952210561" sldId="328"/>
            <ac:spMk id="3" creationId="{B9EED097-414A-F565-1A89-240375EFCC39}"/>
          </ac:spMkLst>
        </pc:spChg>
        <pc:spChg chg="add mod">
          <ac:chgData name="Youmna Badawy" userId="b530a2ca-c296-40d9-b563-89c5f82abcf4" providerId="ADAL" clId="{0223335C-8A3F-461F-AF5E-DF7D3EF239D1}" dt="2023-11-08T20:56:55.336" v="2871" actId="20577"/>
          <ac:spMkLst>
            <pc:docMk/>
            <pc:sldMk cId="952210561" sldId="328"/>
            <ac:spMk id="8" creationId="{6378ED0D-E595-BEC4-EB66-23FA9D107C57}"/>
          </ac:spMkLst>
        </pc:spChg>
        <pc:picChg chg="add del mod">
          <ac:chgData name="Youmna Badawy" userId="b530a2ca-c296-40d9-b563-89c5f82abcf4" providerId="ADAL" clId="{0223335C-8A3F-461F-AF5E-DF7D3EF239D1}" dt="2023-11-08T20:55:41.858" v="2699" actId="478"/>
          <ac:picMkLst>
            <pc:docMk/>
            <pc:sldMk cId="952210561" sldId="328"/>
            <ac:picMk id="5" creationId="{29B2AA79-562D-1B90-BF41-37FFBD77FACC}"/>
          </ac:picMkLst>
        </pc:picChg>
        <pc:picChg chg="add mod">
          <ac:chgData name="Youmna Badawy" userId="b530a2ca-c296-40d9-b563-89c5f82abcf4" providerId="ADAL" clId="{0223335C-8A3F-461F-AF5E-DF7D3EF239D1}" dt="2023-11-08T20:55:44.162" v="2701" actId="1076"/>
          <ac:picMkLst>
            <pc:docMk/>
            <pc:sldMk cId="952210561" sldId="328"/>
            <ac:picMk id="7" creationId="{F2F1D92D-8F9B-0C7C-5F3C-14F18D249728}"/>
          </ac:picMkLst>
        </pc:picChg>
      </pc:sldChg>
      <pc:sldChg chg="addSp delSp modSp new mod">
        <pc:chgData name="Youmna Badawy" userId="b530a2ca-c296-40d9-b563-89c5f82abcf4" providerId="ADAL" clId="{0223335C-8A3F-461F-AF5E-DF7D3EF239D1}" dt="2023-11-09T17:09:38.159" v="6231" actId="27636"/>
        <pc:sldMkLst>
          <pc:docMk/>
          <pc:sldMk cId="1777139061" sldId="329"/>
        </pc:sldMkLst>
        <pc:spChg chg="mod">
          <ac:chgData name="Youmna Badawy" userId="b530a2ca-c296-40d9-b563-89c5f82abcf4" providerId="ADAL" clId="{0223335C-8A3F-461F-AF5E-DF7D3EF239D1}" dt="2023-11-09T17:08:37.451" v="6205" actId="20577"/>
          <ac:spMkLst>
            <pc:docMk/>
            <pc:sldMk cId="1777139061" sldId="329"/>
            <ac:spMk id="2" creationId="{31F32A86-7242-390B-416A-814D0FB0C332}"/>
          </ac:spMkLst>
        </pc:spChg>
        <pc:spChg chg="mod">
          <ac:chgData name="Youmna Badawy" userId="b530a2ca-c296-40d9-b563-89c5f82abcf4" providerId="ADAL" clId="{0223335C-8A3F-461F-AF5E-DF7D3EF239D1}" dt="2023-11-09T17:09:38.159" v="6231" actId="27636"/>
          <ac:spMkLst>
            <pc:docMk/>
            <pc:sldMk cId="1777139061" sldId="329"/>
            <ac:spMk id="3" creationId="{87D6286E-3E32-3E7F-C906-8A7867D4B49A}"/>
          </ac:spMkLst>
        </pc:spChg>
        <pc:spChg chg="add del">
          <ac:chgData name="Youmna Badawy" userId="b530a2ca-c296-40d9-b563-89c5f82abcf4" providerId="ADAL" clId="{0223335C-8A3F-461F-AF5E-DF7D3EF239D1}" dt="2023-11-09T16:00:20.811" v="3392"/>
          <ac:spMkLst>
            <pc:docMk/>
            <pc:sldMk cId="1777139061" sldId="329"/>
            <ac:spMk id="4" creationId="{86433737-6F59-E009-6240-E0059AD6CF17}"/>
          </ac:spMkLst>
        </pc:spChg>
        <pc:spChg chg="add del">
          <ac:chgData name="Youmna Badawy" userId="b530a2ca-c296-40d9-b563-89c5f82abcf4" providerId="ADAL" clId="{0223335C-8A3F-461F-AF5E-DF7D3EF239D1}" dt="2023-11-09T16:00:27.962" v="3403"/>
          <ac:spMkLst>
            <pc:docMk/>
            <pc:sldMk cId="1777139061" sldId="329"/>
            <ac:spMk id="5" creationId="{65BFCA41-40F0-791F-2B31-C9A6BBB929D6}"/>
          </ac:spMkLst>
        </pc:spChg>
        <pc:spChg chg="add del mod">
          <ac:chgData name="Youmna Badawy" userId="b530a2ca-c296-40d9-b563-89c5f82abcf4" providerId="ADAL" clId="{0223335C-8A3F-461F-AF5E-DF7D3EF239D1}" dt="2023-11-09T16:03:59.855" v="3463" actId="21"/>
          <ac:spMkLst>
            <pc:docMk/>
            <pc:sldMk cId="1777139061" sldId="329"/>
            <ac:spMk id="6" creationId="{B733FDCE-9075-B664-1234-059A7F75FC75}"/>
          </ac:spMkLst>
        </pc:spChg>
        <pc:graphicFrameChg chg="add del mod modGraphic">
          <ac:chgData name="Youmna Badawy" userId="b530a2ca-c296-40d9-b563-89c5f82abcf4" providerId="ADAL" clId="{0223335C-8A3F-461F-AF5E-DF7D3EF239D1}" dt="2023-11-09T16:10:13.125" v="3761" actId="478"/>
          <ac:graphicFrameMkLst>
            <pc:docMk/>
            <pc:sldMk cId="1777139061" sldId="329"/>
            <ac:graphicFrameMk id="7" creationId="{84530BC6-6FC8-DA06-D7CC-B4C8B0533FB0}"/>
          </ac:graphicFrameMkLst>
        </pc:graphicFrameChg>
      </pc:sldChg>
      <pc:sldChg chg="addSp delSp modSp new mod">
        <pc:chgData name="Youmna Badawy" userId="b530a2ca-c296-40d9-b563-89c5f82abcf4" providerId="ADAL" clId="{0223335C-8A3F-461F-AF5E-DF7D3EF239D1}" dt="2023-11-09T16:17:44.755" v="4186" actId="20577"/>
        <pc:sldMkLst>
          <pc:docMk/>
          <pc:sldMk cId="65084806" sldId="330"/>
        </pc:sldMkLst>
        <pc:spChg chg="mod">
          <ac:chgData name="Youmna Badawy" userId="b530a2ca-c296-40d9-b563-89c5f82abcf4" providerId="ADAL" clId="{0223335C-8A3F-461F-AF5E-DF7D3EF239D1}" dt="2023-11-09T16:11:08.942" v="3888" actId="20577"/>
          <ac:spMkLst>
            <pc:docMk/>
            <pc:sldMk cId="65084806" sldId="330"/>
            <ac:spMk id="2" creationId="{5858B50B-8A98-9C2A-6652-2B6E7A9B1731}"/>
          </ac:spMkLst>
        </pc:spChg>
        <pc:spChg chg="del">
          <ac:chgData name="Youmna Badawy" userId="b530a2ca-c296-40d9-b563-89c5f82abcf4" providerId="ADAL" clId="{0223335C-8A3F-461F-AF5E-DF7D3EF239D1}" dt="2023-11-09T16:04:02.459" v="3465"/>
          <ac:spMkLst>
            <pc:docMk/>
            <pc:sldMk cId="65084806" sldId="330"/>
            <ac:spMk id="3" creationId="{C411EE2B-D749-239F-982B-DD0F95CC56BC}"/>
          </ac:spMkLst>
        </pc:spChg>
        <pc:spChg chg="add mod">
          <ac:chgData name="Youmna Badawy" userId="b530a2ca-c296-40d9-b563-89c5f82abcf4" providerId="ADAL" clId="{0223335C-8A3F-461F-AF5E-DF7D3EF239D1}" dt="2023-11-09T16:17:44.755" v="4186" actId="20577"/>
          <ac:spMkLst>
            <pc:docMk/>
            <pc:sldMk cId="65084806" sldId="330"/>
            <ac:spMk id="4" creationId="{44366CA0-7857-F696-9871-E9F83CF79B7D}"/>
          </ac:spMkLst>
        </pc:spChg>
      </pc:sldChg>
      <pc:sldChg chg="addSp modSp new mod">
        <pc:chgData name="Youmna Badawy" userId="b530a2ca-c296-40d9-b563-89c5f82abcf4" providerId="ADAL" clId="{0223335C-8A3F-461F-AF5E-DF7D3EF239D1}" dt="2023-11-09T16:16:35.873" v="4171" actId="20577"/>
        <pc:sldMkLst>
          <pc:docMk/>
          <pc:sldMk cId="174382581" sldId="331"/>
        </pc:sldMkLst>
        <pc:spChg chg="mod">
          <ac:chgData name="Youmna Badawy" userId="b530a2ca-c296-40d9-b563-89c5f82abcf4" providerId="ADAL" clId="{0223335C-8A3F-461F-AF5E-DF7D3EF239D1}" dt="2023-11-09T16:09:57.890" v="3758" actId="20577"/>
          <ac:spMkLst>
            <pc:docMk/>
            <pc:sldMk cId="174382581" sldId="331"/>
            <ac:spMk id="2" creationId="{C1148CD4-6728-CCFA-6215-A2231A406D25}"/>
          </ac:spMkLst>
        </pc:spChg>
        <pc:spChg chg="mod">
          <ac:chgData name="Youmna Badawy" userId="b530a2ca-c296-40d9-b563-89c5f82abcf4" providerId="ADAL" clId="{0223335C-8A3F-461F-AF5E-DF7D3EF239D1}" dt="2023-11-09T16:16:28.285" v="4161" actId="207"/>
          <ac:spMkLst>
            <pc:docMk/>
            <pc:sldMk cId="174382581" sldId="331"/>
            <ac:spMk id="3" creationId="{E806A7C0-EE5C-5125-0EE2-9A21A5CF710A}"/>
          </ac:spMkLst>
        </pc:spChg>
        <pc:graphicFrameChg chg="add mod modGraphic">
          <ac:chgData name="Youmna Badawy" userId="b530a2ca-c296-40d9-b563-89c5f82abcf4" providerId="ADAL" clId="{0223335C-8A3F-461F-AF5E-DF7D3EF239D1}" dt="2023-11-09T16:16:35.873" v="4171" actId="20577"/>
          <ac:graphicFrameMkLst>
            <pc:docMk/>
            <pc:sldMk cId="174382581" sldId="331"/>
            <ac:graphicFrameMk id="4" creationId="{327811F0-2FFC-2D46-E462-462B06263447}"/>
          </ac:graphicFrameMkLst>
        </pc:graphicFrameChg>
      </pc:sldChg>
      <pc:sldChg chg="addSp modSp new mod">
        <pc:chgData name="Youmna Badawy" userId="b530a2ca-c296-40d9-b563-89c5f82abcf4" providerId="ADAL" clId="{0223335C-8A3F-461F-AF5E-DF7D3EF239D1}" dt="2023-11-09T16:30:04.735" v="4590" actId="20577"/>
        <pc:sldMkLst>
          <pc:docMk/>
          <pc:sldMk cId="1689108029" sldId="332"/>
        </pc:sldMkLst>
        <pc:spChg chg="mod">
          <ac:chgData name="Youmna Badawy" userId="b530a2ca-c296-40d9-b563-89c5f82abcf4" providerId="ADAL" clId="{0223335C-8A3F-461F-AF5E-DF7D3EF239D1}" dt="2023-11-09T16:23:05.128" v="4220" actId="20577"/>
          <ac:spMkLst>
            <pc:docMk/>
            <pc:sldMk cId="1689108029" sldId="332"/>
            <ac:spMk id="2" creationId="{AEF5161E-4A03-204A-1FF9-072B5F19BF6B}"/>
          </ac:spMkLst>
        </pc:spChg>
        <pc:spChg chg="mod">
          <ac:chgData name="Youmna Badawy" userId="b530a2ca-c296-40d9-b563-89c5f82abcf4" providerId="ADAL" clId="{0223335C-8A3F-461F-AF5E-DF7D3EF239D1}" dt="2023-11-09T16:30:04.735" v="4590" actId="20577"/>
          <ac:spMkLst>
            <pc:docMk/>
            <pc:sldMk cId="1689108029" sldId="332"/>
            <ac:spMk id="3" creationId="{4AA7B185-6152-F74D-5688-C0C8D09830E9}"/>
          </ac:spMkLst>
        </pc:spChg>
        <pc:picChg chg="add mod">
          <ac:chgData name="Youmna Badawy" userId="b530a2ca-c296-40d9-b563-89c5f82abcf4" providerId="ADAL" clId="{0223335C-8A3F-461F-AF5E-DF7D3EF239D1}" dt="2023-11-09T16:25:36.254" v="4354" actId="1076"/>
          <ac:picMkLst>
            <pc:docMk/>
            <pc:sldMk cId="1689108029" sldId="332"/>
            <ac:picMk id="12290" creationId="{33CDAC48-79E2-D403-1B61-641E7B4A1094}"/>
          </ac:picMkLst>
        </pc:picChg>
      </pc:sldChg>
      <pc:sldChg chg="addSp modSp new mod">
        <pc:chgData name="Youmna Badawy" userId="b530a2ca-c296-40d9-b563-89c5f82abcf4" providerId="ADAL" clId="{0223335C-8A3F-461F-AF5E-DF7D3EF239D1}" dt="2023-11-09T16:38:01.653" v="4940" actId="14100"/>
        <pc:sldMkLst>
          <pc:docMk/>
          <pc:sldMk cId="692541303" sldId="333"/>
        </pc:sldMkLst>
        <pc:spChg chg="mod">
          <ac:chgData name="Youmna Badawy" userId="b530a2ca-c296-40d9-b563-89c5f82abcf4" providerId="ADAL" clId="{0223335C-8A3F-461F-AF5E-DF7D3EF239D1}" dt="2023-11-09T16:30:21.921" v="4608" actId="20577"/>
          <ac:spMkLst>
            <pc:docMk/>
            <pc:sldMk cId="692541303" sldId="333"/>
            <ac:spMk id="2" creationId="{7969B995-C34E-FA1A-EF63-38D9C55C0D6A}"/>
          </ac:spMkLst>
        </pc:spChg>
        <pc:spChg chg="mod">
          <ac:chgData name="Youmna Badawy" userId="b530a2ca-c296-40d9-b563-89c5f82abcf4" providerId="ADAL" clId="{0223335C-8A3F-461F-AF5E-DF7D3EF239D1}" dt="2023-11-09T16:36:51.113" v="4916" actId="1076"/>
          <ac:spMkLst>
            <pc:docMk/>
            <pc:sldMk cId="692541303" sldId="333"/>
            <ac:spMk id="3" creationId="{04F4AE96-3160-A7C8-12BB-D36C9C23A74B}"/>
          </ac:spMkLst>
        </pc:spChg>
        <pc:spChg chg="add mod">
          <ac:chgData name="Youmna Badawy" userId="b530a2ca-c296-40d9-b563-89c5f82abcf4" providerId="ADAL" clId="{0223335C-8A3F-461F-AF5E-DF7D3EF239D1}" dt="2023-11-09T16:38:01.653" v="4940" actId="14100"/>
          <ac:spMkLst>
            <pc:docMk/>
            <pc:sldMk cId="692541303" sldId="333"/>
            <ac:spMk id="4" creationId="{5EDB9A0E-E9A3-ECB5-98B4-D540453DF52E}"/>
          </ac:spMkLst>
        </pc:spChg>
      </pc:sldChg>
      <pc:sldChg chg="addSp delSp modSp new mod modAnim">
        <pc:chgData name="Youmna Badawy" userId="b530a2ca-c296-40d9-b563-89c5f82abcf4" providerId="ADAL" clId="{0223335C-8A3F-461F-AF5E-DF7D3EF239D1}" dt="2023-11-09T17:10:13.717" v="6232"/>
        <pc:sldMkLst>
          <pc:docMk/>
          <pc:sldMk cId="2485291325" sldId="334"/>
        </pc:sldMkLst>
        <pc:spChg chg="mod">
          <ac:chgData name="Youmna Badawy" userId="b530a2ca-c296-40d9-b563-89c5f82abcf4" providerId="ADAL" clId="{0223335C-8A3F-461F-AF5E-DF7D3EF239D1}" dt="2023-11-09T16:38:57.386" v="4962" actId="20577"/>
          <ac:spMkLst>
            <pc:docMk/>
            <pc:sldMk cId="2485291325" sldId="334"/>
            <ac:spMk id="2" creationId="{8D641CD2-A521-A9D1-3497-E04C724C8955}"/>
          </ac:spMkLst>
        </pc:spChg>
        <pc:spChg chg="mod">
          <ac:chgData name="Youmna Badawy" userId="b530a2ca-c296-40d9-b563-89c5f82abcf4" providerId="ADAL" clId="{0223335C-8A3F-461F-AF5E-DF7D3EF239D1}" dt="2023-11-09T16:40:43.081" v="5237" actId="113"/>
          <ac:spMkLst>
            <pc:docMk/>
            <pc:sldMk cId="2485291325" sldId="334"/>
            <ac:spMk id="3" creationId="{F42329E2-8382-B3C7-D064-38A203524C0F}"/>
          </ac:spMkLst>
        </pc:spChg>
        <pc:spChg chg="add del">
          <ac:chgData name="Youmna Badawy" userId="b530a2ca-c296-40d9-b563-89c5f82abcf4" providerId="ADAL" clId="{0223335C-8A3F-461F-AF5E-DF7D3EF239D1}" dt="2023-11-09T16:40:22.237" v="5223"/>
          <ac:spMkLst>
            <pc:docMk/>
            <pc:sldMk cId="2485291325" sldId="334"/>
            <ac:spMk id="4" creationId="{8A57E314-1328-83D8-4564-23298293A694}"/>
          </ac:spMkLst>
        </pc:spChg>
        <pc:spChg chg="add del">
          <ac:chgData name="Youmna Badawy" userId="b530a2ca-c296-40d9-b563-89c5f82abcf4" providerId="ADAL" clId="{0223335C-8A3F-461F-AF5E-DF7D3EF239D1}" dt="2023-11-09T16:40:29.167" v="5234"/>
          <ac:spMkLst>
            <pc:docMk/>
            <pc:sldMk cId="2485291325" sldId="334"/>
            <ac:spMk id="5" creationId="{DB131649-D627-58E5-ABC7-793CC7CE0F8F}"/>
          </ac:spMkLst>
        </pc:spChg>
        <pc:spChg chg="add mod">
          <ac:chgData name="Youmna Badawy" userId="b530a2ca-c296-40d9-b563-89c5f82abcf4" providerId="ADAL" clId="{0223335C-8A3F-461F-AF5E-DF7D3EF239D1}" dt="2023-11-09T16:49:47.467" v="5943" actId="20577"/>
          <ac:spMkLst>
            <pc:docMk/>
            <pc:sldMk cId="2485291325" sldId="334"/>
            <ac:spMk id="6" creationId="{196D2C44-5FD5-8375-5743-31D0418A0705}"/>
          </ac:spMkLst>
        </pc:spChg>
      </pc:sldChg>
      <pc:sldChg chg="modSp new del mod">
        <pc:chgData name="Youmna Badawy" userId="b530a2ca-c296-40d9-b563-89c5f82abcf4" providerId="ADAL" clId="{0223335C-8A3F-461F-AF5E-DF7D3EF239D1}" dt="2023-11-10T02:35:43.993" v="11107" actId="47"/>
        <pc:sldMkLst>
          <pc:docMk/>
          <pc:sldMk cId="614693795" sldId="335"/>
        </pc:sldMkLst>
        <pc:spChg chg="mod">
          <ac:chgData name="Youmna Badawy" userId="b530a2ca-c296-40d9-b563-89c5f82abcf4" providerId="ADAL" clId="{0223335C-8A3F-461F-AF5E-DF7D3EF239D1}" dt="2023-11-09T17:10:41.735" v="6270" actId="20577"/>
          <ac:spMkLst>
            <pc:docMk/>
            <pc:sldMk cId="614693795" sldId="335"/>
            <ac:spMk id="2" creationId="{DAE70DE8-295B-E70F-0514-86DFF229BA42}"/>
          </ac:spMkLst>
        </pc:spChg>
        <pc:spChg chg="mod">
          <ac:chgData name="Youmna Badawy" userId="b530a2ca-c296-40d9-b563-89c5f82abcf4" providerId="ADAL" clId="{0223335C-8A3F-461F-AF5E-DF7D3EF239D1}" dt="2023-11-10T02:25:12.429" v="10386" actId="20577"/>
          <ac:spMkLst>
            <pc:docMk/>
            <pc:sldMk cId="614693795" sldId="335"/>
            <ac:spMk id="3" creationId="{0B7916FB-F365-5B0F-4E26-1C10DB65FBF7}"/>
          </ac:spMkLst>
        </pc:spChg>
      </pc:sldChg>
      <pc:sldChg chg="modSp add mod ord">
        <pc:chgData name="Youmna Badawy" userId="b530a2ca-c296-40d9-b563-89c5f82abcf4" providerId="ADAL" clId="{0223335C-8A3F-461F-AF5E-DF7D3EF239D1}" dt="2023-11-10T02:42:24.170" v="11109" actId="20577"/>
        <pc:sldMkLst>
          <pc:docMk/>
          <pc:sldMk cId="2315988485" sldId="336"/>
        </pc:sldMkLst>
        <pc:spChg chg="mod">
          <ac:chgData name="Youmna Badawy" userId="b530a2ca-c296-40d9-b563-89c5f82abcf4" providerId="ADAL" clId="{0223335C-8A3F-461F-AF5E-DF7D3EF239D1}" dt="2023-11-09T17:23:07.524" v="6955" actId="20577"/>
          <ac:spMkLst>
            <pc:docMk/>
            <pc:sldMk cId="2315988485" sldId="336"/>
            <ac:spMk id="131" creationId="{00000000-0000-0000-0000-000000000000}"/>
          </ac:spMkLst>
        </pc:spChg>
        <pc:spChg chg="mod">
          <ac:chgData name="Youmna Badawy" userId="b530a2ca-c296-40d9-b563-89c5f82abcf4" providerId="ADAL" clId="{0223335C-8A3F-461F-AF5E-DF7D3EF239D1}" dt="2023-11-10T02:42:24.170" v="11109" actId="20577"/>
          <ac:spMkLst>
            <pc:docMk/>
            <pc:sldMk cId="2315988485" sldId="336"/>
            <ac:spMk id="132" creationId="{00000000-0000-0000-0000-000000000000}"/>
          </ac:spMkLst>
        </pc:spChg>
      </pc:sldChg>
      <pc:sldChg chg="modSp new mod">
        <pc:chgData name="Youmna Badawy" userId="b530a2ca-c296-40d9-b563-89c5f82abcf4" providerId="ADAL" clId="{0223335C-8A3F-461F-AF5E-DF7D3EF239D1}" dt="2023-11-09T21:14:08.159" v="8567" actId="20577"/>
        <pc:sldMkLst>
          <pc:docMk/>
          <pc:sldMk cId="832492677" sldId="337"/>
        </pc:sldMkLst>
        <pc:spChg chg="mod">
          <ac:chgData name="Youmna Badawy" userId="b530a2ca-c296-40d9-b563-89c5f82abcf4" providerId="ADAL" clId="{0223335C-8A3F-461F-AF5E-DF7D3EF239D1}" dt="2023-11-09T21:14:08.159" v="8567" actId="20577"/>
          <ac:spMkLst>
            <pc:docMk/>
            <pc:sldMk cId="832492677" sldId="337"/>
            <ac:spMk id="2" creationId="{CEAB5870-48E4-2631-AB83-FAECFD656E49}"/>
          </ac:spMkLst>
        </pc:spChg>
        <pc:spChg chg="mod">
          <ac:chgData name="Youmna Badawy" userId="b530a2ca-c296-40d9-b563-89c5f82abcf4" providerId="ADAL" clId="{0223335C-8A3F-461F-AF5E-DF7D3EF239D1}" dt="2023-11-09T21:13:58.072" v="8558" actId="20577"/>
          <ac:spMkLst>
            <pc:docMk/>
            <pc:sldMk cId="832492677" sldId="337"/>
            <ac:spMk id="3" creationId="{2E0AA493-32B5-F69C-3364-1EA465AD1810}"/>
          </ac:spMkLst>
        </pc:spChg>
      </pc:sldChg>
      <pc:sldChg chg="modSp new mod ord">
        <pc:chgData name="Youmna Badawy" userId="b530a2ca-c296-40d9-b563-89c5f82abcf4" providerId="ADAL" clId="{0223335C-8A3F-461F-AF5E-DF7D3EF239D1}" dt="2023-11-09T20:40:35.254" v="7880"/>
        <pc:sldMkLst>
          <pc:docMk/>
          <pc:sldMk cId="143910731" sldId="338"/>
        </pc:sldMkLst>
        <pc:spChg chg="mod">
          <ac:chgData name="Youmna Badawy" userId="b530a2ca-c296-40d9-b563-89c5f82abcf4" providerId="ADAL" clId="{0223335C-8A3F-461F-AF5E-DF7D3EF239D1}" dt="2023-11-09T20:33:35.004" v="7692" actId="20577"/>
          <ac:spMkLst>
            <pc:docMk/>
            <pc:sldMk cId="143910731" sldId="338"/>
            <ac:spMk id="2" creationId="{DE0505A4-A1E0-ED91-6789-136D0FF80459}"/>
          </ac:spMkLst>
        </pc:spChg>
        <pc:spChg chg="mod">
          <ac:chgData name="Youmna Badawy" userId="b530a2ca-c296-40d9-b563-89c5f82abcf4" providerId="ADAL" clId="{0223335C-8A3F-461F-AF5E-DF7D3EF239D1}" dt="2023-11-09T20:39:49.902" v="7878" actId="20577"/>
          <ac:spMkLst>
            <pc:docMk/>
            <pc:sldMk cId="143910731" sldId="338"/>
            <ac:spMk id="3" creationId="{FFF98E60-8E66-9D34-49E1-164B7CF8F6D1}"/>
          </ac:spMkLst>
        </pc:spChg>
      </pc:sldChg>
      <pc:sldChg chg="modSp new mod">
        <pc:chgData name="Youmna Badawy" userId="b530a2ca-c296-40d9-b563-89c5f82abcf4" providerId="ADAL" clId="{0223335C-8A3F-461F-AF5E-DF7D3EF239D1}" dt="2023-11-09T20:41:29.895" v="7910" actId="27636"/>
        <pc:sldMkLst>
          <pc:docMk/>
          <pc:sldMk cId="1612507953" sldId="339"/>
        </pc:sldMkLst>
        <pc:spChg chg="mod">
          <ac:chgData name="Youmna Badawy" userId="b530a2ca-c296-40d9-b563-89c5f82abcf4" providerId="ADAL" clId="{0223335C-8A3F-461F-AF5E-DF7D3EF239D1}" dt="2023-11-09T20:29:46.755" v="7175" actId="20577"/>
          <ac:spMkLst>
            <pc:docMk/>
            <pc:sldMk cId="1612507953" sldId="339"/>
            <ac:spMk id="2" creationId="{DB30BD47-B0EE-32E6-7AC9-799C852E4BC0}"/>
          </ac:spMkLst>
        </pc:spChg>
        <pc:spChg chg="mod">
          <ac:chgData name="Youmna Badawy" userId="b530a2ca-c296-40d9-b563-89c5f82abcf4" providerId="ADAL" clId="{0223335C-8A3F-461F-AF5E-DF7D3EF239D1}" dt="2023-11-09T20:41:29.895" v="7910" actId="27636"/>
          <ac:spMkLst>
            <pc:docMk/>
            <pc:sldMk cId="1612507953" sldId="339"/>
            <ac:spMk id="3" creationId="{E531C378-E8B3-84D4-F530-3E26AB385394}"/>
          </ac:spMkLst>
        </pc:spChg>
      </pc:sldChg>
      <pc:sldChg chg="modSp new mod">
        <pc:chgData name="Youmna Badawy" userId="b530a2ca-c296-40d9-b563-89c5f82abcf4" providerId="ADAL" clId="{0223335C-8A3F-461F-AF5E-DF7D3EF239D1}" dt="2023-11-10T15:59:05.900" v="11223" actId="20577"/>
        <pc:sldMkLst>
          <pc:docMk/>
          <pc:sldMk cId="2400761682" sldId="340"/>
        </pc:sldMkLst>
        <pc:spChg chg="mod">
          <ac:chgData name="Youmna Badawy" userId="b530a2ca-c296-40d9-b563-89c5f82abcf4" providerId="ADAL" clId="{0223335C-8A3F-461F-AF5E-DF7D3EF239D1}" dt="2023-11-10T02:28:39.271" v="10664" actId="20577"/>
          <ac:spMkLst>
            <pc:docMk/>
            <pc:sldMk cId="2400761682" sldId="340"/>
            <ac:spMk id="2" creationId="{49EE1596-E531-2074-C771-80C48323AFBB}"/>
          </ac:spMkLst>
        </pc:spChg>
        <pc:spChg chg="mod">
          <ac:chgData name="Youmna Badawy" userId="b530a2ca-c296-40d9-b563-89c5f82abcf4" providerId="ADAL" clId="{0223335C-8A3F-461F-AF5E-DF7D3EF239D1}" dt="2023-11-10T15:59:05.900" v="11223" actId="20577"/>
          <ac:spMkLst>
            <pc:docMk/>
            <pc:sldMk cId="2400761682" sldId="340"/>
            <ac:spMk id="3" creationId="{9A20EF09-0B44-833C-533F-D1F3C00DF778}"/>
          </ac:spMkLst>
        </pc:spChg>
      </pc:sldChg>
      <pc:sldChg chg="addSp delSp modSp new mod">
        <pc:chgData name="Youmna Badawy" userId="b530a2ca-c296-40d9-b563-89c5f82abcf4" providerId="ADAL" clId="{0223335C-8A3F-461F-AF5E-DF7D3EF239D1}" dt="2023-11-09T21:30:07.587" v="8729" actId="1076"/>
        <pc:sldMkLst>
          <pc:docMk/>
          <pc:sldMk cId="3465474885" sldId="341"/>
        </pc:sldMkLst>
        <pc:spChg chg="mod">
          <ac:chgData name="Youmna Badawy" userId="b530a2ca-c296-40d9-b563-89c5f82abcf4" providerId="ADAL" clId="{0223335C-8A3F-461F-AF5E-DF7D3EF239D1}" dt="2023-11-09T21:14:18.215" v="8603" actId="20577"/>
          <ac:spMkLst>
            <pc:docMk/>
            <pc:sldMk cId="3465474885" sldId="341"/>
            <ac:spMk id="2" creationId="{2F624F64-EF72-5273-7AF9-C053DF4D2880}"/>
          </ac:spMkLst>
        </pc:spChg>
        <pc:spChg chg="del">
          <ac:chgData name="Youmna Badawy" userId="b530a2ca-c296-40d9-b563-89c5f82abcf4" providerId="ADAL" clId="{0223335C-8A3F-461F-AF5E-DF7D3EF239D1}" dt="2023-11-09T21:14:28.473" v="8608" actId="478"/>
          <ac:spMkLst>
            <pc:docMk/>
            <pc:sldMk cId="3465474885" sldId="341"/>
            <ac:spMk id="3" creationId="{586E50C7-7E18-2A14-00B1-E5EBE3710359}"/>
          </ac:spMkLst>
        </pc:spChg>
        <pc:spChg chg="add mod">
          <ac:chgData name="Youmna Badawy" userId="b530a2ca-c296-40d9-b563-89c5f82abcf4" providerId="ADAL" clId="{0223335C-8A3F-461F-AF5E-DF7D3EF239D1}" dt="2023-11-09T21:26:18.019" v="8636" actId="1076"/>
          <ac:spMkLst>
            <pc:docMk/>
            <pc:sldMk cId="3465474885" sldId="341"/>
            <ac:spMk id="4" creationId="{E19DE6C7-A3DA-FE58-88DC-28A09910115F}"/>
          </ac:spMkLst>
        </pc:spChg>
        <pc:spChg chg="add mod">
          <ac:chgData name="Youmna Badawy" userId="b530a2ca-c296-40d9-b563-89c5f82abcf4" providerId="ADAL" clId="{0223335C-8A3F-461F-AF5E-DF7D3EF239D1}" dt="2023-11-09T21:29:08.539" v="8688" actId="1076"/>
          <ac:spMkLst>
            <pc:docMk/>
            <pc:sldMk cId="3465474885" sldId="341"/>
            <ac:spMk id="17" creationId="{B66C5157-FB16-3EB0-1A45-FBD2C1F79311}"/>
          </ac:spMkLst>
        </pc:spChg>
        <pc:spChg chg="add mod">
          <ac:chgData name="Youmna Badawy" userId="b530a2ca-c296-40d9-b563-89c5f82abcf4" providerId="ADAL" clId="{0223335C-8A3F-461F-AF5E-DF7D3EF239D1}" dt="2023-11-09T21:29:25.281" v="8691" actId="1076"/>
          <ac:spMkLst>
            <pc:docMk/>
            <pc:sldMk cId="3465474885" sldId="341"/>
            <ac:spMk id="19" creationId="{C9297C9A-A7EA-1BCE-B5C2-D461A5188F69}"/>
          </ac:spMkLst>
        </pc:spChg>
        <pc:spChg chg="add mod">
          <ac:chgData name="Youmna Badawy" userId="b530a2ca-c296-40d9-b563-89c5f82abcf4" providerId="ADAL" clId="{0223335C-8A3F-461F-AF5E-DF7D3EF239D1}" dt="2023-11-09T21:29:41.794" v="8707" actId="1076"/>
          <ac:spMkLst>
            <pc:docMk/>
            <pc:sldMk cId="3465474885" sldId="341"/>
            <ac:spMk id="23" creationId="{B9D5D423-6E0F-2819-66C0-BF90DA55CBD1}"/>
          </ac:spMkLst>
        </pc:spChg>
        <pc:spChg chg="add mod">
          <ac:chgData name="Youmna Badawy" userId="b530a2ca-c296-40d9-b563-89c5f82abcf4" providerId="ADAL" clId="{0223335C-8A3F-461F-AF5E-DF7D3EF239D1}" dt="2023-11-09T21:30:07.587" v="8729" actId="1076"/>
          <ac:spMkLst>
            <pc:docMk/>
            <pc:sldMk cId="3465474885" sldId="341"/>
            <ac:spMk id="24" creationId="{14B986C5-FD08-8ADD-2B3B-56E1218C0E4B}"/>
          </ac:spMkLst>
        </pc:spChg>
        <pc:picChg chg="add del mod">
          <ac:chgData name="Youmna Badawy" userId="b530a2ca-c296-40d9-b563-89c5f82abcf4" providerId="ADAL" clId="{0223335C-8A3F-461F-AF5E-DF7D3EF239D1}" dt="2023-11-09T21:25:21.473" v="8621" actId="478"/>
          <ac:picMkLst>
            <pc:docMk/>
            <pc:sldMk cId="3465474885" sldId="341"/>
            <ac:picMk id="1026" creationId="{4A4C0425-842B-7D48-1B3F-B78A5657C98F}"/>
          </ac:picMkLst>
        </pc:picChg>
        <pc:picChg chg="add mod">
          <ac:chgData name="Youmna Badawy" userId="b530a2ca-c296-40d9-b563-89c5f82abcf4" providerId="ADAL" clId="{0223335C-8A3F-461F-AF5E-DF7D3EF239D1}" dt="2023-11-09T21:25:29.230" v="8625" actId="1076"/>
          <ac:picMkLst>
            <pc:docMk/>
            <pc:sldMk cId="3465474885" sldId="341"/>
            <ac:picMk id="1028" creationId="{0B98C66A-8339-8C13-8558-0EE53F755E1E}"/>
          </ac:picMkLst>
        </pc:picChg>
        <pc:picChg chg="add mod">
          <ac:chgData name="Youmna Badawy" userId="b530a2ca-c296-40d9-b563-89c5f82abcf4" providerId="ADAL" clId="{0223335C-8A3F-461F-AF5E-DF7D3EF239D1}" dt="2023-11-09T21:28:54.477" v="8680" actId="1076"/>
          <ac:picMkLst>
            <pc:docMk/>
            <pc:sldMk cId="3465474885" sldId="341"/>
            <ac:picMk id="1030" creationId="{AD290E29-124D-5A87-153B-56B87AEE174C}"/>
          </ac:picMkLst>
        </pc:picChg>
        <pc:picChg chg="add mod">
          <ac:chgData name="Youmna Badawy" userId="b530a2ca-c296-40d9-b563-89c5f82abcf4" providerId="ADAL" clId="{0223335C-8A3F-461F-AF5E-DF7D3EF239D1}" dt="2023-11-09T21:29:31.097" v="8694" actId="1076"/>
          <ac:picMkLst>
            <pc:docMk/>
            <pc:sldMk cId="3465474885" sldId="341"/>
            <ac:picMk id="1032" creationId="{8BD5D0E2-30E6-9A22-9296-32D1484BBE62}"/>
          </ac:picMkLst>
        </pc:picChg>
        <pc:cxnChg chg="add mod">
          <ac:chgData name="Youmna Badawy" userId="b530a2ca-c296-40d9-b563-89c5f82abcf4" providerId="ADAL" clId="{0223335C-8A3F-461F-AF5E-DF7D3EF239D1}" dt="2023-11-09T21:29:31.097" v="8694" actId="1076"/>
          <ac:cxnSpMkLst>
            <pc:docMk/>
            <pc:sldMk cId="3465474885" sldId="341"/>
            <ac:cxnSpMk id="6" creationId="{5C54DCCE-95C3-60AA-7107-1AC0A18D6BEB}"/>
          </ac:cxnSpMkLst>
        </pc:cxnChg>
        <pc:cxnChg chg="add mod">
          <ac:chgData name="Youmna Badawy" userId="b530a2ca-c296-40d9-b563-89c5f82abcf4" providerId="ADAL" clId="{0223335C-8A3F-461F-AF5E-DF7D3EF239D1}" dt="2023-11-09T21:28:54.477" v="8680" actId="1076"/>
          <ac:cxnSpMkLst>
            <pc:docMk/>
            <pc:sldMk cId="3465474885" sldId="341"/>
            <ac:cxnSpMk id="8" creationId="{A8D68223-FFDA-B38C-1FF8-1CBA627A09B8}"/>
          </ac:cxnSpMkLst>
        </pc:cxnChg>
      </pc:sldChg>
      <pc:sldChg chg="addSp delSp modSp new mod">
        <pc:chgData name="Youmna Badawy" userId="b530a2ca-c296-40d9-b563-89c5f82abcf4" providerId="ADAL" clId="{0223335C-8A3F-461F-AF5E-DF7D3EF239D1}" dt="2023-11-09T21:34:29.596" v="8815" actId="20577"/>
        <pc:sldMkLst>
          <pc:docMk/>
          <pc:sldMk cId="3803971252" sldId="342"/>
        </pc:sldMkLst>
        <pc:spChg chg="mod">
          <ac:chgData name="Youmna Badawy" userId="b530a2ca-c296-40d9-b563-89c5f82abcf4" providerId="ADAL" clId="{0223335C-8A3F-461F-AF5E-DF7D3EF239D1}" dt="2023-11-09T21:28:11.546" v="8666" actId="20577"/>
          <ac:spMkLst>
            <pc:docMk/>
            <pc:sldMk cId="3803971252" sldId="342"/>
            <ac:spMk id="2" creationId="{08CF8392-05FA-A62C-B156-B7E5CEAC7A2A}"/>
          </ac:spMkLst>
        </pc:spChg>
        <pc:spChg chg="del mod">
          <ac:chgData name="Youmna Badawy" userId="b530a2ca-c296-40d9-b563-89c5f82abcf4" providerId="ADAL" clId="{0223335C-8A3F-461F-AF5E-DF7D3EF239D1}" dt="2023-11-09T21:28:06.916" v="8655" actId="478"/>
          <ac:spMkLst>
            <pc:docMk/>
            <pc:sldMk cId="3803971252" sldId="342"/>
            <ac:spMk id="3" creationId="{40DBE8EF-ACBA-F682-7F15-D68A329CAA43}"/>
          </ac:spMkLst>
        </pc:spChg>
        <pc:spChg chg="add mod">
          <ac:chgData name="Youmna Badawy" userId="b530a2ca-c296-40d9-b563-89c5f82abcf4" providerId="ADAL" clId="{0223335C-8A3F-461F-AF5E-DF7D3EF239D1}" dt="2023-11-09T21:30:47.048" v="8733" actId="1582"/>
          <ac:spMkLst>
            <pc:docMk/>
            <pc:sldMk cId="3803971252" sldId="342"/>
            <ac:spMk id="4" creationId="{112628EF-C6B6-FFC1-8508-A32F04D4AABF}"/>
          </ac:spMkLst>
        </pc:spChg>
        <pc:spChg chg="add mod">
          <ac:chgData name="Youmna Badawy" userId="b530a2ca-c296-40d9-b563-89c5f82abcf4" providerId="ADAL" clId="{0223335C-8A3F-461F-AF5E-DF7D3EF239D1}" dt="2023-11-09T21:34:29.596" v="8815" actId="20577"/>
          <ac:spMkLst>
            <pc:docMk/>
            <pc:sldMk cId="3803971252" sldId="342"/>
            <ac:spMk id="9" creationId="{A0A51BF8-45D1-7797-6DD9-083FFD989FC6}"/>
          </ac:spMkLst>
        </pc:spChg>
        <pc:picChg chg="add mod">
          <ac:chgData name="Youmna Badawy" userId="b530a2ca-c296-40d9-b563-89c5f82abcf4" providerId="ADAL" clId="{0223335C-8A3F-461F-AF5E-DF7D3EF239D1}" dt="2023-11-09T21:28:08.843" v="8656" actId="1076"/>
          <ac:picMkLst>
            <pc:docMk/>
            <pc:sldMk cId="3803971252" sldId="342"/>
            <ac:picMk id="2050" creationId="{216EB0E0-61F8-679B-8D61-0D6937C04838}"/>
          </ac:picMkLst>
        </pc:picChg>
        <pc:cxnChg chg="add mod">
          <ac:chgData name="Youmna Badawy" userId="b530a2ca-c296-40d9-b563-89c5f82abcf4" providerId="ADAL" clId="{0223335C-8A3F-461F-AF5E-DF7D3EF239D1}" dt="2023-11-09T21:31:30.816" v="8780" actId="1076"/>
          <ac:cxnSpMkLst>
            <pc:docMk/>
            <pc:sldMk cId="3803971252" sldId="342"/>
            <ac:cxnSpMk id="6" creationId="{7B65DA27-1CA9-04EB-FB86-0D6351970D66}"/>
          </ac:cxnSpMkLst>
        </pc:cxnChg>
      </pc:sldChg>
      <pc:sldChg chg="modSp new mod">
        <pc:chgData name="Youmna Badawy" userId="b530a2ca-c296-40d9-b563-89c5f82abcf4" providerId="ADAL" clId="{0223335C-8A3F-461F-AF5E-DF7D3EF239D1}" dt="2023-11-09T21:37:34.764" v="9245" actId="20577"/>
        <pc:sldMkLst>
          <pc:docMk/>
          <pc:sldMk cId="1590582448" sldId="343"/>
        </pc:sldMkLst>
        <pc:spChg chg="mod">
          <ac:chgData name="Youmna Badawy" userId="b530a2ca-c296-40d9-b563-89c5f82abcf4" providerId="ADAL" clId="{0223335C-8A3F-461F-AF5E-DF7D3EF239D1}" dt="2023-11-09T21:35:36.477" v="8819" actId="20577"/>
          <ac:spMkLst>
            <pc:docMk/>
            <pc:sldMk cId="1590582448" sldId="343"/>
            <ac:spMk id="2" creationId="{3A2E6376-DDB5-E341-B185-39E5C06967BE}"/>
          </ac:spMkLst>
        </pc:spChg>
        <pc:spChg chg="mod">
          <ac:chgData name="Youmna Badawy" userId="b530a2ca-c296-40d9-b563-89c5f82abcf4" providerId="ADAL" clId="{0223335C-8A3F-461F-AF5E-DF7D3EF239D1}" dt="2023-11-09T21:37:34.764" v="9245" actId="20577"/>
          <ac:spMkLst>
            <pc:docMk/>
            <pc:sldMk cId="1590582448" sldId="343"/>
            <ac:spMk id="3" creationId="{F0EA13ED-CBD0-57DA-46FD-910CD4CE6879}"/>
          </ac:spMkLst>
        </pc:spChg>
      </pc:sldChg>
      <pc:sldChg chg="addSp modSp new mod">
        <pc:chgData name="Youmna Badawy" userId="b530a2ca-c296-40d9-b563-89c5f82abcf4" providerId="ADAL" clId="{0223335C-8A3F-461F-AF5E-DF7D3EF239D1}" dt="2023-11-09T21:47:50.865" v="9738" actId="20577"/>
        <pc:sldMkLst>
          <pc:docMk/>
          <pc:sldMk cId="1307862821" sldId="344"/>
        </pc:sldMkLst>
        <pc:spChg chg="mod">
          <ac:chgData name="Youmna Badawy" userId="b530a2ca-c296-40d9-b563-89c5f82abcf4" providerId="ADAL" clId="{0223335C-8A3F-461F-AF5E-DF7D3EF239D1}" dt="2023-11-09T21:41:25.005" v="9268" actId="20577"/>
          <ac:spMkLst>
            <pc:docMk/>
            <pc:sldMk cId="1307862821" sldId="344"/>
            <ac:spMk id="2" creationId="{342A7AAD-60AA-8C89-5A47-16CD3DC0AE95}"/>
          </ac:spMkLst>
        </pc:spChg>
        <pc:spChg chg="mod">
          <ac:chgData name="Youmna Badawy" userId="b530a2ca-c296-40d9-b563-89c5f82abcf4" providerId="ADAL" clId="{0223335C-8A3F-461F-AF5E-DF7D3EF239D1}" dt="2023-11-09T21:47:50.865" v="9738" actId="20577"/>
          <ac:spMkLst>
            <pc:docMk/>
            <pc:sldMk cId="1307862821" sldId="344"/>
            <ac:spMk id="3" creationId="{6E5DF335-16AE-9CB0-4D7B-872CDE8EF701}"/>
          </ac:spMkLst>
        </pc:spChg>
        <pc:spChg chg="add mod">
          <ac:chgData name="Youmna Badawy" userId="b530a2ca-c296-40d9-b563-89c5f82abcf4" providerId="ADAL" clId="{0223335C-8A3F-461F-AF5E-DF7D3EF239D1}" dt="2023-11-09T21:45:34.693" v="9610" actId="1076"/>
          <ac:spMkLst>
            <pc:docMk/>
            <pc:sldMk cId="1307862821" sldId="344"/>
            <ac:spMk id="6" creationId="{E189EDB9-0AFD-3E28-7663-DED37ABFC178}"/>
          </ac:spMkLst>
        </pc:spChg>
        <pc:cxnChg chg="add mod">
          <ac:chgData name="Youmna Badawy" userId="b530a2ca-c296-40d9-b563-89c5f82abcf4" providerId="ADAL" clId="{0223335C-8A3F-461F-AF5E-DF7D3EF239D1}" dt="2023-11-09T21:45:39.167" v="9612" actId="14100"/>
          <ac:cxnSpMkLst>
            <pc:docMk/>
            <pc:sldMk cId="1307862821" sldId="344"/>
            <ac:cxnSpMk id="5" creationId="{AF9BFBBB-810E-3ABE-1F54-3C6150557E16}"/>
          </ac:cxnSpMkLst>
        </pc:cxnChg>
      </pc:sldChg>
      <pc:sldChg chg="modSp add mod">
        <pc:chgData name="Youmna Badawy" userId="b530a2ca-c296-40d9-b563-89c5f82abcf4" providerId="ADAL" clId="{0223335C-8A3F-461F-AF5E-DF7D3EF239D1}" dt="2023-11-09T22:31:04.102" v="9747"/>
        <pc:sldMkLst>
          <pc:docMk/>
          <pc:sldMk cId="1303854182" sldId="345"/>
        </pc:sldMkLst>
        <pc:spChg chg="mod">
          <ac:chgData name="Youmna Badawy" userId="b530a2ca-c296-40d9-b563-89c5f82abcf4" providerId="ADAL" clId="{0223335C-8A3F-461F-AF5E-DF7D3EF239D1}" dt="2023-11-09T22:31:04.102" v="9747"/>
          <ac:spMkLst>
            <pc:docMk/>
            <pc:sldMk cId="1303854182" sldId="345"/>
            <ac:spMk id="3" creationId="{6E5DF335-16AE-9CB0-4D7B-872CDE8EF701}"/>
          </ac:spMkLst>
        </pc:spChg>
        <pc:spChg chg="mod">
          <ac:chgData name="Youmna Badawy" userId="b530a2ca-c296-40d9-b563-89c5f82abcf4" providerId="ADAL" clId="{0223335C-8A3F-461F-AF5E-DF7D3EF239D1}" dt="2023-11-09T21:46:45.704" v="9682" actId="20577"/>
          <ac:spMkLst>
            <pc:docMk/>
            <pc:sldMk cId="1303854182" sldId="345"/>
            <ac:spMk id="6" creationId="{E189EDB9-0AFD-3E28-7663-DED37ABFC178}"/>
          </ac:spMkLst>
        </pc:spChg>
        <pc:cxnChg chg="mod">
          <ac:chgData name="Youmna Badawy" userId="b530a2ca-c296-40d9-b563-89c5f82abcf4" providerId="ADAL" clId="{0223335C-8A3F-461F-AF5E-DF7D3EF239D1}" dt="2023-11-09T21:46:22.616" v="9618" actId="14100"/>
          <ac:cxnSpMkLst>
            <pc:docMk/>
            <pc:sldMk cId="1303854182" sldId="345"/>
            <ac:cxnSpMk id="5" creationId="{AF9BFBBB-810E-3ABE-1F54-3C6150557E16}"/>
          </ac:cxnSpMkLst>
        </pc:cxnChg>
      </pc:sldChg>
      <pc:sldChg chg="modSp add mod">
        <pc:chgData name="Youmna Badawy" userId="b530a2ca-c296-40d9-b563-89c5f82abcf4" providerId="ADAL" clId="{0223335C-8A3F-461F-AF5E-DF7D3EF239D1}" dt="2023-11-09T22:34:15.137" v="9790" actId="20577"/>
        <pc:sldMkLst>
          <pc:docMk/>
          <pc:sldMk cId="1971678119" sldId="346"/>
        </pc:sldMkLst>
        <pc:spChg chg="mod">
          <ac:chgData name="Youmna Badawy" userId="b530a2ca-c296-40d9-b563-89c5f82abcf4" providerId="ADAL" clId="{0223335C-8A3F-461F-AF5E-DF7D3EF239D1}" dt="2023-11-09T22:31:07.565" v="9749"/>
          <ac:spMkLst>
            <pc:docMk/>
            <pc:sldMk cId="1971678119" sldId="346"/>
            <ac:spMk id="3" creationId="{6E5DF335-16AE-9CB0-4D7B-872CDE8EF701}"/>
          </ac:spMkLst>
        </pc:spChg>
        <pc:spChg chg="mod">
          <ac:chgData name="Youmna Badawy" userId="b530a2ca-c296-40d9-b563-89c5f82abcf4" providerId="ADAL" clId="{0223335C-8A3F-461F-AF5E-DF7D3EF239D1}" dt="2023-11-09T22:34:15.137" v="9790" actId="20577"/>
          <ac:spMkLst>
            <pc:docMk/>
            <pc:sldMk cId="1971678119" sldId="346"/>
            <ac:spMk id="6" creationId="{E189EDB9-0AFD-3E28-7663-DED37ABFC178}"/>
          </ac:spMkLst>
        </pc:spChg>
        <pc:cxnChg chg="mod">
          <ac:chgData name="Youmna Badawy" userId="b530a2ca-c296-40d9-b563-89c5f82abcf4" providerId="ADAL" clId="{0223335C-8A3F-461F-AF5E-DF7D3EF239D1}" dt="2023-11-09T22:29:50.245" v="9740" actId="1076"/>
          <ac:cxnSpMkLst>
            <pc:docMk/>
            <pc:sldMk cId="1971678119" sldId="346"/>
            <ac:cxnSpMk id="5" creationId="{AF9BFBBB-810E-3ABE-1F54-3C6150557E16}"/>
          </ac:cxnSpMkLst>
        </pc:cxnChg>
      </pc:sldChg>
      <pc:sldChg chg="modSp add mod">
        <pc:chgData name="Youmna Badawy" userId="b530a2ca-c296-40d9-b563-89c5f82abcf4" providerId="ADAL" clId="{0223335C-8A3F-461F-AF5E-DF7D3EF239D1}" dt="2023-11-10T02:14:34.072" v="10033" actId="14100"/>
        <pc:sldMkLst>
          <pc:docMk/>
          <pc:sldMk cId="1793306828" sldId="347"/>
        </pc:sldMkLst>
        <pc:spChg chg="mod">
          <ac:chgData name="Youmna Badawy" userId="b530a2ca-c296-40d9-b563-89c5f82abcf4" providerId="ADAL" clId="{0223335C-8A3F-461F-AF5E-DF7D3EF239D1}" dt="2023-11-09T22:35:42.956" v="9873" actId="20577"/>
          <ac:spMkLst>
            <pc:docMk/>
            <pc:sldMk cId="1793306828" sldId="347"/>
            <ac:spMk id="3" creationId="{6E5DF335-16AE-9CB0-4D7B-872CDE8EF701}"/>
          </ac:spMkLst>
        </pc:spChg>
        <pc:spChg chg="mod">
          <ac:chgData name="Youmna Badawy" userId="b530a2ca-c296-40d9-b563-89c5f82abcf4" providerId="ADAL" clId="{0223335C-8A3F-461F-AF5E-DF7D3EF239D1}" dt="2023-11-10T02:14:34.072" v="10033" actId="14100"/>
          <ac:spMkLst>
            <pc:docMk/>
            <pc:sldMk cId="1793306828" sldId="347"/>
            <ac:spMk id="6" creationId="{E189EDB9-0AFD-3E28-7663-DED37ABFC178}"/>
          </ac:spMkLst>
        </pc:spChg>
        <pc:cxnChg chg="mod">
          <ac:chgData name="Youmna Badawy" userId="b530a2ca-c296-40d9-b563-89c5f82abcf4" providerId="ADAL" clId="{0223335C-8A3F-461F-AF5E-DF7D3EF239D1}" dt="2023-11-10T02:13:54.232" v="9941" actId="14100"/>
          <ac:cxnSpMkLst>
            <pc:docMk/>
            <pc:sldMk cId="1793306828" sldId="347"/>
            <ac:cxnSpMk id="5" creationId="{AF9BFBBB-810E-3ABE-1F54-3C6150557E16}"/>
          </ac:cxnSpMkLst>
        </pc:cxnChg>
      </pc:sldChg>
      <pc:sldChg chg="addSp modSp new mod">
        <pc:chgData name="Youmna Badawy" userId="b530a2ca-c296-40d9-b563-89c5f82abcf4" providerId="ADAL" clId="{0223335C-8A3F-461F-AF5E-DF7D3EF239D1}" dt="2023-11-10T02:24:20.132" v="10343" actId="1076"/>
        <pc:sldMkLst>
          <pc:docMk/>
          <pc:sldMk cId="2431412226" sldId="348"/>
        </pc:sldMkLst>
        <pc:spChg chg="mod">
          <ac:chgData name="Youmna Badawy" userId="b530a2ca-c296-40d9-b563-89c5f82abcf4" providerId="ADAL" clId="{0223335C-8A3F-461F-AF5E-DF7D3EF239D1}" dt="2023-11-10T02:18:45.145" v="10069" actId="20577"/>
          <ac:spMkLst>
            <pc:docMk/>
            <pc:sldMk cId="2431412226" sldId="348"/>
            <ac:spMk id="2" creationId="{C567465B-72B4-F513-5691-4E1E72052F91}"/>
          </ac:spMkLst>
        </pc:spChg>
        <pc:spChg chg="mod">
          <ac:chgData name="Youmna Badawy" userId="b530a2ca-c296-40d9-b563-89c5f82abcf4" providerId="ADAL" clId="{0223335C-8A3F-461F-AF5E-DF7D3EF239D1}" dt="2023-11-10T02:24:15.586" v="10340" actId="27636"/>
          <ac:spMkLst>
            <pc:docMk/>
            <pc:sldMk cId="2431412226" sldId="348"/>
            <ac:spMk id="3" creationId="{CAAF9C33-55F7-4C03-D564-785F982AEDB4}"/>
          </ac:spMkLst>
        </pc:spChg>
        <pc:picChg chg="add mod">
          <ac:chgData name="Youmna Badawy" userId="b530a2ca-c296-40d9-b563-89c5f82abcf4" providerId="ADAL" clId="{0223335C-8A3F-461F-AF5E-DF7D3EF239D1}" dt="2023-11-10T02:24:20.132" v="10343" actId="1076"/>
          <ac:picMkLst>
            <pc:docMk/>
            <pc:sldMk cId="2431412226" sldId="348"/>
            <ac:picMk id="3074" creationId="{D4FAF535-C338-33BE-A6D0-340FF0862D8F}"/>
          </ac:picMkLst>
        </pc:picChg>
      </pc:sldChg>
      <pc:sldChg chg="modSp add mod ord">
        <pc:chgData name="Youmna Badawy" userId="b530a2ca-c296-40d9-b563-89c5f82abcf4" providerId="ADAL" clId="{0223335C-8A3F-461F-AF5E-DF7D3EF239D1}" dt="2023-11-10T15:56:18.024" v="11221" actId="20577"/>
        <pc:sldMkLst>
          <pc:docMk/>
          <pc:sldMk cId="2396578684" sldId="349"/>
        </pc:sldMkLst>
        <pc:spChg chg="mod">
          <ac:chgData name="Youmna Badawy" userId="b530a2ca-c296-40d9-b563-89c5f82abcf4" providerId="ADAL" clId="{0223335C-8A3F-461F-AF5E-DF7D3EF239D1}" dt="2023-11-10T15:56:18.024" v="11221" actId="20577"/>
          <ac:spMkLst>
            <pc:docMk/>
            <pc:sldMk cId="2396578684" sldId="349"/>
            <ac:spMk id="3" creationId="{0B7916FB-F365-5B0F-4E26-1C10DB65FBF7}"/>
          </ac:spMkLst>
        </pc:spChg>
      </pc:sldChg>
      <pc:sldMasterChg chg="delSldLayout">
        <pc:chgData name="Youmna Badawy" userId="b530a2ca-c296-40d9-b563-89c5f82abcf4" providerId="ADAL" clId="{0223335C-8A3F-461F-AF5E-DF7D3EF239D1}" dt="2023-11-08T18:30:43.431" v="607" actId="47"/>
        <pc:sldMasterMkLst>
          <pc:docMk/>
          <pc:sldMasterMk cId="1447757696" sldId="2147483660"/>
        </pc:sldMasterMkLst>
        <pc:sldLayoutChg chg="del">
          <pc:chgData name="Youmna Badawy" userId="b530a2ca-c296-40d9-b563-89c5f82abcf4" providerId="ADAL" clId="{0223335C-8A3F-461F-AF5E-DF7D3EF239D1}" dt="2023-11-08T18:30:43.431" v="607" actId="47"/>
          <pc:sldLayoutMkLst>
            <pc:docMk/>
            <pc:sldMasterMk cId="1447757696" sldId="2147483660"/>
            <pc:sldLayoutMk cId="2219038959" sldId="2147483663"/>
          </pc:sldLayoutMkLst>
        </pc:sldLayoutChg>
        <pc:sldLayoutChg chg="del">
          <pc:chgData name="Youmna Badawy" userId="b530a2ca-c296-40d9-b563-89c5f82abcf4" providerId="ADAL" clId="{0223335C-8A3F-461F-AF5E-DF7D3EF239D1}" dt="2023-11-08T15:31:29.483" v="398" actId="47"/>
          <pc:sldLayoutMkLst>
            <pc:docMk/>
            <pc:sldMasterMk cId="1447757696" sldId="2147483660"/>
            <pc:sldLayoutMk cId="2610176601" sldId="2147483664"/>
          </pc:sldLayoutMkLst>
        </pc:sldLayoutChg>
        <pc:sldLayoutChg chg="del">
          <pc:chgData name="Youmna Badawy" userId="b530a2ca-c296-40d9-b563-89c5f82abcf4" providerId="ADAL" clId="{0223335C-8A3F-461F-AF5E-DF7D3EF239D1}" dt="2023-11-08T15:31:29.483" v="398" actId="47"/>
          <pc:sldLayoutMkLst>
            <pc:docMk/>
            <pc:sldMasterMk cId="1447757696" sldId="2147483660"/>
            <pc:sldLayoutMk cId="961454644" sldId="2147483665"/>
          </pc:sldLayoutMkLst>
        </pc:sldLayoutChg>
        <pc:sldLayoutChg chg="del">
          <pc:chgData name="Youmna Badawy" userId="b530a2ca-c296-40d9-b563-89c5f82abcf4" providerId="ADAL" clId="{0223335C-8A3F-461F-AF5E-DF7D3EF239D1}" dt="2023-11-08T18:30:43.431" v="607" actId="47"/>
          <pc:sldLayoutMkLst>
            <pc:docMk/>
            <pc:sldMasterMk cId="1447757696" sldId="2147483660"/>
            <pc:sldLayoutMk cId="919508561" sldId="2147483666"/>
          </pc:sldLayoutMkLst>
        </pc:sldLayoutChg>
      </pc:sldMasterChg>
    </pc:docChg>
  </pc:docChgLst>
  <pc:docChgLst>
    <pc:chgData name="Youmna Badawy" userId="b530a2ca-c296-40d9-b563-89c5f82abcf4" providerId="ADAL" clId="{C3792187-0569-4BBD-B547-9D7675B0924E}"/>
    <pc:docChg chg="undo custSel addSld modSld sldOrd delMainMaster">
      <pc:chgData name="Youmna Badawy" userId="b530a2ca-c296-40d9-b563-89c5f82abcf4" providerId="ADAL" clId="{C3792187-0569-4BBD-B547-9D7675B0924E}" dt="2023-11-29T00:16:30.491" v="1957" actId="20577"/>
      <pc:docMkLst>
        <pc:docMk/>
      </pc:docMkLst>
      <pc:sldChg chg="modSp mod">
        <pc:chgData name="Youmna Badawy" userId="b530a2ca-c296-40d9-b563-89c5f82abcf4" providerId="ADAL" clId="{C3792187-0569-4BBD-B547-9D7675B0924E}" dt="2023-11-29T00:10:33.216" v="1564" actId="12"/>
        <pc:sldMkLst>
          <pc:docMk/>
          <pc:sldMk cId="2400761682" sldId="340"/>
        </pc:sldMkLst>
        <pc:spChg chg="mod">
          <ac:chgData name="Youmna Badawy" userId="b530a2ca-c296-40d9-b563-89c5f82abcf4" providerId="ADAL" clId="{C3792187-0569-4BBD-B547-9D7675B0924E}" dt="2023-11-29T00:10:33.216" v="1564" actId="12"/>
          <ac:spMkLst>
            <pc:docMk/>
            <pc:sldMk cId="2400761682" sldId="340"/>
            <ac:spMk id="3" creationId="{9A20EF09-0B44-833C-533F-D1F3C00DF778}"/>
          </ac:spMkLst>
        </pc:spChg>
      </pc:sldChg>
      <pc:sldChg chg="addSp modSp new mod">
        <pc:chgData name="Youmna Badawy" userId="b530a2ca-c296-40d9-b563-89c5f82abcf4" providerId="ADAL" clId="{C3792187-0569-4BBD-B547-9D7675B0924E}" dt="2023-11-28T23:40:14.709" v="249" actId="20577"/>
        <pc:sldMkLst>
          <pc:docMk/>
          <pc:sldMk cId="4247353982" sldId="350"/>
        </pc:sldMkLst>
        <pc:spChg chg="mod">
          <ac:chgData name="Youmna Badawy" userId="b530a2ca-c296-40d9-b563-89c5f82abcf4" providerId="ADAL" clId="{C3792187-0569-4BBD-B547-9D7675B0924E}" dt="2023-11-28T23:40:14.709" v="249" actId="20577"/>
          <ac:spMkLst>
            <pc:docMk/>
            <pc:sldMk cId="4247353982" sldId="350"/>
            <ac:spMk id="2" creationId="{B63EE290-5E89-0680-C803-2F91083B8D85}"/>
          </ac:spMkLst>
        </pc:spChg>
        <pc:spChg chg="mod">
          <ac:chgData name="Youmna Badawy" userId="b530a2ca-c296-40d9-b563-89c5f82abcf4" providerId="ADAL" clId="{C3792187-0569-4BBD-B547-9D7675B0924E}" dt="2023-11-28T23:36:15.740" v="193" actId="20577"/>
          <ac:spMkLst>
            <pc:docMk/>
            <pc:sldMk cId="4247353982" sldId="350"/>
            <ac:spMk id="3" creationId="{ECA9F140-B246-1785-2008-A353D03988A5}"/>
          </ac:spMkLst>
        </pc:spChg>
        <pc:spChg chg="add mod">
          <ac:chgData name="Youmna Badawy" userId="b530a2ca-c296-40d9-b563-89c5f82abcf4" providerId="ADAL" clId="{C3792187-0569-4BBD-B547-9D7675B0924E}" dt="2023-11-28T23:29:01.258" v="63" actId="14100"/>
          <ac:spMkLst>
            <pc:docMk/>
            <pc:sldMk cId="4247353982" sldId="350"/>
            <ac:spMk id="4" creationId="{AD01F088-473E-C3E0-0BE9-FBC62E7BCF3B}"/>
          </ac:spMkLst>
        </pc:spChg>
        <pc:spChg chg="add mod">
          <ac:chgData name="Youmna Badawy" userId="b530a2ca-c296-40d9-b563-89c5f82abcf4" providerId="ADAL" clId="{C3792187-0569-4BBD-B547-9D7675B0924E}" dt="2023-11-28T23:29:11.588" v="66" actId="1076"/>
          <ac:spMkLst>
            <pc:docMk/>
            <pc:sldMk cId="4247353982" sldId="350"/>
            <ac:spMk id="5" creationId="{8288AF7B-567B-1DB6-0DC7-FD470C12CEF1}"/>
          </ac:spMkLst>
        </pc:spChg>
        <pc:spChg chg="add mod">
          <ac:chgData name="Youmna Badawy" userId="b530a2ca-c296-40d9-b563-89c5f82abcf4" providerId="ADAL" clId="{C3792187-0569-4BBD-B547-9D7675B0924E}" dt="2023-11-28T23:29:14.292" v="67" actId="1076"/>
          <ac:spMkLst>
            <pc:docMk/>
            <pc:sldMk cId="4247353982" sldId="350"/>
            <ac:spMk id="6" creationId="{D0F94F33-8CA2-9CAA-A0F5-931FFF419FD9}"/>
          </ac:spMkLst>
        </pc:spChg>
        <pc:spChg chg="add mod">
          <ac:chgData name="Youmna Badawy" userId="b530a2ca-c296-40d9-b563-89c5f82abcf4" providerId="ADAL" clId="{C3792187-0569-4BBD-B547-9D7675B0924E}" dt="2023-11-28T23:29:06.625" v="64" actId="1076"/>
          <ac:spMkLst>
            <pc:docMk/>
            <pc:sldMk cId="4247353982" sldId="350"/>
            <ac:spMk id="7" creationId="{147E72E8-32CD-58C2-F043-BB93DCB1A7E4}"/>
          </ac:spMkLst>
        </pc:spChg>
        <pc:spChg chg="add mod">
          <ac:chgData name="Youmna Badawy" userId="b530a2ca-c296-40d9-b563-89c5f82abcf4" providerId="ADAL" clId="{C3792187-0569-4BBD-B547-9D7675B0924E}" dt="2023-11-28T23:29:16.502" v="68" actId="14100"/>
          <ac:spMkLst>
            <pc:docMk/>
            <pc:sldMk cId="4247353982" sldId="350"/>
            <ac:spMk id="8" creationId="{FC75A496-2134-77D9-8C81-674071184E8E}"/>
          </ac:spMkLst>
        </pc:spChg>
        <pc:spChg chg="add mod">
          <ac:chgData name="Youmna Badawy" userId="b530a2ca-c296-40d9-b563-89c5f82abcf4" providerId="ADAL" clId="{C3792187-0569-4BBD-B547-9D7675B0924E}" dt="2023-11-28T23:29:01.258" v="63" actId="14100"/>
          <ac:spMkLst>
            <pc:docMk/>
            <pc:sldMk cId="4247353982" sldId="350"/>
            <ac:spMk id="9" creationId="{31DF4388-79B2-BE04-1EE0-1E508F5204D2}"/>
          </ac:spMkLst>
        </pc:spChg>
        <pc:spChg chg="add mod">
          <ac:chgData name="Youmna Badawy" userId="b530a2ca-c296-40d9-b563-89c5f82abcf4" providerId="ADAL" clId="{C3792187-0569-4BBD-B547-9D7675B0924E}" dt="2023-11-28T23:27:42.858" v="46" actId="1076"/>
          <ac:spMkLst>
            <pc:docMk/>
            <pc:sldMk cId="4247353982" sldId="350"/>
            <ac:spMk id="10" creationId="{784F9643-B3FD-6191-0544-F50A2BAF845A}"/>
          </ac:spMkLst>
        </pc:spChg>
        <pc:spChg chg="add mod">
          <ac:chgData name="Youmna Badawy" userId="b530a2ca-c296-40d9-b563-89c5f82abcf4" providerId="ADAL" clId="{C3792187-0569-4BBD-B547-9D7675B0924E}" dt="2023-11-28T23:29:01.258" v="63" actId="14100"/>
          <ac:spMkLst>
            <pc:docMk/>
            <pc:sldMk cId="4247353982" sldId="350"/>
            <ac:spMk id="11" creationId="{30B4B271-96EF-5131-0F52-668F7B6EECC8}"/>
          </ac:spMkLst>
        </pc:spChg>
        <pc:spChg chg="add mod">
          <ac:chgData name="Youmna Badawy" userId="b530a2ca-c296-40d9-b563-89c5f82abcf4" providerId="ADAL" clId="{C3792187-0569-4BBD-B547-9D7675B0924E}" dt="2023-11-28T23:29:22.448" v="70" actId="1076"/>
          <ac:spMkLst>
            <pc:docMk/>
            <pc:sldMk cId="4247353982" sldId="350"/>
            <ac:spMk id="12" creationId="{A63F6BF3-EF31-C1DE-3EB0-C0315E88EFA5}"/>
          </ac:spMkLst>
        </pc:spChg>
        <pc:spChg chg="add mod">
          <ac:chgData name="Youmna Badawy" userId="b530a2ca-c296-40d9-b563-89c5f82abcf4" providerId="ADAL" clId="{C3792187-0569-4BBD-B547-9D7675B0924E}" dt="2023-11-28T23:29:33.262" v="74" actId="14100"/>
          <ac:spMkLst>
            <pc:docMk/>
            <pc:sldMk cId="4247353982" sldId="350"/>
            <ac:spMk id="13" creationId="{7DC7AC5E-1C8D-E00F-EC0B-DE7814AB7A00}"/>
          </ac:spMkLst>
        </pc:spChg>
        <pc:spChg chg="add mod">
          <ac:chgData name="Youmna Badawy" userId="b530a2ca-c296-40d9-b563-89c5f82abcf4" providerId="ADAL" clId="{C3792187-0569-4BBD-B547-9D7675B0924E}" dt="2023-11-28T23:29:29.801" v="73" actId="14100"/>
          <ac:spMkLst>
            <pc:docMk/>
            <pc:sldMk cId="4247353982" sldId="350"/>
            <ac:spMk id="14" creationId="{099DFFCF-45E4-D560-C32C-588A16D53ACC}"/>
          </ac:spMkLst>
        </pc:spChg>
        <pc:spChg chg="add mod">
          <ac:chgData name="Youmna Badawy" userId="b530a2ca-c296-40d9-b563-89c5f82abcf4" providerId="ADAL" clId="{C3792187-0569-4BBD-B547-9D7675B0924E}" dt="2023-11-28T23:29:27.023" v="72" actId="14100"/>
          <ac:spMkLst>
            <pc:docMk/>
            <pc:sldMk cId="4247353982" sldId="350"/>
            <ac:spMk id="15" creationId="{EE2288B1-D691-CF97-7731-BD085E5AAE9E}"/>
          </ac:spMkLst>
        </pc:spChg>
        <pc:spChg chg="add mod">
          <ac:chgData name="Youmna Badawy" userId="b530a2ca-c296-40d9-b563-89c5f82abcf4" providerId="ADAL" clId="{C3792187-0569-4BBD-B547-9D7675B0924E}" dt="2023-11-28T23:29:36.205" v="76" actId="1076"/>
          <ac:spMkLst>
            <pc:docMk/>
            <pc:sldMk cId="4247353982" sldId="350"/>
            <ac:spMk id="16" creationId="{3BA0EA4D-3C39-ABF9-92B4-358FB3EEFE46}"/>
          </ac:spMkLst>
        </pc:spChg>
        <pc:spChg chg="add mod">
          <ac:chgData name="Youmna Badawy" userId="b530a2ca-c296-40d9-b563-89c5f82abcf4" providerId="ADAL" clId="{C3792187-0569-4BBD-B547-9D7675B0924E}" dt="2023-11-28T23:28:52.652" v="62" actId="1076"/>
          <ac:spMkLst>
            <pc:docMk/>
            <pc:sldMk cId="4247353982" sldId="350"/>
            <ac:spMk id="17" creationId="{61179D4C-CE7D-A4A0-7E13-216495A4FEB0}"/>
          </ac:spMkLst>
        </pc:spChg>
        <pc:spChg chg="add mod">
          <ac:chgData name="Youmna Badawy" userId="b530a2ca-c296-40d9-b563-89c5f82abcf4" providerId="ADAL" clId="{C3792187-0569-4BBD-B547-9D7675B0924E}" dt="2023-11-28T23:28:06.517" v="53" actId="14100"/>
          <ac:spMkLst>
            <pc:docMk/>
            <pc:sldMk cId="4247353982" sldId="350"/>
            <ac:spMk id="18" creationId="{B4027318-DCE1-037E-0DCA-4CB8DFF7C985}"/>
          </ac:spMkLst>
        </pc:spChg>
      </pc:sldChg>
      <pc:sldChg chg="addSp delSp modSp new mod">
        <pc:chgData name="Youmna Badawy" userId="b530a2ca-c296-40d9-b563-89c5f82abcf4" providerId="ADAL" clId="{C3792187-0569-4BBD-B547-9D7675B0924E}" dt="2023-11-28T23:40:20.118" v="250" actId="20577"/>
        <pc:sldMkLst>
          <pc:docMk/>
          <pc:sldMk cId="415335640" sldId="351"/>
        </pc:sldMkLst>
        <pc:spChg chg="mod">
          <ac:chgData name="Youmna Badawy" userId="b530a2ca-c296-40d9-b563-89c5f82abcf4" providerId="ADAL" clId="{C3792187-0569-4BBD-B547-9D7675B0924E}" dt="2023-11-28T23:40:20.118" v="250" actId="20577"/>
          <ac:spMkLst>
            <pc:docMk/>
            <pc:sldMk cId="415335640" sldId="351"/>
            <ac:spMk id="2" creationId="{A6073DBC-E269-4BEA-BA29-2E0C3D495D24}"/>
          </ac:spMkLst>
        </pc:spChg>
        <pc:spChg chg="mod">
          <ac:chgData name="Youmna Badawy" userId="b530a2ca-c296-40d9-b563-89c5f82abcf4" providerId="ADAL" clId="{C3792187-0569-4BBD-B547-9D7675B0924E}" dt="2023-11-28T23:38:57.998" v="215"/>
          <ac:spMkLst>
            <pc:docMk/>
            <pc:sldMk cId="415335640" sldId="351"/>
            <ac:spMk id="3" creationId="{8D173C68-7A27-C69E-3BA3-1E4F1D7C2363}"/>
          </ac:spMkLst>
        </pc:spChg>
        <pc:spChg chg="add del mod">
          <ac:chgData name="Youmna Badawy" userId="b530a2ca-c296-40d9-b563-89c5f82abcf4" providerId="ADAL" clId="{C3792187-0569-4BBD-B547-9D7675B0924E}" dt="2023-11-28T23:38:27.511" v="206" actId="478"/>
          <ac:spMkLst>
            <pc:docMk/>
            <pc:sldMk cId="415335640" sldId="351"/>
            <ac:spMk id="4" creationId="{D6BEB239-5B48-625C-BB51-8C7E5F8D7A95}"/>
          </ac:spMkLst>
        </pc:spChg>
        <pc:spChg chg="add mod">
          <ac:chgData name="Youmna Badawy" userId="b530a2ca-c296-40d9-b563-89c5f82abcf4" providerId="ADAL" clId="{C3792187-0569-4BBD-B547-9D7675B0924E}" dt="2023-11-28T23:36:41.320" v="198" actId="1076"/>
          <ac:spMkLst>
            <pc:docMk/>
            <pc:sldMk cId="415335640" sldId="351"/>
            <ac:spMk id="5" creationId="{F23853D9-B59F-55E1-168B-D880F9C5E998}"/>
          </ac:spMkLst>
        </pc:spChg>
        <pc:spChg chg="add mod">
          <ac:chgData name="Youmna Badawy" userId="b530a2ca-c296-40d9-b563-89c5f82abcf4" providerId="ADAL" clId="{C3792187-0569-4BBD-B547-9D7675B0924E}" dt="2023-11-28T23:36:41.320" v="198" actId="1076"/>
          <ac:spMkLst>
            <pc:docMk/>
            <pc:sldMk cId="415335640" sldId="351"/>
            <ac:spMk id="6" creationId="{28A1E195-D757-4627-8DC7-E85CCDD9453E}"/>
          </ac:spMkLst>
        </pc:spChg>
        <pc:spChg chg="add mod">
          <ac:chgData name="Youmna Badawy" userId="b530a2ca-c296-40d9-b563-89c5f82abcf4" providerId="ADAL" clId="{C3792187-0569-4BBD-B547-9D7675B0924E}" dt="2023-11-28T23:36:41.320" v="198" actId="1076"/>
          <ac:spMkLst>
            <pc:docMk/>
            <pc:sldMk cId="415335640" sldId="351"/>
            <ac:spMk id="7" creationId="{E235D353-FFBF-5CD6-D1D6-4E2FB2F243D9}"/>
          </ac:spMkLst>
        </pc:spChg>
        <pc:spChg chg="add mod">
          <ac:chgData name="Youmna Badawy" userId="b530a2ca-c296-40d9-b563-89c5f82abcf4" providerId="ADAL" clId="{C3792187-0569-4BBD-B547-9D7675B0924E}" dt="2023-11-28T23:36:41.320" v="198" actId="1076"/>
          <ac:spMkLst>
            <pc:docMk/>
            <pc:sldMk cId="415335640" sldId="351"/>
            <ac:spMk id="8" creationId="{4569B6C1-2D79-FF58-7D3B-1421EC2BD7EF}"/>
          </ac:spMkLst>
        </pc:spChg>
        <pc:spChg chg="add mod">
          <ac:chgData name="Youmna Badawy" userId="b530a2ca-c296-40d9-b563-89c5f82abcf4" providerId="ADAL" clId="{C3792187-0569-4BBD-B547-9D7675B0924E}" dt="2023-11-28T23:36:41.320" v="198" actId="1076"/>
          <ac:spMkLst>
            <pc:docMk/>
            <pc:sldMk cId="415335640" sldId="351"/>
            <ac:spMk id="9" creationId="{8E961A30-CD31-E486-1947-4E56E2698117}"/>
          </ac:spMkLst>
        </pc:spChg>
        <pc:spChg chg="add mod">
          <ac:chgData name="Youmna Badawy" userId="b530a2ca-c296-40d9-b563-89c5f82abcf4" providerId="ADAL" clId="{C3792187-0569-4BBD-B547-9D7675B0924E}" dt="2023-11-28T23:37:09.868" v="204" actId="1076"/>
          <ac:spMkLst>
            <pc:docMk/>
            <pc:sldMk cId="415335640" sldId="351"/>
            <ac:spMk id="10" creationId="{79D4DA99-FC2B-42EB-6D5B-921057CE5D0B}"/>
          </ac:spMkLst>
        </pc:spChg>
        <pc:spChg chg="add mod">
          <ac:chgData name="Youmna Badawy" userId="b530a2ca-c296-40d9-b563-89c5f82abcf4" providerId="ADAL" clId="{C3792187-0569-4BBD-B547-9D7675B0924E}" dt="2023-11-28T23:36:41.320" v="198" actId="1076"/>
          <ac:spMkLst>
            <pc:docMk/>
            <pc:sldMk cId="415335640" sldId="351"/>
            <ac:spMk id="11" creationId="{29AEA852-F4E6-BDAE-03E0-E8F2FD1E75B6}"/>
          </ac:spMkLst>
        </pc:spChg>
        <pc:spChg chg="add mod">
          <ac:chgData name="Youmna Badawy" userId="b530a2ca-c296-40d9-b563-89c5f82abcf4" providerId="ADAL" clId="{C3792187-0569-4BBD-B547-9D7675B0924E}" dt="2023-11-28T23:37:09.868" v="204" actId="1076"/>
          <ac:spMkLst>
            <pc:docMk/>
            <pc:sldMk cId="415335640" sldId="351"/>
            <ac:spMk id="12" creationId="{6C9DE086-64C7-B08E-5A10-0E27347A02F4}"/>
          </ac:spMkLst>
        </pc:spChg>
        <pc:spChg chg="add mod">
          <ac:chgData name="Youmna Badawy" userId="b530a2ca-c296-40d9-b563-89c5f82abcf4" providerId="ADAL" clId="{C3792187-0569-4BBD-B547-9D7675B0924E}" dt="2023-11-28T23:36:41.320" v="198" actId="1076"/>
          <ac:spMkLst>
            <pc:docMk/>
            <pc:sldMk cId="415335640" sldId="351"/>
            <ac:spMk id="13" creationId="{45EF335B-2AA8-6544-A724-6F1262CE9149}"/>
          </ac:spMkLst>
        </pc:spChg>
        <pc:spChg chg="add mod">
          <ac:chgData name="Youmna Badawy" userId="b530a2ca-c296-40d9-b563-89c5f82abcf4" providerId="ADAL" clId="{C3792187-0569-4BBD-B547-9D7675B0924E}" dt="2023-11-28T23:36:41.320" v="198" actId="1076"/>
          <ac:spMkLst>
            <pc:docMk/>
            <pc:sldMk cId="415335640" sldId="351"/>
            <ac:spMk id="14" creationId="{A0C372D3-8FA0-8D96-26D4-57B0404980E3}"/>
          </ac:spMkLst>
        </pc:spChg>
        <pc:spChg chg="add mod">
          <ac:chgData name="Youmna Badawy" userId="b530a2ca-c296-40d9-b563-89c5f82abcf4" providerId="ADAL" clId="{C3792187-0569-4BBD-B547-9D7675B0924E}" dt="2023-11-28T23:36:24.804" v="195" actId="1076"/>
          <ac:spMkLst>
            <pc:docMk/>
            <pc:sldMk cId="415335640" sldId="351"/>
            <ac:spMk id="15" creationId="{314BF58F-7779-7FB2-2301-2A4B3FBD7345}"/>
          </ac:spMkLst>
        </pc:spChg>
        <pc:spChg chg="add mod">
          <ac:chgData name="Youmna Badawy" userId="b530a2ca-c296-40d9-b563-89c5f82abcf4" providerId="ADAL" clId="{C3792187-0569-4BBD-B547-9D7675B0924E}" dt="2023-11-28T23:36:53.771" v="201" actId="1076"/>
          <ac:spMkLst>
            <pc:docMk/>
            <pc:sldMk cId="415335640" sldId="351"/>
            <ac:spMk id="16" creationId="{65DBE190-F2CE-6964-45E5-310FF625ECEB}"/>
          </ac:spMkLst>
        </pc:spChg>
        <pc:spChg chg="add mod">
          <ac:chgData name="Youmna Badawy" userId="b530a2ca-c296-40d9-b563-89c5f82abcf4" providerId="ADAL" clId="{C3792187-0569-4BBD-B547-9D7675B0924E}" dt="2023-11-28T23:36:57.668" v="203" actId="1076"/>
          <ac:spMkLst>
            <pc:docMk/>
            <pc:sldMk cId="415335640" sldId="351"/>
            <ac:spMk id="17" creationId="{61B500F7-2577-1C97-B111-7FA7451F2607}"/>
          </ac:spMkLst>
        </pc:spChg>
        <pc:spChg chg="add mod">
          <ac:chgData name="Youmna Badawy" userId="b530a2ca-c296-40d9-b563-89c5f82abcf4" providerId="ADAL" clId="{C3792187-0569-4BBD-B547-9D7675B0924E}" dt="2023-11-28T23:39:02.214" v="217"/>
          <ac:spMkLst>
            <pc:docMk/>
            <pc:sldMk cId="415335640" sldId="351"/>
            <ac:spMk id="18" creationId="{DB43CF84-C052-F5C2-45AD-679FFCBBBFE9}"/>
          </ac:spMkLst>
        </pc:spChg>
      </pc:sldChg>
      <pc:sldChg chg="addSp delSp modSp new mod modAnim">
        <pc:chgData name="Youmna Badawy" userId="b530a2ca-c296-40d9-b563-89c5f82abcf4" providerId="ADAL" clId="{C3792187-0569-4BBD-B547-9D7675B0924E}" dt="2023-11-29T00:16:30.491" v="1957" actId="20577"/>
        <pc:sldMkLst>
          <pc:docMk/>
          <pc:sldMk cId="1652336472" sldId="352"/>
        </pc:sldMkLst>
        <pc:spChg chg="mod">
          <ac:chgData name="Youmna Badawy" userId="b530a2ca-c296-40d9-b563-89c5f82abcf4" providerId="ADAL" clId="{C3792187-0569-4BBD-B547-9D7675B0924E}" dt="2023-11-28T23:40:28.298" v="273" actId="20577"/>
          <ac:spMkLst>
            <pc:docMk/>
            <pc:sldMk cId="1652336472" sldId="352"/>
            <ac:spMk id="2" creationId="{4DAAD90B-AF38-433F-2E45-B1A024DDBFDE}"/>
          </ac:spMkLst>
        </pc:spChg>
        <pc:spChg chg="mod">
          <ac:chgData name="Youmna Badawy" userId="b530a2ca-c296-40d9-b563-89c5f82abcf4" providerId="ADAL" clId="{C3792187-0569-4BBD-B547-9D7675B0924E}" dt="2023-11-29T00:16:30.491" v="1957" actId="20577"/>
          <ac:spMkLst>
            <pc:docMk/>
            <pc:sldMk cId="1652336472" sldId="352"/>
            <ac:spMk id="3" creationId="{08EEC636-A555-7D41-6B88-115E3F90167D}"/>
          </ac:spMkLst>
        </pc:spChg>
        <pc:spChg chg="add del mod">
          <ac:chgData name="Youmna Badawy" userId="b530a2ca-c296-40d9-b563-89c5f82abcf4" providerId="ADAL" clId="{C3792187-0569-4BBD-B547-9D7675B0924E}" dt="2023-11-28T23:59:21.200" v="1335" actId="478"/>
          <ac:spMkLst>
            <pc:docMk/>
            <pc:sldMk cId="1652336472" sldId="352"/>
            <ac:spMk id="4" creationId="{E8FACF1E-9EA1-3226-0B97-39A8CC095E0A}"/>
          </ac:spMkLst>
        </pc:spChg>
        <pc:spChg chg="add del mod">
          <ac:chgData name="Youmna Badawy" userId="b530a2ca-c296-40d9-b563-89c5f82abcf4" providerId="ADAL" clId="{C3792187-0569-4BBD-B547-9D7675B0924E}" dt="2023-11-28T23:59:21.200" v="1335" actId="478"/>
          <ac:spMkLst>
            <pc:docMk/>
            <pc:sldMk cId="1652336472" sldId="352"/>
            <ac:spMk id="5" creationId="{9AFFC956-6F89-170A-0E00-F7B94598BE51}"/>
          </ac:spMkLst>
        </pc:spChg>
        <pc:spChg chg="add del mod">
          <ac:chgData name="Youmna Badawy" userId="b530a2ca-c296-40d9-b563-89c5f82abcf4" providerId="ADAL" clId="{C3792187-0569-4BBD-B547-9D7675B0924E}" dt="2023-11-28T23:59:21.200" v="1335" actId="478"/>
          <ac:spMkLst>
            <pc:docMk/>
            <pc:sldMk cId="1652336472" sldId="352"/>
            <ac:spMk id="6" creationId="{ECF76625-A4BA-6E17-A621-96C4809D612E}"/>
          </ac:spMkLst>
        </pc:spChg>
        <pc:spChg chg="add del mod">
          <ac:chgData name="Youmna Badawy" userId="b530a2ca-c296-40d9-b563-89c5f82abcf4" providerId="ADAL" clId="{C3792187-0569-4BBD-B547-9D7675B0924E}" dt="2023-11-28T23:59:21.200" v="1335" actId="478"/>
          <ac:spMkLst>
            <pc:docMk/>
            <pc:sldMk cId="1652336472" sldId="352"/>
            <ac:spMk id="7" creationId="{06779A7B-64EB-BAA9-BB3A-E775AAABEC85}"/>
          </ac:spMkLst>
        </pc:spChg>
        <pc:spChg chg="add del mod">
          <ac:chgData name="Youmna Badawy" userId="b530a2ca-c296-40d9-b563-89c5f82abcf4" providerId="ADAL" clId="{C3792187-0569-4BBD-B547-9D7675B0924E}" dt="2023-11-28T23:59:21.200" v="1335" actId="478"/>
          <ac:spMkLst>
            <pc:docMk/>
            <pc:sldMk cId="1652336472" sldId="352"/>
            <ac:spMk id="8" creationId="{3829E296-AC1B-17AF-D996-26A235610E26}"/>
          </ac:spMkLst>
        </pc:spChg>
        <pc:spChg chg="add del mod">
          <ac:chgData name="Youmna Badawy" userId="b530a2ca-c296-40d9-b563-89c5f82abcf4" providerId="ADAL" clId="{C3792187-0569-4BBD-B547-9D7675B0924E}" dt="2023-11-28T23:59:21.200" v="1335" actId="478"/>
          <ac:spMkLst>
            <pc:docMk/>
            <pc:sldMk cId="1652336472" sldId="352"/>
            <ac:spMk id="9" creationId="{B0DE497F-0D2C-EE5B-B084-84FDDA4B6CE8}"/>
          </ac:spMkLst>
        </pc:spChg>
        <pc:spChg chg="add del mod">
          <ac:chgData name="Youmna Badawy" userId="b530a2ca-c296-40d9-b563-89c5f82abcf4" providerId="ADAL" clId="{C3792187-0569-4BBD-B547-9D7675B0924E}" dt="2023-11-28T23:59:21.200" v="1335" actId="478"/>
          <ac:spMkLst>
            <pc:docMk/>
            <pc:sldMk cId="1652336472" sldId="352"/>
            <ac:spMk id="10" creationId="{E1EF9FD6-82F6-66CD-0E5F-A17C378AE2D2}"/>
          </ac:spMkLst>
        </pc:spChg>
        <pc:spChg chg="add del mod ord">
          <ac:chgData name="Youmna Badawy" userId="b530a2ca-c296-40d9-b563-89c5f82abcf4" providerId="ADAL" clId="{C3792187-0569-4BBD-B547-9D7675B0924E}" dt="2023-11-28T23:59:21.200" v="1335" actId="478"/>
          <ac:spMkLst>
            <pc:docMk/>
            <pc:sldMk cId="1652336472" sldId="352"/>
            <ac:spMk id="11" creationId="{B5B08354-2CF3-54B5-C7C3-32CF59A1BB57}"/>
          </ac:spMkLst>
        </pc:spChg>
        <pc:spChg chg="add del mod">
          <ac:chgData name="Youmna Badawy" userId="b530a2ca-c296-40d9-b563-89c5f82abcf4" providerId="ADAL" clId="{C3792187-0569-4BBD-B547-9D7675B0924E}" dt="2023-11-28T23:59:21.200" v="1335" actId="478"/>
          <ac:spMkLst>
            <pc:docMk/>
            <pc:sldMk cId="1652336472" sldId="352"/>
            <ac:spMk id="12" creationId="{1D307469-DEBB-54FC-04C7-E6B8A8A22CF3}"/>
          </ac:spMkLst>
        </pc:spChg>
        <pc:spChg chg="add del mod">
          <ac:chgData name="Youmna Badawy" userId="b530a2ca-c296-40d9-b563-89c5f82abcf4" providerId="ADAL" clId="{C3792187-0569-4BBD-B547-9D7675B0924E}" dt="2023-11-28T23:59:21.200" v="1335" actId="478"/>
          <ac:spMkLst>
            <pc:docMk/>
            <pc:sldMk cId="1652336472" sldId="352"/>
            <ac:spMk id="13" creationId="{F1BC873E-2484-2B7D-98B7-8CFCB5DAF845}"/>
          </ac:spMkLst>
        </pc:spChg>
        <pc:spChg chg="add del mod">
          <ac:chgData name="Youmna Badawy" userId="b530a2ca-c296-40d9-b563-89c5f82abcf4" providerId="ADAL" clId="{C3792187-0569-4BBD-B547-9D7675B0924E}" dt="2023-11-28T23:59:21.200" v="1335" actId="478"/>
          <ac:spMkLst>
            <pc:docMk/>
            <pc:sldMk cId="1652336472" sldId="352"/>
            <ac:spMk id="14" creationId="{F3240426-95A9-9FB6-37C0-9854AED2D9C4}"/>
          </ac:spMkLst>
        </pc:spChg>
        <pc:spChg chg="add del mod">
          <ac:chgData name="Youmna Badawy" userId="b530a2ca-c296-40d9-b563-89c5f82abcf4" providerId="ADAL" clId="{C3792187-0569-4BBD-B547-9D7675B0924E}" dt="2023-11-28T23:59:21.200" v="1335" actId="478"/>
          <ac:spMkLst>
            <pc:docMk/>
            <pc:sldMk cId="1652336472" sldId="352"/>
            <ac:spMk id="15" creationId="{852E2325-D4DE-985B-25C4-566FEBEA24E9}"/>
          </ac:spMkLst>
        </pc:spChg>
        <pc:spChg chg="add mod">
          <ac:chgData name="Youmna Badawy" userId="b530a2ca-c296-40d9-b563-89c5f82abcf4" providerId="ADAL" clId="{C3792187-0569-4BBD-B547-9D7675B0924E}" dt="2023-11-29T00:00:08.113" v="1393" actId="1076"/>
          <ac:spMkLst>
            <pc:docMk/>
            <pc:sldMk cId="1652336472" sldId="352"/>
            <ac:spMk id="23" creationId="{8D5AC3DD-DDA7-D5F2-0F59-905B0DE990F6}"/>
          </ac:spMkLst>
        </pc:spChg>
        <pc:spChg chg="add del mod">
          <ac:chgData name="Youmna Badawy" userId="b530a2ca-c296-40d9-b563-89c5f82abcf4" providerId="ADAL" clId="{C3792187-0569-4BBD-B547-9D7675B0924E}" dt="2023-11-28T23:58:20.899" v="1298" actId="478"/>
          <ac:spMkLst>
            <pc:docMk/>
            <pc:sldMk cId="1652336472" sldId="352"/>
            <ac:spMk id="24" creationId="{2E174AD6-C7AC-3971-D573-592F24F11C51}"/>
          </ac:spMkLst>
        </pc:spChg>
        <pc:spChg chg="add mod">
          <ac:chgData name="Youmna Badawy" userId="b530a2ca-c296-40d9-b563-89c5f82abcf4" providerId="ADAL" clId="{C3792187-0569-4BBD-B547-9D7675B0924E}" dt="2023-11-29T00:00:08.113" v="1393" actId="1076"/>
          <ac:spMkLst>
            <pc:docMk/>
            <pc:sldMk cId="1652336472" sldId="352"/>
            <ac:spMk id="25" creationId="{60111C5B-2366-B6A0-E336-6E90247E0928}"/>
          </ac:spMkLst>
        </pc:spChg>
        <pc:spChg chg="add mod">
          <ac:chgData name="Youmna Badawy" userId="b530a2ca-c296-40d9-b563-89c5f82abcf4" providerId="ADAL" clId="{C3792187-0569-4BBD-B547-9D7675B0924E}" dt="2023-11-29T00:00:08.113" v="1393" actId="1076"/>
          <ac:spMkLst>
            <pc:docMk/>
            <pc:sldMk cId="1652336472" sldId="352"/>
            <ac:spMk id="26" creationId="{650670A4-55FB-A98E-8041-BD7951F98D61}"/>
          </ac:spMkLst>
        </pc:spChg>
        <pc:spChg chg="add mod">
          <ac:chgData name="Youmna Badawy" userId="b530a2ca-c296-40d9-b563-89c5f82abcf4" providerId="ADAL" clId="{C3792187-0569-4BBD-B547-9D7675B0924E}" dt="2023-11-29T00:00:12.717" v="1395" actId="1076"/>
          <ac:spMkLst>
            <pc:docMk/>
            <pc:sldMk cId="1652336472" sldId="352"/>
            <ac:spMk id="27" creationId="{A6BC26A1-7437-73A6-436E-291EDEEBAFD5}"/>
          </ac:spMkLst>
        </pc:spChg>
        <pc:spChg chg="add mod">
          <ac:chgData name="Youmna Badawy" userId="b530a2ca-c296-40d9-b563-89c5f82abcf4" providerId="ADAL" clId="{C3792187-0569-4BBD-B547-9D7675B0924E}" dt="2023-11-29T00:00:02.585" v="1392" actId="1076"/>
          <ac:spMkLst>
            <pc:docMk/>
            <pc:sldMk cId="1652336472" sldId="352"/>
            <ac:spMk id="28" creationId="{0827F3E9-D677-1F6B-96A4-148E5BDD5772}"/>
          </ac:spMkLst>
        </pc:spChg>
        <pc:picChg chg="add mod">
          <ac:chgData name="Youmna Badawy" userId="b530a2ca-c296-40d9-b563-89c5f82abcf4" providerId="ADAL" clId="{C3792187-0569-4BBD-B547-9D7675B0924E}" dt="2023-11-29T00:00:08.113" v="1393" actId="1076"/>
          <ac:picMkLst>
            <pc:docMk/>
            <pc:sldMk cId="1652336472" sldId="352"/>
            <ac:picMk id="17" creationId="{082F4838-AC03-0A6D-2E02-11E7F4968DA4}"/>
          </ac:picMkLst>
        </pc:picChg>
        <pc:picChg chg="add mod modCrop">
          <ac:chgData name="Youmna Badawy" userId="b530a2ca-c296-40d9-b563-89c5f82abcf4" providerId="ADAL" clId="{C3792187-0569-4BBD-B547-9D7675B0924E}" dt="2023-11-29T00:00:08.113" v="1393" actId="1076"/>
          <ac:picMkLst>
            <pc:docMk/>
            <pc:sldMk cId="1652336472" sldId="352"/>
            <ac:picMk id="19" creationId="{EBF5395A-3DF5-5326-9EAF-5F805C653B41}"/>
          </ac:picMkLst>
        </pc:picChg>
        <pc:cxnChg chg="add del mod">
          <ac:chgData name="Youmna Badawy" userId="b530a2ca-c296-40d9-b563-89c5f82abcf4" providerId="ADAL" clId="{C3792187-0569-4BBD-B547-9D7675B0924E}" dt="2023-11-28T23:57:16.726" v="1285" actId="478"/>
          <ac:cxnSpMkLst>
            <pc:docMk/>
            <pc:sldMk cId="1652336472" sldId="352"/>
            <ac:cxnSpMk id="21" creationId="{FB93D3B1-8BFD-4646-FCD3-978D8506B572}"/>
          </ac:cxnSpMkLst>
        </pc:cxnChg>
      </pc:sldChg>
      <pc:sldChg chg="addSp delSp modSp new mod">
        <pc:chgData name="Youmna Badawy" userId="b530a2ca-c296-40d9-b563-89c5f82abcf4" providerId="ADAL" clId="{C3792187-0569-4BBD-B547-9D7675B0924E}" dt="2023-11-28T23:49:26.759" v="709" actId="20577"/>
        <pc:sldMkLst>
          <pc:docMk/>
          <pc:sldMk cId="1454831416" sldId="353"/>
        </pc:sldMkLst>
        <pc:spChg chg="mod">
          <ac:chgData name="Youmna Badawy" userId="b530a2ca-c296-40d9-b563-89c5f82abcf4" providerId="ADAL" clId="{C3792187-0569-4BBD-B547-9D7675B0924E}" dt="2023-11-28T23:44:22.374" v="539"/>
          <ac:spMkLst>
            <pc:docMk/>
            <pc:sldMk cId="1454831416" sldId="353"/>
            <ac:spMk id="2" creationId="{5470190C-A228-E5C2-45A9-5DB4E9CF076A}"/>
          </ac:spMkLst>
        </pc:spChg>
        <pc:spChg chg="mod">
          <ac:chgData name="Youmna Badawy" userId="b530a2ca-c296-40d9-b563-89c5f82abcf4" providerId="ADAL" clId="{C3792187-0569-4BBD-B547-9D7675B0924E}" dt="2023-11-28T23:49:26.759" v="709" actId="20577"/>
          <ac:spMkLst>
            <pc:docMk/>
            <pc:sldMk cId="1454831416" sldId="353"/>
            <ac:spMk id="3" creationId="{AB623FF4-9F4F-823F-37D2-9994539F7487}"/>
          </ac:spMkLst>
        </pc:spChg>
        <pc:spChg chg="add mod">
          <ac:chgData name="Youmna Badawy" userId="b530a2ca-c296-40d9-b563-89c5f82abcf4" providerId="ADAL" clId="{C3792187-0569-4BBD-B547-9D7675B0924E}" dt="2023-11-28T23:44:31.939" v="542" actId="1076"/>
          <ac:spMkLst>
            <pc:docMk/>
            <pc:sldMk cId="1454831416" sldId="353"/>
            <ac:spMk id="4" creationId="{11729529-AEF7-81AA-C5E8-64F819838865}"/>
          </ac:spMkLst>
        </pc:spChg>
        <pc:spChg chg="add mod">
          <ac:chgData name="Youmna Badawy" userId="b530a2ca-c296-40d9-b563-89c5f82abcf4" providerId="ADAL" clId="{C3792187-0569-4BBD-B547-9D7675B0924E}" dt="2023-11-28T23:44:48.503" v="544"/>
          <ac:spMkLst>
            <pc:docMk/>
            <pc:sldMk cId="1454831416" sldId="353"/>
            <ac:spMk id="5" creationId="{031A99FF-BACF-90B0-419C-DD5865B9A128}"/>
          </ac:spMkLst>
        </pc:spChg>
        <pc:spChg chg="add mod">
          <ac:chgData name="Youmna Badawy" userId="b530a2ca-c296-40d9-b563-89c5f82abcf4" providerId="ADAL" clId="{C3792187-0569-4BBD-B547-9D7675B0924E}" dt="2023-11-28T23:44:48.503" v="544"/>
          <ac:spMkLst>
            <pc:docMk/>
            <pc:sldMk cId="1454831416" sldId="353"/>
            <ac:spMk id="6" creationId="{A2071363-BF76-C99D-5B90-2B94B6A3A964}"/>
          </ac:spMkLst>
        </pc:spChg>
        <pc:spChg chg="add mod">
          <ac:chgData name="Youmna Badawy" userId="b530a2ca-c296-40d9-b563-89c5f82abcf4" providerId="ADAL" clId="{C3792187-0569-4BBD-B547-9D7675B0924E}" dt="2023-11-28T23:44:48.503" v="544"/>
          <ac:spMkLst>
            <pc:docMk/>
            <pc:sldMk cId="1454831416" sldId="353"/>
            <ac:spMk id="7" creationId="{E8117E56-C340-18F5-517D-D87270FA1F0A}"/>
          </ac:spMkLst>
        </pc:spChg>
        <pc:spChg chg="add mod">
          <ac:chgData name="Youmna Badawy" userId="b530a2ca-c296-40d9-b563-89c5f82abcf4" providerId="ADAL" clId="{C3792187-0569-4BBD-B547-9D7675B0924E}" dt="2023-11-28T23:44:48.503" v="544"/>
          <ac:spMkLst>
            <pc:docMk/>
            <pc:sldMk cId="1454831416" sldId="353"/>
            <ac:spMk id="8" creationId="{BA8128D7-6A71-A991-0DF3-2C42EB77C0DB}"/>
          </ac:spMkLst>
        </pc:spChg>
        <pc:spChg chg="add mod">
          <ac:chgData name="Youmna Badawy" userId="b530a2ca-c296-40d9-b563-89c5f82abcf4" providerId="ADAL" clId="{C3792187-0569-4BBD-B547-9D7675B0924E}" dt="2023-11-28T23:44:48.503" v="544"/>
          <ac:spMkLst>
            <pc:docMk/>
            <pc:sldMk cId="1454831416" sldId="353"/>
            <ac:spMk id="9" creationId="{23794145-7643-7BCD-9CFA-DBBC9A42C2FA}"/>
          </ac:spMkLst>
        </pc:spChg>
        <pc:spChg chg="add mod">
          <ac:chgData name="Youmna Badawy" userId="b530a2ca-c296-40d9-b563-89c5f82abcf4" providerId="ADAL" clId="{C3792187-0569-4BBD-B547-9D7675B0924E}" dt="2023-11-28T23:44:48.503" v="544"/>
          <ac:spMkLst>
            <pc:docMk/>
            <pc:sldMk cId="1454831416" sldId="353"/>
            <ac:spMk id="10" creationId="{58A9DF90-5DFD-E25A-0081-C3317BCB1B3C}"/>
          </ac:spMkLst>
        </pc:spChg>
        <pc:spChg chg="add mod">
          <ac:chgData name="Youmna Badawy" userId="b530a2ca-c296-40d9-b563-89c5f82abcf4" providerId="ADAL" clId="{C3792187-0569-4BBD-B547-9D7675B0924E}" dt="2023-11-28T23:44:48.503" v="544"/>
          <ac:spMkLst>
            <pc:docMk/>
            <pc:sldMk cId="1454831416" sldId="353"/>
            <ac:spMk id="11" creationId="{70963408-7B54-41E5-8FCA-72BC73F23D6D}"/>
          </ac:spMkLst>
        </pc:spChg>
        <pc:spChg chg="add mod">
          <ac:chgData name="Youmna Badawy" userId="b530a2ca-c296-40d9-b563-89c5f82abcf4" providerId="ADAL" clId="{C3792187-0569-4BBD-B547-9D7675B0924E}" dt="2023-11-28T23:44:48.503" v="544"/>
          <ac:spMkLst>
            <pc:docMk/>
            <pc:sldMk cId="1454831416" sldId="353"/>
            <ac:spMk id="12" creationId="{81E6E961-B372-15F6-3886-B497884CC763}"/>
          </ac:spMkLst>
        </pc:spChg>
        <pc:spChg chg="add mod">
          <ac:chgData name="Youmna Badawy" userId="b530a2ca-c296-40d9-b563-89c5f82abcf4" providerId="ADAL" clId="{C3792187-0569-4BBD-B547-9D7675B0924E}" dt="2023-11-28T23:44:48.503" v="544"/>
          <ac:spMkLst>
            <pc:docMk/>
            <pc:sldMk cId="1454831416" sldId="353"/>
            <ac:spMk id="13" creationId="{EAA36806-EB88-B3F7-323B-5EE8BE7CD684}"/>
          </ac:spMkLst>
        </pc:spChg>
        <pc:spChg chg="add mod">
          <ac:chgData name="Youmna Badawy" userId="b530a2ca-c296-40d9-b563-89c5f82abcf4" providerId="ADAL" clId="{C3792187-0569-4BBD-B547-9D7675B0924E}" dt="2023-11-28T23:44:48.503" v="544"/>
          <ac:spMkLst>
            <pc:docMk/>
            <pc:sldMk cId="1454831416" sldId="353"/>
            <ac:spMk id="14" creationId="{60D0F723-146C-05D3-36D1-D7286CDF6343}"/>
          </ac:spMkLst>
        </pc:spChg>
        <pc:spChg chg="add mod">
          <ac:chgData name="Youmna Badawy" userId="b530a2ca-c296-40d9-b563-89c5f82abcf4" providerId="ADAL" clId="{C3792187-0569-4BBD-B547-9D7675B0924E}" dt="2023-11-28T23:44:48.503" v="544"/>
          <ac:spMkLst>
            <pc:docMk/>
            <pc:sldMk cId="1454831416" sldId="353"/>
            <ac:spMk id="15" creationId="{1319C375-915D-3BC3-3C3B-43435690D3E7}"/>
          </ac:spMkLst>
        </pc:spChg>
        <pc:spChg chg="add del mod">
          <ac:chgData name="Youmna Badawy" userId="b530a2ca-c296-40d9-b563-89c5f82abcf4" providerId="ADAL" clId="{C3792187-0569-4BBD-B547-9D7675B0924E}" dt="2023-11-28T23:45:01.541" v="548" actId="478"/>
          <ac:spMkLst>
            <pc:docMk/>
            <pc:sldMk cId="1454831416" sldId="353"/>
            <ac:spMk id="16" creationId="{65C7EB5C-A859-2D86-8A9E-930D3C934C92}"/>
          </ac:spMkLst>
        </pc:spChg>
      </pc:sldChg>
      <pc:sldChg chg="addSp delSp modSp new mod modClrScheme chgLayout">
        <pc:chgData name="Youmna Badawy" userId="b530a2ca-c296-40d9-b563-89c5f82abcf4" providerId="ADAL" clId="{C3792187-0569-4BBD-B547-9D7675B0924E}" dt="2023-11-28T23:55:05.207" v="1276" actId="20577"/>
        <pc:sldMkLst>
          <pc:docMk/>
          <pc:sldMk cId="3753545014" sldId="354"/>
        </pc:sldMkLst>
        <pc:spChg chg="mod ord">
          <ac:chgData name="Youmna Badawy" userId="b530a2ca-c296-40d9-b563-89c5f82abcf4" providerId="ADAL" clId="{C3792187-0569-4BBD-B547-9D7675B0924E}" dt="2023-11-28T23:55:05.207" v="1276" actId="20577"/>
          <ac:spMkLst>
            <pc:docMk/>
            <pc:sldMk cId="3753545014" sldId="354"/>
            <ac:spMk id="2" creationId="{D39485C5-1D04-FB8A-DCB8-2385E5157AA1}"/>
          </ac:spMkLst>
        </pc:spChg>
        <pc:spChg chg="add del mod ord">
          <ac:chgData name="Youmna Badawy" userId="b530a2ca-c296-40d9-b563-89c5f82abcf4" providerId="ADAL" clId="{C3792187-0569-4BBD-B547-9D7675B0924E}" dt="2023-11-28T23:49:57.352" v="742" actId="700"/>
          <ac:spMkLst>
            <pc:docMk/>
            <pc:sldMk cId="3753545014" sldId="354"/>
            <ac:spMk id="3" creationId="{A36774A9-BE4C-C9F3-E2B6-BE3C5384F964}"/>
          </ac:spMkLst>
        </pc:spChg>
        <pc:spChg chg="add del mod ord">
          <ac:chgData name="Youmna Badawy" userId="b530a2ca-c296-40d9-b563-89c5f82abcf4" providerId="ADAL" clId="{C3792187-0569-4BBD-B547-9D7675B0924E}" dt="2023-11-28T23:49:49.666" v="741" actId="700"/>
          <ac:spMkLst>
            <pc:docMk/>
            <pc:sldMk cId="3753545014" sldId="354"/>
            <ac:spMk id="4" creationId="{D9B79EF8-8E02-1876-A36C-226541259D84}"/>
          </ac:spMkLst>
        </pc:spChg>
        <pc:spChg chg="add del mod ord">
          <ac:chgData name="Youmna Badawy" userId="b530a2ca-c296-40d9-b563-89c5f82abcf4" providerId="ADAL" clId="{C3792187-0569-4BBD-B547-9D7675B0924E}" dt="2023-11-28T23:49:49.666" v="741" actId="700"/>
          <ac:spMkLst>
            <pc:docMk/>
            <pc:sldMk cId="3753545014" sldId="354"/>
            <ac:spMk id="5" creationId="{978AAB82-F77E-D6C1-08E6-663FEB99E0AE}"/>
          </ac:spMkLst>
        </pc:spChg>
        <pc:spChg chg="add mod ord">
          <ac:chgData name="Youmna Badawy" userId="b530a2ca-c296-40d9-b563-89c5f82abcf4" providerId="ADAL" clId="{C3792187-0569-4BBD-B547-9D7675B0924E}" dt="2023-11-28T23:53:49.395" v="1124" actId="20577"/>
          <ac:spMkLst>
            <pc:docMk/>
            <pc:sldMk cId="3753545014" sldId="354"/>
            <ac:spMk id="6" creationId="{DB03F2DF-5743-F291-E1A5-E2EDA2D4D2FF}"/>
          </ac:spMkLst>
        </pc:spChg>
        <pc:spChg chg="add mod ord">
          <ac:chgData name="Youmna Badawy" userId="b530a2ca-c296-40d9-b563-89c5f82abcf4" providerId="ADAL" clId="{C3792187-0569-4BBD-B547-9D7675B0924E}" dt="2023-11-28T23:54:40.352" v="1253" actId="20577"/>
          <ac:spMkLst>
            <pc:docMk/>
            <pc:sldMk cId="3753545014" sldId="354"/>
            <ac:spMk id="7" creationId="{087C1C9E-09AC-9DB2-2634-1DA06EA0CA12}"/>
          </ac:spMkLst>
        </pc:spChg>
        <pc:spChg chg="add mod ord">
          <ac:chgData name="Youmna Badawy" userId="b530a2ca-c296-40d9-b563-89c5f82abcf4" providerId="ADAL" clId="{C3792187-0569-4BBD-B547-9D7675B0924E}" dt="2023-11-28T23:51:11.959" v="807" actId="20577"/>
          <ac:spMkLst>
            <pc:docMk/>
            <pc:sldMk cId="3753545014" sldId="354"/>
            <ac:spMk id="8" creationId="{5237E6B0-38CB-5F60-7EA0-682EEE667076}"/>
          </ac:spMkLst>
        </pc:spChg>
        <pc:spChg chg="add mod ord">
          <ac:chgData name="Youmna Badawy" userId="b530a2ca-c296-40d9-b563-89c5f82abcf4" providerId="ADAL" clId="{C3792187-0569-4BBD-B547-9D7675B0924E}" dt="2023-11-28T23:53:09.906" v="1110" actId="20577"/>
          <ac:spMkLst>
            <pc:docMk/>
            <pc:sldMk cId="3753545014" sldId="354"/>
            <ac:spMk id="9" creationId="{CCFE0B5C-D316-151B-7848-DEE84B2ECEF2}"/>
          </ac:spMkLst>
        </pc:spChg>
        <pc:picChg chg="add mod">
          <ac:chgData name="Youmna Badawy" userId="b530a2ca-c296-40d9-b563-89c5f82abcf4" providerId="ADAL" clId="{C3792187-0569-4BBD-B547-9D7675B0924E}" dt="2023-11-28T23:53:14.754" v="1111" actId="1076"/>
          <ac:picMkLst>
            <pc:docMk/>
            <pc:sldMk cId="3753545014" sldId="354"/>
            <ac:picMk id="4098" creationId="{7F5B7CBF-C1F4-9280-9239-58EE592B820C}"/>
          </ac:picMkLst>
        </pc:picChg>
        <pc:picChg chg="add del">
          <ac:chgData name="Youmna Badawy" userId="b530a2ca-c296-40d9-b563-89c5f82abcf4" providerId="ADAL" clId="{C3792187-0569-4BBD-B547-9D7675B0924E}" dt="2023-11-28T23:50:34.554" v="773"/>
          <ac:picMkLst>
            <pc:docMk/>
            <pc:sldMk cId="3753545014" sldId="354"/>
            <ac:picMk id="4100" creationId="{6EFC3847-B2BA-5310-402B-E6211AACB45F}"/>
          </ac:picMkLst>
        </pc:picChg>
        <pc:picChg chg="add mod">
          <ac:chgData name="Youmna Badawy" userId="b530a2ca-c296-40d9-b563-89c5f82abcf4" providerId="ADAL" clId="{C3792187-0569-4BBD-B547-9D7675B0924E}" dt="2023-11-28T23:52:53.809" v="1058" actId="1076"/>
          <ac:picMkLst>
            <pc:docMk/>
            <pc:sldMk cId="3753545014" sldId="354"/>
            <ac:picMk id="4102" creationId="{86FB7524-ED3E-0FC2-9438-02B74FB65C3A}"/>
          </ac:picMkLst>
        </pc:picChg>
      </pc:sldChg>
      <pc:sldChg chg="add ord">
        <pc:chgData name="Youmna Badawy" userId="b530a2ca-c296-40d9-b563-89c5f82abcf4" providerId="ADAL" clId="{C3792187-0569-4BBD-B547-9D7675B0924E}" dt="2023-11-29T00:01:12.488" v="1400"/>
        <pc:sldMkLst>
          <pc:docMk/>
          <pc:sldMk cId="2173567115" sldId="355"/>
        </pc:sldMkLst>
      </pc:sldChg>
      <pc:sldChg chg="addSp delSp modSp add mod ord">
        <pc:chgData name="Youmna Badawy" userId="b530a2ca-c296-40d9-b563-89c5f82abcf4" providerId="ADAL" clId="{C3792187-0569-4BBD-B547-9D7675B0924E}" dt="2023-11-29T00:15:25.854" v="1875" actId="113"/>
        <pc:sldMkLst>
          <pc:docMk/>
          <pc:sldMk cId="2496338760" sldId="356"/>
        </pc:sldMkLst>
        <pc:spChg chg="mod">
          <ac:chgData name="Youmna Badawy" userId="b530a2ca-c296-40d9-b563-89c5f82abcf4" providerId="ADAL" clId="{C3792187-0569-4BBD-B547-9D7675B0924E}" dt="2023-11-29T00:14:50.144" v="1855" actId="27636"/>
          <ac:spMkLst>
            <pc:docMk/>
            <pc:sldMk cId="2496338760" sldId="356"/>
            <ac:spMk id="3" creationId="{AB623FF4-9F4F-823F-37D2-9994539F7487}"/>
          </ac:spMkLst>
        </pc:spChg>
        <pc:spChg chg="mod">
          <ac:chgData name="Youmna Badawy" userId="b530a2ca-c296-40d9-b563-89c5f82abcf4" providerId="ADAL" clId="{C3792187-0569-4BBD-B547-9D7675B0924E}" dt="2023-11-29T00:14:52.725" v="1856" actId="1076"/>
          <ac:spMkLst>
            <pc:docMk/>
            <pc:sldMk cId="2496338760" sldId="356"/>
            <ac:spMk id="4" creationId="{11729529-AEF7-81AA-C5E8-64F819838865}"/>
          </ac:spMkLst>
        </pc:spChg>
        <pc:spChg chg="del">
          <ac:chgData name="Youmna Badawy" userId="b530a2ca-c296-40d9-b563-89c5f82abcf4" providerId="ADAL" clId="{C3792187-0569-4BBD-B547-9D7675B0924E}" dt="2023-11-29T00:13:51.352" v="1665" actId="478"/>
          <ac:spMkLst>
            <pc:docMk/>
            <pc:sldMk cId="2496338760" sldId="356"/>
            <ac:spMk id="5" creationId="{031A99FF-BACF-90B0-419C-DD5865B9A128}"/>
          </ac:spMkLst>
        </pc:spChg>
        <pc:spChg chg="del">
          <ac:chgData name="Youmna Badawy" userId="b530a2ca-c296-40d9-b563-89c5f82abcf4" providerId="ADAL" clId="{C3792187-0569-4BBD-B547-9D7675B0924E}" dt="2023-11-29T00:13:51.352" v="1665" actId="478"/>
          <ac:spMkLst>
            <pc:docMk/>
            <pc:sldMk cId="2496338760" sldId="356"/>
            <ac:spMk id="6" creationId="{A2071363-BF76-C99D-5B90-2B94B6A3A964}"/>
          </ac:spMkLst>
        </pc:spChg>
        <pc:spChg chg="del">
          <ac:chgData name="Youmna Badawy" userId="b530a2ca-c296-40d9-b563-89c5f82abcf4" providerId="ADAL" clId="{C3792187-0569-4BBD-B547-9D7675B0924E}" dt="2023-11-29T00:13:51.352" v="1665" actId="478"/>
          <ac:spMkLst>
            <pc:docMk/>
            <pc:sldMk cId="2496338760" sldId="356"/>
            <ac:spMk id="7" creationId="{E8117E56-C340-18F5-517D-D87270FA1F0A}"/>
          </ac:spMkLst>
        </pc:spChg>
        <pc:spChg chg="del">
          <ac:chgData name="Youmna Badawy" userId="b530a2ca-c296-40d9-b563-89c5f82abcf4" providerId="ADAL" clId="{C3792187-0569-4BBD-B547-9D7675B0924E}" dt="2023-11-29T00:13:51.352" v="1665" actId="478"/>
          <ac:spMkLst>
            <pc:docMk/>
            <pc:sldMk cId="2496338760" sldId="356"/>
            <ac:spMk id="8" creationId="{BA8128D7-6A71-A991-0DF3-2C42EB77C0DB}"/>
          </ac:spMkLst>
        </pc:spChg>
        <pc:spChg chg="del">
          <ac:chgData name="Youmna Badawy" userId="b530a2ca-c296-40d9-b563-89c5f82abcf4" providerId="ADAL" clId="{C3792187-0569-4BBD-B547-9D7675B0924E}" dt="2023-11-29T00:13:51.352" v="1665" actId="478"/>
          <ac:spMkLst>
            <pc:docMk/>
            <pc:sldMk cId="2496338760" sldId="356"/>
            <ac:spMk id="9" creationId="{23794145-7643-7BCD-9CFA-DBBC9A42C2FA}"/>
          </ac:spMkLst>
        </pc:spChg>
        <pc:spChg chg="del">
          <ac:chgData name="Youmna Badawy" userId="b530a2ca-c296-40d9-b563-89c5f82abcf4" providerId="ADAL" clId="{C3792187-0569-4BBD-B547-9D7675B0924E}" dt="2023-11-29T00:13:51.352" v="1665" actId="478"/>
          <ac:spMkLst>
            <pc:docMk/>
            <pc:sldMk cId="2496338760" sldId="356"/>
            <ac:spMk id="10" creationId="{58A9DF90-5DFD-E25A-0081-C3317BCB1B3C}"/>
          </ac:spMkLst>
        </pc:spChg>
        <pc:spChg chg="del">
          <ac:chgData name="Youmna Badawy" userId="b530a2ca-c296-40d9-b563-89c5f82abcf4" providerId="ADAL" clId="{C3792187-0569-4BBD-B547-9D7675B0924E}" dt="2023-11-29T00:13:51.352" v="1665" actId="478"/>
          <ac:spMkLst>
            <pc:docMk/>
            <pc:sldMk cId="2496338760" sldId="356"/>
            <ac:spMk id="11" creationId="{70963408-7B54-41E5-8FCA-72BC73F23D6D}"/>
          </ac:spMkLst>
        </pc:spChg>
        <pc:spChg chg="del">
          <ac:chgData name="Youmna Badawy" userId="b530a2ca-c296-40d9-b563-89c5f82abcf4" providerId="ADAL" clId="{C3792187-0569-4BBD-B547-9D7675B0924E}" dt="2023-11-29T00:13:51.352" v="1665" actId="478"/>
          <ac:spMkLst>
            <pc:docMk/>
            <pc:sldMk cId="2496338760" sldId="356"/>
            <ac:spMk id="12" creationId="{81E6E961-B372-15F6-3886-B497884CC763}"/>
          </ac:spMkLst>
        </pc:spChg>
        <pc:spChg chg="del">
          <ac:chgData name="Youmna Badawy" userId="b530a2ca-c296-40d9-b563-89c5f82abcf4" providerId="ADAL" clId="{C3792187-0569-4BBD-B547-9D7675B0924E}" dt="2023-11-29T00:13:51.352" v="1665" actId="478"/>
          <ac:spMkLst>
            <pc:docMk/>
            <pc:sldMk cId="2496338760" sldId="356"/>
            <ac:spMk id="13" creationId="{EAA36806-EB88-B3F7-323B-5EE8BE7CD684}"/>
          </ac:spMkLst>
        </pc:spChg>
        <pc:spChg chg="del">
          <ac:chgData name="Youmna Badawy" userId="b530a2ca-c296-40d9-b563-89c5f82abcf4" providerId="ADAL" clId="{C3792187-0569-4BBD-B547-9D7675B0924E}" dt="2023-11-29T00:13:51.352" v="1665" actId="478"/>
          <ac:spMkLst>
            <pc:docMk/>
            <pc:sldMk cId="2496338760" sldId="356"/>
            <ac:spMk id="14" creationId="{60D0F723-146C-05D3-36D1-D7286CDF6343}"/>
          </ac:spMkLst>
        </pc:spChg>
        <pc:spChg chg="del">
          <ac:chgData name="Youmna Badawy" userId="b530a2ca-c296-40d9-b563-89c5f82abcf4" providerId="ADAL" clId="{C3792187-0569-4BBD-B547-9D7675B0924E}" dt="2023-11-29T00:13:51.352" v="1665" actId="478"/>
          <ac:spMkLst>
            <pc:docMk/>
            <pc:sldMk cId="2496338760" sldId="356"/>
            <ac:spMk id="15" creationId="{1319C375-915D-3BC3-3C3B-43435690D3E7}"/>
          </ac:spMkLst>
        </pc:spChg>
        <pc:spChg chg="add mod">
          <ac:chgData name="Youmna Badawy" userId="b530a2ca-c296-40d9-b563-89c5f82abcf4" providerId="ADAL" clId="{C3792187-0569-4BBD-B547-9D7675B0924E}" dt="2023-11-29T00:15:25.854" v="1875" actId="113"/>
          <ac:spMkLst>
            <pc:docMk/>
            <pc:sldMk cId="2496338760" sldId="356"/>
            <ac:spMk id="16" creationId="{5307D790-5C99-F28D-0F86-A8B7E0EEC8FD}"/>
          </ac:spMkLst>
        </pc:spChg>
      </pc:sldChg>
      <pc:sldMasterChg chg="del delSldLayout">
        <pc:chgData name="Youmna Badawy" userId="b530a2ca-c296-40d9-b563-89c5f82abcf4" providerId="ADAL" clId="{C3792187-0569-4BBD-B547-9D7675B0924E}" dt="2023-11-28T23:49:57.352" v="742" actId="700"/>
        <pc:sldMasterMkLst>
          <pc:docMk/>
          <pc:sldMasterMk cId="1836527707" sldId="2147483648"/>
        </pc:sldMasterMkLst>
        <pc:sldLayoutChg chg="del">
          <pc:chgData name="Youmna Badawy" userId="b530a2ca-c296-40d9-b563-89c5f82abcf4" providerId="ADAL" clId="{C3792187-0569-4BBD-B547-9D7675B0924E}" dt="2023-11-28T23:49:57.352" v="742" actId="700"/>
          <pc:sldLayoutMkLst>
            <pc:docMk/>
            <pc:sldMasterMk cId="1836527707" sldId="2147483648"/>
            <pc:sldLayoutMk cId="1537036946" sldId="2147483649"/>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2857336872" sldId="2147483650"/>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969275563" sldId="2147483651"/>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2936573040" sldId="2147483652"/>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3920502203" sldId="2147483653"/>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1930300918" sldId="2147483654"/>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1933971739" sldId="2147483655"/>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2258512038" sldId="2147483656"/>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658668081" sldId="2147483657"/>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2206256673" sldId="2147483658"/>
          </pc:sldLayoutMkLst>
        </pc:sldLayoutChg>
        <pc:sldLayoutChg chg="del">
          <pc:chgData name="Youmna Badawy" userId="b530a2ca-c296-40d9-b563-89c5f82abcf4" providerId="ADAL" clId="{C3792187-0569-4BBD-B547-9D7675B0924E}" dt="2023-11-28T23:49:57.352" v="742" actId="700"/>
          <pc:sldLayoutMkLst>
            <pc:docMk/>
            <pc:sldMasterMk cId="1836527707" sldId="2147483648"/>
            <pc:sldLayoutMk cId="181809314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B873E-D4E6-4C3B-93F3-07BBF0D6B837}" type="datetimeFigureOut">
              <a:rPr lang="fr-CA" smtClean="0"/>
              <a:t>2023-11-29</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4132C-6454-48C8-85D2-DB05BA2BEE8C}" type="slidenum">
              <a:rPr lang="fr-CA" smtClean="0"/>
              <a:t>‹#›</a:t>
            </a:fld>
            <a:endParaRPr lang="fr-CA"/>
          </a:p>
        </p:txBody>
      </p:sp>
    </p:spTree>
    <p:extLst>
      <p:ext uri="{BB962C8B-B14F-4D97-AF65-F5344CB8AC3E}">
        <p14:creationId xmlns:p14="http://schemas.microsoft.com/office/powerpoint/2010/main" val="4236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61322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423" name="Google Shape;423;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50"/>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50"/>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0"/>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5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50"/>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50"/>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315572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8"/>
        <p:cNvGrpSpPr/>
        <p:nvPr/>
      </p:nvGrpSpPr>
      <p:grpSpPr>
        <a:xfrm>
          <a:off x="0" y="0"/>
          <a:ext cx="0" cy="0"/>
          <a:chOff x="0" y="0"/>
          <a:chExt cx="0" cy="0"/>
        </a:xfrm>
      </p:grpSpPr>
      <p:sp>
        <p:nvSpPr>
          <p:cNvPr id="119" name="Google Shape;119;p63"/>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0" name="Google Shape;120;p63"/>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63"/>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22" name="Google Shape;122;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63"/>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406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565118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56"/>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 name="Google Shape;63;p56"/>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6"/>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65" name="Google Shape;65;p5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56"/>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9" name="Google Shape;69;p56"/>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350442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0"/>
        <p:cNvGrpSpPr/>
        <p:nvPr/>
      </p:nvGrpSpPr>
      <p:grpSpPr>
        <a:xfrm>
          <a:off x="0" y="0"/>
          <a:ext cx="0" cy="0"/>
          <a:chOff x="0" y="0"/>
          <a:chExt cx="0" cy="0"/>
        </a:xfrm>
      </p:grpSpPr>
      <p:sp>
        <p:nvSpPr>
          <p:cNvPr id="71" name="Google Shape;71;p5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2" name="Google Shape;72;p57"/>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7"/>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5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0565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1" name="Google Shape;81;p58"/>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8"/>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3" name="Google Shape;83;p58"/>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4" name="Google Shape;84;p58"/>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5" name="Google Shape;85;p58"/>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6" name="Google Shape;86;p5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5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90" name="Google Shape;90;p5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31074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5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8720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5"/>
        <p:cNvGrpSpPr/>
        <p:nvPr/>
      </p:nvGrpSpPr>
      <p:grpSpPr>
        <a:xfrm>
          <a:off x="0" y="0"/>
          <a:ext cx="0" cy="0"/>
          <a:chOff x="0" y="0"/>
          <a:chExt cx="0" cy="0"/>
        </a:xfrm>
      </p:grpSpPr>
      <p:sp>
        <p:nvSpPr>
          <p:cNvPr id="96" name="Google Shape;96;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6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8" name="Google Shape;98;p60"/>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9" name="Google Shape;99;p6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0062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2"/>
        <p:cNvGrpSpPr/>
        <p:nvPr/>
      </p:nvGrpSpPr>
      <p:grpSpPr>
        <a:xfrm>
          <a:off x="0" y="0"/>
          <a:ext cx="0" cy="0"/>
          <a:chOff x="0" y="0"/>
          <a:chExt cx="0" cy="0"/>
        </a:xfrm>
      </p:grpSpPr>
      <p:sp>
        <p:nvSpPr>
          <p:cNvPr id="103" name="Google Shape;103;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61"/>
          <p:cNvSpPr>
            <a:spLocks noGrp="1"/>
          </p:cNvSpPr>
          <p:nvPr>
            <p:ph type="pic" idx="2"/>
          </p:nvPr>
        </p:nvSpPr>
        <p:spPr>
          <a:xfrm>
            <a:off x="5183188" y="987427"/>
            <a:ext cx="6172200" cy="4873625"/>
          </a:xfrm>
          <a:prstGeom prst="rect">
            <a:avLst/>
          </a:prstGeom>
          <a:noFill/>
          <a:ln>
            <a:noFill/>
          </a:ln>
        </p:spPr>
      </p:sp>
      <p:sp>
        <p:nvSpPr>
          <p:cNvPr id="105" name="Google Shape;105;p61"/>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6" name="Google Shape;106;p6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6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780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
        <p:cNvGrpSpPr/>
        <p:nvPr/>
      </p:nvGrpSpPr>
      <p:grpSpPr>
        <a:xfrm>
          <a:off x="0" y="0"/>
          <a:ext cx="0" cy="0"/>
          <a:chOff x="0" y="0"/>
          <a:chExt cx="0" cy="0"/>
        </a:xfrm>
      </p:grpSpPr>
      <p:sp>
        <p:nvSpPr>
          <p:cNvPr id="110" name="Google Shape;110;p6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1" name="Google Shape;111;p6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3" name="Google Shape;113;p6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6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6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7" name="Google Shape;117;p6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2556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4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4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4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4775769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heitbros.com/sysprep-windows-machin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windows-hardware/manufacture/desktop/automate-windows-set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o.microsoft.com/fwlink/?linkid=224339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install.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dirty="0"/>
            </a:br>
            <a:r>
              <a:rPr lang="en-US" sz="4900" dirty="0"/>
              <a:t>Technical Support (420-1N6-AB)</a:t>
            </a:r>
            <a:br>
              <a:rPr lang="en-US" sz="4900" dirty="0"/>
            </a:br>
            <a:r>
              <a:rPr lang="en-US" sz="4900" dirty="0"/>
              <a:t>Customizing Windows &amp; Introduction to unattended installations</a:t>
            </a:r>
            <a:endParaRPr dirty="0"/>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1CD2-A521-A9D1-3497-E04C724C8955}"/>
              </a:ext>
            </a:extLst>
          </p:cNvPr>
          <p:cNvSpPr>
            <a:spLocks noGrp="1"/>
          </p:cNvSpPr>
          <p:nvPr>
            <p:ph type="title"/>
          </p:nvPr>
        </p:nvSpPr>
        <p:spPr/>
        <p:txBody>
          <a:bodyPr/>
          <a:lstStyle/>
          <a:p>
            <a:r>
              <a:rPr lang="en-US" dirty="0"/>
              <a:t>Windows Built-in apps</a:t>
            </a:r>
            <a:endParaRPr lang="fr-CA" dirty="0"/>
          </a:p>
        </p:txBody>
      </p:sp>
      <p:sp>
        <p:nvSpPr>
          <p:cNvPr id="3" name="Text Placeholder 2">
            <a:extLst>
              <a:ext uri="{FF2B5EF4-FFF2-40B4-BE49-F238E27FC236}">
                <a16:creationId xmlns:a16="http://schemas.microsoft.com/office/drawing/2014/main" id="{F42329E2-8382-B3C7-D064-38A203524C0F}"/>
              </a:ext>
            </a:extLst>
          </p:cNvPr>
          <p:cNvSpPr>
            <a:spLocks noGrp="1"/>
          </p:cNvSpPr>
          <p:nvPr>
            <p:ph type="body" idx="1"/>
          </p:nvPr>
        </p:nvSpPr>
        <p:spPr/>
        <p:txBody>
          <a:bodyPr/>
          <a:lstStyle/>
          <a:p>
            <a:r>
              <a:rPr lang="en-US" dirty="0"/>
              <a:t>Windows comes with a wide range of pre-installed apps</a:t>
            </a:r>
          </a:p>
          <a:p>
            <a:r>
              <a:rPr lang="en-US" dirty="0"/>
              <a:t>Many of those apps you will not use and they will simply be occupying space on your hard drive.</a:t>
            </a:r>
          </a:p>
          <a:p>
            <a:r>
              <a:rPr lang="en-US" dirty="0"/>
              <a:t>If you wish to remove them follow the </a:t>
            </a:r>
            <a:r>
              <a:rPr lang="en-US" b="1" dirty="0"/>
              <a:t>step 5 </a:t>
            </a:r>
            <a:r>
              <a:rPr lang="en-US" dirty="0"/>
              <a:t>in this tutorial: </a:t>
            </a:r>
            <a:r>
              <a:rPr lang="en-US" dirty="0">
                <a:hlinkClick r:id="rId2"/>
              </a:rPr>
              <a:t>https://theitbros.com/sysprep-windows-machine/</a:t>
            </a:r>
            <a:endParaRPr lang="en-US" dirty="0"/>
          </a:p>
          <a:p>
            <a:endParaRPr lang="en-US" dirty="0"/>
          </a:p>
        </p:txBody>
      </p:sp>
      <p:sp>
        <p:nvSpPr>
          <p:cNvPr id="6" name="TextBox 5">
            <a:extLst>
              <a:ext uri="{FF2B5EF4-FFF2-40B4-BE49-F238E27FC236}">
                <a16:creationId xmlns:a16="http://schemas.microsoft.com/office/drawing/2014/main" id="{196D2C44-5FD5-8375-5743-31D0418A0705}"/>
              </a:ext>
            </a:extLst>
          </p:cNvPr>
          <p:cNvSpPr txBox="1"/>
          <p:nvPr/>
        </p:nvSpPr>
        <p:spPr>
          <a:xfrm>
            <a:off x="838200" y="4480560"/>
            <a:ext cx="9951720" cy="954107"/>
          </a:xfrm>
          <a:prstGeom prst="rect">
            <a:avLst/>
          </a:prstGeom>
          <a:noFill/>
        </p:spPr>
        <p:txBody>
          <a:bodyPr wrap="square" rtlCol="0">
            <a:spAutoFit/>
          </a:bodyPr>
          <a:lstStyle/>
          <a:p>
            <a:r>
              <a:rPr lang="en-US" sz="2800" dirty="0">
                <a:solidFill>
                  <a:srgbClr val="FF0000"/>
                </a:solidFill>
              </a:rPr>
              <a:t>What if we needed to repeat the same exact steps on 1000 machines in a college?</a:t>
            </a:r>
            <a:endParaRPr lang="fr-CA" sz="2800" dirty="0">
              <a:solidFill>
                <a:srgbClr val="FF0000"/>
              </a:solidFill>
            </a:endParaRPr>
          </a:p>
        </p:txBody>
      </p:sp>
    </p:spTree>
    <p:extLst>
      <p:ext uri="{BB962C8B-B14F-4D97-AF65-F5344CB8AC3E}">
        <p14:creationId xmlns:p14="http://schemas.microsoft.com/office/powerpoint/2010/main" val="248529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dirty="0"/>
            </a:br>
            <a:r>
              <a:rPr lang="en-US" sz="4900" dirty="0"/>
              <a:t>Technical Support (420-1N6-AB)</a:t>
            </a:r>
            <a:br>
              <a:rPr lang="en-US" sz="4900" dirty="0"/>
            </a:br>
            <a:r>
              <a:rPr lang="en-US" sz="4900" dirty="0"/>
              <a:t>Unattended Installation – Assignment 4</a:t>
            </a:r>
            <a:endParaRPr dirty="0"/>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dirty="0"/>
              <a:t>Fall 2023</a:t>
            </a:r>
            <a:endParaRPr dirty="0"/>
          </a:p>
        </p:txBody>
      </p:sp>
    </p:spTree>
    <p:extLst>
      <p:ext uri="{BB962C8B-B14F-4D97-AF65-F5344CB8AC3E}">
        <p14:creationId xmlns:p14="http://schemas.microsoft.com/office/powerpoint/2010/main" val="231598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Installation Types</a:t>
            </a:r>
            <a:endParaRPr/>
          </a:p>
        </p:txBody>
      </p:sp>
      <p:sp>
        <p:nvSpPr>
          <p:cNvPr id="167" name="Google Shape;16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ct val="100000"/>
              <a:buChar char="•"/>
            </a:pPr>
            <a:r>
              <a:rPr lang="en-US" dirty="0"/>
              <a:t>Standard Installation</a:t>
            </a:r>
            <a:endParaRPr dirty="0"/>
          </a:p>
          <a:p>
            <a:pPr marL="685800" lvl="1" indent="-228600" algn="l" rtl="0">
              <a:lnSpc>
                <a:spcPct val="90000"/>
              </a:lnSpc>
              <a:spcBef>
                <a:spcPts val="722"/>
              </a:spcBef>
              <a:spcAft>
                <a:spcPts val="0"/>
              </a:spcAft>
              <a:buClr>
                <a:srgbClr val="7F7F7F"/>
              </a:buClr>
              <a:buSzPct val="100000"/>
              <a:buChar char="•"/>
            </a:pPr>
            <a:r>
              <a:rPr lang="en-US" dirty="0"/>
              <a:t>Administrator sitting at the machine answers a series of questions. </a:t>
            </a:r>
            <a:endParaRPr dirty="0"/>
          </a:p>
          <a:p>
            <a:pPr marL="685800" lvl="1" indent="-228600" algn="l" rtl="0">
              <a:lnSpc>
                <a:spcPct val="90000"/>
              </a:lnSpc>
              <a:spcBef>
                <a:spcPts val="722"/>
              </a:spcBef>
              <a:spcAft>
                <a:spcPts val="0"/>
              </a:spcAft>
              <a:buClr>
                <a:srgbClr val="7F7F7F"/>
              </a:buClr>
              <a:buSzPct val="100000"/>
              <a:buChar char="•"/>
            </a:pPr>
            <a:r>
              <a:rPr lang="en-US" dirty="0"/>
              <a:t>Suitable for a small number of computers.</a:t>
            </a:r>
            <a:endParaRPr dirty="0"/>
          </a:p>
          <a:p>
            <a:pPr marL="228600" lvl="0" indent="-228600" algn="l" rtl="0">
              <a:lnSpc>
                <a:spcPct val="90000"/>
              </a:lnSpc>
              <a:spcBef>
                <a:spcPts val="833"/>
              </a:spcBef>
              <a:spcAft>
                <a:spcPts val="0"/>
              </a:spcAft>
              <a:buClr>
                <a:srgbClr val="7F7F7F"/>
              </a:buClr>
              <a:buSzPct val="100000"/>
              <a:buChar char="•"/>
            </a:pPr>
            <a:r>
              <a:rPr lang="en-US" dirty="0"/>
              <a:t>Unattended Installation</a:t>
            </a:r>
            <a:endParaRPr dirty="0"/>
          </a:p>
          <a:p>
            <a:pPr marL="685800" lvl="1" indent="-228600" algn="l" rtl="0">
              <a:lnSpc>
                <a:spcPct val="90000"/>
              </a:lnSpc>
              <a:spcBef>
                <a:spcPts val="722"/>
              </a:spcBef>
              <a:spcAft>
                <a:spcPts val="0"/>
              </a:spcAft>
              <a:buClr>
                <a:srgbClr val="7F7F7F"/>
              </a:buClr>
              <a:buSzPct val="100000"/>
              <a:buChar char="•"/>
            </a:pPr>
            <a:r>
              <a:rPr lang="en-US" dirty="0"/>
              <a:t>Uses an installation file called  </a:t>
            </a:r>
            <a:r>
              <a:rPr lang="en-US" dirty="0">
                <a:solidFill>
                  <a:srgbClr val="0055A4"/>
                </a:solidFill>
              </a:rPr>
              <a:t>Autounattend.xml</a:t>
            </a:r>
            <a:r>
              <a:rPr lang="en-US" dirty="0"/>
              <a:t> which stores the answers.</a:t>
            </a:r>
            <a:endParaRPr dirty="0"/>
          </a:p>
          <a:p>
            <a:pPr marL="685800" lvl="1" indent="-228600" algn="l" rtl="0">
              <a:lnSpc>
                <a:spcPct val="90000"/>
              </a:lnSpc>
              <a:spcBef>
                <a:spcPts val="722"/>
              </a:spcBef>
              <a:spcAft>
                <a:spcPts val="0"/>
              </a:spcAft>
              <a:buClr>
                <a:srgbClr val="7F7F7F"/>
              </a:buClr>
              <a:buSzPct val="100000"/>
              <a:buChar char="•"/>
            </a:pPr>
            <a:r>
              <a:rPr lang="en-US" dirty="0"/>
              <a:t>Windows will check for USB devices with this file in its root directory.</a:t>
            </a:r>
            <a:endParaRPr dirty="0"/>
          </a:p>
          <a:p>
            <a:pPr marL="685800" lvl="1" indent="-228600" algn="l" rtl="0">
              <a:lnSpc>
                <a:spcPct val="90000"/>
              </a:lnSpc>
              <a:spcBef>
                <a:spcPts val="722"/>
              </a:spcBef>
              <a:spcAft>
                <a:spcPts val="0"/>
              </a:spcAft>
              <a:buClr>
                <a:srgbClr val="7F7F7F"/>
              </a:buClr>
              <a:buSzPct val="100000"/>
              <a:buChar char="•"/>
            </a:pPr>
            <a:r>
              <a:rPr lang="en-US" dirty="0">
                <a:solidFill>
                  <a:srgbClr val="FF0000"/>
                </a:solidFill>
              </a:rPr>
              <a:t>Suitable for large number of computers.</a:t>
            </a:r>
            <a:endParaRPr dirty="0">
              <a:solidFill>
                <a:srgbClr val="FF0000"/>
              </a:solidFill>
            </a:endParaRPr>
          </a:p>
          <a:p>
            <a:pPr marL="685800" lvl="1" indent="-228600" algn="l" rtl="0">
              <a:lnSpc>
                <a:spcPct val="90000"/>
              </a:lnSpc>
              <a:spcBef>
                <a:spcPts val="722"/>
              </a:spcBef>
              <a:spcAft>
                <a:spcPts val="0"/>
              </a:spcAft>
              <a:buClr>
                <a:srgbClr val="7F7F7F"/>
              </a:buClr>
              <a:buSzPct val="100000"/>
              <a:buChar char="•"/>
            </a:pPr>
            <a:r>
              <a:rPr lang="en-US" dirty="0"/>
              <a:t>Details: </a:t>
            </a:r>
          </a:p>
          <a:p>
            <a:pPr marL="685800" lvl="1" indent="-228600" algn="l" rtl="0">
              <a:lnSpc>
                <a:spcPct val="90000"/>
              </a:lnSpc>
              <a:spcBef>
                <a:spcPts val="722"/>
              </a:spcBef>
              <a:spcAft>
                <a:spcPts val="0"/>
              </a:spcAft>
              <a:buClr>
                <a:srgbClr val="7F7F7F"/>
              </a:buClr>
              <a:buSzPct val="100000"/>
              <a:buChar char="•"/>
            </a:pPr>
            <a:r>
              <a:rPr lang="en-US" sz="1500" dirty="0">
                <a:hlinkClick r:id="rId3"/>
              </a:rPr>
              <a:t>https://docs.microsoft.com/en-us/windows-hardware/manufacture/desktop/automate-windows-setup</a:t>
            </a:r>
            <a:endParaRPr lang="en-US" sz="1500" dirty="0"/>
          </a:p>
          <a:p>
            <a:pPr marL="685800" lvl="1" indent="-228600" algn="l" rtl="0">
              <a:lnSpc>
                <a:spcPct val="90000"/>
              </a:lnSpc>
              <a:spcBef>
                <a:spcPts val="722"/>
              </a:spcBef>
              <a:spcAft>
                <a:spcPts val="0"/>
              </a:spcAft>
              <a:buClr>
                <a:srgbClr val="7F7F7F"/>
              </a:buClr>
              <a:buSzPct val="1000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6376-DDB5-E341-B185-39E5C06967BE}"/>
              </a:ext>
            </a:extLst>
          </p:cNvPr>
          <p:cNvSpPr>
            <a:spLocks noGrp="1"/>
          </p:cNvSpPr>
          <p:nvPr>
            <p:ph type="title"/>
          </p:nvPr>
        </p:nvSpPr>
        <p:spPr/>
        <p:txBody>
          <a:bodyPr/>
          <a:lstStyle/>
          <a:p>
            <a:r>
              <a:rPr lang="en-US" dirty="0"/>
              <a:t>Unattended Installation</a:t>
            </a:r>
            <a:endParaRPr lang="fr-CA" dirty="0"/>
          </a:p>
        </p:txBody>
      </p:sp>
      <p:sp>
        <p:nvSpPr>
          <p:cNvPr id="3" name="Text Placeholder 2">
            <a:extLst>
              <a:ext uri="{FF2B5EF4-FFF2-40B4-BE49-F238E27FC236}">
                <a16:creationId xmlns:a16="http://schemas.microsoft.com/office/drawing/2014/main" id="{F0EA13ED-CBD0-57DA-46FD-910CD4CE6879}"/>
              </a:ext>
            </a:extLst>
          </p:cNvPr>
          <p:cNvSpPr>
            <a:spLocks noGrp="1"/>
          </p:cNvSpPr>
          <p:nvPr>
            <p:ph type="body" idx="1"/>
          </p:nvPr>
        </p:nvSpPr>
        <p:spPr/>
        <p:txBody>
          <a:bodyPr/>
          <a:lstStyle/>
          <a:p>
            <a:r>
              <a:rPr lang="en-US" dirty="0"/>
              <a:t>Allows us to automate the OOBE (out-of-box-experience) steps (choosing language, create a user, create a password, install apps, remove unused apps) </a:t>
            </a:r>
          </a:p>
          <a:p>
            <a:r>
              <a:rPr lang="en-US" dirty="0"/>
              <a:t>Very convenient if you need to install the same exact system on many machines.</a:t>
            </a:r>
          </a:p>
          <a:p>
            <a:r>
              <a:rPr lang="en-US" dirty="0"/>
              <a:t>It’s also useful if you use VMs and would like to keep a personalized version of Windows with you on a USB key with all your favorite apps.</a:t>
            </a:r>
            <a:endParaRPr lang="fr-CA" dirty="0"/>
          </a:p>
        </p:txBody>
      </p:sp>
    </p:spTree>
    <p:extLst>
      <p:ext uri="{BB962C8B-B14F-4D97-AF65-F5344CB8AC3E}">
        <p14:creationId xmlns:p14="http://schemas.microsoft.com/office/powerpoint/2010/main" val="159058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Windows Deployment Services (WDS)</a:t>
            </a:r>
            <a:endParaRPr/>
          </a:p>
        </p:txBody>
      </p:sp>
      <p:sp>
        <p:nvSpPr>
          <p:cNvPr id="161" name="Google Shape;16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This is a role available for Windows Server 2008 which allows for automatic deployment of operating system images to computers with PXE-compliant network adapters. </a:t>
            </a:r>
            <a:endParaRPr/>
          </a:p>
          <a:p>
            <a:pPr marL="228600" lvl="0" indent="-228600" algn="l" rtl="0">
              <a:lnSpc>
                <a:spcPct val="120000"/>
              </a:lnSpc>
              <a:spcBef>
                <a:spcPts val="698"/>
              </a:spcBef>
              <a:spcAft>
                <a:spcPts val="0"/>
              </a:spcAft>
              <a:buClr>
                <a:srgbClr val="7F7F7F"/>
              </a:buClr>
              <a:buSzPct val="100000"/>
              <a:buChar char="•"/>
            </a:pPr>
            <a:r>
              <a:rPr lang="en-US"/>
              <a:t>The WDS transmits the operating system to all computers configured to receive it and starts installation.</a:t>
            </a:r>
            <a:endParaRPr/>
          </a:p>
          <a:p>
            <a:pPr marL="228600" lvl="0" indent="-228600" algn="l" rtl="0">
              <a:lnSpc>
                <a:spcPct val="120000"/>
              </a:lnSpc>
              <a:spcBef>
                <a:spcPts val="698"/>
              </a:spcBef>
              <a:spcAft>
                <a:spcPts val="0"/>
              </a:spcAft>
              <a:buClr>
                <a:srgbClr val="7F7F7F"/>
              </a:buClr>
              <a:buSzPct val="100000"/>
              <a:buChar char="•"/>
            </a:pPr>
            <a:r>
              <a:rPr lang="en-US"/>
              <a:t>PXE = Pre-Boot Execution Environment, component of Intel’s WfM specification which allows a workstation to boot from a server. </a:t>
            </a:r>
            <a:endParaRPr/>
          </a:p>
          <a:p>
            <a:pPr marL="685800" lvl="1" indent="-228600" algn="l" rtl="0">
              <a:lnSpc>
                <a:spcPct val="120000"/>
              </a:lnSpc>
              <a:spcBef>
                <a:spcPts val="605"/>
              </a:spcBef>
              <a:spcAft>
                <a:spcPts val="0"/>
              </a:spcAft>
              <a:buClr>
                <a:srgbClr val="7F7F7F"/>
              </a:buClr>
              <a:buSzPct val="100000"/>
              <a:buChar char="•"/>
            </a:pPr>
            <a:r>
              <a:rPr lang="en-US"/>
              <a:t>A PXE-enabled workstation connects its NIC to the LAN via a jumper which keeps the workstation connected to the network even when the power is off. To be considered “compliant”, the PXE must be supported by the NIC and the BIOS.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Assignment 4 - Logistics</a:t>
            </a:r>
            <a:endParaRPr dirty="0"/>
          </a:p>
        </p:txBody>
      </p:sp>
      <p:sp>
        <p:nvSpPr>
          <p:cNvPr id="138" name="Google Shape;13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900"/>
              </a:spcBef>
              <a:spcAft>
                <a:spcPts val="0"/>
              </a:spcAft>
              <a:buClr>
                <a:srgbClr val="7F7F7F"/>
              </a:buClr>
              <a:buSzPts val="3000"/>
              <a:buChar char="•"/>
            </a:pPr>
            <a:r>
              <a:rPr lang="en-US" b="1" dirty="0"/>
              <a:t>Assignment 4 Instructions:</a:t>
            </a:r>
          </a:p>
          <a:p>
            <a:pPr marL="685800" lvl="1" indent="-228600">
              <a:lnSpc>
                <a:spcPct val="80000"/>
              </a:lnSpc>
              <a:spcBef>
                <a:spcPts val="900"/>
              </a:spcBef>
              <a:buSzPts val="3000"/>
            </a:pPr>
            <a:r>
              <a:rPr lang="en-US" dirty="0"/>
              <a:t>Teams 2-3</a:t>
            </a:r>
          </a:p>
          <a:p>
            <a:pPr marL="685800" lvl="1" indent="-228600">
              <a:lnSpc>
                <a:spcPct val="80000"/>
              </a:lnSpc>
              <a:spcBef>
                <a:spcPts val="900"/>
              </a:spcBef>
              <a:buSzPts val="3000"/>
            </a:pPr>
            <a:r>
              <a:rPr lang="en-US" dirty="0"/>
              <a:t>Done in P-326 (Most of it done </a:t>
            </a:r>
            <a:r>
              <a:rPr lang="en-US"/>
              <a:t>in class)</a:t>
            </a:r>
            <a:endParaRPr lang="en-US" dirty="0"/>
          </a:p>
          <a:p>
            <a:pPr marL="685800" lvl="1" indent="-228600">
              <a:lnSpc>
                <a:spcPct val="80000"/>
              </a:lnSpc>
              <a:spcBef>
                <a:spcPts val="900"/>
              </a:spcBef>
              <a:buSzPts val="3000"/>
            </a:pPr>
            <a:r>
              <a:rPr lang="en-US" dirty="0"/>
              <a:t>Worth 18%</a:t>
            </a:r>
          </a:p>
          <a:p>
            <a:pPr marL="685800" lvl="1" indent="-228600">
              <a:lnSpc>
                <a:spcPct val="80000"/>
              </a:lnSpc>
              <a:spcBef>
                <a:spcPts val="900"/>
              </a:spcBef>
              <a:buSzPts val="3000"/>
            </a:pPr>
            <a:r>
              <a:rPr lang="en-US" dirty="0"/>
              <a:t>Unattended Installation of Windows</a:t>
            </a:r>
          </a:p>
          <a:p>
            <a:pPr marL="685800" lvl="1" indent="-228600">
              <a:lnSpc>
                <a:spcPct val="80000"/>
              </a:lnSpc>
              <a:spcBef>
                <a:spcPts val="900"/>
              </a:spcBef>
              <a:buSzPts val="3000"/>
            </a:pPr>
            <a:r>
              <a:rPr lang="en-US" dirty="0"/>
              <a:t>Generalize iso file to deploy on multiple machines</a:t>
            </a:r>
          </a:p>
          <a:p>
            <a:pPr marL="685800" lvl="1" indent="-228600">
              <a:lnSpc>
                <a:spcPct val="80000"/>
              </a:lnSpc>
              <a:spcBef>
                <a:spcPts val="900"/>
              </a:spcBef>
              <a:buSzPts val="3000"/>
            </a:pPr>
            <a:r>
              <a:rPr lang="en-US" dirty="0"/>
              <a:t>Create the iso file and deploy it on a VM (demo to the teacher)</a:t>
            </a:r>
          </a:p>
          <a:p>
            <a:pPr marL="685800" lvl="1" indent="-228600">
              <a:lnSpc>
                <a:spcPct val="80000"/>
              </a:lnSpc>
              <a:spcBef>
                <a:spcPts val="900"/>
              </a:spcBef>
              <a:buSzPts val="3000"/>
            </a:pPr>
            <a:r>
              <a:rPr lang="en-US" dirty="0"/>
              <a:t>The steps are prone to errors! </a:t>
            </a:r>
          </a:p>
          <a:p>
            <a:pPr marL="685800" lvl="1" indent="-228600">
              <a:lnSpc>
                <a:spcPct val="80000"/>
              </a:lnSpc>
              <a:spcBef>
                <a:spcPts val="900"/>
              </a:spcBef>
              <a:buSzPts val="3000"/>
            </a:pPr>
            <a:endParaRPr lang="en-US" dirty="0"/>
          </a:p>
          <a:p>
            <a:pPr marL="228600" lvl="0" indent="-38100" algn="l" rtl="0">
              <a:lnSpc>
                <a:spcPct val="80000"/>
              </a:lnSpc>
              <a:spcBef>
                <a:spcPts val="900"/>
              </a:spcBef>
              <a:spcAft>
                <a:spcPts val="0"/>
              </a:spcAft>
              <a:buClr>
                <a:srgbClr val="7F7F7F"/>
              </a:buClr>
              <a:buSzPts val="3000"/>
              <a:buNone/>
            </a:pPr>
            <a:endParaRPr dirty="0"/>
          </a:p>
          <a:p>
            <a:pPr marL="228600" lvl="0" indent="-38100" algn="l" rtl="0">
              <a:lnSpc>
                <a:spcPct val="80000"/>
              </a:lnSpc>
              <a:spcBef>
                <a:spcPts val="900"/>
              </a:spcBef>
              <a:spcAft>
                <a:spcPts val="0"/>
              </a:spcAft>
              <a:buClr>
                <a:srgbClr val="7F7F7F"/>
              </a:buClr>
              <a:buSzPts val="3000"/>
              <a:buNone/>
            </a:pPr>
            <a:endParaRPr dirty="0"/>
          </a:p>
          <a:p>
            <a:pPr marL="228600" lvl="0" indent="-3810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0DE8-295B-E70F-0514-86DFF229BA42}"/>
              </a:ext>
            </a:extLst>
          </p:cNvPr>
          <p:cNvSpPr>
            <a:spLocks noGrp="1"/>
          </p:cNvSpPr>
          <p:nvPr>
            <p:ph type="title"/>
          </p:nvPr>
        </p:nvSpPr>
        <p:spPr/>
        <p:txBody>
          <a:bodyPr/>
          <a:lstStyle/>
          <a:p>
            <a:r>
              <a:rPr lang="en-US" dirty="0"/>
              <a:t>Assignment 4 – Major Steps</a:t>
            </a:r>
            <a:endParaRPr lang="fr-CA" dirty="0"/>
          </a:p>
        </p:txBody>
      </p:sp>
      <p:sp>
        <p:nvSpPr>
          <p:cNvPr id="3" name="Text Placeholder 2">
            <a:extLst>
              <a:ext uri="{FF2B5EF4-FFF2-40B4-BE49-F238E27FC236}">
                <a16:creationId xmlns:a16="http://schemas.microsoft.com/office/drawing/2014/main" id="{0B7916FB-F365-5B0F-4E26-1C10DB65FBF7}"/>
              </a:ext>
            </a:extLst>
          </p:cNvPr>
          <p:cNvSpPr>
            <a:spLocks noGrp="1"/>
          </p:cNvSpPr>
          <p:nvPr>
            <p:ph type="body" idx="1"/>
          </p:nvPr>
        </p:nvSpPr>
        <p:spPr/>
        <p:txBody>
          <a:bodyPr>
            <a:normAutofit fontScale="92500" lnSpcReduction="10000"/>
          </a:bodyPr>
          <a:lstStyle/>
          <a:p>
            <a:r>
              <a:rPr lang="en-US" dirty="0"/>
              <a:t>1) Preparing a Windows 11 VM on Hyper-V </a:t>
            </a:r>
            <a:endParaRPr lang="fr-CA" dirty="0"/>
          </a:p>
          <a:p>
            <a:r>
              <a:rPr lang="fr-CA" dirty="0"/>
              <a:t>2) </a:t>
            </a:r>
            <a:r>
              <a:rPr lang="fr-CA" dirty="0" err="1"/>
              <a:t>Getting</a:t>
            </a:r>
            <a:r>
              <a:rPr lang="fr-CA" dirty="0"/>
              <a:t> </a:t>
            </a:r>
            <a:r>
              <a:rPr lang="fr-CA" dirty="0" err="1"/>
              <a:t>into</a:t>
            </a:r>
            <a:r>
              <a:rPr lang="fr-CA" dirty="0"/>
              <a:t> Windows 11 </a:t>
            </a:r>
            <a:r>
              <a:rPr lang="fr-CA" b="1" dirty="0">
                <a:solidFill>
                  <a:srgbClr val="FF0000"/>
                </a:solidFill>
              </a:rPr>
              <a:t>Audit Mode</a:t>
            </a:r>
          </a:p>
          <a:p>
            <a:r>
              <a:rPr lang="en-US" dirty="0"/>
              <a:t>3) Installing Windows ADK </a:t>
            </a:r>
          </a:p>
          <a:p>
            <a:r>
              <a:rPr lang="en-US" dirty="0"/>
              <a:t>4) Customize user profile of the PC based on requirements</a:t>
            </a:r>
          </a:p>
          <a:p>
            <a:r>
              <a:rPr lang="en-US" dirty="0"/>
              <a:t>5) Create </a:t>
            </a:r>
            <a:r>
              <a:rPr lang="en-US" b="1" dirty="0">
                <a:solidFill>
                  <a:srgbClr val="FF0000"/>
                </a:solidFill>
              </a:rPr>
              <a:t>answer file </a:t>
            </a:r>
            <a:endParaRPr lang="en-US" dirty="0"/>
          </a:p>
          <a:p>
            <a:r>
              <a:rPr lang="en-US" dirty="0"/>
              <a:t>6) Running </a:t>
            </a:r>
            <a:r>
              <a:rPr lang="en-US" b="1" dirty="0" err="1">
                <a:solidFill>
                  <a:srgbClr val="FF0000"/>
                </a:solidFill>
              </a:rPr>
              <a:t>Sysprep</a:t>
            </a:r>
            <a:r>
              <a:rPr lang="en-US" dirty="0"/>
              <a:t> </a:t>
            </a:r>
          </a:p>
          <a:p>
            <a:r>
              <a:rPr lang="en-US" dirty="0"/>
              <a:t>7) Saving the custom </a:t>
            </a:r>
            <a:r>
              <a:rPr lang="en-US" b="1" dirty="0">
                <a:solidFill>
                  <a:srgbClr val="FF0000"/>
                </a:solidFill>
              </a:rPr>
              <a:t>Windows Image File (.</a:t>
            </a:r>
            <a:r>
              <a:rPr lang="en-US" b="1" dirty="0" err="1">
                <a:solidFill>
                  <a:srgbClr val="FF0000"/>
                </a:solidFill>
              </a:rPr>
              <a:t>wim</a:t>
            </a:r>
            <a:r>
              <a:rPr lang="en-US" b="1" dirty="0">
                <a:solidFill>
                  <a:srgbClr val="FF0000"/>
                </a:solidFill>
              </a:rPr>
              <a:t>)</a:t>
            </a:r>
            <a:endParaRPr lang="en-US" dirty="0"/>
          </a:p>
          <a:p>
            <a:r>
              <a:rPr lang="en-US" dirty="0"/>
              <a:t>8) Creating the custom .ISO file </a:t>
            </a:r>
          </a:p>
          <a:p>
            <a:r>
              <a:rPr lang="en-US" dirty="0"/>
              <a:t>9) Deploying the ISO on new VMS </a:t>
            </a:r>
          </a:p>
        </p:txBody>
      </p:sp>
    </p:spTree>
    <p:extLst>
      <p:ext uri="{BB962C8B-B14F-4D97-AF65-F5344CB8AC3E}">
        <p14:creationId xmlns:p14="http://schemas.microsoft.com/office/powerpoint/2010/main" val="2396578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5870-48E4-2631-AB83-FAECFD656E49}"/>
              </a:ext>
            </a:extLst>
          </p:cNvPr>
          <p:cNvSpPr>
            <a:spLocks noGrp="1"/>
          </p:cNvSpPr>
          <p:nvPr>
            <p:ph type="title"/>
          </p:nvPr>
        </p:nvSpPr>
        <p:spPr/>
        <p:txBody>
          <a:bodyPr/>
          <a:lstStyle/>
          <a:p>
            <a:r>
              <a:rPr lang="en-US" dirty="0"/>
              <a:t>OOBE vs Audit Mode</a:t>
            </a:r>
            <a:endParaRPr lang="fr-CA" dirty="0"/>
          </a:p>
        </p:txBody>
      </p:sp>
      <p:sp>
        <p:nvSpPr>
          <p:cNvPr id="3" name="Text Placeholder 2">
            <a:extLst>
              <a:ext uri="{FF2B5EF4-FFF2-40B4-BE49-F238E27FC236}">
                <a16:creationId xmlns:a16="http://schemas.microsoft.com/office/drawing/2014/main" id="{2E0AA493-32B5-F69C-3364-1EA465AD1810}"/>
              </a:ext>
            </a:extLst>
          </p:cNvPr>
          <p:cNvSpPr>
            <a:spLocks noGrp="1"/>
          </p:cNvSpPr>
          <p:nvPr>
            <p:ph type="body" idx="1"/>
          </p:nvPr>
        </p:nvSpPr>
        <p:spPr/>
        <p:txBody>
          <a:bodyPr/>
          <a:lstStyle/>
          <a:p>
            <a:r>
              <a:rPr lang="en-US" dirty="0"/>
              <a:t>When you install Windows there’s two main options:</a:t>
            </a:r>
          </a:p>
          <a:p>
            <a:pPr lvl="1"/>
            <a:r>
              <a:rPr lang="en-US" dirty="0"/>
              <a:t>Out-of-Box Experience (OOBE)</a:t>
            </a:r>
            <a:r>
              <a:rPr lang="fr-CA" dirty="0"/>
              <a:t> – </a:t>
            </a:r>
            <a:r>
              <a:rPr lang="fr-CA" dirty="0" err="1"/>
              <a:t>What</a:t>
            </a:r>
            <a:r>
              <a:rPr lang="fr-CA" dirty="0"/>
              <a:t> </a:t>
            </a:r>
            <a:r>
              <a:rPr lang="fr-CA" dirty="0" err="1"/>
              <a:t>you</a:t>
            </a:r>
            <a:r>
              <a:rPr lang="fr-CA" dirty="0"/>
              <a:t> have </a:t>
            </a:r>
            <a:r>
              <a:rPr lang="fr-CA" dirty="0" err="1"/>
              <a:t>used</a:t>
            </a:r>
            <a:r>
              <a:rPr lang="fr-CA" dirty="0"/>
              <a:t> </a:t>
            </a:r>
            <a:r>
              <a:rPr lang="fr-CA" dirty="0" err="1"/>
              <a:t>so</a:t>
            </a:r>
            <a:r>
              <a:rPr lang="fr-CA" dirty="0"/>
              <a:t> far in </a:t>
            </a:r>
            <a:r>
              <a:rPr lang="fr-CA" dirty="0" err="1"/>
              <a:t>this</a:t>
            </a:r>
            <a:r>
              <a:rPr lang="fr-CA" dirty="0"/>
              <a:t> course:</a:t>
            </a:r>
          </a:p>
          <a:p>
            <a:pPr lvl="2"/>
            <a:r>
              <a:rPr lang="fr-CA" dirty="0"/>
              <a:t>Right </a:t>
            </a:r>
            <a:r>
              <a:rPr lang="fr-CA" dirty="0" err="1"/>
              <a:t>after</a:t>
            </a:r>
            <a:r>
              <a:rPr lang="fr-CA" dirty="0"/>
              <a:t> the installation of Windows, </a:t>
            </a:r>
            <a:r>
              <a:rPr lang="fr-CA" dirty="0" err="1"/>
              <a:t>you</a:t>
            </a:r>
            <a:r>
              <a:rPr lang="fr-CA" dirty="0"/>
              <a:t> are </a:t>
            </a:r>
            <a:r>
              <a:rPr lang="fr-CA" dirty="0" err="1"/>
              <a:t>asked</a:t>
            </a:r>
            <a:r>
              <a:rPr lang="fr-CA" dirty="0"/>
              <a:t> to </a:t>
            </a:r>
            <a:r>
              <a:rPr lang="fr-CA" dirty="0" err="1"/>
              <a:t>create</a:t>
            </a:r>
            <a:r>
              <a:rPr lang="fr-CA" dirty="0"/>
              <a:t> a user </a:t>
            </a:r>
            <a:r>
              <a:rPr lang="fr-CA" dirty="0" err="1"/>
              <a:t>account</a:t>
            </a:r>
            <a:r>
              <a:rPr lang="fr-CA" dirty="0"/>
              <a:t> </a:t>
            </a:r>
            <a:r>
              <a:rPr lang="fr-CA" dirty="0" err="1"/>
              <a:t>with</a:t>
            </a:r>
            <a:r>
              <a:rPr lang="fr-CA" dirty="0"/>
              <a:t> a </a:t>
            </a:r>
            <a:r>
              <a:rPr lang="fr-CA" dirty="0" err="1"/>
              <a:t>password</a:t>
            </a:r>
            <a:r>
              <a:rPr lang="fr-CA" dirty="0"/>
              <a:t>, set the </a:t>
            </a:r>
            <a:r>
              <a:rPr lang="fr-CA" dirty="0" err="1"/>
              <a:t>language</a:t>
            </a:r>
            <a:r>
              <a:rPr lang="fr-CA" dirty="0"/>
              <a:t> of the system, the time and date, etc…</a:t>
            </a:r>
          </a:p>
          <a:p>
            <a:pPr marL="1016000" lvl="2" indent="0">
              <a:buNone/>
            </a:pPr>
            <a:endParaRPr lang="en-US" dirty="0"/>
          </a:p>
          <a:p>
            <a:pPr lvl="1"/>
            <a:r>
              <a:rPr lang="en-US" dirty="0"/>
              <a:t>Audit Mode:</a:t>
            </a:r>
          </a:p>
          <a:p>
            <a:pPr lvl="2"/>
            <a:r>
              <a:rPr lang="en-US" dirty="0"/>
              <a:t>This is a general mode of windows (without a personal email or account) which logs you in with a built-in administrator account. </a:t>
            </a:r>
          </a:p>
          <a:p>
            <a:pPr lvl="2"/>
            <a:r>
              <a:rPr lang="en-US" dirty="0"/>
              <a:t>To open the audit mode, you must press CTRL + SHFT + F3 </a:t>
            </a:r>
          </a:p>
        </p:txBody>
      </p:sp>
    </p:spTree>
    <p:extLst>
      <p:ext uri="{BB962C8B-B14F-4D97-AF65-F5344CB8AC3E}">
        <p14:creationId xmlns:p14="http://schemas.microsoft.com/office/powerpoint/2010/main" val="83249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4F64-EF72-5273-7AF9-C053DF4D2880}"/>
              </a:ext>
            </a:extLst>
          </p:cNvPr>
          <p:cNvSpPr>
            <a:spLocks noGrp="1"/>
          </p:cNvSpPr>
          <p:nvPr>
            <p:ph type="title"/>
          </p:nvPr>
        </p:nvSpPr>
        <p:spPr/>
        <p:txBody>
          <a:bodyPr/>
          <a:lstStyle/>
          <a:p>
            <a:r>
              <a:rPr lang="en-US" dirty="0"/>
              <a:t>After an installation of Windows</a:t>
            </a:r>
            <a:endParaRPr lang="fr-CA" dirty="0"/>
          </a:p>
        </p:txBody>
      </p:sp>
      <p:sp>
        <p:nvSpPr>
          <p:cNvPr id="4" name="TextBox 3">
            <a:extLst>
              <a:ext uri="{FF2B5EF4-FFF2-40B4-BE49-F238E27FC236}">
                <a16:creationId xmlns:a16="http://schemas.microsoft.com/office/drawing/2014/main" id="{E19DE6C7-A3DA-FE58-88DC-28A09910115F}"/>
              </a:ext>
            </a:extLst>
          </p:cNvPr>
          <p:cNvSpPr txBox="1"/>
          <p:nvPr/>
        </p:nvSpPr>
        <p:spPr>
          <a:xfrm>
            <a:off x="1546721" y="5496818"/>
            <a:ext cx="1730986" cy="830997"/>
          </a:xfrm>
          <a:prstGeom prst="rect">
            <a:avLst/>
          </a:prstGeom>
          <a:noFill/>
        </p:spPr>
        <p:txBody>
          <a:bodyPr wrap="square" rtlCol="0">
            <a:spAutoFit/>
          </a:bodyPr>
          <a:lstStyle/>
          <a:p>
            <a:r>
              <a:rPr lang="en-US" sz="2400" dirty="0"/>
              <a:t>OOBE Screen</a:t>
            </a:r>
            <a:endParaRPr lang="fr-CA" sz="2400" dirty="0"/>
          </a:p>
        </p:txBody>
      </p:sp>
      <p:pic>
        <p:nvPicPr>
          <p:cNvPr id="1028" name="Picture 4" descr="Windows 10 New OOBE Setup | BTNHD">
            <a:extLst>
              <a:ext uri="{FF2B5EF4-FFF2-40B4-BE49-F238E27FC236}">
                <a16:creationId xmlns:a16="http://schemas.microsoft.com/office/drawing/2014/main" id="{0B98C66A-8339-8C13-8558-0EE53F755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30" y="2301147"/>
            <a:ext cx="3784017" cy="28380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D290E29-124D-5A87-153B-56B87AEE1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980" y="1465133"/>
            <a:ext cx="3784017" cy="21235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og Windows: Chế độ Audit Mode là gì? Hướng dẫn khởi động vào Audit ...">
            <a:extLst>
              <a:ext uri="{FF2B5EF4-FFF2-40B4-BE49-F238E27FC236}">
                <a16:creationId xmlns:a16="http://schemas.microsoft.com/office/drawing/2014/main" id="{8BD5D0E2-30E6-9A22-9296-32D1484BB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307" y="4068863"/>
            <a:ext cx="4044802" cy="212352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C54DCCE-95C3-60AA-7107-1AC0A18D6BEB}"/>
              </a:ext>
            </a:extLst>
          </p:cNvPr>
          <p:cNvCxnSpPr>
            <a:cxnSpLocks/>
            <a:endCxn id="1032" idx="1"/>
          </p:cNvCxnSpPr>
          <p:nvPr/>
        </p:nvCxnSpPr>
        <p:spPr>
          <a:xfrm>
            <a:off x="4012189" y="3814399"/>
            <a:ext cx="2486118" cy="13162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8D68223-FFDA-B38C-1FF8-1CBA627A09B8}"/>
              </a:ext>
            </a:extLst>
          </p:cNvPr>
          <p:cNvCxnSpPr>
            <a:cxnSpLocks/>
            <a:stCxn id="1028" idx="3"/>
            <a:endCxn id="1030" idx="1"/>
          </p:cNvCxnSpPr>
          <p:nvPr/>
        </p:nvCxnSpPr>
        <p:spPr>
          <a:xfrm flipV="1">
            <a:off x="4201147" y="2526893"/>
            <a:ext cx="2370833" cy="11932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6C5157-FB16-3EB0-1A45-FBD2C1F79311}"/>
              </a:ext>
            </a:extLst>
          </p:cNvPr>
          <p:cNvSpPr txBox="1"/>
          <p:nvPr/>
        </p:nvSpPr>
        <p:spPr>
          <a:xfrm>
            <a:off x="4850031" y="2379923"/>
            <a:ext cx="957781" cy="461665"/>
          </a:xfrm>
          <a:prstGeom prst="rect">
            <a:avLst/>
          </a:prstGeom>
          <a:noFill/>
        </p:spPr>
        <p:txBody>
          <a:bodyPr wrap="square" rtlCol="0">
            <a:spAutoFit/>
          </a:bodyPr>
          <a:lstStyle/>
          <a:p>
            <a:r>
              <a:rPr lang="en-US" sz="2400" dirty="0"/>
              <a:t>Next</a:t>
            </a:r>
            <a:endParaRPr lang="fr-CA" sz="2400" dirty="0"/>
          </a:p>
        </p:txBody>
      </p:sp>
      <p:sp>
        <p:nvSpPr>
          <p:cNvPr id="19" name="TextBox 18">
            <a:extLst>
              <a:ext uri="{FF2B5EF4-FFF2-40B4-BE49-F238E27FC236}">
                <a16:creationId xmlns:a16="http://schemas.microsoft.com/office/drawing/2014/main" id="{C9297C9A-A7EA-1BCE-B5C2-D461A5188F69}"/>
              </a:ext>
            </a:extLst>
          </p:cNvPr>
          <p:cNvSpPr txBox="1"/>
          <p:nvPr/>
        </p:nvSpPr>
        <p:spPr>
          <a:xfrm>
            <a:off x="10543109" y="1632858"/>
            <a:ext cx="1154111" cy="369332"/>
          </a:xfrm>
          <a:prstGeom prst="rect">
            <a:avLst/>
          </a:prstGeom>
          <a:noFill/>
        </p:spPr>
        <p:txBody>
          <a:bodyPr wrap="square">
            <a:spAutoFit/>
          </a:bodyPr>
          <a:lstStyle/>
          <a:p>
            <a:r>
              <a:rPr lang="en-US" sz="1800" dirty="0"/>
              <a:t>OOBE</a:t>
            </a:r>
            <a:endParaRPr lang="fr-CA" dirty="0"/>
          </a:p>
        </p:txBody>
      </p:sp>
      <p:sp>
        <p:nvSpPr>
          <p:cNvPr id="23" name="TextBox 22">
            <a:extLst>
              <a:ext uri="{FF2B5EF4-FFF2-40B4-BE49-F238E27FC236}">
                <a16:creationId xmlns:a16="http://schemas.microsoft.com/office/drawing/2014/main" id="{B9D5D423-6E0F-2819-66C0-BF90DA55CBD1}"/>
              </a:ext>
            </a:extLst>
          </p:cNvPr>
          <p:cNvSpPr txBox="1"/>
          <p:nvPr/>
        </p:nvSpPr>
        <p:spPr>
          <a:xfrm>
            <a:off x="10543109" y="4068863"/>
            <a:ext cx="1386068" cy="369332"/>
          </a:xfrm>
          <a:prstGeom prst="rect">
            <a:avLst/>
          </a:prstGeom>
          <a:noFill/>
        </p:spPr>
        <p:txBody>
          <a:bodyPr wrap="square">
            <a:spAutoFit/>
          </a:bodyPr>
          <a:lstStyle/>
          <a:p>
            <a:r>
              <a:rPr lang="en-US" sz="1800" dirty="0"/>
              <a:t>Audit Mode</a:t>
            </a:r>
            <a:endParaRPr lang="fr-CA" dirty="0"/>
          </a:p>
        </p:txBody>
      </p:sp>
      <p:sp>
        <p:nvSpPr>
          <p:cNvPr id="24" name="TextBox 23">
            <a:extLst>
              <a:ext uri="{FF2B5EF4-FFF2-40B4-BE49-F238E27FC236}">
                <a16:creationId xmlns:a16="http://schemas.microsoft.com/office/drawing/2014/main" id="{14B986C5-FD08-8ADD-2B3B-56E1218C0E4B}"/>
              </a:ext>
            </a:extLst>
          </p:cNvPr>
          <p:cNvSpPr txBox="1"/>
          <p:nvPr/>
        </p:nvSpPr>
        <p:spPr>
          <a:xfrm>
            <a:off x="3640580" y="5325162"/>
            <a:ext cx="3229336" cy="461665"/>
          </a:xfrm>
          <a:prstGeom prst="rect">
            <a:avLst/>
          </a:prstGeom>
          <a:noFill/>
        </p:spPr>
        <p:txBody>
          <a:bodyPr wrap="square" rtlCol="0">
            <a:spAutoFit/>
          </a:bodyPr>
          <a:lstStyle/>
          <a:p>
            <a:r>
              <a:rPr lang="en-US" sz="2400" dirty="0"/>
              <a:t>CTRL + SHFT + F3 </a:t>
            </a:r>
            <a:endParaRPr lang="fr-CA" sz="2400" dirty="0"/>
          </a:p>
        </p:txBody>
      </p:sp>
    </p:spTree>
    <p:extLst>
      <p:ext uri="{BB962C8B-B14F-4D97-AF65-F5344CB8AC3E}">
        <p14:creationId xmlns:p14="http://schemas.microsoft.com/office/powerpoint/2010/main" val="346547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8392-05FA-A62C-B156-B7E5CEAC7A2A}"/>
              </a:ext>
            </a:extLst>
          </p:cNvPr>
          <p:cNvSpPr>
            <a:spLocks noGrp="1"/>
          </p:cNvSpPr>
          <p:nvPr>
            <p:ph type="title"/>
          </p:nvPr>
        </p:nvSpPr>
        <p:spPr/>
        <p:txBody>
          <a:bodyPr/>
          <a:lstStyle/>
          <a:p>
            <a:r>
              <a:rPr lang="en-US" dirty="0"/>
              <a:t>Audit Mode</a:t>
            </a:r>
            <a:endParaRPr lang="fr-CA" dirty="0"/>
          </a:p>
        </p:txBody>
      </p:sp>
      <p:pic>
        <p:nvPicPr>
          <p:cNvPr id="2050" name="Picture 2" descr="Blog Windows: Chế độ Audit Mode là gì? Hướng dẫn khởi động vào Audit ...">
            <a:extLst>
              <a:ext uri="{FF2B5EF4-FFF2-40B4-BE49-F238E27FC236}">
                <a16:creationId xmlns:a16="http://schemas.microsoft.com/office/drawing/2014/main" id="{216EB0E0-61F8-679B-8D61-0D6937C04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443" y="1511466"/>
            <a:ext cx="9666514" cy="5074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12628EF-C6B6-FFC1-8508-A32F04D4AABF}"/>
              </a:ext>
            </a:extLst>
          </p:cNvPr>
          <p:cNvSpPr/>
          <p:nvPr/>
        </p:nvSpPr>
        <p:spPr>
          <a:xfrm>
            <a:off x="4421529" y="2685327"/>
            <a:ext cx="2685327" cy="20024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6" name="Straight Arrow Connector 5">
            <a:extLst>
              <a:ext uri="{FF2B5EF4-FFF2-40B4-BE49-F238E27FC236}">
                <a16:creationId xmlns:a16="http://schemas.microsoft.com/office/drawing/2014/main" id="{7B65DA27-1CA9-04EB-FB86-0D6351970D66}"/>
              </a:ext>
            </a:extLst>
          </p:cNvPr>
          <p:cNvCxnSpPr>
            <a:cxnSpLocks/>
          </p:cNvCxnSpPr>
          <p:nvPr/>
        </p:nvCxnSpPr>
        <p:spPr>
          <a:xfrm flipH="1">
            <a:off x="7037407" y="2150273"/>
            <a:ext cx="1122745" cy="3935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0A51BF8-45D1-7797-6DD9-083FFD989FC6}"/>
              </a:ext>
            </a:extLst>
          </p:cNvPr>
          <p:cNvSpPr txBox="1"/>
          <p:nvPr/>
        </p:nvSpPr>
        <p:spPr>
          <a:xfrm>
            <a:off x="8160152" y="1782501"/>
            <a:ext cx="2488557" cy="1200329"/>
          </a:xfrm>
          <a:prstGeom prst="rect">
            <a:avLst/>
          </a:prstGeom>
          <a:noFill/>
        </p:spPr>
        <p:txBody>
          <a:bodyPr wrap="square" rtlCol="0">
            <a:spAutoFit/>
          </a:bodyPr>
          <a:lstStyle/>
          <a:p>
            <a:r>
              <a:rPr lang="en-US" dirty="0">
                <a:solidFill>
                  <a:srgbClr val="FFFF00"/>
                </a:solidFill>
              </a:rPr>
              <a:t>This little menu is the GUI for </a:t>
            </a:r>
            <a:r>
              <a:rPr lang="en-US" dirty="0" err="1">
                <a:solidFill>
                  <a:srgbClr val="FFFF00"/>
                </a:solidFill>
              </a:rPr>
              <a:t>Sysprep</a:t>
            </a:r>
            <a:endParaRPr lang="en-US" dirty="0">
              <a:solidFill>
                <a:srgbClr val="FFFF00"/>
              </a:solidFill>
            </a:endParaRPr>
          </a:p>
          <a:p>
            <a:r>
              <a:rPr lang="en-US" dirty="0">
                <a:solidFill>
                  <a:srgbClr val="FFFF00"/>
                </a:solidFill>
              </a:rPr>
              <a:t>We will use </a:t>
            </a:r>
            <a:r>
              <a:rPr lang="en-US" dirty="0" err="1">
                <a:solidFill>
                  <a:srgbClr val="FFFF00"/>
                </a:solidFill>
              </a:rPr>
              <a:t>Powershell</a:t>
            </a:r>
            <a:r>
              <a:rPr lang="en-US" dirty="0">
                <a:solidFill>
                  <a:srgbClr val="FFFF00"/>
                </a:solidFill>
              </a:rPr>
              <a:t> or CMD</a:t>
            </a:r>
            <a:endParaRPr lang="fr-CA" dirty="0">
              <a:solidFill>
                <a:srgbClr val="FFFF00"/>
              </a:solidFill>
            </a:endParaRPr>
          </a:p>
        </p:txBody>
      </p:sp>
    </p:spTree>
    <p:extLst>
      <p:ext uri="{BB962C8B-B14F-4D97-AF65-F5344CB8AC3E}">
        <p14:creationId xmlns:p14="http://schemas.microsoft.com/office/powerpoint/2010/main" val="380397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24A9-554F-5CCF-FBF1-72D37232E9B6}"/>
              </a:ext>
            </a:extLst>
          </p:cNvPr>
          <p:cNvSpPr>
            <a:spLocks noGrp="1"/>
          </p:cNvSpPr>
          <p:nvPr>
            <p:ph type="title"/>
          </p:nvPr>
        </p:nvSpPr>
        <p:spPr/>
        <p:txBody>
          <a:bodyPr/>
          <a:lstStyle/>
          <a:p>
            <a:r>
              <a:rPr lang="en-US" dirty="0"/>
              <a:t>Outline</a:t>
            </a:r>
            <a:endParaRPr lang="fr-CA" dirty="0"/>
          </a:p>
        </p:txBody>
      </p:sp>
      <p:sp>
        <p:nvSpPr>
          <p:cNvPr id="3" name="Text Placeholder 2">
            <a:extLst>
              <a:ext uri="{FF2B5EF4-FFF2-40B4-BE49-F238E27FC236}">
                <a16:creationId xmlns:a16="http://schemas.microsoft.com/office/drawing/2014/main" id="{538BB3E1-F59E-E829-8562-D7F6D1A42E2C}"/>
              </a:ext>
            </a:extLst>
          </p:cNvPr>
          <p:cNvSpPr>
            <a:spLocks noGrp="1"/>
          </p:cNvSpPr>
          <p:nvPr>
            <p:ph type="body" idx="1"/>
          </p:nvPr>
        </p:nvSpPr>
        <p:spPr>
          <a:xfrm>
            <a:off x="838200" y="1638812"/>
            <a:ext cx="10515600" cy="4351338"/>
          </a:xfrm>
        </p:spPr>
        <p:txBody>
          <a:bodyPr>
            <a:normAutofit fontScale="85000" lnSpcReduction="20000"/>
          </a:bodyPr>
          <a:lstStyle/>
          <a:p>
            <a:r>
              <a:rPr lang="en-US" dirty="0"/>
              <a:t>Post OS Installation steps:</a:t>
            </a:r>
          </a:p>
          <a:p>
            <a:pPr lvl="1"/>
            <a:r>
              <a:rPr lang="en-US" dirty="0"/>
              <a:t>Update OS</a:t>
            </a:r>
          </a:p>
          <a:p>
            <a:pPr lvl="1"/>
            <a:r>
              <a:rPr lang="en-US" dirty="0"/>
              <a:t>Install drivers</a:t>
            </a:r>
          </a:p>
          <a:p>
            <a:pPr lvl="1"/>
            <a:r>
              <a:rPr lang="en-US" dirty="0"/>
              <a:t>Install apps</a:t>
            </a:r>
          </a:p>
          <a:p>
            <a:pPr lvl="1"/>
            <a:r>
              <a:rPr lang="en-US" dirty="0"/>
              <a:t>Remove apps</a:t>
            </a:r>
          </a:p>
          <a:p>
            <a:pPr lvl="1"/>
            <a:r>
              <a:rPr lang="en-US" dirty="0"/>
              <a:t>Enable/Disable Telemetry</a:t>
            </a:r>
          </a:p>
          <a:p>
            <a:r>
              <a:rPr lang="en-US" dirty="0"/>
              <a:t>Unattended Installation of Windows:</a:t>
            </a:r>
          </a:p>
          <a:p>
            <a:pPr lvl="1"/>
            <a:r>
              <a:rPr lang="en-US" dirty="0"/>
              <a:t>Introduction to the Assignment 4</a:t>
            </a:r>
          </a:p>
          <a:p>
            <a:pPr lvl="1"/>
            <a:r>
              <a:rPr lang="en-US" dirty="0"/>
              <a:t>Audit Mode</a:t>
            </a:r>
          </a:p>
          <a:p>
            <a:pPr lvl="1"/>
            <a:r>
              <a:rPr lang="en-US" dirty="0"/>
              <a:t>Answer file</a:t>
            </a:r>
          </a:p>
          <a:p>
            <a:pPr lvl="1"/>
            <a:r>
              <a:rPr lang="en-US" dirty="0" err="1"/>
              <a:t>Sysprep</a:t>
            </a:r>
            <a:endParaRPr lang="en-US" dirty="0"/>
          </a:p>
          <a:p>
            <a:pPr lvl="1"/>
            <a:r>
              <a:rPr lang="en-US" dirty="0"/>
              <a:t>Windows Image File (.</a:t>
            </a:r>
            <a:r>
              <a:rPr lang="en-US" dirty="0" err="1"/>
              <a:t>wim</a:t>
            </a:r>
            <a:r>
              <a:rPr lang="en-US" dirty="0"/>
              <a:t>)</a:t>
            </a:r>
          </a:p>
          <a:p>
            <a:pPr lvl="1"/>
            <a:endParaRPr lang="en-US" dirty="0"/>
          </a:p>
          <a:p>
            <a:pPr lvl="1"/>
            <a:endParaRPr lang="en-US" dirty="0"/>
          </a:p>
          <a:p>
            <a:pPr marL="520700" lvl="1" indent="0">
              <a:buNone/>
            </a:pPr>
            <a:endParaRPr lang="en-US" dirty="0"/>
          </a:p>
          <a:p>
            <a:pPr marL="520700" lvl="1" indent="0">
              <a:buNone/>
            </a:pPr>
            <a:endParaRPr lang="en-US" dirty="0"/>
          </a:p>
        </p:txBody>
      </p:sp>
    </p:spTree>
    <p:extLst>
      <p:ext uri="{BB962C8B-B14F-4D97-AF65-F5344CB8AC3E}">
        <p14:creationId xmlns:p14="http://schemas.microsoft.com/office/powerpoint/2010/main" val="302102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D47-B0EE-32E6-7AC9-799C852E4BC0}"/>
              </a:ext>
            </a:extLst>
          </p:cNvPr>
          <p:cNvSpPr>
            <a:spLocks noGrp="1"/>
          </p:cNvSpPr>
          <p:nvPr>
            <p:ph type="title"/>
          </p:nvPr>
        </p:nvSpPr>
        <p:spPr/>
        <p:txBody>
          <a:bodyPr/>
          <a:lstStyle/>
          <a:p>
            <a:r>
              <a:rPr lang="en-US" dirty="0" err="1"/>
              <a:t>SysPrep</a:t>
            </a:r>
            <a:endParaRPr lang="fr-CA" dirty="0"/>
          </a:p>
        </p:txBody>
      </p:sp>
      <p:sp>
        <p:nvSpPr>
          <p:cNvPr id="3" name="Text Placeholder 2">
            <a:extLst>
              <a:ext uri="{FF2B5EF4-FFF2-40B4-BE49-F238E27FC236}">
                <a16:creationId xmlns:a16="http://schemas.microsoft.com/office/drawing/2014/main" id="{E531C378-E8B3-84D4-F530-3E26AB385394}"/>
              </a:ext>
            </a:extLst>
          </p:cNvPr>
          <p:cNvSpPr>
            <a:spLocks noGrp="1"/>
          </p:cNvSpPr>
          <p:nvPr>
            <p:ph type="body" idx="1"/>
          </p:nvPr>
        </p:nvSpPr>
        <p:spPr/>
        <p:txBody>
          <a:bodyPr>
            <a:normAutofit lnSpcReduction="10000"/>
          </a:bodyPr>
          <a:lstStyle/>
          <a:p>
            <a:r>
              <a:rPr lang="en-US" dirty="0" err="1"/>
              <a:t>SysPrep</a:t>
            </a:r>
            <a:r>
              <a:rPr lang="en-US" dirty="0"/>
              <a:t> stands for System Preparation “Generalization” tool. </a:t>
            </a:r>
          </a:p>
          <a:p>
            <a:r>
              <a:rPr lang="en-US" dirty="0"/>
              <a:t>It takes the current configuration and customization of your machine to produce an .iso file that can be installed on other machines.</a:t>
            </a:r>
          </a:p>
          <a:p>
            <a:r>
              <a:rPr lang="en-US" dirty="0" err="1"/>
              <a:t>SysPrep</a:t>
            </a:r>
            <a:r>
              <a:rPr lang="en-US" dirty="0"/>
              <a:t> will remove computer-specific information such as drivers and the computer security identifier (SID).</a:t>
            </a:r>
          </a:p>
          <a:p>
            <a:r>
              <a:rPr lang="en-US" dirty="0"/>
              <a:t>There’s two ways of using </a:t>
            </a:r>
            <a:r>
              <a:rPr lang="en-US" dirty="0" err="1"/>
              <a:t>sysprep</a:t>
            </a:r>
            <a:r>
              <a:rPr lang="en-US" dirty="0"/>
              <a:t>: </a:t>
            </a:r>
          </a:p>
          <a:p>
            <a:pPr lvl="1"/>
            <a:r>
              <a:rPr lang="en-US" dirty="0"/>
              <a:t>By itself</a:t>
            </a:r>
          </a:p>
          <a:p>
            <a:pPr lvl="1"/>
            <a:r>
              <a:rPr lang="en-US" dirty="0" err="1"/>
              <a:t>Unattend</a:t>
            </a:r>
            <a:r>
              <a:rPr lang="en-US" dirty="0"/>
              <a:t> Answer</a:t>
            </a:r>
            <a:endParaRPr lang="fr-CA" dirty="0"/>
          </a:p>
        </p:txBody>
      </p:sp>
    </p:spTree>
    <p:extLst>
      <p:ext uri="{BB962C8B-B14F-4D97-AF65-F5344CB8AC3E}">
        <p14:creationId xmlns:p14="http://schemas.microsoft.com/office/powerpoint/2010/main" val="161250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7AAD-60AA-8C89-5A47-16CD3DC0AE95}"/>
              </a:ext>
            </a:extLst>
          </p:cNvPr>
          <p:cNvSpPr>
            <a:spLocks noGrp="1"/>
          </p:cNvSpPr>
          <p:nvPr>
            <p:ph type="title"/>
          </p:nvPr>
        </p:nvSpPr>
        <p:spPr/>
        <p:txBody>
          <a:bodyPr/>
          <a:lstStyle/>
          <a:p>
            <a:r>
              <a:rPr lang="en-US" dirty="0"/>
              <a:t>How to run </a:t>
            </a:r>
            <a:r>
              <a:rPr lang="en-US" dirty="0" err="1"/>
              <a:t>SysPrep</a:t>
            </a:r>
            <a:endParaRPr lang="fr-CA" dirty="0"/>
          </a:p>
        </p:txBody>
      </p:sp>
      <p:sp>
        <p:nvSpPr>
          <p:cNvPr id="3" name="Text Placeholder 2">
            <a:extLst>
              <a:ext uri="{FF2B5EF4-FFF2-40B4-BE49-F238E27FC236}">
                <a16:creationId xmlns:a16="http://schemas.microsoft.com/office/drawing/2014/main" id="{6E5DF335-16AE-9CB0-4D7B-872CDE8EF701}"/>
              </a:ext>
            </a:extLst>
          </p:cNvPr>
          <p:cNvSpPr>
            <a:spLocks noGrp="1"/>
          </p:cNvSpPr>
          <p:nvPr>
            <p:ph type="body" idx="1"/>
          </p:nvPr>
        </p:nvSpPr>
        <p:spPr/>
        <p:txBody>
          <a:bodyPr/>
          <a:lstStyle/>
          <a:p>
            <a:r>
              <a:rPr lang="en-US" dirty="0"/>
              <a:t>After personalizing the PC to your liking in Audit mode and creating the </a:t>
            </a:r>
            <a:r>
              <a:rPr lang="en-US" dirty="0" err="1"/>
              <a:t>unattend</a:t>
            </a:r>
            <a:r>
              <a:rPr lang="en-US" dirty="0"/>
              <a:t> file, we will “</a:t>
            </a:r>
            <a:r>
              <a:rPr lang="en-US" dirty="0">
                <a:solidFill>
                  <a:srgbClr val="FF0000"/>
                </a:solidFill>
              </a:rPr>
              <a:t>generalize</a:t>
            </a:r>
            <a:r>
              <a:rPr lang="en-US" dirty="0"/>
              <a:t>” the current windows</a:t>
            </a:r>
          </a:p>
          <a:p>
            <a:r>
              <a:rPr lang="en-US" dirty="0"/>
              <a:t>Through a CMD opened as admin:</a:t>
            </a:r>
          </a:p>
          <a:p>
            <a:pPr marL="520700" lvl="1" indent="0">
              <a:buNone/>
            </a:pPr>
            <a:r>
              <a:rPr lang="fr-CA" b="0" i="0" dirty="0">
                <a:solidFill>
                  <a:schemeClr val="tx2">
                    <a:lumMod val="75000"/>
                  </a:schemeClr>
                </a:solidFill>
                <a:effectLst/>
                <a:latin typeface="SFMono-Regular"/>
              </a:rPr>
              <a:t>C:/Windows/system32\sysprep\sysprep.exe /</a:t>
            </a:r>
            <a:r>
              <a:rPr lang="fr-CA" b="0" i="0" dirty="0" err="1">
                <a:solidFill>
                  <a:srgbClr val="FF0000"/>
                </a:solidFill>
                <a:effectLst/>
                <a:latin typeface="SFMono-Regular"/>
              </a:rPr>
              <a:t>generalize</a:t>
            </a:r>
            <a:r>
              <a:rPr lang="fr-CA" b="0" i="0" dirty="0">
                <a:solidFill>
                  <a:schemeClr val="tx2">
                    <a:lumMod val="75000"/>
                  </a:schemeClr>
                </a:solidFill>
                <a:effectLst/>
                <a:latin typeface="SFMono-Regular"/>
              </a:rPr>
              <a:t> /reboot /</a:t>
            </a:r>
            <a:r>
              <a:rPr lang="fr-CA" b="0" i="0" dirty="0" err="1">
                <a:solidFill>
                  <a:schemeClr val="tx2">
                    <a:lumMod val="75000"/>
                  </a:schemeClr>
                </a:solidFill>
                <a:effectLst/>
                <a:latin typeface="SFMono-Regular"/>
              </a:rPr>
              <a:t>oobe</a:t>
            </a:r>
            <a:r>
              <a:rPr lang="fr-CA" b="0" i="0" dirty="0">
                <a:solidFill>
                  <a:schemeClr val="tx2">
                    <a:lumMod val="75000"/>
                  </a:schemeClr>
                </a:solidFill>
                <a:effectLst/>
                <a:latin typeface="SFMono-Regular"/>
              </a:rPr>
              <a:t> /</a:t>
            </a:r>
            <a:r>
              <a:rPr lang="fr-CA" b="0" i="0" dirty="0" err="1">
                <a:solidFill>
                  <a:schemeClr val="tx2">
                    <a:lumMod val="75000"/>
                  </a:schemeClr>
                </a:solidFill>
                <a:effectLst/>
                <a:latin typeface="SFMono-Regular"/>
              </a:rPr>
              <a:t>unattend:d</a:t>
            </a:r>
            <a:r>
              <a:rPr lang="fr-CA" b="0" i="0" dirty="0">
                <a:solidFill>
                  <a:schemeClr val="tx2">
                    <a:lumMod val="75000"/>
                  </a:schemeClr>
                </a:solidFill>
                <a:effectLst/>
                <a:latin typeface="SFMono-Regular"/>
              </a:rPr>
              <a:t>:\unattend</a:t>
            </a:r>
            <a:r>
              <a:rPr lang="fr-CA" dirty="0">
                <a:solidFill>
                  <a:schemeClr val="tx2">
                    <a:lumMod val="75000"/>
                  </a:schemeClr>
                </a:solidFill>
                <a:latin typeface="SFMono-Regular"/>
              </a:rPr>
              <a:t>.xml</a:t>
            </a:r>
            <a:endParaRPr lang="en-US" dirty="0">
              <a:solidFill>
                <a:schemeClr val="tx2">
                  <a:lumMod val="75000"/>
                </a:schemeClr>
              </a:solidFill>
            </a:endParaRPr>
          </a:p>
          <a:p>
            <a:endParaRPr lang="fr-CA" dirty="0"/>
          </a:p>
        </p:txBody>
      </p:sp>
      <p:cxnSp>
        <p:nvCxnSpPr>
          <p:cNvPr id="5" name="Straight Arrow Connector 4">
            <a:extLst>
              <a:ext uri="{FF2B5EF4-FFF2-40B4-BE49-F238E27FC236}">
                <a16:creationId xmlns:a16="http://schemas.microsoft.com/office/drawing/2014/main" id="{AF9BFBBB-810E-3ABE-1F54-3C6150557E16}"/>
              </a:ext>
            </a:extLst>
          </p:cNvPr>
          <p:cNvCxnSpPr>
            <a:cxnSpLocks/>
          </p:cNvCxnSpPr>
          <p:nvPr/>
        </p:nvCxnSpPr>
        <p:spPr>
          <a:xfrm flipV="1">
            <a:off x="5981700" y="4352544"/>
            <a:ext cx="1975035" cy="548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89EDB9-0AFD-3E28-7663-DED37ABFC178}"/>
              </a:ext>
            </a:extLst>
          </p:cNvPr>
          <p:cNvSpPr txBox="1"/>
          <p:nvPr/>
        </p:nvSpPr>
        <p:spPr>
          <a:xfrm>
            <a:off x="1162950" y="4664589"/>
            <a:ext cx="5095980" cy="1200329"/>
          </a:xfrm>
          <a:prstGeom prst="rect">
            <a:avLst/>
          </a:prstGeom>
          <a:noFill/>
        </p:spPr>
        <p:txBody>
          <a:bodyPr wrap="square" rtlCol="0">
            <a:spAutoFit/>
          </a:bodyPr>
          <a:lstStyle/>
          <a:p>
            <a:r>
              <a:rPr lang="en-US" sz="2400" dirty="0"/>
              <a:t>This means it can be deployed to other machines, otherwise this image will be only for this PC.</a:t>
            </a:r>
            <a:endParaRPr lang="fr-CA" sz="2400" dirty="0"/>
          </a:p>
        </p:txBody>
      </p:sp>
    </p:spTree>
    <p:extLst>
      <p:ext uri="{BB962C8B-B14F-4D97-AF65-F5344CB8AC3E}">
        <p14:creationId xmlns:p14="http://schemas.microsoft.com/office/powerpoint/2010/main" val="130786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7AAD-60AA-8C89-5A47-16CD3DC0AE95}"/>
              </a:ext>
            </a:extLst>
          </p:cNvPr>
          <p:cNvSpPr>
            <a:spLocks noGrp="1"/>
          </p:cNvSpPr>
          <p:nvPr>
            <p:ph type="title"/>
          </p:nvPr>
        </p:nvSpPr>
        <p:spPr/>
        <p:txBody>
          <a:bodyPr/>
          <a:lstStyle/>
          <a:p>
            <a:r>
              <a:rPr lang="en-US" dirty="0"/>
              <a:t>How to run </a:t>
            </a:r>
            <a:r>
              <a:rPr lang="en-US" dirty="0" err="1"/>
              <a:t>SysPrep</a:t>
            </a:r>
            <a:endParaRPr lang="fr-CA" dirty="0"/>
          </a:p>
        </p:txBody>
      </p:sp>
      <p:sp>
        <p:nvSpPr>
          <p:cNvPr id="3" name="Text Placeholder 2">
            <a:extLst>
              <a:ext uri="{FF2B5EF4-FFF2-40B4-BE49-F238E27FC236}">
                <a16:creationId xmlns:a16="http://schemas.microsoft.com/office/drawing/2014/main" id="{6E5DF335-16AE-9CB0-4D7B-872CDE8EF701}"/>
              </a:ext>
            </a:extLst>
          </p:cNvPr>
          <p:cNvSpPr>
            <a:spLocks noGrp="1"/>
          </p:cNvSpPr>
          <p:nvPr>
            <p:ph type="body" idx="1"/>
          </p:nvPr>
        </p:nvSpPr>
        <p:spPr/>
        <p:txBody>
          <a:bodyPr/>
          <a:lstStyle/>
          <a:p>
            <a:r>
              <a:rPr lang="en-US" dirty="0"/>
              <a:t>After personalizing the PC to your liking in Audit mode and creating the </a:t>
            </a:r>
            <a:r>
              <a:rPr lang="en-US" dirty="0" err="1"/>
              <a:t>unattend</a:t>
            </a:r>
            <a:r>
              <a:rPr lang="en-US" dirty="0"/>
              <a:t> file, we will “</a:t>
            </a:r>
            <a:r>
              <a:rPr lang="en-US" dirty="0">
                <a:solidFill>
                  <a:schemeClr val="bg1">
                    <a:lumMod val="50000"/>
                  </a:schemeClr>
                </a:solidFill>
              </a:rPr>
              <a:t>generalize</a:t>
            </a:r>
            <a:r>
              <a:rPr lang="en-US" dirty="0"/>
              <a:t>” the current windows</a:t>
            </a:r>
          </a:p>
          <a:p>
            <a:r>
              <a:rPr lang="en-US" dirty="0"/>
              <a:t>Through a CMD opened as admin:</a:t>
            </a:r>
          </a:p>
          <a:p>
            <a:pPr marL="520700" lvl="1" indent="0">
              <a:buNone/>
            </a:pPr>
            <a:r>
              <a:rPr lang="fr-CA" b="0" i="0" dirty="0">
                <a:solidFill>
                  <a:schemeClr val="tx2">
                    <a:lumMod val="75000"/>
                  </a:schemeClr>
                </a:solidFill>
                <a:effectLst/>
                <a:latin typeface="SFMono-Regular"/>
              </a:rPr>
              <a:t>C:/Windows/system32\sysprep\sysprep.exe /</a:t>
            </a:r>
            <a:r>
              <a:rPr lang="fr-CA" b="0" i="0" dirty="0" err="1">
                <a:solidFill>
                  <a:schemeClr val="accent2">
                    <a:lumMod val="75000"/>
                  </a:schemeClr>
                </a:solidFill>
                <a:effectLst/>
                <a:latin typeface="SFMono-Regular"/>
              </a:rPr>
              <a:t>generalize</a:t>
            </a:r>
            <a:r>
              <a:rPr lang="fr-CA" b="0" i="0" dirty="0">
                <a:solidFill>
                  <a:schemeClr val="tx2">
                    <a:lumMod val="75000"/>
                  </a:schemeClr>
                </a:solidFill>
                <a:effectLst/>
                <a:latin typeface="SFMono-Regular"/>
              </a:rPr>
              <a:t> /</a:t>
            </a:r>
            <a:r>
              <a:rPr lang="fr-CA" b="0" i="0" dirty="0">
                <a:solidFill>
                  <a:srgbClr val="FF0000"/>
                </a:solidFill>
                <a:effectLst/>
                <a:latin typeface="SFMono-Regular"/>
              </a:rPr>
              <a:t>reboot</a:t>
            </a:r>
            <a:r>
              <a:rPr lang="fr-CA" b="0" i="0" dirty="0">
                <a:solidFill>
                  <a:schemeClr val="tx2">
                    <a:lumMod val="75000"/>
                  </a:schemeClr>
                </a:solidFill>
                <a:effectLst/>
                <a:latin typeface="SFMono-Regular"/>
              </a:rPr>
              <a:t> /</a:t>
            </a:r>
            <a:r>
              <a:rPr lang="fr-CA" b="0" i="0" dirty="0" err="1">
                <a:solidFill>
                  <a:schemeClr val="tx2">
                    <a:lumMod val="75000"/>
                  </a:schemeClr>
                </a:solidFill>
                <a:effectLst/>
                <a:latin typeface="SFMono-Regular"/>
              </a:rPr>
              <a:t>oobe</a:t>
            </a:r>
            <a:r>
              <a:rPr lang="fr-CA" b="0" i="0" dirty="0">
                <a:solidFill>
                  <a:schemeClr val="tx2">
                    <a:lumMod val="75000"/>
                  </a:schemeClr>
                </a:solidFill>
                <a:effectLst/>
                <a:latin typeface="SFMono-Regular"/>
              </a:rPr>
              <a:t> /</a:t>
            </a:r>
            <a:r>
              <a:rPr lang="fr-CA" b="0" i="0" dirty="0" err="1">
                <a:solidFill>
                  <a:schemeClr val="tx2">
                    <a:lumMod val="75000"/>
                  </a:schemeClr>
                </a:solidFill>
                <a:effectLst/>
                <a:latin typeface="SFMono-Regular"/>
              </a:rPr>
              <a:t>unattend:d</a:t>
            </a:r>
            <a:r>
              <a:rPr lang="fr-CA" b="0" i="0" dirty="0">
                <a:solidFill>
                  <a:schemeClr val="tx2">
                    <a:lumMod val="75000"/>
                  </a:schemeClr>
                </a:solidFill>
                <a:effectLst/>
                <a:latin typeface="SFMono-Regular"/>
              </a:rPr>
              <a:t>:\unattend</a:t>
            </a:r>
            <a:r>
              <a:rPr lang="fr-CA" dirty="0">
                <a:solidFill>
                  <a:schemeClr val="tx2">
                    <a:lumMod val="75000"/>
                  </a:schemeClr>
                </a:solidFill>
                <a:latin typeface="SFMono-Regular"/>
              </a:rPr>
              <a:t>.xml</a:t>
            </a:r>
            <a:endParaRPr lang="en-US" dirty="0">
              <a:solidFill>
                <a:schemeClr val="tx2">
                  <a:lumMod val="75000"/>
                </a:schemeClr>
              </a:solidFill>
            </a:endParaRPr>
          </a:p>
          <a:p>
            <a:pPr marL="520700" lvl="1" indent="0">
              <a:buNone/>
            </a:pPr>
            <a:endParaRPr lang="en-US" dirty="0">
              <a:solidFill>
                <a:schemeClr val="tx2">
                  <a:lumMod val="75000"/>
                </a:schemeClr>
              </a:solidFill>
            </a:endParaRPr>
          </a:p>
          <a:p>
            <a:endParaRPr lang="fr-CA" dirty="0"/>
          </a:p>
        </p:txBody>
      </p:sp>
      <p:cxnSp>
        <p:nvCxnSpPr>
          <p:cNvPr id="5" name="Straight Arrow Connector 4">
            <a:extLst>
              <a:ext uri="{FF2B5EF4-FFF2-40B4-BE49-F238E27FC236}">
                <a16:creationId xmlns:a16="http://schemas.microsoft.com/office/drawing/2014/main" id="{AF9BFBBB-810E-3ABE-1F54-3C6150557E16}"/>
              </a:ext>
            </a:extLst>
          </p:cNvPr>
          <p:cNvCxnSpPr>
            <a:cxnSpLocks/>
          </p:cNvCxnSpPr>
          <p:nvPr/>
        </p:nvCxnSpPr>
        <p:spPr>
          <a:xfrm flipV="1">
            <a:off x="8414004" y="4224528"/>
            <a:ext cx="1150620" cy="714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89EDB9-0AFD-3E28-7663-DED37ABFC178}"/>
              </a:ext>
            </a:extLst>
          </p:cNvPr>
          <p:cNvSpPr txBox="1"/>
          <p:nvPr/>
        </p:nvSpPr>
        <p:spPr>
          <a:xfrm>
            <a:off x="4674246" y="4995496"/>
            <a:ext cx="5095980" cy="830997"/>
          </a:xfrm>
          <a:prstGeom prst="rect">
            <a:avLst/>
          </a:prstGeom>
          <a:noFill/>
        </p:spPr>
        <p:txBody>
          <a:bodyPr wrap="square" rtlCol="0">
            <a:spAutoFit/>
          </a:bodyPr>
          <a:lstStyle/>
          <a:p>
            <a:r>
              <a:rPr lang="en-US" sz="2400" dirty="0"/>
              <a:t>This means that the computer will reboot after running </a:t>
            </a:r>
            <a:r>
              <a:rPr lang="en-US" sz="2400" dirty="0" err="1"/>
              <a:t>sysprep</a:t>
            </a:r>
            <a:endParaRPr lang="fr-CA" sz="2400" dirty="0"/>
          </a:p>
        </p:txBody>
      </p:sp>
    </p:spTree>
    <p:extLst>
      <p:ext uri="{BB962C8B-B14F-4D97-AF65-F5344CB8AC3E}">
        <p14:creationId xmlns:p14="http://schemas.microsoft.com/office/powerpoint/2010/main" val="130385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7AAD-60AA-8C89-5A47-16CD3DC0AE95}"/>
              </a:ext>
            </a:extLst>
          </p:cNvPr>
          <p:cNvSpPr>
            <a:spLocks noGrp="1"/>
          </p:cNvSpPr>
          <p:nvPr>
            <p:ph type="title"/>
          </p:nvPr>
        </p:nvSpPr>
        <p:spPr/>
        <p:txBody>
          <a:bodyPr/>
          <a:lstStyle/>
          <a:p>
            <a:r>
              <a:rPr lang="en-US" dirty="0"/>
              <a:t>How to run </a:t>
            </a:r>
            <a:r>
              <a:rPr lang="en-US" dirty="0" err="1"/>
              <a:t>SysPrep</a:t>
            </a:r>
            <a:endParaRPr lang="fr-CA" dirty="0"/>
          </a:p>
        </p:txBody>
      </p:sp>
      <p:sp>
        <p:nvSpPr>
          <p:cNvPr id="3" name="Text Placeholder 2">
            <a:extLst>
              <a:ext uri="{FF2B5EF4-FFF2-40B4-BE49-F238E27FC236}">
                <a16:creationId xmlns:a16="http://schemas.microsoft.com/office/drawing/2014/main" id="{6E5DF335-16AE-9CB0-4D7B-872CDE8EF701}"/>
              </a:ext>
            </a:extLst>
          </p:cNvPr>
          <p:cNvSpPr>
            <a:spLocks noGrp="1"/>
          </p:cNvSpPr>
          <p:nvPr>
            <p:ph type="body" idx="1"/>
          </p:nvPr>
        </p:nvSpPr>
        <p:spPr/>
        <p:txBody>
          <a:bodyPr/>
          <a:lstStyle/>
          <a:p>
            <a:r>
              <a:rPr lang="en-US" dirty="0"/>
              <a:t>After personalizing the PC to your liking in Audit mode and creating the </a:t>
            </a:r>
            <a:r>
              <a:rPr lang="en-US" dirty="0" err="1"/>
              <a:t>unattend</a:t>
            </a:r>
            <a:r>
              <a:rPr lang="en-US" dirty="0"/>
              <a:t> file, we will “</a:t>
            </a:r>
            <a:r>
              <a:rPr lang="en-US" dirty="0">
                <a:solidFill>
                  <a:schemeClr val="bg1">
                    <a:lumMod val="50000"/>
                  </a:schemeClr>
                </a:solidFill>
              </a:rPr>
              <a:t>generalize</a:t>
            </a:r>
            <a:r>
              <a:rPr lang="en-US" dirty="0"/>
              <a:t>” the current windows</a:t>
            </a:r>
          </a:p>
          <a:p>
            <a:r>
              <a:rPr lang="en-US" dirty="0"/>
              <a:t>Through a CMD opened as admin:</a:t>
            </a:r>
          </a:p>
          <a:p>
            <a:pPr marL="520700" lvl="1" indent="0">
              <a:buNone/>
            </a:pPr>
            <a:r>
              <a:rPr lang="fr-CA" b="0" i="0" dirty="0">
                <a:solidFill>
                  <a:schemeClr val="tx2">
                    <a:lumMod val="75000"/>
                  </a:schemeClr>
                </a:solidFill>
                <a:effectLst/>
                <a:latin typeface="SFMono-Regular"/>
              </a:rPr>
              <a:t>C:/Windows/system32\sysprep\sysprep.exe /</a:t>
            </a:r>
            <a:r>
              <a:rPr lang="fr-CA" b="0" i="0" dirty="0" err="1">
                <a:solidFill>
                  <a:schemeClr val="tx2">
                    <a:lumMod val="75000"/>
                  </a:schemeClr>
                </a:solidFill>
                <a:effectLst/>
                <a:latin typeface="SFMono-Regular"/>
              </a:rPr>
              <a:t>generalize</a:t>
            </a:r>
            <a:r>
              <a:rPr lang="fr-CA" b="0" i="0" dirty="0">
                <a:solidFill>
                  <a:schemeClr val="tx2">
                    <a:lumMod val="75000"/>
                  </a:schemeClr>
                </a:solidFill>
                <a:effectLst/>
                <a:latin typeface="SFMono-Regular"/>
              </a:rPr>
              <a:t> /reboot /</a:t>
            </a:r>
            <a:r>
              <a:rPr lang="fr-CA" b="0" i="0" dirty="0" err="1">
                <a:solidFill>
                  <a:srgbClr val="FF0000"/>
                </a:solidFill>
                <a:effectLst/>
                <a:latin typeface="SFMono-Regular"/>
              </a:rPr>
              <a:t>oobe</a:t>
            </a:r>
            <a:r>
              <a:rPr lang="fr-CA" b="0" i="0" dirty="0">
                <a:solidFill>
                  <a:srgbClr val="FF0000"/>
                </a:solidFill>
                <a:effectLst/>
                <a:latin typeface="SFMono-Regular"/>
              </a:rPr>
              <a:t> </a:t>
            </a:r>
            <a:r>
              <a:rPr lang="fr-CA" b="0" i="0" dirty="0">
                <a:solidFill>
                  <a:schemeClr val="tx2">
                    <a:lumMod val="75000"/>
                  </a:schemeClr>
                </a:solidFill>
                <a:effectLst/>
                <a:latin typeface="SFMono-Regular"/>
              </a:rPr>
              <a:t>/</a:t>
            </a:r>
            <a:r>
              <a:rPr lang="fr-CA" b="0" i="0" dirty="0" err="1">
                <a:solidFill>
                  <a:schemeClr val="tx2">
                    <a:lumMod val="75000"/>
                  </a:schemeClr>
                </a:solidFill>
                <a:effectLst/>
                <a:latin typeface="SFMono-Regular"/>
              </a:rPr>
              <a:t>unattend:d</a:t>
            </a:r>
            <a:r>
              <a:rPr lang="fr-CA" b="0" i="0" dirty="0">
                <a:solidFill>
                  <a:schemeClr val="tx2">
                    <a:lumMod val="75000"/>
                  </a:schemeClr>
                </a:solidFill>
                <a:effectLst/>
                <a:latin typeface="SFMono-Regular"/>
              </a:rPr>
              <a:t>:\unattend</a:t>
            </a:r>
            <a:r>
              <a:rPr lang="fr-CA" dirty="0">
                <a:solidFill>
                  <a:schemeClr val="tx2">
                    <a:lumMod val="75000"/>
                  </a:schemeClr>
                </a:solidFill>
                <a:latin typeface="SFMono-Regular"/>
              </a:rPr>
              <a:t>.xml</a:t>
            </a:r>
            <a:endParaRPr lang="en-US" dirty="0">
              <a:solidFill>
                <a:schemeClr val="tx2">
                  <a:lumMod val="75000"/>
                </a:schemeClr>
              </a:solidFill>
            </a:endParaRPr>
          </a:p>
          <a:p>
            <a:pPr marL="520700" lvl="1" indent="0">
              <a:buNone/>
            </a:pPr>
            <a:endParaRPr lang="en-US" dirty="0">
              <a:solidFill>
                <a:srgbClr val="FF0000"/>
              </a:solidFill>
            </a:endParaRPr>
          </a:p>
          <a:p>
            <a:endParaRPr lang="fr-CA" dirty="0"/>
          </a:p>
        </p:txBody>
      </p:sp>
      <p:cxnSp>
        <p:nvCxnSpPr>
          <p:cNvPr id="5" name="Straight Arrow Connector 4">
            <a:extLst>
              <a:ext uri="{FF2B5EF4-FFF2-40B4-BE49-F238E27FC236}">
                <a16:creationId xmlns:a16="http://schemas.microsoft.com/office/drawing/2014/main" id="{AF9BFBBB-810E-3ABE-1F54-3C6150557E16}"/>
              </a:ext>
            </a:extLst>
          </p:cNvPr>
          <p:cNvCxnSpPr>
            <a:cxnSpLocks/>
          </p:cNvCxnSpPr>
          <p:nvPr/>
        </p:nvCxnSpPr>
        <p:spPr>
          <a:xfrm flipV="1">
            <a:off x="9411393" y="4281115"/>
            <a:ext cx="1150620" cy="714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89EDB9-0AFD-3E28-7663-DED37ABFC178}"/>
              </a:ext>
            </a:extLst>
          </p:cNvPr>
          <p:cNvSpPr txBox="1"/>
          <p:nvPr/>
        </p:nvSpPr>
        <p:spPr>
          <a:xfrm>
            <a:off x="4674246" y="4995496"/>
            <a:ext cx="5095980" cy="830997"/>
          </a:xfrm>
          <a:prstGeom prst="rect">
            <a:avLst/>
          </a:prstGeom>
          <a:noFill/>
        </p:spPr>
        <p:txBody>
          <a:bodyPr wrap="square" rtlCol="0">
            <a:spAutoFit/>
          </a:bodyPr>
          <a:lstStyle/>
          <a:p>
            <a:r>
              <a:rPr lang="en-US" sz="2400" dirty="0"/>
              <a:t>This means that the computer will start in </a:t>
            </a:r>
            <a:r>
              <a:rPr lang="en-US" sz="2400" dirty="0" err="1"/>
              <a:t>oobe</a:t>
            </a:r>
            <a:r>
              <a:rPr lang="en-US" sz="2400" dirty="0"/>
              <a:t> mode after the reboot</a:t>
            </a:r>
            <a:endParaRPr lang="fr-CA" sz="2400" dirty="0"/>
          </a:p>
        </p:txBody>
      </p:sp>
    </p:spTree>
    <p:extLst>
      <p:ext uri="{BB962C8B-B14F-4D97-AF65-F5344CB8AC3E}">
        <p14:creationId xmlns:p14="http://schemas.microsoft.com/office/powerpoint/2010/main" val="197167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A7AAD-60AA-8C89-5A47-16CD3DC0AE95}"/>
              </a:ext>
            </a:extLst>
          </p:cNvPr>
          <p:cNvSpPr>
            <a:spLocks noGrp="1"/>
          </p:cNvSpPr>
          <p:nvPr>
            <p:ph type="title"/>
          </p:nvPr>
        </p:nvSpPr>
        <p:spPr/>
        <p:txBody>
          <a:bodyPr/>
          <a:lstStyle/>
          <a:p>
            <a:r>
              <a:rPr lang="en-US" dirty="0"/>
              <a:t>How to run </a:t>
            </a:r>
            <a:r>
              <a:rPr lang="en-US" dirty="0" err="1"/>
              <a:t>SysPrep</a:t>
            </a:r>
            <a:endParaRPr lang="fr-CA" dirty="0"/>
          </a:p>
        </p:txBody>
      </p:sp>
      <p:sp>
        <p:nvSpPr>
          <p:cNvPr id="3" name="Text Placeholder 2">
            <a:extLst>
              <a:ext uri="{FF2B5EF4-FFF2-40B4-BE49-F238E27FC236}">
                <a16:creationId xmlns:a16="http://schemas.microsoft.com/office/drawing/2014/main" id="{6E5DF335-16AE-9CB0-4D7B-872CDE8EF701}"/>
              </a:ext>
            </a:extLst>
          </p:cNvPr>
          <p:cNvSpPr>
            <a:spLocks noGrp="1"/>
          </p:cNvSpPr>
          <p:nvPr>
            <p:ph type="body" idx="1"/>
          </p:nvPr>
        </p:nvSpPr>
        <p:spPr/>
        <p:txBody>
          <a:bodyPr/>
          <a:lstStyle/>
          <a:p>
            <a:r>
              <a:rPr lang="en-US" dirty="0"/>
              <a:t>After personalizing the PC to your liking in Audit mode and creating the </a:t>
            </a:r>
            <a:r>
              <a:rPr lang="en-US" dirty="0" err="1"/>
              <a:t>unattend</a:t>
            </a:r>
            <a:r>
              <a:rPr lang="en-US" dirty="0"/>
              <a:t> file, we will “</a:t>
            </a:r>
            <a:r>
              <a:rPr lang="en-US" dirty="0">
                <a:solidFill>
                  <a:schemeClr val="bg1">
                    <a:lumMod val="50000"/>
                  </a:schemeClr>
                </a:solidFill>
              </a:rPr>
              <a:t>generalize</a:t>
            </a:r>
            <a:r>
              <a:rPr lang="en-US" dirty="0"/>
              <a:t>” the current windows</a:t>
            </a:r>
          </a:p>
          <a:p>
            <a:r>
              <a:rPr lang="en-US" dirty="0"/>
              <a:t>Through a CMD opened as admin:</a:t>
            </a:r>
          </a:p>
          <a:p>
            <a:pPr marL="520700" lvl="1" indent="0">
              <a:buNone/>
            </a:pPr>
            <a:r>
              <a:rPr lang="fr-CA" b="0" i="0" dirty="0">
                <a:solidFill>
                  <a:schemeClr val="tx2">
                    <a:lumMod val="75000"/>
                  </a:schemeClr>
                </a:solidFill>
                <a:effectLst/>
                <a:latin typeface="SFMono-Regular"/>
              </a:rPr>
              <a:t>C:/Windows/system32\sysprep\sysprep.exe /</a:t>
            </a:r>
            <a:r>
              <a:rPr lang="fr-CA" b="0" i="0" dirty="0" err="1">
                <a:solidFill>
                  <a:schemeClr val="tx2">
                    <a:lumMod val="75000"/>
                  </a:schemeClr>
                </a:solidFill>
                <a:effectLst/>
                <a:latin typeface="SFMono-Regular"/>
              </a:rPr>
              <a:t>generalize</a:t>
            </a:r>
            <a:r>
              <a:rPr lang="fr-CA" b="0" i="0" dirty="0">
                <a:solidFill>
                  <a:schemeClr val="tx2">
                    <a:lumMod val="75000"/>
                  </a:schemeClr>
                </a:solidFill>
                <a:effectLst/>
                <a:latin typeface="SFMono-Regular"/>
              </a:rPr>
              <a:t> /reboot /</a:t>
            </a:r>
            <a:r>
              <a:rPr lang="fr-CA" b="0" i="0" dirty="0" err="1">
                <a:solidFill>
                  <a:schemeClr val="tx2">
                    <a:lumMod val="75000"/>
                  </a:schemeClr>
                </a:solidFill>
                <a:effectLst/>
                <a:latin typeface="SFMono-Regular"/>
              </a:rPr>
              <a:t>oobe</a:t>
            </a:r>
            <a:r>
              <a:rPr lang="fr-CA" b="0" i="0" dirty="0">
                <a:solidFill>
                  <a:srgbClr val="FF0000"/>
                </a:solidFill>
                <a:effectLst/>
                <a:latin typeface="SFMono-Regular"/>
              </a:rPr>
              <a:t> </a:t>
            </a:r>
            <a:r>
              <a:rPr lang="fr-CA" b="0" i="0" dirty="0">
                <a:solidFill>
                  <a:schemeClr val="tx2">
                    <a:lumMod val="75000"/>
                  </a:schemeClr>
                </a:solidFill>
                <a:effectLst/>
                <a:latin typeface="SFMono-Regular"/>
              </a:rPr>
              <a:t>/</a:t>
            </a:r>
            <a:r>
              <a:rPr lang="fr-CA" b="0" i="0" dirty="0" err="1">
                <a:solidFill>
                  <a:srgbClr val="FF0000"/>
                </a:solidFill>
                <a:effectLst/>
                <a:latin typeface="SFMono-Regular"/>
              </a:rPr>
              <a:t>unattend</a:t>
            </a:r>
            <a:r>
              <a:rPr lang="fr-CA" b="0" i="0" dirty="0">
                <a:solidFill>
                  <a:srgbClr val="FF0000"/>
                </a:solidFill>
                <a:effectLst/>
                <a:latin typeface="SFMono-Regular"/>
              </a:rPr>
              <a:t>:&lt;</a:t>
            </a:r>
            <a:r>
              <a:rPr lang="fr-CA" b="0" i="0" dirty="0" err="1">
                <a:solidFill>
                  <a:srgbClr val="FF0000"/>
                </a:solidFill>
                <a:effectLst/>
                <a:latin typeface="SFMono-Regular"/>
              </a:rPr>
              <a:t>path</a:t>
            </a:r>
            <a:r>
              <a:rPr lang="fr-CA" b="0" i="0" dirty="0">
                <a:solidFill>
                  <a:srgbClr val="FF0000"/>
                </a:solidFill>
                <a:effectLst/>
                <a:latin typeface="SFMono-Regular"/>
              </a:rPr>
              <a:t> to the file&gt;:\unattend</a:t>
            </a:r>
            <a:r>
              <a:rPr lang="fr-CA" dirty="0">
                <a:solidFill>
                  <a:srgbClr val="FF0000"/>
                </a:solidFill>
                <a:latin typeface="SFMono-Regular"/>
              </a:rPr>
              <a:t>.xml</a:t>
            </a:r>
            <a:endParaRPr lang="en-US" dirty="0">
              <a:solidFill>
                <a:srgbClr val="FF0000"/>
              </a:solidFill>
            </a:endParaRPr>
          </a:p>
          <a:p>
            <a:pPr marL="520700" lvl="1" indent="0">
              <a:buNone/>
            </a:pPr>
            <a:endParaRPr lang="en-US" dirty="0">
              <a:solidFill>
                <a:srgbClr val="FF0000"/>
              </a:solidFill>
            </a:endParaRPr>
          </a:p>
          <a:p>
            <a:endParaRPr lang="fr-CA" dirty="0"/>
          </a:p>
        </p:txBody>
      </p:sp>
      <p:cxnSp>
        <p:nvCxnSpPr>
          <p:cNvPr id="5" name="Straight Arrow Connector 4">
            <a:extLst>
              <a:ext uri="{FF2B5EF4-FFF2-40B4-BE49-F238E27FC236}">
                <a16:creationId xmlns:a16="http://schemas.microsoft.com/office/drawing/2014/main" id="{AF9BFBBB-810E-3ABE-1F54-3C6150557E16}"/>
              </a:ext>
            </a:extLst>
          </p:cNvPr>
          <p:cNvCxnSpPr>
            <a:cxnSpLocks/>
          </p:cNvCxnSpPr>
          <p:nvPr/>
        </p:nvCxnSpPr>
        <p:spPr>
          <a:xfrm flipH="1" flipV="1">
            <a:off x="6096000" y="4608576"/>
            <a:ext cx="431430" cy="419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89EDB9-0AFD-3E28-7663-DED37ABFC178}"/>
              </a:ext>
            </a:extLst>
          </p:cNvPr>
          <p:cNvSpPr txBox="1"/>
          <p:nvPr/>
        </p:nvSpPr>
        <p:spPr>
          <a:xfrm>
            <a:off x="5350902" y="5028009"/>
            <a:ext cx="6243690" cy="1569660"/>
          </a:xfrm>
          <a:prstGeom prst="rect">
            <a:avLst/>
          </a:prstGeom>
          <a:noFill/>
        </p:spPr>
        <p:txBody>
          <a:bodyPr wrap="square" rtlCol="0">
            <a:spAutoFit/>
          </a:bodyPr>
          <a:lstStyle/>
          <a:p>
            <a:r>
              <a:rPr lang="en-US" sz="2400" dirty="0"/>
              <a:t>This means “use specifically this unattended xml script to create the windows image”… this contains the users, passwords, apps ,</a:t>
            </a:r>
            <a:r>
              <a:rPr lang="en-US" sz="2400" dirty="0" err="1"/>
              <a:t>etc</a:t>
            </a:r>
            <a:r>
              <a:rPr lang="en-US" sz="2400" dirty="0"/>
              <a:t> all the personalization</a:t>
            </a:r>
            <a:endParaRPr lang="fr-CA" sz="2400" dirty="0"/>
          </a:p>
        </p:txBody>
      </p:sp>
    </p:spTree>
    <p:extLst>
      <p:ext uri="{BB962C8B-B14F-4D97-AF65-F5344CB8AC3E}">
        <p14:creationId xmlns:p14="http://schemas.microsoft.com/office/powerpoint/2010/main" val="179330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05A4-A1E0-ED91-6789-136D0FF80459}"/>
              </a:ext>
            </a:extLst>
          </p:cNvPr>
          <p:cNvSpPr>
            <a:spLocks noGrp="1"/>
          </p:cNvSpPr>
          <p:nvPr>
            <p:ph type="title"/>
          </p:nvPr>
        </p:nvSpPr>
        <p:spPr/>
        <p:txBody>
          <a:bodyPr/>
          <a:lstStyle/>
          <a:p>
            <a:r>
              <a:rPr lang="en-US" dirty="0"/>
              <a:t>Answer file – or unattended.xml</a:t>
            </a:r>
            <a:endParaRPr lang="fr-CA" dirty="0"/>
          </a:p>
        </p:txBody>
      </p:sp>
      <p:sp>
        <p:nvSpPr>
          <p:cNvPr id="3" name="Text Placeholder 2">
            <a:extLst>
              <a:ext uri="{FF2B5EF4-FFF2-40B4-BE49-F238E27FC236}">
                <a16:creationId xmlns:a16="http://schemas.microsoft.com/office/drawing/2014/main" id="{FFF98E60-8E66-9D34-49E1-164B7CF8F6D1}"/>
              </a:ext>
            </a:extLst>
          </p:cNvPr>
          <p:cNvSpPr>
            <a:spLocks noGrp="1"/>
          </p:cNvSpPr>
          <p:nvPr>
            <p:ph type="body" idx="1"/>
          </p:nvPr>
        </p:nvSpPr>
        <p:spPr/>
        <p:txBody>
          <a:bodyPr/>
          <a:lstStyle/>
          <a:p>
            <a:r>
              <a:rPr lang="en-US" dirty="0"/>
              <a:t>It’s an XML file which specifies the various setup options, includes:</a:t>
            </a:r>
          </a:p>
          <a:p>
            <a:pPr lvl="1"/>
            <a:r>
              <a:rPr lang="en-US" dirty="0"/>
              <a:t>How to partitions disks</a:t>
            </a:r>
          </a:p>
          <a:p>
            <a:pPr lvl="1"/>
            <a:r>
              <a:rPr lang="en-US" dirty="0"/>
              <a:t>Where to find the Windows image.</a:t>
            </a:r>
          </a:p>
          <a:p>
            <a:pPr lvl="1"/>
            <a:r>
              <a:rPr lang="en-US" dirty="0"/>
              <a:t>The product key.</a:t>
            </a:r>
            <a:endParaRPr lang="fr-CA" dirty="0"/>
          </a:p>
        </p:txBody>
      </p:sp>
    </p:spTree>
    <p:extLst>
      <p:ext uri="{BB962C8B-B14F-4D97-AF65-F5344CB8AC3E}">
        <p14:creationId xmlns:p14="http://schemas.microsoft.com/office/powerpoint/2010/main" val="143910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465B-72B4-F513-5691-4E1E72052F91}"/>
              </a:ext>
            </a:extLst>
          </p:cNvPr>
          <p:cNvSpPr>
            <a:spLocks noGrp="1"/>
          </p:cNvSpPr>
          <p:nvPr>
            <p:ph type="title"/>
          </p:nvPr>
        </p:nvSpPr>
        <p:spPr/>
        <p:txBody>
          <a:bodyPr/>
          <a:lstStyle/>
          <a:p>
            <a:r>
              <a:rPr lang="en-US" dirty="0"/>
              <a:t>How to create the - Answer file</a:t>
            </a:r>
            <a:endParaRPr lang="fr-CA" dirty="0"/>
          </a:p>
        </p:txBody>
      </p:sp>
      <p:sp>
        <p:nvSpPr>
          <p:cNvPr id="3" name="Text Placeholder 2">
            <a:extLst>
              <a:ext uri="{FF2B5EF4-FFF2-40B4-BE49-F238E27FC236}">
                <a16:creationId xmlns:a16="http://schemas.microsoft.com/office/drawing/2014/main" id="{CAAF9C33-55F7-4C03-D564-785F982AEDB4}"/>
              </a:ext>
            </a:extLst>
          </p:cNvPr>
          <p:cNvSpPr>
            <a:spLocks noGrp="1"/>
          </p:cNvSpPr>
          <p:nvPr>
            <p:ph type="body" idx="1"/>
          </p:nvPr>
        </p:nvSpPr>
        <p:spPr>
          <a:xfrm>
            <a:off x="838200" y="1825625"/>
            <a:ext cx="5105400" cy="4351338"/>
          </a:xfrm>
        </p:spPr>
        <p:txBody>
          <a:bodyPr>
            <a:normAutofit fontScale="92500" lnSpcReduction="10000"/>
          </a:bodyPr>
          <a:lstStyle/>
          <a:p>
            <a:r>
              <a:rPr lang="en-US" dirty="0"/>
              <a:t>You must download the Windows Assessment and Deployment Kit (ADK) from: </a:t>
            </a:r>
            <a:r>
              <a:rPr lang="en-US" dirty="0">
                <a:hlinkClick r:id="rId2"/>
              </a:rPr>
              <a:t>https://go.microsoft.com/fwlink/?linkid=2243390</a:t>
            </a:r>
            <a:endParaRPr lang="en-US" dirty="0"/>
          </a:p>
          <a:p>
            <a:r>
              <a:rPr lang="en-US" dirty="0"/>
              <a:t>Then you must install it</a:t>
            </a:r>
            <a:r>
              <a:rPr lang="fr-CA" dirty="0"/>
              <a:t> and run </a:t>
            </a:r>
            <a:r>
              <a:rPr lang="fr-CA" dirty="0" err="1"/>
              <a:t>it</a:t>
            </a:r>
            <a:endParaRPr lang="fr-CA" dirty="0"/>
          </a:p>
          <a:p>
            <a:r>
              <a:rPr lang="fr-CA" dirty="0"/>
              <a:t>The ADK has a GUI to help </a:t>
            </a:r>
            <a:r>
              <a:rPr lang="fr-CA" dirty="0" err="1"/>
              <a:t>you</a:t>
            </a:r>
            <a:r>
              <a:rPr lang="fr-CA" dirty="0"/>
              <a:t> select </a:t>
            </a:r>
            <a:r>
              <a:rPr lang="fr-CA" dirty="0" err="1"/>
              <a:t>what</a:t>
            </a:r>
            <a:r>
              <a:rPr lang="fr-CA" dirty="0"/>
              <a:t> </a:t>
            </a:r>
            <a:r>
              <a:rPr lang="fr-CA" dirty="0" err="1"/>
              <a:t>you</a:t>
            </a:r>
            <a:r>
              <a:rPr lang="fr-CA" dirty="0"/>
              <a:t> </a:t>
            </a:r>
            <a:r>
              <a:rPr lang="fr-CA" dirty="0" err="1"/>
              <a:t>wish</a:t>
            </a:r>
            <a:r>
              <a:rPr lang="fr-CA" dirty="0"/>
              <a:t> to </a:t>
            </a:r>
            <a:r>
              <a:rPr lang="fr-CA" dirty="0" err="1"/>
              <a:t>keep</a:t>
            </a:r>
            <a:r>
              <a:rPr lang="fr-CA" dirty="0"/>
              <a:t> in </a:t>
            </a:r>
            <a:r>
              <a:rPr lang="fr-CA" dirty="0" err="1"/>
              <a:t>your</a:t>
            </a:r>
            <a:r>
              <a:rPr lang="fr-CA" dirty="0"/>
              <a:t> </a:t>
            </a:r>
            <a:r>
              <a:rPr lang="fr-CA" dirty="0" err="1"/>
              <a:t>generalized</a:t>
            </a:r>
            <a:r>
              <a:rPr lang="fr-CA" dirty="0"/>
              <a:t> version of Windows</a:t>
            </a:r>
          </a:p>
          <a:p>
            <a:endParaRPr lang="en-US" dirty="0"/>
          </a:p>
        </p:txBody>
      </p:sp>
      <p:pic>
        <p:nvPicPr>
          <p:cNvPr id="3074" name="Picture 2" descr="Windows 10 deployment scenarios and tools - Windows Deployment | Microsoft  Learn">
            <a:extLst>
              <a:ext uri="{FF2B5EF4-FFF2-40B4-BE49-F238E27FC236}">
                <a16:creationId xmlns:a16="http://schemas.microsoft.com/office/drawing/2014/main" id="{D4FAF535-C338-33BE-A6D0-340FF0862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1705" y="1879414"/>
            <a:ext cx="50237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412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1596-E531-2074-C771-80C48323AFBB}"/>
              </a:ext>
            </a:extLst>
          </p:cNvPr>
          <p:cNvSpPr>
            <a:spLocks noGrp="1"/>
          </p:cNvSpPr>
          <p:nvPr>
            <p:ph type="title"/>
          </p:nvPr>
        </p:nvSpPr>
        <p:spPr/>
        <p:txBody>
          <a:bodyPr/>
          <a:lstStyle/>
          <a:p>
            <a:r>
              <a:rPr lang="en-US" dirty="0"/>
              <a:t>Assignment 4- Practical Examination - deliverables</a:t>
            </a:r>
            <a:endParaRPr lang="fr-CA" dirty="0"/>
          </a:p>
        </p:txBody>
      </p:sp>
      <p:sp>
        <p:nvSpPr>
          <p:cNvPr id="3" name="Text Placeholder 2">
            <a:extLst>
              <a:ext uri="{FF2B5EF4-FFF2-40B4-BE49-F238E27FC236}">
                <a16:creationId xmlns:a16="http://schemas.microsoft.com/office/drawing/2014/main" id="{9A20EF09-0B44-833C-533F-D1F3C00DF778}"/>
              </a:ext>
            </a:extLst>
          </p:cNvPr>
          <p:cNvSpPr>
            <a:spLocks noGrp="1"/>
          </p:cNvSpPr>
          <p:nvPr>
            <p:ph type="body" idx="1"/>
          </p:nvPr>
        </p:nvSpPr>
        <p:spPr/>
        <p:txBody>
          <a:bodyPr/>
          <a:lstStyle/>
          <a:p>
            <a:pPr>
              <a:buFont typeface="Wingdings" panose="05000000000000000000" pitchFamily="2" charset="2"/>
              <a:buChar char="ü"/>
            </a:pPr>
            <a:r>
              <a:rPr lang="en-US" dirty="0"/>
              <a:t>Part 1 (3%): Creating a Windows 10 VM access the audit mode and connect it to the internet. </a:t>
            </a:r>
          </a:p>
          <a:p>
            <a:pPr>
              <a:buFont typeface="Wingdings" panose="05000000000000000000" pitchFamily="2" charset="2"/>
              <a:buChar char="ü"/>
            </a:pPr>
            <a:r>
              <a:rPr lang="en-US" dirty="0"/>
              <a:t>Part 2 (6%):  Customize user profile of the PC based on requirements  + Creating an Answer file + Running </a:t>
            </a:r>
            <a:r>
              <a:rPr lang="en-US" dirty="0" err="1"/>
              <a:t>SysPrep</a:t>
            </a:r>
            <a:endParaRPr lang="en-US" dirty="0"/>
          </a:p>
          <a:p>
            <a:r>
              <a:rPr lang="en-US" dirty="0"/>
              <a:t>Part 3 (5%): Saving the </a:t>
            </a:r>
            <a:r>
              <a:rPr lang="en-US" dirty="0" err="1"/>
              <a:t>wim</a:t>
            </a:r>
            <a:r>
              <a:rPr lang="en-US" dirty="0"/>
              <a:t> file image + creating the custom ISO file </a:t>
            </a:r>
          </a:p>
          <a:p>
            <a:r>
              <a:rPr lang="en-US" dirty="0"/>
              <a:t>Demo (5%)</a:t>
            </a:r>
            <a:endParaRPr lang="fr-CA" dirty="0"/>
          </a:p>
        </p:txBody>
      </p:sp>
    </p:spTree>
    <p:extLst>
      <p:ext uri="{BB962C8B-B14F-4D97-AF65-F5344CB8AC3E}">
        <p14:creationId xmlns:p14="http://schemas.microsoft.com/office/powerpoint/2010/main" val="217356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E290-5E89-0680-C803-2F91083B8D85}"/>
              </a:ext>
            </a:extLst>
          </p:cNvPr>
          <p:cNvSpPr>
            <a:spLocks noGrp="1"/>
          </p:cNvSpPr>
          <p:nvPr>
            <p:ph type="title"/>
          </p:nvPr>
        </p:nvSpPr>
        <p:spPr/>
        <p:txBody>
          <a:bodyPr/>
          <a:lstStyle/>
          <a:p>
            <a:r>
              <a:rPr lang="en-US" dirty="0"/>
              <a:t>Before and After running </a:t>
            </a:r>
            <a:r>
              <a:rPr lang="en-US" dirty="0" err="1"/>
              <a:t>Sysprep</a:t>
            </a:r>
            <a:endParaRPr lang="fr-CA" dirty="0"/>
          </a:p>
        </p:txBody>
      </p:sp>
      <p:sp>
        <p:nvSpPr>
          <p:cNvPr id="3" name="Text Placeholder 2">
            <a:extLst>
              <a:ext uri="{FF2B5EF4-FFF2-40B4-BE49-F238E27FC236}">
                <a16:creationId xmlns:a16="http://schemas.microsoft.com/office/drawing/2014/main" id="{ECA9F140-B246-1785-2008-A353D03988A5}"/>
              </a:ext>
            </a:extLst>
          </p:cNvPr>
          <p:cNvSpPr>
            <a:spLocks noGrp="1"/>
          </p:cNvSpPr>
          <p:nvPr>
            <p:ph type="body" idx="1"/>
          </p:nvPr>
        </p:nvSpPr>
        <p:spPr>
          <a:xfrm>
            <a:off x="838200" y="4186105"/>
            <a:ext cx="10515600" cy="1990857"/>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Preparation Tool is a built-in tool which is used to duplicate, test and deliver new installations of Windows.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procedures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sysprep</a:t>
            </a:r>
            <a:r>
              <a:rPr lang="en-US" sz="1800" dirty="0">
                <a:effectLst/>
                <a:latin typeface="Calibri" panose="020F0502020204030204" pitchFamily="34" charset="0"/>
                <a:ea typeface="Calibri" panose="020F0502020204030204" pitchFamily="34" charset="0"/>
                <a:cs typeface="Times New Roman" panose="02020603050405020304" pitchFamily="18" charset="0"/>
              </a:rPr>
              <a:t> did was to remove the security identifier so that your current installation of Windows 11 can be re-used on different machines while preserving your software and preferences. </a:t>
            </a:r>
          </a:p>
          <a:p>
            <a:r>
              <a:rPr lang="en-US" sz="1800" dirty="0">
                <a:latin typeface="Calibri" panose="020F0502020204030204" pitchFamily="34" charset="0"/>
                <a:ea typeface="Calibri" panose="020F0502020204030204" pitchFamily="34" charset="0"/>
                <a:cs typeface="Times New Roman" panose="02020603050405020304" pitchFamily="18" charset="0"/>
              </a:rPr>
              <a:t>The Generalized Windows Installation is currently inside the VHDX and still cannot be used on another PC.</a:t>
            </a:r>
            <a:endParaRPr lang="fr-CA" dirty="0"/>
          </a:p>
        </p:txBody>
      </p:sp>
      <p:sp>
        <p:nvSpPr>
          <p:cNvPr id="4" name="Rectangle 1">
            <a:extLst>
              <a:ext uri="{FF2B5EF4-FFF2-40B4-BE49-F238E27FC236}">
                <a16:creationId xmlns:a16="http://schemas.microsoft.com/office/drawing/2014/main" id="{AD01F088-473E-C3E0-0BE9-FBC62E7BCF3B}"/>
              </a:ext>
            </a:extLst>
          </p:cNvPr>
          <p:cNvSpPr>
            <a:spLocks noChangeArrowheads="1"/>
          </p:cNvSpPr>
          <p:nvPr/>
        </p:nvSpPr>
        <p:spPr bwMode="auto">
          <a:xfrm>
            <a:off x="759174" y="2713170"/>
            <a:ext cx="1784774" cy="564115"/>
          </a:xfrm>
          <a:prstGeom prst="rec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 drive (VHDX)</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288AF7B-567B-1DB6-0DC7-FD470C12CEF1}"/>
              </a:ext>
            </a:extLst>
          </p:cNvPr>
          <p:cNvSpPr>
            <a:spLocks noChangeArrowheads="1"/>
          </p:cNvSpPr>
          <p:nvPr/>
        </p:nvSpPr>
        <p:spPr bwMode="auto">
          <a:xfrm>
            <a:off x="2607921" y="2720957"/>
            <a:ext cx="1310031" cy="564115"/>
          </a:xfrm>
          <a:prstGeom prst="rect">
            <a:avLst/>
          </a:prstGeom>
          <a:solidFill>
            <a:srgbClr val="ED7D31"/>
          </a:solidFill>
          <a:ln w="12700">
            <a:solidFill>
              <a:srgbClr val="26110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CD/DVD drive (.ISO)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0F94F33-8CA2-9CAA-A0F5-931FFF419FD9}"/>
              </a:ext>
            </a:extLst>
          </p:cNvPr>
          <p:cNvSpPr>
            <a:spLocks noChangeArrowheads="1"/>
          </p:cNvSpPr>
          <p:nvPr/>
        </p:nvSpPr>
        <p:spPr bwMode="auto">
          <a:xfrm>
            <a:off x="3992710" y="2738880"/>
            <a:ext cx="1310031" cy="564115"/>
          </a:xfrm>
          <a:prstGeom prst="rect">
            <a:avLst/>
          </a:prstGeom>
          <a:solidFill>
            <a:srgbClr val="70AD47"/>
          </a:solidFill>
          <a:ln w="12700">
            <a:solidFill>
              <a:srgbClr val="10190A"/>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 drive (additional VHDX)  </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47E72E8-32CD-58C2-F043-BB93DCB1A7E4}"/>
              </a:ext>
            </a:extLst>
          </p:cNvPr>
          <p:cNvSpPr>
            <a:spLocks noChangeArrowheads="1"/>
          </p:cNvSpPr>
          <p:nvPr/>
        </p:nvSpPr>
        <p:spPr bwMode="auto">
          <a:xfrm>
            <a:off x="762793" y="2452820"/>
            <a:ext cx="1791300" cy="213679"/>
          </a:xfrm>
          <a:prstGeom prst="rec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Windows Instllation</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C75A496-2134-77D9-8C81-674071184E8E}"/>
              </a:ext>
            </a:extLst>
          </p:cNvPr>
          <p:cNvSpPr>
            <a:spLocks noChangeArrowheads="1"/>
          </p:cNvSpPr>
          <p:nvPr/>
        </p:nvSpPr>
        <p:spPr bwMode="auto">
          <a:xfrm>
            <a:off x="2599712" y="2452821"/>
            <a:ext cx="1318240" cy="206746"/>
          </a:xfrm>
          <a:prstGeom prst="rect">
            <a:avLst/>
          </a:prstGeom>
          <a:solidFill>
            <a:srgbClr val="A5A5A5"/>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ISO</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1DF4388-79B2-BE04-1EE0-1E508F5204D2}"/>
              </a:ext>
            </a:extLst>
          </p:cNvPr>
          <p:cNvSpPr>
            <a:spLocks noChangeArrowheads="1"/>
          </p:cNvSpPr>
          <p:nvPr/>
        </p:nvSpPr>
        <p:spPr bwMode="auto">
          <a:xfrm>
            <a:off x="419448" y="1970839"/>
            <a:ext cx="466767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Before Sysprep:</a:t>
            </a:r>
            <a:endParaRPr kumimoji="0" lang="fr-CA"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12">
            <a:extLst>
              <a:ext uri="{FF2B5EF4-FFF2-40B4-BE49-F238E27FC236}">
                <a16:creationId xmlns:a16="http://schemas.microsoft.com/office/drawing/2014/main" id="{784F9643-B3FD-6191-0544-F50A2BAF845A}"/>
              </a:ext>
            </a:extLst>
          </p:cNvPr>
          <p:cNvSpPr>
            <a:spLocks noChangeArrowheads="1"/>
          </p:cNvSpPr>
          <p:nvPr/>
        </p:nvSpPr>
        <p:spPr bwMode="auto">
          <a:xfrm>
            <a:off x="419449" y="24480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
        <p:nvSpPr>
          <p:cNvPr id="11" name="Rectangle 1">
            <a:extLst>
              <a:ext uri="{FF2B5EF4-FFF2-40B4-BE49-F238E27FC236}">
                <a16:creationId xmlns:a16="http://schemas.microsoft.com/office/drawing/2014/main" id="{30B4B271-96EF-5131-0F52-668F7B6EECC8}"/>
              </a:ext>
            </a:extLst>
          </p:cNvPr>
          <p:cNvSpPr>
            <a:spLocks noChangeArrowheads="1"/>
          </p:cNvSpPr>
          <p:nvPr/>
        </p:nvSpPr>
        <p:spPr bwMode="auto">
          <a:xfrm>
            <a:off x="5971832" y="2737885"/>
            <a:ext cx="1784774" cy="564115"/>
          </a:xfrm>
          <a:prstGeom prst="rec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 drive (VHDX)</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63F6BF3-EF31-C1DE-3EB0-C0315E88EFA5}"/>
              </a:ext>
            </a:extLst>
          </p:cNvPr>
          <p:cNvSpPr>
            <a:spLocks noChangeArrowheads="1"/>
          </p:cNvSpPr>
          <p:nvPr/>
        </p:nvSpPr>
        <p:spPr bwMode="auto">
          <a:xfrm>
            <a:off x="7835597" y="2744235"/>
            <a:ext cx="1310031" cy="564115"/>
          </a:xfrm>
          <a:prstGeom prst="rect">
            <a:avLst/>
          </a:prstGeom>
          <a:solidFill>
            <a:srgbClr val="ED7D31"/>
          </a:solidFill>
          <a:ln w="12700">
            <a:solidFill>
              <a:srgbClr val="26110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CD/DVD drive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7DC7AC5E-1C8D-E00F-EC0B-DE7814AB7A00}"/>
              </a:ext>
            </a:extLst>
          </p:cNvPr>
          <p:cNvSpPr>
            <a:spLocks noChangeArrowheads="1"/>
          </p:cNvSpPr>
          <p:nvPr/>
        </p:nvSpPr>
        <p:spPr bwMode="auto">
          <a:xfrm>
            <a:off x="9224619" y="2761699"/>
            <a:ext cx="1310031" cy="531300"/>
          </a:xfrm>
          <a:prstGeom prst="rect">
            <a:avLst/>
          </a:prstGeom>
          <a:solidFill>
            <a:srgbClr val="70AD47"/>
          </a:solidFill>
          <a:ln w="12700">
            <a:solidFill>
              <a:srgbClr val="10190A"/>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 drive (additional VHDX)  </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099DFFCF-45E4-D560-C32C-588A16D53ACC}"/>
              </a:ext>
            </a:extLst>
          </p:cNvPr>
          <p:cNvSpPr>
            <a:spLocks noChangeArrowheads="1"/>
          </p:cNvSpPr>
          <p:nvPr/>
        </p:nvSpPr>
        <p:spPr bwMode="auto">
          <a:xfrm>
            <a:off x="5970243" y="2452820"/>
            <a:ext cx="1791300" cy="240765"/>
          </a:xfrm>
          <a:prstGeom prst="rect">
            <a:avLst/>
          </a:prstGeom>
          <a:solidFill>
            <a:srgbClr val="A5A5A5"/>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Generalized Windows Installation</a:t>
            </a: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EE2288B1-D691-CF97-7731-BD085E5AAE9E}"/>
              </a:ext>
            </a:extLst>
          </p:cNvPr>
          <p:cNvSpPr>
            <a:spLocks noChangeArrowheads="1"/>
          </p:cNvSpPr>
          <p:nvPr/>
        </p:nvSpPr>
        <p:spPr bwMode="auto">
          <a:xfrm>
            <a:off x="7817650" y="2508286"/>
            <a:ext cx="1310031" cy="193944"/>
          </a:xfrm>
          <a:prstGeom prst="rect">
            <a:avLst/>
          </a:prstGeom>
          <a:solidFill>
            <a:srgbClr val="F4B083"/>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ISO</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3BA0EA4D-3C39-ABF9-92B4-358FB3EEFE46}"/>
              </a:ext>
            </a:extLst>
          </p:cNvPr>
          <p:cNvSpPr>
            <a:spLocks noChangeArrowheads="1"/>
          </p:cNvSpPr>
          <p:nvPr/>
        </p:nvSpPr>
        <p:spPr bwMode="auto">
          <a:xfrm>
            <a:off x="5121479" y="15796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
        <p:nvSpPr>
          <p:cNvPr id="17" name="Rectangle 21">
            <a:extLst>
              <a:ext uri="{FF2B5EF4-FFF2-40B4-BE49-F238E27FC236}">
                <a16:creationId xmlns:a16="http://schemas.microsoft.com/office/drawing/2014/main" id="{61179D4C-CE7D-A4A0-7E13-216495A4FEB0}"/>
              </a:ext>
            </a:extLst>
          </p:cNvPr>
          <p:cNvSpPr>
            <a:spLocks noChangeArrowheads="1"/>
          </p:cNvSpPr>
          <p:nvPr/>
        </p:nvSpPr>
        <p:spPr bwMode="auto">
          <a:xfrm>
            <a:off x="5833574" y="1702002"/>
            <a:ext cx="50575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a:t>
            </a:r>
            <a:r>
              <a:rPr kumimoji="0" lang="en-US" altLang="fr-FR" sz="11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Sysprep</a:t>
            </a:r>
            <a:r>
              <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fr-CA"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fr-FR" sz="1800" b="0" i="0" u="none" strike="noStrike" cap="none" normalizeH="0" baseline="0" dirty="0">
              <a:ln>
                <a:noFill/>
              </a:ln>
              <a:solidFill>
                <a:schemeClr val="tx1"/>
              </a:solidFill>
              <a:effectLst/>
              <a:latin typeface="Arial" panose="020B0604020202020204" pitchFamily="34" charset="0"/>
            </a:endParaRPr>
          </a:p>
        </p:txBody>
      </p:sp>
      <p:sp>
        <p:nvSpPr>
          <p:cNvPr id="18" name="Rectangle 25">
            <a:extLst>
              <a:ext uri="{FF2B5EF4-FFF2-40B4-BE49-F238E27FC236}">
                <a16:creationId xmlns:a16="http://schemas.microsoft.com/office/drawing/2014/main" id="{B4027318-DCE1-037E-0DCA-4CB8DFF7C985}"/>
              </a:ext>
            </a:extLst>
          </p:cNvPr>
          <p:cNvSpPr>
            <a:spLocks noChangeArrowheads="1"/>
          </p:cNvSpPr>
          <p:nvPr/>
        </p:nvSpPr>
        <p:spPr bwMode="auto">
          <a:xfrm>
            <a:off x="5121479" y="24940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4247353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3DBC-E269-4BEA-BA29-2E0C3D495D24}"/>
              </a:ext>
            </a:extLst>
          </p:cNvPr>
          <p:cNvSpPr>
            <a:spLocks noGrp="1"/>
          </p:cNvSpPr>
          <p:nvPr>
            <p:ph type="title"/>
          </p:nvPr>
        </p:nvSpPr>
        <p:spPr/>
        <p:txBody>
          <a:bodyPr/>
          <a:lstStyle/>
          <a:p>
            <a:r>
              <a:rPr lang="en-US" dirty="0"/>
              <a:t>Saving the Wim image</a:t>
            </a:r>
            <a:endParaRPr lang="fr-CA" dirty="0"/>
          </a:p>
        </p:txBody>
      </p:sp>
      <p:sp>
        <p:nvSpPr>
          <p:cNvPr id="3" name="Text Placeholder 2">
            <a:extLst>
              <a:ext uri="{FF2B5EF4-FFF2-40B4-BE49-F238E27FC236}">
                <a16:creationId xmlns:a16="http://schemas.microsoft.com/office/drawing/2014/main" id="{8D173C68-7A27-C69E-3BA3-1E4F1D7C2363}"/>
              </a:ext>
            </a:extLst>
          </p:cNvPr>
          <p:cNvSpPr>
            <a:spLocks noGrp="1"/>
          </p:cNvSpPr>
          <p:nvPr>
            <p:ph type="body" idx="1"/>
          </p:nvPr>
        </p:nvSpPr>
        <p:spPr>
          <a:xfrm>
            <a:off x="976313" y="3600449"/>
            <a:ext cx="5970587" cy="2254251"/>
          </a:xfrm>
        </p:spPr>
        <p:txBody>
          <a:bodyPr>
            <a:normAutofit lnSpcReduction="10000"/>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The Deployment Image Servicing and Management (DISM) is another command line tool that allows you to “capture” the customized image and move it to a different location.</a:t>
            </a:r>
          </a:p>
          <a:p>
            <a:r>
              <a:rPr lang="en-US" sz="1800">
                <a:effectLst/>
                <a:latin typeface="Calibri" panose="020F0502020204030204" pitchFamily="34" charset="0"/>
                <a:ea typeface="Calibri" panose="020F0502020204030204" pitchFamily="34" charset="0"/>
                <a:cs typeface="Times New Roman" panose="02020603050405020304" pitchFamily="18" charset="0"/>
              </a:rPr>
              <a:t>To do that we want to run 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/capture-image</a:t>
            </a:r>
            <a:r>
              <a:rPr lang="fr-CA" sz="1100">
                <a:effectLst/>
              </a:rPr>
              <a:t> </a:t>
            </a:r>
            <a:r>
              <a:rPr lang="en-US" sz="1800">
                <a:effectLst/>
                <a:latin typeface="Calibri" panose="020F0502020204030204" pitchFamily="34" charset="0"/>
                <a:ea typeface="Calibri" panose="020F0502020204030204" pitchFamily="34" charset="0"/>
                <a:cs typeface="Times New Roman" panose="02020603050405020304" pitchFamily="18" charset="0"/>
              </a:rPr>
              <a:t>command inside a command prompt. This will create our own install.wim file. </a:t>
            </a:r>
            <a:br>
              <a:rPr lang="en-US" sz="18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fr-CA" dirty="0"/>
          </a:p>
        </p:txBody>
      </p:sp>
      <p:sp>
        <p:nvSpPr>
          <p:cNvPr id="5" name="Rectangle 1">
            <a:extLst>
              <a:ext uri="{FF2B5EF4-FFF2-40B4-BE49-F238E27FC236}">
                <a16:creationId xmlns:a16="http://schemas.microsoft.com/office/drawing/2014/main" id="{F23853D9-B59F-55E1-168B-D880F9C5E998}"/>
              </a:ext>
            </a:extLst>
          </p:cNvPr>
          <p:cNvSpPr>
            <a:spLocks noChangeArrowheads="1"/>
          </p:cNvSpPr>
          <p:nvPr/>
        </p:nvSpPr>
        <p:spPr bwMode="auto">
          <a:xfrm>
            <a:off x="3616325" y="2647028"/>
            <a:ext cx="1736725" cy="523875"/>
          </a:xfrm>
          <a:prstGeom prst="rec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 drive (VHDX)</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8A1E195-D757-4627-8DC7-E85CCDD9453E}"/>
              </a:ext>
            </a:extLst>
          </p:cNvPr>
          <p:cNvSpPr>
            <a:spLocks noChangeArrowheads="1"/>
          </p:cNvSpPr>
          <p:nvPr/>
        </p:nvSpPr>
        <p:spPr bwMode="auto">
          <a:xfrm>
            <a:off x="5429250" y="2651790"/>
            <a:ext cx="1274763" cy="523875"/>
          </a:xfrm>
          <a:prstGeom prst="rect">
            <a:avLst/>
          </a:prstGeom>
          <a:solidFill>
            <a:srgbClr val="ED7D31"/>
          </a:solidFill>
          <a:ln w="12700">
            <a:solidFill>
              <a:srgbClr val="26110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CD/DVD drive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E235D353-FFBF-5CD6-D1D6-4E2FB2F243D9}"/>
              </a:ext>
            </a:extLst>
          </p:cNvPr>
          <p:cNvSpPr>
            <a:spLocks noChangeArrowheads="1"/>
          </p:cNvSpPr>
          <p:nvPr/>
        </p:nvSpPr>
        <p:spPr bwMode="auto">
          <a:xfrm>
            <a:off x="6805613" y="2647028"/>
            <a:ext cx="1274762" cy="523875"/>
          </a:xfrm>
          <a:prstGeom prst="rect">
            <a:avLst/>
          </a:prstGeom>
          <a:solidFill>
            <a:srgbClr val="70AD47"/>
          </a:solidFill>
          <a:ln w="12700">
            <a:solidFill>
              <a:srgbClr val="10190A"/>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 drive (additional VHDX)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569B6C1-2D79-FF58-7D3B-1421EC2BD7EF}"/>
              </a:ext>
            </a:extLst>
          </p:cNvPr>
          <p:cNvSpPr>
            <a:spLocks noChangeArrowheads="1"/>
          </p:cNvSpPr>
          <p:nvPr/>
        </p:nvSpPr>
        <p:spPr bwMode="auto">
          <a:xfrm>
            <a:off x="3635375" y="2381915"/>
            <a:ext cx="1701800" cy="198438"/>
          </a:xfrm>
          <a:prstGeom prst="rect">
            <a:avLst/>
          </a:prstGeom>
          <a:solidFill>
            <a:srgbClr val="A5A5A5"/>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Generalized Windows Installation</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E961A30-CD31-E486-1947-4E56E2698117}"/>
              </a:ext>
            </a:extLst>
          </p:cNvPr>
          <p:cNvSpPr>
            <a:spLocks noChangeArrowheads="1"/>
          </p:cNvSpPr>
          <p:nvPr/>
        </p:nvSpPr>
        <p:spPr bwMode="auto">
          <a:xfrm>
            <a:off x="5449888" y="2393028"/>
            <a:ext cx="1239837" cy="198437"/>
          </a:xfrm>
          <a:prstGeom prst="rect">
            <a:avLst/>
          </a:prstGeom>
          <a:solidFill>
            <a:srgbClr val="F4B083"/>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ISO</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9D4DA99-FC2B-42EB-6D5B-921057CE5D0B}"/>
              </a:ext>
            </a:extLst>
          </p:cNvPr>
          <p:cNvSpPr/>
          <p:nvPr/>
        </p:nvSpPr>
        <p:spPr>
          <a:xfrm>
            <a:off x="6410960" y="2380343"/>
            <a:ext cx="96520" cy="187960"/>
          </a:xfrm>
          <a:prstGeom prst="rect">
            <a:avLst/>
          </a:prstGeom>
          <a:solidFill>
            <a:schemeClr val="accent2">
              <a:lumMod val="75000"/>
            </a:schemeClr>
          </a:solidFill>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CA"/>
          </a:p>
        </p:txBody>
      </p:sp>
      <p:sp>
        <p:nvSpPr>
          <p:cNvPr id="11" name="Text Box 6">
            <a:extLst>
              <a:ext uri="{FF2B5EF4-FFF2-40B4-BE49-F238E27FC236}">
                <a16:creationId xmlns:a16="http://schemas.microsoft.com/office/drawing/2014/main" id="{29AEA852-F4E6-BDAE-03E0-E8F2FD1E75B6}"/>
              </a:ext>
            </a:extLst>
          </p:cNvPr>
          <p:cNvSpPr txBox="1">
            <a:spLocks noChangeArrowheads="1"/>
          </p:cNvSpPr>
          <p:nvPr/>
        </p:nvSpPr>
        <p:spPr bwMode="auto">
          <a:xfrm>
            <a:off x="5438775" y="1885028"/>
            <a:ext cx="1173163"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Reference Image</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6C9DE086-64C7-B08E-5A10-0E27347A02F4}"/>
              </a:ext>
            </a:extLst>
          </p:cNvPr>
          <p:cNvSpPr/>
          <p:nvPr/>
        </p:nvSpPr>
        <p:spPr>
          <a:xfrm>
            <a:off x="7807960" y="2385423"/>
            <a:ext cx="96520" cy="187960"/>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CA"/>
          </a:p>
        </p:txBody>
      </p:sp>
      <p:sp>
        <p:nvSpPr>
          <p:cNvPr id="13" name="Text Box 9">
            <a:extLst>
              <a:ext uri="{FF2B5EF4-FFF2-40B4-BE49-F238E27FC236}">
                <a16:creationId xmlns:a16="http://schemas.microsoft.com/office/drawing/2014/main" id="{45EF335B-2AA8-6544-A724-6F1262CE9149}"/>
              </a:ext>
            </a:extLst>
          </p:cNvPr>
          <p:cNvSpPr txBox="1">
            <a:spLocks noChangeArrowheads="1"/>
          </p:cNvSpPr>
          <p:nvPr/>
        </p:nvSpPr>
        <p:spPr bwMode="auto">
          <a:xfrm>
            <a:off x="6902450" y="1850103"/>
            <a:ext cx="1173163"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Custom Image</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4" name="Text Box 10">
            <a:extLst>
              <a:ext uri="{FF2B5EF4-FFF2-40B4-BE49-F238E27FC236}">
                <a16:creationId xmlns:a16="http://schemas.microsoft.com/office/drawing/2014/main" id="{A0C372D3-8FA0-8D96-26D4-57B0404980E3}"/>
              </a:ext>
            </a:extLst>
          </p:cNvPr>
          <p:cNvSpPr txBox="1">
            <a:spLocks noChangeArrowheads="1"/>
          </p:cNvSpPr>
          <p:nvPr/>
        </p:nvSpPr>
        <p:spPr bwMode="auto">
          <a:xfrm>
            <a:off x="3824288" y="1921540"/>
            <a:ext cx="1173162" cy="2635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Capture Dir</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314BF58F-7779-7FB2-2301-2A4B3FBD7345}"/>
              </a:ext>
            </a:extLst>
          </p:cNvPr>
          <p:cNvSpPr>
            <a:spLocks noChangeArrowheads="1"/>
          </p:cNvSpPr>
          <p:nvPr/>
        </p:nvSpPr>
        <p:spPr bwMode="auto">
          <a:xfrm>
            <a:off x="1384300" y="1168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fr-CA"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fr-FR" sz="1800" b="0" i="0" u="none" strike="noStrike" cap="none" normalizeH="0" baseline="0">
              <a:ln>
                <a:noFill/>
              </a:ln>
              <a:solidFill>
                <a:schemeClr val="tx1"/>
              </a:solidFill>
              <a:effectLst/>
              <a:latin typeface="Arial" panose="020B0604020202020204" pitchFamily="34" charset="0"/>
            </a:endParaRPr>
          </a:p>
        </p:txBody>
      </p:sp>
      <p:sp>
        <p:nvSpPr>
          <p:cNvPr id="16" name="Rectangle 16">
            <a:extLst>
              <a:ext uri="{FF2B5EF4-FFF2-40B4-BE49-F238E27FC236}">
                <a16:creationId xmlns:a16="http://schemas.microsoft.com/office/drawing/2014/main" id="{65DBE190-F2CE-6964-45E5-310FF625ECEB}"/>
              </a:ext>
            </a:extLst>
          </p:cNvPr>
          <p:cNvSpPr>
            <a:spLocks noChangeArrowheads="1"/>
          </p:cNvSpPr>
          <p:nvPr/>
        </p:nvSpPr>
        <p:spPr bwMode="auto">
          <a:xfrm>
            <a:off x="3616325" y="1389697"/>
            <a:ext cx="23926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DISM capture Image:</a:t>
            </a:r>
            <a:endParaRPr kumimoji="0" lang="fr-CA"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23">
            <a:extLst>
              <a:ext uri="{FF2B5EF4-FFF2-40B4-BE49-F238E27FC236}">
                <a16:creationId xmlns:a16="http://schemas.microsoft.com/office/drawing/2014/main" id="{61B500F7-2577-1C97-B111-7FA7451F2607}"/>
              </a:ext>
            </a:extLst>
          </p:cNvPr>
          <p:cNvSpPr>
            <a:spLocks noChangeArrowheads="1"/>
          </p:cNvSpPr>
          <p:nvPr/>
        </p:nvSpPr>
        <p:spPr bwMode="auto">
          <a:xfrm>
            <a:off x="1384300" y="2082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
        <p:nvSpPr>
          <p:cNvPr id="18" name="TextBox 17">
            <a:extLst>
              <a:ext uri="{FF2B5EF4-FFF2-40B4-BE49-F238E27FC236}">
                <a16:creationId xmlns:a16="http://schemas.microsoft.com/office/drawing/2014/main" id="{DB43CF84-C052-F5C2-45AD-679FFCBBBFE9}"/>
              </a:ext>
            </a:extLst>
          </p:cNvPr>
          <p:cNvSpPr txBox="1"/>
          <p:nvPr/>
        </p:nvSpPr>
        <p:spPr>
          <a:xfrm>
            <a:off x="7346950" y="3549650"/>
            <a:ext cx="3603872" cy="3139193"/>
          </a:xfrm>
          <a:prstGeom prst="rect">
            <a:avLst/>
          </a:prstGeom>
          <a:noFill/>
        </p:spPr>
        <p:txBody>
          <a:bodyPr wrap="none" lIns="91440" tIns="45720" rIns="91440" bIns="45720" rtlCol="0" anchor="t">
            <a:spAutoFit/>
          </a:bodyPr>
          <a:lstStyle/>
          <a:p>
            <a:pPr marL="0" marR="0" fontAlgn="base">
              <a:lnSpc>
                <a:spcPct val="107000"/>
              </a:lnSpc>
              <a:spcBef>
                <a:spcPts val="0"/>
              </a:spcBef>
              <a:spcAft>
                <a:spcPts val="0"/>
              </a:spcAft>
            </a:pPr>
            <a:r>
              <a:rPr lang="en-US" sz="1800" dirty="0" err="1">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dism</a:t>
            </a:r>
            <a:r>
              <a:rPr lang="en-US" sz="18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 /capture-image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C55A11"/>
                </a:solidFill>
                <a:effectLst/>
                <a:latin typeface="Consolas"/>
                <a:ea typeface="Times New Roman" panose="02020603050405020304" pitchFamily="18" charset="0"/>
                <a:cs typeface="Calibri"/>
              </a:rPr>
              <a:t>/</a:t>
            </a:r>
            <a:r>
              <a:rPr lang="en-US" sz="1800" dirty="0" err="1">
                <a:solidFill>
                  <a:srgbClr val="C55A11"/>
                </a:solidFill>
                <a:effectLst/>
                <a:latin typeface="Consolas"/>
                <a:ea typeface="Times New Roman" panose="02020603050405020304" pitchFamily="18" charset="0"/>
                <a:cs typeface="Calibri"/>
              </a:rPr>
              <a:t>imagefile</a:t>
            </a:r>
            <a:r>
              <a:rPr lang="en-US" dirty="0" err="1">
                <a:solidFill>
                  <a:srgbClr val="C55A11"/>
                </a:solidFill>
                <a:latin typeface="Consolas"/>
                <a:ea typeface="Times New Roman" panose="02020603050405020304" pitchFamily="18" charset="0"/>
                <a:cs typeface="Calibri"/>
              </a:rPr>
              <a:t>:E</a:t>
            </a:r>
            <a:r>
              <a:rPr lang="en-US" dirty="0">
                <a:solidFill>
                  <a:srgbClr val="000000"/>
                </a:solidFill>
                <a:latin typeface="Consolas"/>
                <a:ea typeface="Times New Roman" panose="02020603050405020304" pitchFamily="18" charset="0"/>
                <a:cs typeface="Calibri"/>
              </a:rPr>
              <a:t>:\</a:t>
            </a:r>
            <a:r>
              <a:rPr lang="en-US" sz="1800" dirty="0" err="1">
                <a:solidFill>
                  <a:srgbClr val="000000"/>
                </a:solidFill>
                <a:effectLst/>
                <a:latin typeface="Consolas"/>
                <a:ea typeface="Times New Roman" panose="02020603050405020304" pitchFamily="18" charset="0"/>
                <a:cs typeface="Calibri"/>
              </a:rPr>
              <a:t>install.wim</a:t>
            </a:r>
            <a:r>
              <a:rPr lang="en-US" sz="1800" dirty="0">
                <a:solidFill>
                  <a:srgbClr val="000000"/>
                </a:solidFill>
                <a:effectLst/>
                <a:latin typeface="Consolas"/>
                <a:ea typeface="Times New Roman" panose="02020603050405020304" pitchFamily="18" charset="0"/>
                <a:cs typeface="Calibri"/>
              </a:rPr>
              <a:t> </a:t>
            </a:r>
            <a:br>
              <a:rPr lang="en-US" sz="1800" dirty="0">
                <a:effectLst/>
                <a:latin typeface="Consolas" panose="020B0609020204030204" pitchFamily="49" charset="0"/>
                <a:ea typeface="Times New Roman" panose="02020603050405020304" pitchFamily="18" charset="0"/>
                <a:cs typeface="Calibri" panose="020F0502020204030204" pitchFamily="34" charset="0"/>
              </a:rPr>
            </a:br>
            <a:r>
              <a:rPr lang="en-US" sz="1800" dirty="0">
                <a:solidFill>
                  <a:srgbClr val="0070C0"/>
                </a:solidFill>
                <a:effectLst/>
                <a:latin typeface="Consolas"/>
                <a:ea typeface="Times New Roman" panose="02020603050405020304" pitchFamily="18" charset="0"/>
                <a:cs typeface="Calibri"/>
              </a:rPr>
              <a:t>/</a:t>
            </a:r>
            <a:r>
              <a:rPr lang="en-US" sz="1800" dirty="0" err="1">
                <a:solidFill>
                  <a:srgbClr val="0070C0"/>
                </a:solidFill>
                <a:effectLst/>
                <a:latin typeface="Consolas"/>
                <a:ea typeface="Times New Roman" panose="02020603050405020304" pitchFamily="18" charset="0"/>
                <a:cs typeface="Calibri"/>
              </a:rPr>
              <a:t>capturedir:</a:t>
            </a:r>
            <a:r>
              <a:rPr lang="en-US" sz="1800" dirty="0" err="1">
                <a:solidFill>
                  <a:srgbClr val="000000"/>
                </a:solidFill>
                <a:effectLst/>
                <a:latin typeface="Consolas"/>
                <a:ea typeface="Times New Roman" panose="02020603050405020304" pitchFamily="18" charset="0"/>
                <a:cs typeface="Calibri"/>
              </a:rPr>
              <a:t>C</a:t>
            </a:r>
            <a:r>
              <a:rPr lang="en-US" sz="1800" dirty="0">
                <a:solidFill>
                  <a:srgbClr val="000000"/>
                </a:solidFill>
                <a:effectLst/>
                <a:latin typeface="Consolas"/>
                <a:ea typeface="Times New Roman" panose="02020603050405020304" pitchFamily="18" charset="0"/>
                <a:cs typeface="Calibri"/>
              </a:rPr>
              <a:t>:\ </a:t>
            </a:r>
            <a:br>
              <a:rPr lang="en-US" sz="1800" dirty="0">
                <a:effectLst/>
                <a:latin typeface="Consolas" panose="020B0609020204030204" pitchFamily="49" charset="0"/>
                <a:ea typeface="Times New Roman" panose="02020603050405020304" pitchFamily="18" charset="0"/>
                <a:cs typeface="Calibri" panose="020F0502020204030204" pitchFamily="34" charset="0"/>
              </a:rPr>
            </a:br>
            <a:r>
              <a:rPr lang="en-US" sz="1800" dirty="0">
                <a:solidFill>
                  <a:srgbClr val="548235"/>
                </a:solidFill>
                <a:effectLst/>
                <a:latin typeface="Consolas"/>
                <a:ea typeface="Times New Roman" panose="02020603050405020304" pitchFamily="18" charset="0"/>
                <a:cs typeface="Calibri"/>
              </a:rPr>
              <a:t>/</a:t>
            </a:r>
            <a:r>
              <a:rPr lang="en-US" sz="1800" dirty="0" err="1">
                <a:solidFill>
                  <a:srgbClr val="548235"/>
                </a:solidFill>
                <a:effectLst/>
                <a:latin typeface="Consolas"/>
                <a:ea typeface="Times New Roman" panose="02020603050405020304" pitchFamily="18" charset="0"/>
                <a:cs typeface="Calibri"/>
              </a:rPr>
              <a:t>ScratchDir:</a:t>
            </a:r>
            <a:r>
              <a:rPr lang="en-US" sz="1800" dirty="0" err="1">
                <a:solidFill>
                  <a:srgbClr val="000000"/>
                </a:solidFill>
                <a:effectLst/>
                <a:latin typeface="Consolas"/>
                <a:ea typeface="Times New Roman" panose="02020603050405020304" pitchFamily="18" charset="0"/>
                <a:cs typeface="Calibri"/>
              </a:rPr>
              <a:t>D</a:t>
            </a:r>
            <a:r>
              <a:rPr lang="en-US" sz="1800" dirty="0">
                <a:solidFill>
                  <a:srgbClr val="000000"/>
                </a:solidFill>
                <a:effectLst/>
                <a:latin typeface="Consolas"/>
                <a:ea typeface="Times New Roman" panose="02020603050405020304" pitchFamily="18" charset="0"/>
                <a:cs typeface="Calibri"/>
              </a:rPr>
              <a:t>:\Scratch</a:t>
            </a:r>
            <a:endParaRPr lang="fr-CA" sz="1800" dirty="0">
              <a:effectLst/>
              <a:latin typeface="Consolas"/>
              <a:ea typeface="Calibri" panose="020F0502020204030204" pitchFamily="34" charset="0"/>
              <a:cs typeface="Calibri"/>
            </a:endParaRPr>
          </a:p>
          <a:p>
            <a:pPr marL="0" marR="0">
              <a:lnSpc>
                <a:spcPct val="107000"/>
              </a:lnSpc>
              <a:spcBef>
                <a:spcPts val="0"/>
              </a:spcBef>
              <a:spcAft>
                <a:spcPts val="0"/>
              </a:spcAft>
            </a:pPr>
            <a:r>
              <a:rPr lang="en-US" sz="1800" dirty="0">
                <a:solidFill>
                  <a:srgbClr val="54823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LASTNAME_Win1EDx64"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compress:maximum</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checkintegrity</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/verify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/bootable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Tree>
    <p:extLst>
      <p:ext uri="{BB962C8B-B14F-4D97-AF65-F5344CB8AC3E}">
        <p14:creationId xmlns:p14="http://schemas.microsoft.com/office/powerpoint/2010/main" val="41533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After OS Installation – What is next?</a:t>
            </a:r>
            <a:endParaRPr/>
          </a:p>
        </p:txBody>
      </p:sp>
      <p:sp>
        <p:nvSpPr>
          <p:cNvPr id="195" name="Google Shape;19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ts val="3000"/>
              <a:buChar char="•"/>
            </a:pPr>
            <a:r>
              <a:rPr lang="en-US"/>
              <a:t>What should be done after finishing an OS installation?</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Install \ Update Device Drivers (if needed)</a:t>
            </a:r>
            <a:endParaRPr/>
          </a:p>
          <a:p>
            <a:pPr marL="1143000" lvl="2" indent="-228600" algn="l" rtl="0">
              <a:lnSpc>
                <a:spcPct val="90000"/>
              </a:lnSpc>
              <a:spcBef>
                <a:spcPts val="600"/>
              </a:spcBef>
              <a:spcAft>
                <a:spcPts val="0"/>
              </a:spcAft>
              <a:buClr>
                <a:srgbClr val="7F7F7F"/>
              </a:buClr>
              <a:buSzPts val="2000"/>
              <a:buChar char="•"/>
            </a:pPr>
            <a:r>
              <a:rPr lang="en-US"/>
              <a:t>Network cards driver: to be able to connect to the network/internet.</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Update computer operational information:</a:t>
            </a:r>
            <a:endParaRPr/>
          </a:p>
          <a:p>
            <a:pPr marL="1143000" lvl="2" indent="-228600" algn="l" rtl="0">
              <a:lnSpc>
                <a:spcPct val="90000"/>
              </a:lnSpc>
              <a:spcBef>
                <a:spcPts val="600"/>
              </a:spcBef>
              <a:spcAft>
                <a:spcPts val="0"/>
              </a:spcAft>
              <a:buClr>
                <a:srgbClr val="7F7F7F"/>
              </a:buClr>
              <a:buSzPts val="2000"/>
              <a:buChar char="•"/>
            </a:pPr>
            <a:r>
              <a:rPr lang="en-US"/>
              <a:t>Set the correct Date, Time and time zone.</a:t>
            </a:r>
            <a:endParaRPr/>
          </a:p>
          <a:p>
            <a:pPr marL="1143000" lvl="2" indent="-228600" algn="l" rtl="0">
              <a:lnSpc>
                <a:spcPct val="90000"/>
              </a:lnSpc>
              <a:spcBef>
                <a:spcPts val="600"/>
              </a:spcBef>
              <a:spcAft>
                <a:spcPts val="0"/>
              </a:spcAft>
              <a:buClr>
                <a:srgbClr val="7F7F7F"/>
              </a:buClr>
              <a:buSzPts val="2000"/>
              <a:buChar char="•"/>
            </a:pPr>
            <a:r>
              <a:rPr lang="en-US"/>
              <a:t>Provide a proper name for the computer.</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Security:</a:t>
            </a:r>
            <a:endParaRPr/>
          </a:p>
          <a:p>
            <a:pPr marL="1143000" lvl="2" indent="-228600" algn="l" rtl="0">
              <a:lnSpc>
                <a:spcPct val="90000"/>
              </a:lnSpc>
              <a:spcBef>
                <a:spcPts val="600"/>
              </a:spcBef>
              <a:spcAft>
                <a:spcPts val="0"/>
              </a:spcAft>
              <a:buClr>
                <a:srgbClr val="7F7F7F"/>
              </a:buClr>
              <a:buSzPts val="2000"/>
              <a:buChar char="•"/>
            </a:pPr>
            <a:r>
              <a:rPr lang="en-US"/>
              <a:t>Install security software: Antivirus</a:t>
            </a:r>
            <a:endParaRPr/>
          </a:p>
          <a:p>
            <a:pPr marL="1143000" lvl="2" indent="-228600" algn="l" rtl="0">
              <a:lnSpc>
                <a:spcPct val="90000"/>
              </a:lnSpc>
              <a:spcBef>
                <a:spcPts val="600"/>
              </a:spcBef>
              <a:spcAft>
                <a:spcPts val="0"/>
              </a:spcAft>
              <a:buClr>
                <a:srgbClr val="7F7F7F"/>
              </a:buClr>
              <a:buSzPts val="2000"/>
              <a:buChar char="•"/>
            </a:pPr>
            <a:r>
              <a:rPr lang="en-US"/>
              <a:t>Update OS: install patches, service packs.</a:t>
            </a:r>
            <a:endParaRPr/>
          </a:p>
          <a:p>
            <a:pPr marL="1143000" lvl="2" indent="-228600" algn="l" rtl="0">
              <a:lnSpc>
                <a:spcPct val="90000"/>
              </a:lnSpc>
              <a:spcBef>
                <a:spcPts val="600"/>
              </a:spcBef>
              <a:spcAft>
                <a:spcPts val="0"/>
              </a:spcAft>
              <a:buClr>
                <a:srgbClr val="7F7F7F"/>
              </a:buClr>
              <a:buSzPts val="2000"/>
              <a:buChar char="•"/>
            </a:pPr>
            <a:r>
              <a:rPr lang="en-US"/>
              <a:t>Setup firewall.</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Install required software applications.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90C-A228-E5C2-45A9-5DB4E9CF076A}"/>
              </a:ext>
            </a:extLst>
          </p:cNvPr>
          <p:cNvSpPr>
            <a:spLocks noGrp="1"/>
          </p:cNvSpPr>
          <p:nvPr>
            <p:ph type="title"/>
          </p:nvPr>
        </p:nvSpPr>
        <p:spPr/>
        <p:txBody>
          <a:bodyPr/>
          <a:lstStyle/>
          <a:p>
            <a:r>
              <a:rPr lang="en-US" dirty="0"/>
              <a:t>Saving the Wim image</a:t>
            </a:r>
            <a:endParaRPr lang="fr-CA" dirty="0"/>
          </a:p>
        </p:txBody>
      </p:sp>
      <p:sp>
        <p:nvSpPr>
          <p:cNvPr id="3" name="Text Placeholder 2">
            <a:extLst>
              <a:ext uri="{FF2B5EF4-FFF2-40B4-BE49-F238E27FC236}">
                <a16:creationId xmlns:a16="http://schemas.microsoft.com/office/drawing/2014/main" id="{AB623FF4-9F4F-823F-37D2-9994539F7487}"/>
              </a:ext>
            </a:extLst>
          </p:cNvPr>
          <p:cNvSpPr>
            <a:spLocks noGrp="1"/>
          </p:cNvSpPr>
          <p:nvPr>
            <p:ph type="body" idx="1"/>
          </p:nvPr>
        </p:nvSpPr>
        <p:spPr>
          <a:xfrm>
            <a:off x="838200" y="3720348"/>
            <a:ext cx="5734050" cy="2456614"/>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ll we have on our host machine to show for our work is a single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vhdx</a:t>
            </a:r>
            <a:r>
              <a:rPr lang="en-US" sz="1800" dirty="0">
                <a:effectLst/>
                <a:latin typeface="Calibri" panose="020F0502020204030204" pitchFamily="34" charset="0"/>
                <a:ea typeface="Calibri" panose="020F0502020204030204" pitchFamily="34" charset="0"/>
                <a:cs typeface="Times New Roman" panose="02020603050405020304" pitchFamily="18" charset="0"/>
              </a:rPr>
              <a:t> file</a:t>
            </a:r>
          </a:p>
          <a:p>
            <a:r>
              <a:rPr lang="en-US" sz="1800" dirty="0">
                <a:latin typeface="Calibri" panose="020F0502020204030204" pitchFamily="34" charset="0"/>
                <a:ea typeface="Calibri" panose="020F0502020204030204" pitchFamily="34" charset="0"/>
                <a:cs typeface="Times New Roman" panose="02020603050405020304" pitchFamily="18" charset="0"/>
              </a:rPr>
              <a:t>How do we extract a .</a:t>
            </a:r>
            <a:r>
              <a:rPr lang="en-US" sz="1800" dirty="0" err="1">
                <a:latin typeface="Calibri" panose="020F0502020204030204" pitchFamily="34" charset="0"/>
                <a:ea typeface="Calibri" panose="020F0502020204030204" pitchFamily="34" charset="0"/>
                <a:cs typeface="Times New Roman" panose="02020603050405020304" pitchFamily="18" charset="0"/>
              </a:rPr>
              <a:t>wim</a:t>
            </a:r>
            <a:r>
              <a:rPr lang="en-US" sz="1800" dirty="0">
                <a:latin typeface="Calibri" panose="020F0502020204030204" pitchFamily="34" charset="0"/>
                <a:ea typeface="Calibri" panose="020F0502020204030204" pitchFamily="34" charset="0"/>
                <a:cs typeface="Times New Roman" panose="02020603050405020304" pitchFamily="18" charset="0"/>
              </a:rPr>
              <a:t> file from the C:\ drive?</a:t>
            </a:r>
          </a:p>
          <a:p>
            <a:r>
              <a:rPr lang="en-US" sz="1800" dirty="0">
                <a:latin typeface="Calibri" panose="020F0502020204030204" pitchFamily="34" charset="0"/>
                <a:ea typeface="Calibri" panose="020F0502020204030204" pitchFamily="34" charset="0"/>
                <a:cs typeface="Times New Roman" panose="02020603050405020304" pitchFamily="18" charset="0"/>
              </a:rPr>
              <a:t>We need to be inside the VM but outside of Windows.</a:t>
            </a:r>
          </a:p>
          <a:p>
            <a:r>
              <a:rPr lang="en-US" sz="1800" dirty="0">
                <a:latin typeface="Calibri" panose="020F0502020204030204" pitchFamily="34" charset="0"/>
                <a:ea typeface="Calibri" panose="020F0502020204030204" pitchFamily="34" charset="0"/>
                <a:cs typeface="Times New Roman" panose="02020603050405020304" pitchFamily="18" charset="0"/>
              </a:rPr>
              <a:t>We can use WinRE or WinPE</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
        <p:nvSpPr>
          <p:cNvPr id="4" name="TextBox 3">
            <a:extLst>
              <a:ext uri="{FF2B5EF4-FFF2-40B4-BE49-F238E27FC236}">
                <a16:creationId xmlns:a16="http://schemas.microsoft.com/office/drawing/2014/main" id="{11729529-AEF7-81AA-C5E8-64F819838865}"/>
              </a:ext>
            </a:extLst>
          </p:cNvPr>
          <p:cNvSpPr txBox="1"/>
          <p:nvPr/>
        </p:nvSpPr>
        <p:spPr>
          <a:xfrm>
            <a:off x="7543800" y="3187700"/>
            <a:ext cx="3603872" cy="3139193"/>
          </a:xfrm>
          <a:prstGeom prst="rect">
            <a:avLst/>
          </a:prstGeom>
          <a:noFill/>
        </p:spPr>
        <p:txBody>
          <a:bodyPr wrap="none" lIns="91440" tIns="45720" rIns="91440" bIns="45720" rtlCol="0" anchor="t">
            <a:spAutoFit/>
          </a:bodyPr>
          <a:lstStyle/>
          <a:p>
            <a:pPr marL="0" marR="0" fontAlgn="base">
              <a:lnSpc>
                <a:spcPct val="107000"/>
              </a:lnSpc>
              <a:spcBef>
                <a:spcPts val="0"/>
              </a:spcBef>
              <a:spcAft>
                <a:spcPts val="0"/>
              </a:spcAft>
            </a:pPr>
            <a:r>
              <a:rPr lang="en-US" sz="1800" dirty="0" err="1">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dism</a:t>
            </a:r>
            <a:r>
              <a:rPr lang="en-US" sz="18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 /capture-image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C55A11"/>
                </a:solidFill>
                <a:effectLst/>
                <a:latin typeface="Consolas"/>
                <a:ea typeface="Times New Roman" panose="02020603050405020304" pitchFamily="18" charset="0"/>
                <a:cs typeface="Calibri"/>
              </a:rPr>
              <a:t>/</a:t>
            </a:r>
            <a:r>
              <a:rPr lang="en-US" sz="1800" dirty="0" err="1">
                <a:solidFill>
                  <a:srgbClr val="C55A11"/>
                </a:solidFill>
                <a:effectLst/>
                <a:latin typeface="Consolas"/>
                <a:ea typeface="Times New Roman" panose="02020603050405020304" pitchFamily="18" charset="0"/>
                <a:cs typeface="Calibri"/>
              </a:rPr>
              <a:t>imagefile:</a:t>
            </a:r>
            <a:r>
              <a:rPr lang="en-US" dirty="0" err="1">
                <a:solidFill>
                  <a:srgbClr val="C55A11"/>
                </a:solidFill>
                <a:latin typeface="Consolas"/>
                <a:ea typeface="Times New Roman" panose="02020603050405020304" pitchFamily="18" charset="0"/>
                <a:cs typeface="Calibri"/>
              </a:rPr>
              <a:t>E</a:t>
            </a:r>
            <a:r>
              <a:rPr lang="en-US" sz="1800" dirty="0">
                <a:solidFill>
                  <a:srgbClr val="000000"/>
                </a:solidFill>
                <a:effectLst/>
                <a:latin typeface="Consolas"/>
                <a:ea typeface="Times New Roman" panose="02020603050405020304" pitchFamily="18" charset="0"/>
                <a:cs typeface="Calibri"/>
              </a:rPr>
              <a:t>:\</a:t>
            </a:r>
            <a:r>
              <a:rPr lang="en-US" sz="1800" dirty="0" err="1">
                <a:solidFill>
                  <a:srgbClr val="000000"/>
                </a:solidFill>
                <a:effectLst/>
                <a:latin typeface="Consolas"/>
                <a:ea typeface="Times New Roman" panose="02020603050405020304" pitchFamily="18" charset="0"/>
                <a:cs typeface="Calibri"/>
              </a:rPr>
              <a:t>install.wim</a:t>
            </a:r>
            <a:r>
              <a:rPr lang="en-US" sz="1800" dirty="0">
                <a:solidFill>
                  <a:srgbClr val="000000"/>
                </a:solidFill>
                <a:effectLst/>
                <a:latin typeface="Consolas"/>
                <a:ea typeface="Times New Roman" panose="02020603050405020304" pitchFamily="18" charset="0"/>
                <a:cs typeface="Calibri"/>
              </a:rPr>
              <a:t> </a:t>
            </a:r>
            <a:br>
              <a:rPr lang="en-US" sz="1800" dirty="0">
                <a:effectLst/>
                <a:latin typeface="Consolas" panose="020B0609020204030204" pitchFamily="49" charset="0"/>
                <a:ea typeface="Times New Roman" panose="02020603050405020304" pitchFamily="18" charset="0"/>
                <a:cs typeface="Calibri" panose="020F0502020204030204" pitchFamily="34" charset="0"/>
              </a:rPr>
            </a:br>
            <a:r>
              <a:rPr lang="en-US" sz="1800" dirty="0">
                <a:solidFill>
                  <a:srgbClr val="0070C0"/>
                </a:solidFill>
                <a:effectLst/>
                <a:latin typeface="Consolas"/>
                <a:ea typeface="Times New Roman" panose="02020603050405020304" pitchFamily="18" charset="0"/>
                <a:cs typeface="Calibri"/>
              </a:rPr>
              <a:t>/</a:t>
            </a:r>
            <a:r>
              <a:rPr lang="en-US" sz="1800" dirty="0" err="1">
                <a:solidFill>
                  <a:srgbClr val="0070C0"/>
                </a:solidFill>
                <a:effectLst/>
                <a:latin typeface="Consolas"/>
                <a:ea typeface="Times New Roman" panose="02020603050405020304" pitchFamily="18" charset="0"/>
                <a:cs typeface="Calibri"/>
              </a:rPr>
              <a:t>capturedir:</a:t>
            </a:r>
            <a:r>
              <a:rPr lang="en-US" sz="1800" dirty="0" err="1">
                <a:solidFill>
                  <a:srgbClr val="000000"/>
                </a:solidFill>
                <a:effectLst/>
                <a:latin typeface="Consolas"/>
                <a:ea typeface="Times New Roman" panose="02020603050405020304" pitchFamily="18" charset="0"/>
                <a:cs typeface="Calibri"/>
              </a:rPr>
              <a:t>C</a:t>
            </a:r>
            <a:r>
              <a:rPr lang="en-US" sz="1800" dirty="0">
                <a:solidFill>
                  <a:srgbClr val="000000"/>
                </a:solidFill>
                <a:effectLst/>
                <a:latin typeface="Consolas"/>
                <a:ea typeface="Times New Roman" panose="02020603050405020304" pitchFamily="18" charset="0"/>
                <a:cs typeface="Calibri"/>
              </a:rPr>
              <a:t>:\ </a:t>
            </a:r>
            <a:br>
              <a:rPr lang="en-US" sz="1800" dirty="0">
                <a:effectLst/>
                <a:latin typeface="Consolas" panose="020B0609020204030204" pitchFamily="49" charset="0"/>
                <a:ea typeface="Times New Roman" panose="02020603050405020304" pitchFamily="18" charset="0"/>
                <a:cs typeface="Calibri" panose="020F0502020204030204" pitchFamily="34" charset="0"/>
              </a:rPr>
            </a:br>
            <a:r>
              <a:rPr lang="en-US" sz="1800" dirty="0">
                <a:solidFill>
                  <a:srgbClr val="548235"/>
                </a:solidFill>
                <a:effectLst/>
                <a:latin typeface="Consolas"/>
                <a:ea typeface="Times New Roman" panose="02020603050405020304" pitchFamily="18" charset="0"/>
                <a:cs typeface="Calibri"/>
              </a:rPr>
              <a:t>/</a:t>
            </a:r>
            <a:r>
              <a:rPr lang="en-US" sz="1800" dirty="0" err="1">
                <a:solidFill>
                  <a:srgbClr val="548235"/>
                </a:solidFill>
                <a:effectLst/>
                <a:latin typeface="Consolas"/>
                <a:ea typeface="Times New Roman" panose="02020603050405020304" pitchFamily="18" charset="0"/>
                <a:cs typeface="Calibri"/>
              </a:rPr>
              <a:t>ScratchDir:</a:t>
            </a:r>
            <a:r>
              <a:rPr lang="en-US" sz="1800" dirty="0" err="1">
                <a:solidFill>
                  <a:srgbClr val="000000"/>
                </a:solidFill>
                <a:effectLst/>
                <a:latin typeface="Consolas"/>
                <a:ea typeface="Times New Roman" panose="02020603050405020304" pitchFamily="18" charset="0"/>
                <a:cs typeface="Calibri"/>
              </a:rPr>
              <a:t>D</a:t>
            </a:r>
            <a:r>
              <a:rPr lang="en-US" sz="1800" dirty="0">
                <a:solidFill>
                  <a:srgbClr val="000000"/>
                </a:solidFill>
                <a:effectLst/>
                <a:latin typeface="Consolas"/>
                <a:ea typeface="Times New Roman" panose="02020603050405020304" pitchFamily="18" charset="0"/>
                <a:cs typeface="Calibri"/>
              </a:rPr>
              <a:t>:\Scratch</a:t>
            </a:r>
            <a:endParaRPr lang="fr-CA" sz="1800" dirty="0">
              <a:effectLst/>
              <a:latin typeface="Consolas"/>
              <a:ea typeface="Calibri" panose="020F0502020204030204" pitchFamily="34" charset="0"/>
              <a:cs typeface="Calibri"/>
            </a:endParaRPr>
          </a:p>
          <a:p>
            <a:pPr marL="0" marR="0">
              <a:lnSpc>
                <a:spcPct val="107000"/>
              </a:lnSpc>
              <a:spcBef>
                <a:spcPts val="0"/>
              </a:spcBef>
              <a:spcAft>
                <a:spcPts val="0"/>
              </a:spcAft>
            </a:pPr>
            <a:r>
              <a:rPr lang="en-US" sz="1800" dirty="0">
                <a:solidFill>
                  <a:srgbClr val="54823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LASTNAME_Win1EDx64"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compress:maximum</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checkintegrity</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/verify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/bootable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
        <p:nvSpPr>
          <p:cNvPr id="5" name="Rectangle 1">
            <a:extLst>
              <a:ext uri="{FF2B5EF4-FFF2-40B4-BE49-F238E27FC236}">
                <a16:creationId xmlns:a16="http://schemas.microsoft.com/office/drawing/2014/main" id="{031A99FF-BACF-90B0-419C-DD5865B9A128}"/>
              </a:ext>
            </a:extLst>
          </p:cNvPr>
          <p:cNvSpPr>
            <a:spLocks noChangeArrowheads="1"/>
          </p:cNvSpPr>
          <p:nvPr/>
        </p:nvSpPr>
        <p:spPr bwMode="auto">
          <a:xfrm>
            <a:off x="3616325" y="2647028"/>
            <a:ext cx="1736725" cy="523875"/>
          </a:xfrm>
          <a:prstGeom prst="rect">
            <a:avLst/>
          </a:prstGeom>
          <a:solidFill>
            <a:srgbClr val="4472C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 drive (VHDX)</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2071363-BF76-C99D-5B90-2B94B6A3A964}"/>
              </a:ext>
            </a:extLst>
          </p:cNvPr>
          <p:cNvSpPr>
            <a:spLocks noChangeArrowheads="1"/>
          </p:cNvSpPr>
          <p:nvPr/>
        </p:nvSpPr>
        <p:spPr bwMode="auto">
          <a:xfrm>
            <a:off x="5429250" y="2651790"/>
            <a:ext cx="1274763" cy="523875"/>
          </a:xfrm>
          <a:prstGeom prst="rect">
            <a:avLst/>
          </a:prstGeom>
          <a:solidFill>
            <a:srgbClr val="ED7D31"/>
          </a:solidFill>
          <a:ln w="12700">
            <a:solidFill>
              <a:srgbClr val="26110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CD/DVD drive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E8117E56-C340-18F5-517D-D87270FA1F0A}"/>
              </a:ext>
            </a:extLst>
          </p:cNvPr>
          <p:cNvSpPr>
            <a:spLocks noChangeArrowheads="1"/>
          </p:cNvSpPr>
          <p:nvPr/>
        </p:nvSpPr>
        <p:spPr bwMode="auto">
          <a:xfrm>
            <a:off x="6805613" y="2647028"/>
            <a:ext cx="1274762" cy="523875"/>
          </a:xfrm>
          <a:prstGeom prst="rect">
            <a:avLst/>
          </a:prstGeom>
          <a:solidFill>
            <a:srgbClr val="70AD47"/>
          </a:solidFill>
          <a:ln w="12700">
            <a:solidFill>
              <a:srgbClr val="10190A"/>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 drive (additional VHDX)  </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BA8128D7-6A71-A991-0DF3-2C42EB77C0DB}"/>
              </a:ext>
            </a:extLst>
          </p:cNvPr>
          <p:cNvSpPr>
            <a:spLocks noChangeArrowheads="1"/>
          </p:cNvSpPr>
          <p:nvPr/>
        </p:nvSpPr>
        <p:spPr bwMode="auto">
          <a:xfrm>
            <a:off x="3635375" y="2381915"/>
            <a:ext cx="1701800" cy="198438"/>
          </a:xfrm>
          <a:prstGeom prst="rect">
            <a:avLst/>
          </a:prstGeom>
          <a:solidFill>
            <a:srgbClr val="A5A5A5"/>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Generalized Windows Installation</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23794145-7643-7BCD-9CFA-DBBC9A42C2FA}"/>
              </a:ext>
            </a:extLst>
          </p:cNvPr>
          <p:cNvSpPr>
            <a:spLocks noChangeArrowheads="1"/>
          </p:cNvSpPr>
          <p:nvPr/>
        </p:nvSpPr>
        <p:spPr bwMode="auto">
          <a:xfrm>
            <a:off x="5449888" y="2393028"/>
            <a:ext cx="1239837" cy="198437"/>
          </a:xfrm>
          <a:prstGeom prst="rect">
            <a:avLst/>
          </a:prstGeom>
          <a:solidFill>
            <a:srgbClr val="F4B083"/>
          </a:solidFill>
          <a:ln w="12700">
            <a:solidFill>
              <a:srgbClr val="18181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ISO</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58A9DF90-5DFD-E25A-0081-C3317BCB1B3C}"/>
              </a:ext>
            </a:extLst>
          </p:cNvPr>
          <p:cNvSpPr/>
          <p:nvPr/>
        </p:nvSpPr>
        <p:spPr>
          <a:xfrm>
            <a:off x="6410960" y="2380343"/>
            <a:ext cx="96520" cy="187960"/>
          </a:xfrm>
          <a:prstGeom prst="rect">
            <a:avLst/>
          </a:prstGeom>
          <a:solidFill>
            <a:schemeClr val="accent2">
              <a:lumMod val="75000"/>
            </a:schemeClr>
          </a:solidFill>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CA"/>
          </a:p>
        </p:txBody>
      </p:sp>
      <p:sp>
        <p:nvSpPr>
          <p:cNvPr id="11" name="Text Box 6">
            <a:extLst>
              <a:ext uri="{FF2B5EF4-FFF2-40B4-BE49-F238E27FC236}">
                <a16:creationId xmlns:a16="http://schemas.microsoft.com/office/drawing/2014/main" id="{70963408-7B54-41E5-8FCA-72BC73F23D6D}"/>
              </a:ext>
            </a:extLst>
          </p:cNvPr>
          <p:cNvSpPr txBox="1">
            <a:spLocks noChangeArrowheads="1"/>
          </p:cNvSpPr>
          <p:nvPr/>
        </p:nvSpPr>
        <p:spPr bwMode="auto">
          <a:xfrm>
            <a:off x="5438775" y="1885028"/>
            <a:ext cx="1173163"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Reference Image</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81E6E961-B372-15F6-3886-B497884CC763}"/>
              </a:ext>
            </a:extLst>
          </p:cNvPr>
          <p:cNvSpPr/>
          <p:nvPr/>
        </p:nvSpPr>
        <p:spPr>
          <a:xfrm>
            <a:off x="7807960" y="2385423"/>
            <a:ext cx="96520" cy="187960"/>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CA"/>
          </a:p>
        </p:txBody>
      </p:sp>
      <p:sp>
        <p:nvSpPr>
          <p:cNvPr id="13" name="Text Box 9">
            <a:extLst>
              <a:ext uri="{FF2B5EF4-FFF2-40B4-BE49-F238E27FC236}">
                <a16:creationId xmlns:a16="http://schemas.microsoft.com/office/drawing/2014/main" id="{EAA36806-EB88-B3F7-323B-5EE8BE7CD684}"/>
              </a:ext>
            </a:extLst>
          </p:cNvPr>
          <p:cNvSpPr txBox="1">
            <a:spLocks noChangeArrowheads="1"/>
          </p:cNvSpPr>
          <p:nvPr/>
        </p:nvSpPr>
        <p:spPr bwMode="auto">
          <a:xfrm>
            <a:off x="6902450" y="1850103"/>
            <a:ext cx="1173163"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Custom Image</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4" name="Text Box 10">
            <a:extLst>
              <a:ext uri="{FF2B5EF4-FFF2-40B4-BE49-F238E27FC236}">
                <a16:creationId xmlns:a16="http://schemas.microsoft.com/office/drawing/2014/main" id="{60D0F723-146C-05D3-36D1-D7286CDF6343}"/>
              </a:ext>
            </a:extLst>
          </p:cNvPr>
          <p:cNvSpPr txBox="1">
            <a:spLocks noChangeArrowheads="1"/>
          </p:cNvSpPr>
          <p:nvPr/>
        </p:nvSpPr>
        <p:spPr bwMode="auto">
          <a:xfrm>
            <a:off x="3824288" y="1921540"/>
            <a:ext cx="1173162" cy="26352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Capture Dir</a:t>
            </a:r>
            <a:endParaRPr kumimoji="0" lang="en-US"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16">
            <a:extLst>
              <a:ext uri="{FF2B5EF4-FFF2-40B4-BE49-F238E27FC236}">
                <a16:creationId xmlns:a16="http://schemas.microsoft.com/office/drawing/2014/main" id="{1319C375-915D-3BC3-3C3B-43435690D3E7}"/>
              </a:ext>
            </a:extLst>
          </p:cNvPr>
          <p:cNvSpPr>
            <a:spLocks noChangeArrowheads="1"/>
          </p:cNvSpPr>
          <p:nvPr/>
        </p:nvSpPr>
        <p:spPr bwMode="auto">
          <a:xfrm>
            <a:off x="3616325" y="1389697"/>
            <a:ext cx="23926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1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DISM capture Image:</a:t>
            </a:r>
            <a:endParaRPr kumimoji="0" lang="fr-CA" altLang="fr-F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831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85C5-1D04-FB8A-DCB8-2385E5157AA1}"/>
              </a:ext>
            </a:extLst>
          </p:cNvPr>
          <p:cNvSpPr>
            <a:spLocks noGrp="1"/>
          </p:cNvSpPr>
          <p:nvPr>
            <p:ph type="title"/>
          </p:nvPr>
        </p:nvSpPr>
        <p:spPr/>
        <p:txBody>
          <a:bodyPr/>
          <a:lstStyle/>
          <a:p>
            <a:r>
              <a:rPr lang="en-US" dirty="0"/>
              <a:t>WinRE and WinPE – Reminder Lecture 10</a:t>
            </a:r>
            <a:endParaRPr lang="fr-CA" dirty="0"/>
          </a:p>
        </p:txBody>
      </p:sp>
      <p:sp>
        <p:nvSpPr>
          <p:cNvPr id="6" name="Text Placeholder 5">
            <a:extLst>
              <a:ext uri="{FF2B5EF4-FFF2-40B4-BE49-F238E27FC236}">
                <a16:creationId xmlns:a16="http://schemas.microsoft.com/office/drawing/2014/main" id="{DB03F2DF-5743-F291-E1A5-E2EDA2D4D2FF}"/>
              </a:ext>
            </a:extLst>
          </p:cNvPr>
          <p:cNvSpPr>
            <a:spLocks noGrp="1"/>
          </p:cNvSpPr>
          <p:nvPr>
            <p:ph type="body" idx="1"/>
          </p:nvPr>
        </p:nvSpPr>
        <p:spPr/>
        <p:txBody>
          <a:bodyPr>
            <a:normAutofit fontScale="92500"/>
          </a:bodyPr>
          <a:lstStyle/>
          <a:p>
            <a:r>
              <a:rPr lang="en-US" dirty="0"/>
              <a:t>Windows Recovery </a:t>
            </a:r>
            <a:r>
              <a:rPr lang="en-US" dirty="0" err="1"/>
              <a:t>Environement</a:t>
            </a:r>
            <a:endParaRPr lang="fr-CA" dirty="0"/>
          </a:p>
        </p:txBody>
      </p:sp>
      <p:sp>
        <p:nvSpPr>
          <p:cNvPr id="7" name="Text Placeholder 6">
            <a:extLst>
              <a:ext uri="{FF2B5EF4-FFF2-40B4-BE49-F238E27FC236}">
                <a16:creationId xmlns:a16="http://schemas.microsoft.com/office/drawing/2014/main" id="{087C1C9E-09AC-9DB2-2634-1DA06EA0CA12}"/>
              </a:ext>
            </a:extLst>
          </p:cNvPr>
          <p:cNvSpPr>
            <a:spLocks noGrp="1"/>
          </p:cNvSpPr>
          <p:nvPr>
            <p:ph type="body" idx="2"/>
          </p:nvPr>
        </p:nvSpPr>
        <p:spPr/>
        <p:txBody>
          <a:bodyPr/>
          <a:lstStyle/>
          <a:p>
            <a:r>
              <a:rPr lang="en-US" dirty="0"/>
              <a:t>WinRE is based on WinPE allows you to run diagnostic tools and troubleshoot issues related to Windows. </a:t>
            </a:r>
            <a:endParaRPr lang="fr-CA" dirty="0"/>
          </a:p>
        </p:txBody>
      </p:sp>
      <p:sp>
        <p:nvSpPr>
          <p:cNvPr id="8" name="Text Placeholder 7">
            <a:extLst>
              <a:ext uri="{FF2B5EF4-FFF2-40B4-BE49-F238E27FC236}">
                <a16:creationId xmlns:a16="http://schemas.microsoft.com/office/drawing/2014/main" id="{5237E6B0-38CB-5F60-7EA0-682EEE667076}"/>
              </a:ext>
            </a:extLst>
          </p:cNvPr>
          <p:cNvSpPr>
            <a:spLocks noGrp="1"/>
          </p:cNvSpPr>
          <p:nvPr>
            <p:ph type="body" idx="3"/>
          </p:nvPr>
        </p:nvSpPr>
        <p:spPr/>
        <p:txBody>
          <a:bodyPr>
            <a:normAutofit fontScale="92500"/>
          </a:bodyPr>
          <a:lstStyle/>
          <a:p>
            <a:r>
              <a:rPr lang="en-US" dirty="0"/>
              <a:t>Windows Pre-Installation Environment </a:t>
            </a:r>
            <a:endParaRPr lang="fr-CA" dirty="0"/>
          </a:p>
        </p:txBody>
      </p:sp>
      <p:sp>
        <p:nvSpPr>
          <p:cNvPr id="9" name="Text Placeholder 8">
            <a:extLst>
              <a:ext uri="{FF2B5EF4-FFF2-40B4-BE49-F238E27FC236}">
                <a16:creationId xmlns:a16="http://schemas.microsoft.com/office/drawing/2014/main" id="{CCFE0B5C-D316-151B-7848-DEE84B2ECEF2}"/>
              </a:ext>
            </a:extLst>
          </p:cNvPr>
          <p:cNvSpPr>
            <a:spLocks noGrp="1"/>
          </p:cNvSpPr>
          <p:nvPr>
            <p:ph type="body" idx="4"/>
          </p:nvPr>
        </p:nvSpPr>
        <p:spPr/>
        <p:txBody>
          <a:bodyPr/>
          <a:lstStyle/>
          <a:p>
            <a:r>
              <a:rPr lang="en-US" dirty="0"/>
              <a:t>Small OS used to install or repair Windows</a:t>
            </a:r>
          </a:p>
          <a:p>
            <a:r>
              <a:rPr lang="en-US" dirty="0"/>
              <a:t>Allows you to run </a:t>
            </a:r>
            <a:r>
              <a:rPr lang="en-US" dirty="0" err="1"/>
              <a:t>diskpart</a:t>
            </a:r>
            <a:r>
              <a:rPr lang="en-US" dirty="0"/>
              <a:t> to view your partitions</a:t>
            </a:r>
          </a:p>
          <a:p>
            <a:r>
              <a:rPr lang="en-US" dirty="0"/>
              <a:t>Allows you to run DISM to capture the C drive image.</a:t>
            </a:r>
          </a:p>
          <a:p>
            <a:r>
              <a:rPr lang="en-US" dirty="0"/>
              <a:t>Recover data from hard drive if it’s not bootable</a:t>
            </a:r>
          </a:p>
          <a:p>
            <a:endParaRPr lang="fr-CA" dirty="0"/>
          </a:p>
        </p:txBody>
      </p:sp>
      <p:pic>
        <p:nvPicPr>
          <p:cNvPr id="4098" name="Picture 2" descr="What are the differences between WinRE and WinPE? And which one should I  use?">
            <a:extLst>
              <a:ext uri="{FF2B5EF4-FFF2-40B4-BE49-F238E27FC236}">
                <a16:creationId xmlns:a16="http://schemas.microsoft.com/office/drawing/2014/main" id="{7F5B7CBF-C1F4-9280-9239-58EE592B8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3078164"/>
            <a:ext cx="561975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ethods to install Windows from WinPE - AIO Boot">
            <a:extLst>
              <a:ext uri="{FF2B5EF4-FFF2-40B4-BE49-F238E27FC236}">
                <a16:creationId xmlns:a16="http://schemas.microsoft.com/office/drawing/2014/main" id="{86FB7524-ED3E-0FC2-9438-02B74FB65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0" y="3600252"/>
            <a:ext cx="4002882" cy="30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545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90C-A228-E5C2-45A9-5DB4E9CF076A}"/>
              </a:ext>
            </a:extLst>
          </p:cNvPr>
          <p:cNvSpPr>
            <a:spLocks noGrp="1"/>
          </p:cNvSpPr>
          <p:nvPr>
            <p:ph type="title"/>
          </p:nvPr>
        </p:nvSpPr>
        <p:spPr/>
        <p:txBody>
          <a:bodyPr/>
          <a:lstStyle/>
          <a:p>
            <a:r>
              <a:rPr lang="en-US" dirty="0"/>
              <a:t>Saving the Wim image</a:t>
            </a:r>
            <a:endParaRPr lang="fr-CA" dirty="0"/>
          </a:p>
        </p:txBody>
      </p:sp>
      <p:sp>
        <p:nvSpPr>
          <p:cNvPr id="3" name="Text Placeholder 2">
            <a:extLst>
              <a:ext uri="{FF2B5EF4-FFF2-40B4-BE49-F238E27FC236}">
                <a16:creationId xmlns:a16="http://schemas.microsoft.com/office/drawing/2014/main" id="{AB623FF4-9F4F-823F-37D2-9994539F7487}"/>
              </a:ext>
            </a:extLst>
          </p:cNvPr>
          <p:cNvSpPr>
            <a:spLocks noGrp="1"/>
          </p:cNvSpPr>
          <p:nvPr>
            <p:ph type="body" idx="1"/>
          </p:nvPr>
        </p:nvSpPr>
        <p:spPr>
          <a:xfrm>
            <a:off x="711200" y="1713748"/>
            <a:ext cx="5575300" cy="4045702"/>
          </a:xfrm>
        </p:spPr>
        <p:txBody>
          <a:bodyPr>
            <a:norm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Set the Boot order to start from the Windows 11 ISO (provided in PART 1)</a:t>
            </a:r>
          </a:p>
          <a:p>
            <a:r>
              <a:rPr lang="en-US" sz="2000" dirty="0">
                <a:latin typeface="Calibri" panose="020F0502020204030204" pitchFamily="34" charset="0"/>
                <a:ea typeface="Calibri" panose="020F0502020204030204" pitchFamily="34" charset="0"/>
                <a:cs typeface="Times New Roman" panose="02020603050405020304" pitchFamily="18" charset="0"/>
              </a:rPr>
              <a:t>At the installer PROMPT </a:t>
            </a:r>
          </a:p>
          <a:p>
            <a:r>
              <a:rPr lang="en-US" sz="2000" dirty="0">
                <a:latin typeface="Calibri" panose="020F0502020204030204" pitchFamily="34" charset="0"/>
                <a:ea typeface="Calibri" panose="020F0502020204030204" pitchFamily="34" charset="0"/>
                <a:cs typeface="Times New Roman" panose="02020603050405020304" pitchFamily="18" charset="0"/>
              </a:rPr>
              <a:t>Press SHIFT + F10</a:t>
            </a:r>
          </a:p>
          <a:p>
            <a:r>
              <a:rPr lang="en-US" sz="2000" dirty="0">
                <a:latin typeface="Calibri" panose="020F0502020204030204" pitchFamily="34" charset="0"/>
                <a:ea typeface="Calibri" panose="020F0502020204030204" pitchFamily="34" charset="0"/>
                <a:cs typeface="Times New Roman" panose="02020603050405020304" pitchFamily="18" charset="0"/>
              </a:rPr>
              <a:t>This will open a Recovery Console command Prompt</a:t>
            </a:r>
          </a:p>
          <a:p>
            <a:r>
              <a:rPr lang="en-US" sz="2000" dirty="0">
                <a:latin typeface="Calibri"/>
                <a:ea typeface="Calibri" panose="020F0502020204030204" pitchFamily="34" charset="0"/>
                <a:cs typeface="Times New Roman"/>
              </a:rPr>
              <a:t>You will need to use </a:t>
            </a:r>
            <a:r>
              <a:rPr lang="en-US" sz="2000" b="1" dirty="0">
                <a:latin typeface="Calibri"/>
                <a:ea typeface="Calibri" panose="020F0502020204030204" pitchFamily="34" charset="0"/>
                <a:cs typeface="Times New Roman"/>
              </a:rPr>
              <a:t>DISKPART </a:t>
            </a:r>
            <a:r>
              <a:rPr lang="en-US" sz="2000" dirty="0">
                <a:latin typeface="Calibri"/>
                <a:ea typeface="Calibri" panose="020F0502020204030204" pitchFamily="34" charset="0"/>
                <a:cs typeface="Times New Roman"/>
              </a:rPr>
              <a:t>to check that your partitions have the correctly assigned letters</a:t>
            </a:r>
          </a:p>
          <a:p>
            <a:r>
              <a:rPr lang="en-US" sz="2000" dirty="0">
                <a:latin typeface="Calibri"/>
                <a:ea typeface="Calibri" panose="020F0502020204030204" pitchFamily="34" charset="0"/>
                <a:cs typeface="Times New Roman"/>
              </a:rPr>
              <a:t>Using the command </a:t>
            </a:r>
            <a:r>
              <a:rPr lang="en-US" sz="2000" b="1" dirty="0">
                <a:latin typeface="Calibri"/>
                <a:ea typeface="Calibri" panose="020F0502020204030204" pitchFamily="34" charset="0"/>
                <a:cs typeface="Times New Roman"/>
              </a:rPr>
              <a:t>list vol</a:t>
            </a:r>
          </a:p>
          <a:p>
            <a:r>
              <a:rPr lang="en-US" sz="2000" dirty="0">
                <a:latin typeface="Calibri" panose="020F0502020204030204" pitchFamily="34" charset="0"/>
                <a:ea typeface="Calibri" panose="020F0502020204030204" pitchFamily="34" charset="0"/>
                <a:cs typeface="Times New Roman" panose="02020603050405020304" pitchFamily="18" charset="0"/>
              </a:rPr>
              <a:t>Then you will enter the DISM command </a:t>
            </a:r>
            <a:r>
              <a:rPr lang="en-US" sz="2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fr-CA" sz="4000" dirty="0"/>
          </a:p>
        </p:txBody>
      </p:sp>
      <p:sp>
        <p:nvSpPr>
          <p:cNvPr id="4" name="TextBox 3">
            <a:extLst>
              <a:ext uri="{FF2B5EF4-FFF2-40B4-BE49-F238E27FC236}">
                <a16:creationId xmlns:a16="http://schemas.microsoft.com/office/drawing/2014/main" id="{11729529-AEF7-81AA-C5E8-64F819838865}"/>
              </a:ext>
            </a:extLst>
          </p:cNvPr>
          <p:cNvSpPr txBox="1"/>
          <p:nvPr/>
        </p:nvSpPr>
        <p:spPr>
          <a:xfrm>
            <a:off x="6991350" y="3162300"/>
            <a:ext cx="3730508" cy="3139193"/>
          </a:xfrm>
          <a:prstGeom prst="rect">
            <a:avLst/>
          </a:prstGeom>
          <a:noFill/>
        </p:spPr>
        <p:txBody>
          <a:bodyPr wrap="none" lIns="91440" tIns="45720" rIns="91440" bIns="45720" rtlCol="0" anchor="t">
            <a:spAutoFit/>
          </a:bodyPr>
          <a:lstStyle/>
          <a:p>
            <a:pPr marL="0" marR="0" fontAlgn="base">
              <a:lnSpc>
                <a:spcPct val="107000"/>
              </a:lnSpc>
              <a:spcBef>
                <a:spcPts val="0"/>
              </a:spcBef>
              <a:spcAft>
                <a:spcPts val="0"/>
              </a:spcAft>
            </a:pPr>
            <a:r>
              <a:rPr lang="en-US" sz="1800" dirty="0" err="1">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dism</a:t>
            </a:r>
            <a:r>
              <a:rPr lang="en-US" sz="1800" dirty="0">
                <a:solidFill>
                  <a:srgbClr val="000000"/>
                </a:solidFill>
                <a:effectLst/>
                <a:latin typeface="Consolas" panose="020B0609020204030204" pitchFamily="49" charset="0"/>
                <a:ea typeface="Times New Roman" panose="02020603050405020304" pitchFamily="18" charset="0"/>
                <a:cs typeface="Calibri" panose="020F0502020204030204" pitchFamily="34" charset="0"/>
              </a:rPr>
              <a:t> /capture-image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C55A11"/>
                </a:solidFill>
                <a:effectLst/>
                <a:latin typeface="Consolas"/>
                <a:ea typeface="Times New Roman" panose="02020603050405020304" pitchFamily="18" charset="0"/>
                <a:cs typeface="Calibri"/>
              </a:rPr>
              <a:t>/imagefile</a:t>
            </a:r>
            <a:r>
              <a:rPr lang="en-US" dirty="0">
                <a:solidFill>
                  <a:srgbClr val="C55A11"/>
                </a:solidFill>
                <a:latin typeface="Consolas"/>
                <a:ea typeface="Times New Roman" panose="02020603050405020304" pitchFamily="18" charset="0"/>
                <a:cs typeface="Calibri"/>
              </a:rPr>
              <a:t>:</a:t>
            </a:r>
            <a:r>
              <a:rPr lang="en-US">
                <a:solidFill>
                  <a:srgbClr val="C55A11"/>
                </a:solidFill>
                <a:highlight>
                  <a:srgbClr val="FFFF00"/>
                </a:highlight>
                <a:latin typeface="Consolas"/>
                <a:ea typeface="Times New Roman" panose="02020603050405020304" pitchFamily="18" charset="0"/>
                <a:cs typeface="Calibri"/>
              </a:rPr>
              <a:t>E</a:t>
            </a:r>
            <a:r>
              <a:rPr lang="en-US" dirty="0">
                <a:solidFill>
                  <a:srgbClr val="000000"/>
                </a:solidFill>
                <a:highlight>
                  <a:srgbClr val="FFFF00"/>
                </a:highlight>
                <a:latin typeface="Consolas"/>
                <a:ea typeface="Times New Roman" panose="02020603050405020304" pitchFamily="18" charset="0"/>
                <a:cs typeface="Calibri"/>
              </a:rPr>
              <a:t>:\</a:t>
            </a:r>
            <a:r>
              <a:rPr lang="en-US" sz="1800" dirty="0" err="1">
                <a:solidFill>
                  <a:srgbClr val="000000"/>
                </a:solidFill>
                <a:effectLst/>
                <a:highlight>
                  <a:srgbClr val="FFFF00"/>
                </a:highlight>
                <a:latin typeface="Consolas"/>
                <a:ea typeface="Times New Roman" panose="02020603050405020304" pitchFamily="18" charset="0"/>
                <a:cs typeface="Calibri"/>
              </a:rPr>
              <a:t>install.wim</a:t>
            </a:r>
            <a:r>
              <a:rPr lang="en-US" sz="1800" dirty="0">
                <a:solidFill>
                  <a:srgbClr val="000000"/>
                </a:solidFill>
                <a:effectLst/>
                <a:latin typeface="Consolas"/>
                <a:ea typeface="Times New Roman" panose="02020603050405020304" pitchFamily="18" charset="0"/>
                <a:cs typeface="Calibri"/>
              </a:rPr>
              <a:t> </a:t>
            </a:r>
            <a:br>
              <a:rPr lang="en-US" sz="1800" dirty="0">
                <a:effectLst/>
                <a:latin typeface="Consolas" panose="020B0609020204030204" pitchFamily="49" charset="0"/>
                <a:ea typeface="Times New Roman" panose="02020603050405020304" pitchFamily="18" charset="0"/>
                <a:cs typeface="Calibri" panose="020F0502020204030204" pitchFamily="34" charset="0"/>
              </a:rPr>
            </a:br>
            <a:r>
              <a:rPr lang="en-US" sz="1800" dirty="0">
                <a:solidFill>
                  <a:srgbClr val="0070C0"/>
                </a:solidFill>
                <a:effectLst/>
                <a:latin typeface="Consolas"/>
                <a:ea typeface="Times New Roman" panose="02020603050405020304" pitchFamily="18" charset="0"/>
                <a:cs typeface="Calibri"/>
              </a:rPr>
              <a:t>/</a:t>
            </a:r>
            <a:r>
              <a:rPr lang="en-US" sz="1800" dirty="0" err="1">
                <a:solidFill>
                  <a:srgbClr val="0070C0"/>
                </a:solidFill>
                <a:effectLst/>
                <a:latin typeface="Consolas"/>
                <a:ea typeface="Times New Roman" panose="02020603050405020304" pitchFamily="18" charset="0"/>
                <a:cs typeface="Calibri"/>
              </a:rPr>
              <a:t>capturedir:</a:t>
            </a:r>
            <a:r>
              <a:rPr lang="en-US" sz="1800" dirty="0" err="1">
                <a:solidFill>
                  <a:srgbClr val="000000"/>
                </a:solidFill>
                <a:effectLst/>
                <a:highlight>
                  <a:srgbClr val="FFFF00"/>
                </a:highlight>
                <a:latin typeface="Consolas"/>
                <a:ea typeface="Times New Roman" panose="02020603050405020304" pitchFamily="18" charset="0"/>
                <a:cs typeface="Calibri"/>
              </a:rPr>
              <a:t>C</a:t>
            </a:r>
            <a:r>
              <a:rPr lang="en-US" sz="1800" dirty="0">
                <a:solidFill>
                  <a:srgbClr val="000000"/>
                </a:solidFill>
                <a:effectLst/>
                <a:highlight>
                  <a:srgbClr val="FFFF00"/>
                </a:highlight>
                <a:latin typeface="Consolas"/>
                <a:ea typeface="Times New Roman" panose="02020603050405020304" pitchFamily="18" charset="0"/>
                <a:cs typeface="Calibri"/>
              </a:rPr>
              <a:t>:\</a:t>
            </a:r>
            <a:r>
              <a:rPr lang="en-US" sz="1800" dirty="0">
                <a:solidFill>
                  <a:srgbClr val="000000"/>
                </a:solidFill>
                <a:effectLst/>
                <a:latin typeface="Consolas"/>
                <a:ea typeface="Times New Roman" panose="02020603050405020304" pitchFamily="18" charset="0"/>
                <a:cs typeface="Calibri"/>
              </a:rPr>
              <a:t> </a:t>
            </a:r>
            <a:br>
              <a:rPr lang="en-US" sz="1800" dirty="0">
                <a:effectLst/>
                <a:latin typeface="Consolas" panose="020B0609020204030204" pitchFamily="49" charset="0"/>
                <a:ea typeface="Times New Roman" panose="02020603050405020304" pitchFamily="18" charset="0"/>
                <a:cs typeface="Calibri" panose="020F0502020204030204" pitchFamily="34" charset="0"/>
              </a:rPr>
            </a:br>
            <a:r>
              <a:rPr lang="en-US" sz="1800" dirty="0">
                <a:solidFill>
                  <a:srgbClr val="548235"/>
                </a:solidFill>
                <a:effectLst/>
                <a:latin typeface="Consolas"/>
                <a:ea typeface="Times New Roman" panose="02020603050405020304" pitchFamily="18" charset="0"/>
                <a:cs typeface="Calibri"/>
              </a:rPr>
              <a:t>/</a:t>
            </a:r>
            <a:r>
              <a:rPr lang="en-US" sz="1800" dirty="0" err="1">
                <a:solidFill>
                  <a:srgbClr val="548235"/>
                </a:solidFill>
                <a:effectLst/>
                <a:latin typeface="Consolas"/>
                <a:ea typeface="Times New Roman" panose="02020603050405020304" pitchFamily="18" charset="0"/>
                <a:cs typeface="Calibri"/>
              </a:rPr>
              <a:t>ScratchDir</a:t>
            </a:r>
            <a:r>
              <a:rPr lang="en-US" dirty="0" err="1">
                <a:solidFill>
                  <a:srgbClr val="548235"/>
                </a:solidFill>
                <a:latin typeface="Consolas"/>
                <a:ea typeface="Times New Roman" panose="02020603050405020304" pitchFamily="18" charset="0"/>
                <a:cs typeface="Calibri"/>
              </a:rPr>
              <a:t>:</a:t>
            </a:r>
            <a:r>
              <a:rPr lang="en-US" dirty="0" err="1">
                <a:solidFill>
                  <a:srgbClr val="548235"/>
                </a:solidFill>
                <a:highlight>
                  <a:srgbClr val="FFFF00"/>
                </a:highlight>
                <a:latin typeface="Consolas"/>
                <a:ea typeface="Times New Roman" panose="02020603050405020304" pitchFamily="18" charset="0"/>
                <a:cs typeface="Calibri"/>
              </a:rPr>
              <a:t>E</a:t>
            </a:r>
            <a:r>
              <a:rPr lang="en-US" dirty="0">
                <a:solidFill>
                  <a:srgbClr val="000000"/>
                </a:solidFill>
                <a:highlight>
                  <a:srgbClr val="FFFF00"/>
                </a:highlight>
                <a:latin typeface="Consolas"/>
                <a:ea typeface="Times New Roman" panose="02020603050405020304" pitchFamily="18" charset="0"/>
                <a:cs typeface="Calibri"/>
              </a:rPr>
              <a:t>:\</a:t>
            </a:r>
            <a:r>
              <a:rPr lang="en-US" sz="1800" dirty="0">
                <a:solidFill>
                  <a:srgbClr val="000000"/>
                </a:solidFill>
                <a:effectLst/>
                <a:highlight>
                  <a:srgbClr val="FFFF00"/>
                </a:highlight>
                <a:latin typeface="Consolas"/>
                <a:ea typeface="Times New Roman" panose="02020603050405020304" pitchFamily="18" charset="0"/>
                <a:cs typeface="Calibri"/>
              </a:rPr>
              <a:t>Scratch</a:t>
            </a:r>
            <a:endParaRPr lang="fr-CA" sz="1800">
              <a:effectLst/>
              <a:highlight>
                <a:srgbClr val="FFFF00"/>
              </a:highlight>
              <a:latin typeface="Consolas"/>
              <a:ea typeface="Calibri" panose="020F0502020204030204" pitchFamily="34" charset="0"/>
              <a:cs typeface="Calibri"/>
            </a:endParaRPr>
          </a:p>
          <a:p>
            <a:pPr marL="0" marR="0">
              <a:lnSpc>
                <a:spcPct val="107000"/>
              </a:lnSpc>
              <a:spcBef>
                <a:spcPts val="0"/>
              </a:spcBef>
              <a:spcAft>
                <a:spcPts val="0"/>
              </a:spcAft>
            </a:pPr>
            <a:r>
              <a:rPr lang="en-US" sz="1800" dirty="0">
                <a:solidFill>
                  <a:srgbClr val="548235"/>
                </a:solidFill>
                <a:effectLst/>
                <a:latin typeface="Consolas"/>
                <a:ea typeface="Times New Roman" panose="02020603050405020304" pitchFamily="18" charset="0"/>
                <a:cs typeface="Times New Roman"/>
              </a:rPr>
              <a:t>/name:</a:t>
            </a:r>
            <a:r>
              <a:rPr lang="en-US" sz="1800" dirty="0">
                <a:solidFill>
                  <a:srgbClr val="548235"/>
                </a:solidFill>
                <a:effectLst/>
                <a:highlight>
                  <a:srgbClr val="FFFF00"/>
                </a:highlight>
                <a:latin typeface="Consolas"/>
                <a:ea typeface="Times New Roman" panose="02020603050405020304" pitchFamily="18" charset="0"/>
                <a:cs typeface="Times New Roman"/>
              </a:rPr>
              <a:t>"</a:t>
            </a:r>
            <a:r>
              <a:rPr lang="en-US" sz="1800" dirty="0">
                <a:solidFill>
                  <a:srgbClr val="000000"/>
                </a:solidFill>
                <a:effectLst/>
                <a:highlight>
                  <a:srgbClr val="FFFF00"/>
                </a:highlight>
                <a:latin typeface="Consolas"/>
                <a:ea typeface="Times New Roman" panose="02020603050405020304" pitchFamily="18" charset="0"/>
                <a:cs typeface="Times New Roman"/>
              </a:rPr>
              <a:t>LASTNAME_</a:t>
            </a:r>
            <a:r>
              <a:rPr lang="en-US" dirty="0">
                <a:solidFill>
                  <a:srgbClr val="000000"/>
                </a:solidFill>
                <a:highlight>
                  <a:srgbClr val="FFFF00"/>
                </a:highlight>
                <a:latin typeface="Consolas"/>
                <a:ea typeface="Times New Roman" panose="02020603050405020304" pitchFamily="18" charset="0"/>
                <a:cs typeface="Times New Roman"/>
              </a:rPr>
              <a:t>Win11EDx64</a:t>
            </a:r>
            <a:r>
              <a:rPr lang="en-US" sz="1800" dirty="0">
                <a:solidFill>
                  <a:srgbClr val="000000"/>
                </a:solidFill>
                <a:effectLst/>
                <a:highlight>
                  <a:srgbClr val="FFFF00"/>
                </a:highlight>
                <a:latin typeface="Consolas"/>
                <a:ea typeface="Times New Roman" panose="02020603050405020304" pitchFamily="18" charset="0"/>
                <a:cs typeface="Times New Roman"/>
              </a:rPr>
              <a:t>"</a:t>
            </a:r>
            <a:r>
              <a:rPr lang="en-US" sz="1800" dirty="0">
                <a:solidFill>
                  <a:srgbClr val="000000"/>
                </a:solidFill>
                <a:effectLst/>
                <a:latin typeface="Consolas"/>
                <a:ea typeface="Times New Roman" panose="02020603050405020304" pitchFamily="18" charset="0"/>
                <a:cs typeface="Times New Roman"/>
              </a:rPr>
              <a:t> </a:t>
            </a:r>
            <a:endParaRPr lang="fr-CA" sz="1800" dirty="0">
              <a:effectLst/>
              <a:latin typeface="Consolas"/>
              <a:ea typeface="Calibri" panose="020F0502020204030204" pitchFamily="34" charset="0"/>
              <a:cs typeface="Times New Roman"/>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compress:maximum</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checkintegrity</a:t>
            </a: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/verify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/bootable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
        <p:nvSpPr>
          <p:cNvPr id="16" name="TextBox 15">
            <a:extLst>
              <a:ext uri="{FF2B5EF4-FFF2-40B4-BE49-F238E27FC236}">
                <a16:creationId xmlns:a16="http://schemas.microsoft.com/office/drawing/2014/main" id="{5307D790-5C99-F28D-0F86-A8B7E0EEC8FD}"/>
              </a:ext>
            </a:extLst>
          </p:cNvPr>
          <p:cNvSpPr txBox="1"/>
          <p:nvPr/>
        </p:nvSpPr>
        <p:spPr>
          <a:xfrm>
            <a:off x="7137400" y="6116827"/>
            <a:ext cx="2495550" cy="369332"/>
          </a:xfrm>
          <a:prstGeom prst="rect">
            <a:avLst/>
          </a:prstGeom>
          <a:noFill/>
        </p:spPr>
        <p:txBody>
          <a:bodyPr wrap="square" rtlCol="0">
            <a:spAutoFit/>
          </a:bodyPr>
          <a:lstStyle/>
          <a:p>
            <a:r>
              <a:rPr lang="en-US" b="1" dirty="0">
                <a:solidFill>
                  <a:srgbClr val="FF0000"/>
                </a:solidFill>
              </a:rPr>
              <a:t>Takes 10 mins</a:t>
            </a:r>
            <a:endParaRPr lang="fr-CA" b="1" dirty="0">
              <a:solidFill>
                <a:srgbClr val="FF0000"/>
              </a:solidFill>
            </a:endParaRPr>
          </a:p>
        </p:txBody>
      </p:sp>
    </p:spTree>
    <p:extLst>
      <p:ext uri="{BB962C8B-B14F-4D97-AF65-F5344CB8AC3E}">
        <p14:creationId xmlns:p14="http://schemas.microsoft.com/office/powerpoint/2010/main" val="2496338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1596-E531-2074-C771-80C48323AFBB}"/>
              </a:ext>
            </a:extLst>
          </p:cNvPr>
          <p:cNvSpPr>
            <a:spLocks noGrp="1"/>
          </p:cNvSpPr>
          <p:nvPr>
            <p:ph type="title"/>
          </p:nvPr>
        </p:nvSpPr>
        <p:spPr/>
        <p:txBody>
          <a:bodyPr/>
          <a:lstStyle/>
          <a:p>
            <a:r>
              <a:rPr lang="en-US" dirty="0"/>
              <a:t>Assignment 4- Practical Examination - deliverables</a:t>
            </a:r>
            <a:endParaRPr lang="fr-CA" dirty="0"/>
          </a:p>
        </p:txBody>
      </p:sp>
      <p:sp>
        <p:nvSpPr>
          <p:cNvPr id="3" name="Text Placeholder 2">
            <a:extLst>
              <a:ext uri="{FF2B5EF4-FFF2-40B4-BE49-F238E27FC236}">
                <a16:creationId xmlns:a16="http://schemas.microsoft.com/office/drawing/2014/main" id="{9A20EF09-0B44-833C-533F-D1F3C00DF778}"/>
              </a:ext>
            </a:extLst>
          </p:cNvPr>
          <p:cNvSpPr>
            <a:spLocks noGrp="1"/>
          </p:cNvSpPr>
          <p:nvPr>
            <p:ph type="body" idx="1"/>
          </p:nvPr>
        </p:nvSpPr>
        <p:spPr/>
        <p:txBody>
          <a:bodyPr/>
          <a:lstStyle/>
          <a:p>
            <a:pPr>
              <a:buFont typeface="Wingdings" panose="05000000000000000000" pitchFamily="2" charset="2"/>
              <a:buChar char="ü"/>
            </a:pPr>
            <a:r>
              <a:rPr lang="en-US" dirty="0"/>
              <a:t>Part 1 (3%): Creating a Windows 10 VM access the audit mode and connect it to the internet. </a:t>
            </a:r>
          </a:p>
          <a:p>
            <a:pPr>
              <a:buFont typeface="Wingdings" panose="05000000000000000000" pitchFamily="2" charset="2"/>
              <a:buChar char="ü"/>
            </a:pPr>
            <a:r>
              <a:rPr lang="en-US" dirty="0"/>
              <a:t>Part 2 (6%):  Customize user profile of the PC based on requirements  + Creating an Answer file + Running </a:t>
            </a:r>
            <a:r>
              <a:rPr lang="en-US" dirty="0" err="1"/>
              <a:t>SysPrep</a:t>
            </a:r>
            <a:endParaRPr lang="en-US" dirty="0"/>
          </a:p>
          <a:p>
            <a:pPr>
              <a:buFont typeface="Wingdings" panose="05000000000000000000" pitchFamily="2" charset="2"/>
              <a:buChar char="ü"/>
            </a:pPr>
            <a:r>
              <a:rPr lang="en-US" dirty="0"/>
              <a:t>Part 3 (5%): Saving the </a:t>
            </a:r>
            <a:r>
              <a:rPr lang="en-US" dirty="0" err="1"/>
              <a:t>wim</a:t>
            </a:r>
            <a:r>
              <a:rPr lang="en-US" dirty="0"/>
              <a:t> file image + creating the custom ISO file </a:t>
            </a:r>
          </a:p>
          <a:p>
            <a:r>
              <a:rPr lang="en-US" dirty="0"/>
              <a:t>Demo (5%)</a:t>
            </a:r>
            <a:endParaRPr lang="fr-CA" dirty="0"/>
          </a:p>
        </p:txBody>
      </p:sp>
    </p:spTree>
    <p:extLst>
      <p:ext uri="{BB962C8B-B14F-4D97-AF65-F5344CB8AC3E}">
        <p14:creationId xmlns:p14="http://schemas.microsoft.com/office/powerpoint/2010/main" val="240076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D90B-AF38-433F-2E45-B1A024DDBFDE}"/>
              </a:ext>
            </a:extLst>
          </p:cNvPr>
          <p:cNvSpPr>
            <a:spLocks noGrp="1"/>
          </p:cNvSpPr>
          <p:nvPr>
            <p:ph type="title"/>
          </p:nvPr>
        </p:nvSpPr>
        <p:spPr/>
        <p:txBody>
          <a:bodyPr/>
          <a:lstStyle/>
          <a:p>
            <a:r>
              <a:rPr lang="en-US" dirty="0"/>
              <a:t>Creating the ISO image</a:t>
            </a:r>
            <a:endParaRPr lang="fr-CA" dirty="0"/>
          </a:p>
        </p:txBody>
      </p:sp>
      <p:sp>
        <p:nvSpPr>
          <p:cNvPr id="3" name="Text Placeholder 2">
            <a:extLst>
              <a:ext uri="{FF2B5EF4-FFF2-40B4-BE49-F238E27FC236}">
                <a16:creationId xmlns:a16="http://schemas.microsoft.com/office/drawing/2014/main" id="{08EEC636-A555-7D41-6B88-115E3F90167D}"/>
              </a:ext>
            </a:extLst>
          </p:cNvPr>
          <p:cNvSpPr>
            <a:spLocks noGrp="1"/>
          </p:cNvSpPr>
          <p:nvPr>
            <p:ph type="body" idx="1"/>
          </p:nvPr>
        </p:nvSpPr>
        <p:spPr>
          <a:xfrm>
            <a:off x="838200" y="1825625"/>
            <a:ext cx="588645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be able to use this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install.wim</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needs to be created and saved inside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inside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 Windows 11 ISO image.</a:t>
            </a:r>
          </a:p>
          <a:p>
            <a:r>
              <a:rPr lang="en-US" sz="1800" b="1" dirty="0">
                <a:latin typeface="Calibri" panose="020F0502020204030204" pitchFamily="34" charset="0"/>
                <a:ea typeface="Calibri" panose="020F0502020204030204" pitchFamily="34" charset="0"/>
                <a:cs typeface="Times New Roman" panose="02020603050405020304" pitchFamily="18" charset="0"/>
              </a:rPr>
              <a:t>From within the VM</a:t>
            </a:r>
          </a:p>
          <a:p>
            <a:r>
              <a:rPr lang="en-US" sz="1800" b="1" dirty="0">
                <a:latin typeface="Calibri" panose="020F0502020204030204" pitchFamily="34" charset="0"/>
                <a:ea typeface="Calibri" panose="020F0502020204030204" pitchFamily="34" charset="0"/>
                <a:cs typeface="Times New Roman" panose="02020603050405020304" pitchFamily="18" charset="0"/>
              </a:rPr>
              <a:t>You will go through the OOBE steps, then</a:t>
            </a:r>
          </a:p>
          <a:p>
            <a:r>
              <a:rPr lang="en-US" sz="1800" dirty="0">
                <a:latin typeface="Calibri" panose="020F0502020204030204" pitchFamily="34" charset="0"/>
                <a:ea typeface="Calibri" panose="020F0502020204030204" pitchFamily="34" charset="0"/>
                <a:cs typeface="Times New Roman" panose="02020603050405020304" pitchFamily="18" charset="0"/>
              </a:rPr>
              <a:t>Once Windows is loaded</a:t>
            </a:r>
          </a:p>
          <a:p>
            <a:r>
              <a:rPr lang="en-US" sz="1800" dirty="0">
                <a:latin typeface="Calibri" panose="020F0502020204030204" pitchFamily="34" charset="0"/>
                <a:ea typeface="Calibri" panose="020F0502020204030204" pitchFamily="34" charset="0"/>
                <a:cs typeface="Times New Roman" panose="02020603050405020304" pitchFamily="18" charset="0"/>
              </a:rPr>
              <a:t>Copy the ISO file into the created VHDX (D drive)</a:t>
            </a:r>
          </a:p>
          <a:p>
            <a:r>
              <a:rPr lang="en-US" sz="1800" dirty="0">
                <a:latin typeface="Calibri" panose="020F0502020204030204" pitchFamily="34" charset="0"/>
                <a:ea typeface="Calibri" panose="020F0502020204030204" pitchFamily="34" charset="0"/>
                <a:cs typeface="Times New Roman" panose="02020603050405020304" pitchFamily="18" charset="0"/>
              </a:rPr>
              <a:t>Then we will simply replace the </a:t>
            </a:r>
            <a:r>
              <a:rPr lang="en-US" sz="1800" dirty="0" err="1">
                <a:latin typeface="Calibri" panose="020F0502020204030204" pitchFamily="34" charset="0"/>
                <a:ea typeface="Calibri" panose="020F0502020204030204" pitchFamily="34" charset="0"/>
                <a:cs typeface="Times New Roman" panose="02020603050405020304" pitchFamily="18" charset="0"/>
              </a:rPr>
              <a:t>install.wim</a:t>
            </a:r>
            <a:r>
              <a:rPr lang="en-US" sz="1800" dirty="0">
                <a:latin typeface="Calibri" panose="020F0502020204030204" pitchFamily="34" charset="0"/>
                <a:ea typeface="Calibri" panose="020F0502020204030204" pitchFamily="34" charset="0"/>
                <a:cs typeface="Times New Roman" panose="02020603050405020304" pitchFamily="18" charset="0"/>
              </a:rPr>
              <a:t> file with the custom </a:t>
            </a:r>
            <a:r>
              <a:rPr lang="en-US" sz="1800" dirty="0" err="1">
                <a:latin typeface="Calibri" panose="020F0502020204030204" pitchFamily="34" charset="0"/>
                <a:ea typeface="Calibri" panose="020F0502020204030204" pitchFamily="34" charset="0"/>
                <a:cs typeface="Times New Roman" panose="02020603050405020304" pitchFamily="18" charset="0"/>
              </a:rPr>
              <a:t>install.wim</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pic>
        <p:nvPicPr>
          <p:cNvPr id="17" name="Picture 16">
            <a:extLst>
              <a:ext uri="{FF2B5EF4-FFF2-40B4-BE49-F238E27FC236}">
                <a16:creationId xmlns:a16="http://schemas.microsoft.com/office/drawing/2014/main" id="{082F4838-AC03-0A6D-2E02-11E7F4968DA4}"/>
              </a:ext>
            </a:extLst>
          </p:cNvPr>
          <p:cNvPicPr>
            <a:picLocks noChangeAspect="1"/>
          </p:cNvPicPr>
          <p:nvPr/>
        </p:nvPicPr>
        <p:blipFill>
          <a:blip r:embed="rId2"/>
          <a:stretch>
            <a:fillRect/>
          </a:stretch>
        </p:blipFill>
        <p:spPr>
          <a:xfrm>
            <a:off x="7399149" y="3037412"/>
            <a:ext cx="1737511" cy="2118544"/>
          </a:xfrm>
          <a:prstGeom prst="rect">
            <a:avLst/>
          </a:prstGeom>
        </p:spPr>
      </p:pic>
      <p:pic>
        <p:nvPicPr>
          <p:cNvPr id="19" name="Picture 18">
            <a:extLst>
              <a:ext uri="{FF2B5EF4-FFF2-40B4-BE49-F238E27FC236}">
                <a16:creationId xmlns:a16="http://schemas.microsoft.com/office/drawing/2014/main" id="{EBF5395A-3DF5-5326-9EAF-5F805C653B41}"/>
              </a:ext>
            </a:extLst>
          </p:cNvPr>
          <p:cNvPicPr>
            <a:picLocks noChangeAspect="1"/>
          </p:cNvPicPr>
          <p:nvPr/>
        </p:nvPicPr>
        <p:blipFill rotWithShape="1">
          <a:blip r:embed="rId3"/>
          <a:srcRect b="54489"/>
          <a:stretch/>
        </p:blipFill>
        <p:spPr>
          <a:xfrm>
            <a:off x="9260930" y="3037412"/>
            <a:ext cx="2187130" cy="2431256"/>
          </a:xfrm>
          <a:prstGeom prst="rect">
            <a:avLst/>
          </a:prstGeom>
        </p:spPr>
      </p:pic>
      <p:sp>
        <p:nvSpPr>
          <p:cNvPr id="23" name="Arrow: Chevron 22">
            <a:extLst>
              <a:ext uri="{FF2B5EF4-FFF2-40B4-BE49-F238E27FC236}">
                <a16:creationId xmlns:a16="http://schemas.microsoft.com/office/drawing/2014/main" id="{8D5AC3DD-DDA7-D5F2-0F59-905B0DE990F6}"/>
              </a:ext>
            </a:extLst>
          </p:cNvPr>
          <p:cNvSpPr/>
          <p:nvPr/>
        </p:nvSpPr>
        <p:spPr>
          <a:xfrm>
            <a:off x="8921955" y="3550968"/>
            <a:ext cx="120649" cy="165100"/>
          </a:xfrm>
          <a:prstGeom prst="chevr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25" name="Oval 24">
            <a:extLst>
              <a:ext uri="{FF2B5EF4-FFF2-40B4-BE49-F238E27FC236}">
                <a16:creationId xmlns:a16="http://schemas.microsoft.com/office/drawing/2014/main" id="{60111C5B-2366-B6A0-E336-6E90247E0928}"/>
              </a:ext>
            </a:extLst>
          </p:cNvPr>
          <p:cNvSpPr/>
          <p:nvPr/>
        </p:nvSpPr>
        <p:spPr>
          <a:xfrm>
            <a:off x="9260930" y="3001565"/>
            <a:ext cx="1299325" cy="3238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Oval 25">
            <a:extLst>
              <a:ext uri="{FF2B5EF4-FFF2-40B4-BE49-F238E27FC236}">
                <a16:creationId xmlns:a16="http://schemas.microsoft.com/office/drawing/2014/main" id="{650670A4-55FB-A98E-8041-BD7951F98D61}"/>
              </a:ext>
            </a:extLst>
          </p:cNvPr>
          <p:cNvSpPr/>
          <p:nvPr/>
        </p:nvSpPr>
        <p:spPr>
          <a:xfrm>
            <a:off x="7323804" y="3414315"/>
            <a:ext cx="1299325" cy="3238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7" name="TextBox 26">
            <a:extLst>
              <a:ext uri="{FF2B5EF4-FFF2-40B4-BE49-F238E27FC236}">
                <a16:creationId xmlns:a16="http://schemas.microsoft.com/office/drawing/2014/main" id="{A6BC26A1-7437-73A6-436E-291EDEEBAFD5}"/>
              </a:ext>
            </a:extLst>
          </p:cNvPr>
          <p:cNvSpPr txBox="1"/>
          <p:nvPr/>
        </p:nvSpPr>
        <p:spPr>
          <a:xfrm>
            <a:off x="7389390" y="2184526"/>
            <a:ext cx="1737511" cy="646331"/>
          </a:xfrm>
          <a:prstGeom prst="rect">
            <a:avLst/>
          </a:prstGeom>
          <a:noFill/>
        </p:spPr>
        <p:txBody>
          <a:bodyPr wrap="square" rtlCol="0">
            <a:spAutoFit/>
          </a:bodyPr>
          <a:lstStyle/>
          <a:p>
            <a:r>
              <a:rPr lang="en-US" dirty="0"/>
              <a:t>Content of the ISO file</a:t>
            </a:r>
            <a:endParaRPr lang="fr-CA" dirty="0"/>
          </a:p>
        </p:txBody>
      </p:sp>
      <p:sp>
        <p:nvSpPr>
          <p:cNvPr id="28" name="TextBox 27">
            <a:extLst>
              <a:ext uri="{FF2B5EF4-FFF2-40B4-BE49-F238E27FC236}">
                <a16:creationId xmlns:a16="http://schemas.microsoft.com/office/drawing/2014/main" id="{0827F3E9-D677-1F6B-96A4-148E5BDD5772}"/>
              </a:ext>
            </a:extLst>
          </p:cNvPr>
          <p:cNvSpPr txBox="1"/>
          <p:nvPr/>
        </p:nvSpPr>
        <p:spPr>
          <a:xfrm>
            <a:off x="9791642" y="1907527"/>
            <a:ext cx="2001665" cy="923330"/>
          </a:xfrm>
          <a:prstGeom prst="rect">
            <a:avLst/>
          </a:prstGeom>
          <a:noFill/>
        </p:spPr>
        <p:txBody>
          <a:bodyPr wrap="square" rtlCol="0">
            <a:spAutoFit/>
          </a:bodyPr>
          <a:lstStyle/>
          <a:p>
            <a:r>
              <a:rPr lang="en-US" dirty="0">
                <a:solidFill>
                  <a:srgbClr val="FF0000"/>
                </a:solidFill>
              </a:rPr>
              <a:t>To be replaced with your custom .</a:t>
            </a:r>
            <a:r>
              <a:rPr lang="en-US" dirty="0" err="1">
                <a:solidFill>
                  <a:srgbClr val="FF0000"/>
                </a:solidFill>
              </a:rPr>
              <a:t>wim</a:t>
            </a:r>
            <a:endParaRPr lang="fr-CA" dirty="0">
              <a:solidFill>
                <a:srgbClr val="FF0000"/>
              </a:solidFill>
            </a:endParaRPr>
          </a:p>
        </p:txBody>
      </p:sp>
    </p:spTree>
    <p:extLst>
      <p:ext uri="{BB962C8B-B14F-4D97-AF65-F5344CB8AC3E}">
        <p14:creationId xmlns:p14="http://schemas.microsoft.com/office/powerpoint/2010/main" val="1652336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8"/>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Updates to OS and applications</a:t>
            </a:r>
            <a:endParaRPr/>
          </a:p>
        </p:txBody>
      </p:sp>
      <p:sp>
        <p:nvSpPr>
          <p:cNvPr id="387" name="Google Shape;38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A service pack is a collection of updates, fixes or enhancements to a software program, delivered in the form of a single installable package. They may introduce new features to an OS as well as bug fixes, security enhancements, etc.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It is common to have service packs issued within the first two years of release of a product, and they are usually numbered, e.g. SP1, SP2.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Note: Microsoft recommends that you never be more than two service packs behind.</a:t>
            </a:r>
            <a:endParaRPr/>
          </a:p>
          <a:p>
            <a:pPr marL="228600" lvl="0" indent="-80962" algn="l" rtl="0">
              <a:lnSpc>
                <a:spcPct val="120000"/>
              </a:lnSpc>
              <a:spcBef>
                <a:spcPts val="698"/>
              </a:spcBef>
              <a:spcAft>
                <a:spcPts val="0"/>
              </a:spcAft>
              <a:buClr>
                <a:srgbClr val="7F7F7F"/>
              </a:buClr>
              <a:buSzPct val="100000"/>
              <a:buNone/>
            </a:pPr>
            <a:endParaRPr/>
          </a:p>
          <a:p>
            <a:pPr marL="228600" lvl="0" indent="-80962" algn="l" rtl="0">
              <a:lnSpc>
                <a:spcPct val="120000"/>
              </a:lnSpc>
              <a:spcBef>
                <a:spcPts val="698"/>
              </a:spcBef>
              <a:spcAft>
                <a:spcPts val="0"/>
              </a:spcAft>
              <a:buClr>
                <a:srgbClr val="7F7F7F"/>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2A86-7242-390B-416A-814D0FB0C332}"/>
              </a:ext>
            </a:extLst>
          </p:cNvPr>
          <p:cNvSpPr>
            <a:spLocks noGrp="1"/>
          </p:cNvSpPr>
          <p:nvPr>
            <p:ph type="title"/>
          </p:nvPr>
        </p:nvSpPr>
        <p:spPr/>
        <p:txBody>
          <a:bodyPr/>
          <a:lstStyle/>
          <a:p>
            <a:r>
              <a:rPr lang="en-US" dirty="0"/>
              <a:t>Using </a:t>
            </a:r>
            <a:r>
              <a:rPr lang="en-US" dirty="0" err="1"/>
              <a:t>Powershell</a:t>
            </a:r>
            <a:r>
              <a:rPr lang="en-US" dirty="0"/>
              <a:t> to install Apps</a:t>
            </a:r>
            <a:endParaRPr lang="fr-CA" dirty="0"/>
          </a:p>
        </p:txBody>
      </p:sp>
      <p:sp>
        <p:nvSpPr>
          <p:cNvPr id="3" name="Text Placeholder 2">
            <a:extLst>
              <a:ext uri="{FF2B5EF4-FFF2-40B4-BE49-F238E27FC236}">
                <a16:creationId xmlns:a16="http://schemas.microsoft.com/office/drawing/2014/main" id="{87D6286E-3E32-3E7F-C906-8A7867D4B49A}"/>
              </a:ext>
            </a:extLst>
          </p:cNvPr>
          <p:cNvSpPr>
            <a:spLocks noGrp="1"/>
          </p:cNvSpPr>
          <p:nvPr>
            <p:ph type="body" idx="1"/>
          </p:nvPr>
        </p:nvSpPr>
        <p:spPr/>
        <p:txBody>
          <a:bodyPr>
            <a:normAutofit fontScale="92500"/>
          </a:bodyPr>
          <a:lstStyle/>
          <a:p>
            <a:pPr>
              <a:lnSpc>
                <a:spcPct val="120000"/>
              </a:lnSpc>
            </a:pPr>
            <a:r>
              <a:rPr lang="en-US" sz="2400" dirty="0"/>
              <a:t>Now that you have </a:t>
            </a:r>
            <a:r>
              <a:rPr lang="en-US" sz="2400" i="1" dirty="0"/>
              <a:t>internet on the VM </a:t>
            </a:r>
            <a:r>
              <a:rPr lang="en-US" sz="2400" dirty="0"/>
              <a:t>you can use it to update your drivers and install apps.</a:t>
            </a:r>
          </a:p>
          <a:p>
            <a:pPr>
              <a:lnSpc>
                <a:spcPct val="120000"/>
              </a:lnSpc>
            </a:pPr>
            <a:r>
              <a:rPr lang="en-US" sz="2400" dirty="0"/>
              <a:t>We’ve already seen how to install </a:t>
            </a:r>
            <a:r>
              <a:rPr lang="en-US" sz="2400" i="1" dirty="0"/>
              <a:t>CPU-Z</a:t>
            </a:r>
            <a:r>
              <a:rPr lang="en-US" sz="2400" dirty="0"/>
              <a:t> and </a:t>
            </a:r>
            <a:r>
              <a:rPr lang="en-US" sz="2400" i="1" dirty="0"/>
              <a:t>drivers</a:t>
            </a:r>
            <a:r>
              <a:rPr lang="en-US" sz="2400" dirty="0"/>
              <a:t> by downloading the </a:t>
            </a:r>
            <a:r>
              <a:rPr lang="en-US" sz="2400" i="1" dirty="0"/>
              <a:t>.exe </a:t>
            </a:r>
            <a:r>
              <a:rPr lang="en-US" sz="2400" dirty="0"/>
              <a:t>and running the installer.</a:t>
            </a:r>
          </a:p>
          <a:p>
            <a:pPr>
              <a:lnSpc>
                <a:spcPct val="120000"/>
              </a:lnSpc>
            </a:pPr>
            <a:r>
              <a:rPr lang="en-US" sz="2400" dirty="0"/>
              <a:t>Let’s see how to use </a:t>
            </a:r>
            <a:r>
              <a:rPr lang="en-US" sz="2400" dirty="0" err="1"/>
              <a:t>Powershell</a:t>
            </a:r>
            <a:r>
              <a:rPr lang="en-US" sz="2400" dirty="0"/>
              <a:t> and a package installer called </a:t>
            </a:r>
            <a:r>
              <a:rPr lang="en-US" sz="2400" dirty="0" err="1"/>
              <a:t>winget</a:t>
            </a:r>
            <a:r>
              <a:rPr lang="en-US" sz="2400" dirty="0"/>
              <a:t> to install multiple apps with a single command.</a:t>
            </a:r>
          </a:p>
          <a:p>
            <a:pPr>
              <a:lnSpc>
                <a:spcPct val="120000"/>
              </a:lnSpc>
            </a:pPr>
            <a:r>
              <a:rPr lang="en-US" sz="2400" dirty="0"/>
              <a:t>The </a:t>
            </a:r>
            <a:r>
              <a:rPr lang="en-US" sz="2400" dirty="0" err="1"/>
              <a:t>winget</a:t>
            </a:r>
            <a:r>
              <a:rPr lang="en-US" sz="2400" dirty="0"/>
              <a:t> command line tool enables users to discover, install, upgrade, remove and configure applications on Windows 10 and Windows 11 computers. This tool is the client interface to the Windows Package Manager service.</a:t>
            </a:r>
          </a:p>
        </p:txBody>
      </p:sp>
    </p:spTree>
    <p:extLst>
      <p:ext uri="{BB962C8B-B14F-4D97-AF65-F5344CB8AC3E}">
        <p14:creationId xmlns:p14="http://schemas.microsoft.com/office/powerpoint/2010/main" val="177713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8CD4-6728-CCFA-6215-A2231A406D25}"/>
              </a:ext>
            </a:extLst>
          </p:cNvPr>
          <p:cNvSpPr>
            <a:spLocks noGrp="1"/>
          </p:cNvSpPr>
          <p:nvPr>
            <p:ph type="title"/>
          </p:nvPr>
        </p:nvSpPr>
        <p:spPr/>
        <p:txBody>
          <a:bodyPr/>
          <a:lstStyle/>
          <a:p>
            <a:r>
              <a:rPr lang="en-US" dirty="0"/>
              <a:t>Activity: Installing apps using </a:t>
            </a:r>
            <a:r>
              <a:rPr lang="en-US" dirty="0" err="1"/>
              <a:t>winget</a:t>
            </a:r>
            <a:endParaRPr lang="fr-CA" dirty="0"/>
          </a:p>
        </p:txBody>
      </p:sp>
      <p:sp>
        <p:nvSpPr>
          <p:cNvPr id="3" name="Text Placeholder 2">
            <a:extLst>
              <a:ext uri="{FF2B5EF4-FFF2-40B4-BE49-F238E27FC236}">
                <a16:creationId xmlns:a16="http://schemas.microsoft.com/office/drawing/2014/main" id="{E806A7C0-EE5C-5125-0EE2-9A21A5CF710A}"/>
              </a:ext>
            </a:extLst>
          </p:cNvPr>
          <p:cNvSpPr>
            <a:spLocks noGrp="1"/>
          </p:cNvSpPr>
          <p:nvPr>
            <p:ph type="body" idx="1"/>
          </p:nvPr>
        </p:nvSpPr>
        <p:spPr/>
        <p:txBody>
          <a:bodyPr/>
          <a:lstStyle/>
          <a:p>
            <a:r>
              <a:rPr lang="fr-CA" dirty="0"/>
              <a:t>Select the apps </a:t>
            </a:r>
            <a:r>
              <a:rPr lang="fr-CA" dirty="0" err="1"/>
              <a:t>you</a:t>
            </a:r>
            <a:r>
              <a:rPr lang="fr-CA" dirty="0"/>
              <a:t> </a:t>
            </a:r>
            <a:r>
              <a:rPr lang="fr-CA" dirty="0" err="1"/>
              <a:t>most</a:t>
            </a:r>
            <a:r>
              <a:rPr lang="fr-CA" dirty="0"/>
              <a:t> </a:t>
            </a:r>
            <a:r>
              <a:rPr lang="fr-CA" dirty="0" err="1"/>
              <a:t>commonly</a:t>
            </a:r>
            <a:r>
              <a:rPr lang="fr-CA" dirty="0"/>
              <a:t> use, </a:t>
            </a:r>
            <a:r>
              <a:rPr lang="fr-CA" dirty="0" err="1"/>
              <a:t>here</a:t>
            </a:r>
            <a:r>
              <a:rPr lang="fr-CA" dirty="0"/>
              <a:t> are a few </a:t>
            </a:r>
            <a:r>
              <a:rPr lang="fr-CA" dirty="0" err="1"/>
              <a:t>useful</a:t>
            </a:r>
            <a:r>
              <a:rPr lang="fr-CA" dirty="0"/>
              <a:t> </a:t>
            </a:r>
            <a:r>
              <a:rPr lang="fr-CA" dirty="0" err="1"/>
              <a:t>ones</a:t>
            </a:r>
            <a:r>
              <a:rPr lang="fr-CA" dirty="0"/>
              <a:t>: </a:t>
            </a:r>
            <a:r>
              <a:rPr lang="fr-CA" dirty="0">
                <a:hlinkClick r:id="rId2"/>
              </a:rPr>
              <a:t>https://winstall.app/</a:t>
            </a:r>
            <a:endParaRPr lang="fr-CA" dirty="0"/>
          </a:p>
          <a:p>
            <a:r>
              <a:rPr lang="en-US" sz="2800" dirty="0"/>
              <a:t>Open </a:t>
            </a:r>
            <a:r>
              <a:rPr lang="en-US" sz="2800" dirty="0" err="1"/>
              <a:t>Powershell</a:t>
            </a:r>
            <a:r>
              <a:rPr lang="en-US" sz="2800" dirty="0"/>
              <a:t> and type: </a:t>
            </a:r>
            <a:r>
              <a:rPr lang="en-US" sz="2800" dirty="0" err="1">
                <a:solidFill>
                  <a:schemeClr val="tx2">
                    <a:lumMod val="50000"/>
                  </a:schemeClr>
                </a:solidFill>
                <a:latin typeface="Microsoft Yi Baiti" panose="03000500000000000000" pitchFamily="66" charset="0"/>
                <a:ea typeface="Microsoft Yi Baiti" panose="03000500000000000000" pitchFamily="66" charset="0"/>
              </a:rPr>
              <a:t>winget</a:t>
            </a:r>
            <a:r>
              <a:rPr lang="en-US" sz="2800" dirty="0">
                <a:solidFill>
                  <a:schemeClr val="tx2">
                    <a:lumMod val="50000"/>
                  </a:schemeClr>
                </a:solidFill>
                <a:latin typeface="Microsoft Yi Baiti" panose="03000500000000000000" pitchFamily="66" charset="0"/>
                <a:ea typeface="Microsoft Yi Baiti" panose="03000500000000000000" pitchFamily="66" charset="0"/>
              </a:rPr>
              <a:t> install –id &lt;</a:t>
            </a:r>
            <a:r>
              <a:rPr lang="en-US" sz="2800" dirty="0" err="1">
                <a:solidFill>
                  <a:schemeClr val="tx2">
                    <a:lumMod val="50000"/>
                  </a:schemeClr>
                </a:solidFill>
                <a:latin typeface="Microsoft Yi Baiti" panose="03000500000000000000" pitchFamily="66" charset="0"/>
                <a:ea typeface="Microsoft Yi Baiti" panose="03000500000000000000" pitchFamily="66" charset="0"/>
              </a:rPr>
              <a:t>AppId</a:t>
            </a:r>
            <a:r>
              <a:rPr lang="en-US" sz="2800" dirty="0">
                <a:solidFill>
                  <a:schemeClr val="tx2">
                    <a:lumMod val="50000"/>
                  </a:schemeClr>
                </a:solidFill>
                <a:latin typeface="Microsoft Yi Baiti" panose="03000500000000000000" pitchFamily="66" charset="0"/>
                <a:ea typeface="Microsoft Yi Baiti" panose="03000500000000000000" pitchFamily="66" charset="0"/>
              </a:rPr>
              <a:t>&gt; &amp;&amp; </a:t>
            </a:r>
            <a:r>
              <a:rPr lang="en-US" sz="2800" dirty="0" err="1">
                <a:solidFill>
                  <a:schemeClr val="tx2">
                    <a:lumMod val="50000"/>
                  </a:schemeClr>
                </a:solidFill>
                <a:latin typeface="Microsoft Yi Baiti" panose="03000500000000000000" pitchFamily="66" charset="0"/>
                <a:ea typeface="Microsoft Yi Baiti" panose="03000500000000000000" pitchFamily="66" charset="0"/>
              </a:rPr>
              <a:t>winget</a:t>
            </a:r>
            <a:r>
              <a:rPr lang="en-US" sz="2800" dirty="0">
                <a:solidFill>
                  <a:schemeClr val="tx2">
                    <a:lumMod val="50000"/>
                  </a:schemeClr>
                </a:solidFill>
                <a:latin typeface="Microsoft Yi Baiti" panose="03000500000000000000" pitchFamily="66" charset="0"/>
                <a:ea typeface="Microsoft Yi Baiti" panose="03000500000000000000" pitchFamily="66" charset="0"/>
              </a:rPr>
              <a:t> install –id &lt;AppId2&gt;</a:t>
            </a:r>
            <a:r>
              <a:rPr lang="en-US" sz="2800" dirty="0">
                <a:solidFill>
                  <a:srgbClr val="FF0000"/>
                </a:solidFill>
                <a:latin typeface="Microsoft Yi Baiti" panose="03000500000000000000" pitchFamily="66" charset="0"/>
                <a:ea typeface="Microsoft Yi Baiti" panose="03000500000000000000" pitchFamily="66" charset="0"/>
              </a:rPr>
              <a:t> &amp;&amp;</a:t>
            </a:r>
            <a:r>
              <a:rPr lang="en-US" sz="2800" dirty="0">
                <a:solidFill>
                  <a:schemeClr val="tx2">
                    <a:lumMod val="50000"/>
                  </a:schemeClr>
                </a:solidFill>
                <a:latin typeface="Microsoft Yi Baiti" panose="03000500000000000000" pitchFamily="66" charset="0"/>
                <a:ea typeface="Microsoft Yi Baiti" panose="03000500000000000000" pitchFamily="66" charset="0"/>
              </a:rPr>
              <a:t> ..</a:t>
            </a:r>
            <a:endParaRPr lang="fr-CA" dirty="0"/>
          </a:p>
          <a:p>
            <a:endParaRPr lang="fr-CA" dirty="0"/>
          </a:p>
        </p:txBody>
      </p:sp>
      <p:graphicFrame>
        <p:nvGraphicFramePr>
          <p:cNvPr id="4" name="Table 3">
            <a:extLst>
              <a:ext uri="{FF2B5EF4-FFF2-40B4-BE49-F238E27FC236}">
                <a16:creationId xmlns:a16="http://schemas.microsoft.com/office/drawing/2014/main" id="{327811F0-2FFC-2D46-E462-462B06263447}"/>
              </a:ext>
            </a:extLst>
          </p:cNvPr>
          <p:cNvGraphicFramePr>
            <a:graphicFrameLocks noGrp="1"/>
          </p:cNvGraphicFramePr>
          <p:nvPr>
            <p:extLst>
              <p:ext uri="{D42A27DB-BD31-4B8C-83A1-F6EECF244321}">
                <p14:modId xmlns:p14="http://schemas.microsoft.com/office/powerpoint/2010/main" val="1625690196"/>
              </p:ext>
            </p:extLst>
          </p:nvPr>
        </p:nvGraphicFramePr>
        <p:xfrm>
          <a:off x="2341880" y="3713163"/>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95517029"/>
                    </a:ext>
                  </a:extLst>
                </a:gridCol>
                <a:gridCol w="4064000">
                  <a:extLst>
                    <a:ext uri="{9D8B030D-6E8A-4147-A177-3AD203B41FA5}">
                      <a16:colId xmlns:a16="http://schemas.microsoft.com/office/drawing/2014/main" val="4196386632"/>
                    </a:ext>
                  </a:extLst>
                </a:gridCol>
              </a:tblGrid>
              <a:tr h="370840">
                <a:tc>
                  <a:txBody>
                    <a:bodyPr/>
                    <a:lstStyle/>
                    <a:p>
                      <a:pPr algn="ctr"/>
                      <a:r>
                        <a:rPr lang="en-US" dirty="0"/>
                        <a:t>App</a:t>
                      </a:r>
                      <a:endParaRPr lang="fr-CA" dirty="0"/>
                    </a:p>
                  </a:txBody>
                  <a:tcPr/>
                </a:tc>
                <a:tc>
                  <a:txBody>
                    <a:bodyPr/>
                    <a:lstStyle/>
                    <a:p>
                      <a:pPr algn="ctr"/>
                      <a:r>
                        <a:rPr lang="en-US" dirty="0"/>
                        <a:t>App Id</a:t>
                      </a:r>
                      <a:endParaRPr lang="fr-CA" dirty="0"/>
                    </a:p>
                  </a:txBody>
                  <a:tcPr/>
                </a:tc>
                <a:extLst>
                  <a:ext uri="{0D108BD9-81ED-4DB2-BD59-A6C34878D82A}">
                    <a16:rowId xmlns:a16="http://schemas.microsoft.com/office/drawing/2014/main" val="1355398131"/>
                  </a:ext>
                </a:extLst>
              </a:tr>
              <a:tr h="370840">
                <a:tc>
                  <a:txBody>
                    <a:bodyPr/>
                    <a:lstStyle/>
                    <a:p>
                      <a:r>
                        <a:rPr lang="en-US" dirty="0"/>
                        <a:t>7 zip</a:t>
                      </a:r>
                      <a:endParaRPr lang="fr-CA" dirty="0"/>
                    </a:p>
                  </a:txBody>
                  <a:tcPr/>
                </a:tc>
                <a:tc>
                  <a:txBody>
                    <a:bodyPr/>
                    <a:lstStyle/>
                    <a:p>
                      <a:r>
                        <a:rPr lang="nn-NO" dirty="0"/>
                        <a:t>winget install --id=</a:t>
                      </a:r>
                      <a:r>
                        <a:rPr lang="en-US" dirty="0"/>
                        <a:t>7zip.7zip</a:t>
                      </a:r>
                      <a:endParaRPr lang="fr-CA" dirty="0"/>
                    </a:p>
                  </a:txBody>
                  <a:tcPr/>
                </a:tc>
                <a:extLst>
                  <a:ext uri="{0D108BD9-81ED-4DB2-BD59-A6C34878D82A}">
                    <a16:rowId xmlns:a16="http://schemas.microsoft.com/office/drawing/2014/main" val="2306956443"/>
                  </a:ext>
                </a:extLst>
              </a:tr>
              <a:tr h="370840">
                <a:tc>
                  <a:txBody>
                    <a:bodyPr/>
                    <a:lstStyle/>
                    <a:p>
                      <a:r>
                        <a:rPr lang="en-US" dirty="0"/>
                        <a:t>CPU-Z</a:t>
                      </a:r>
                      <a:endParaRPr lang="fr-CA" dirty="0"/>
                    </a:p>
                  </a:txBody>
                  <a:tcPr/>
                </a:tc>
                <a:tc>
                  <a:txBody>
                    <a:bodyPr/>
                    <a:lstStyle/>
                    <a:p>
                      <a:r>
                        <a:rPr lang="nn-NO" dirty="0"/>
                        <a:t>winget install --id=</a:t>
                      </a:r>
                      <a:r>
                        <a:rPr lang="en-US" dirty="0" err="1"/>
                        <a:t>cpuid.cpu</a:t>
                      </a:r>
                      <a:r>
                        <a:rPr lang="en-US" dirty="0"/>
                        <a:t>-z</a:t>
                      </a:r>
                      <a:endParaRPr lang="fr-CA" dirty="0"/>
                    </a:p>
                  </a:txBody>
                  <a:tcPr/>
                </a:tc>
                <a:extLst>
                  <a:ext uri="{0D108BD9-81ED-4DB2-BD59-A6C34878D82A}">
                    <a16:rowId xmlns:a16="http://schemas.microsoft.com/office/drawing/2014/main" val="1973032280"/>
                  </a:ext>
                </a:extLst>
              </a:tr>
              <a:tr h="370840">
                <a:tc>
                  <a:txBody>
                    <a:bodyPr/>
                    <a:lstStyle/>
                    <a:p>
                      <a:r>
                        <a:rPr lang="en-US" dirty="0"/>
                        <a:t>VLC Player</a:t>
                      </a:r>
                      <a:endParaRPr lang="fr-CA" dirty="0"/>
                    </a:p>
                  </a:txBody>
                  <a:tcPr/>
                </a:tc>
                <a:tc>
                  <a:txBody>
                    <a:bodyPr/>
                    <a:lstStyle/>
                    <a:p>
                      <a:r>
                        <a:rPr lang="nn-NO" dirty="0"/>
                        <a:t>winget install --id=</a:t>
                      </a:r>
                      <a:r>
                        <a:rPr lang="en-US" dirty="0" err="1"/>
                        <a:t>VideoLAN.VLC</a:t>
                      </a:r>
                      <a:endParaRPr lang="fr-CA" dirty="0"/>
                    </a:p>
                  </a:txBody>
                  <a:tcPr/>
                </a:tc>
                <a:extLst>
                  <a:ext uri="{0D108BD9-81ED-4DB2-BD59-A6C34878D82A}">
                    <a16:rowId xmlns:a16="http://schemas.microsoft.com/office/drawing/2014/main" val="1244380565"/>
                  </a:ext>
                </a:extLst>
              </a:tr>
              <a:tr h="370840">
                <a:tc>
                  <a:txBody>
                    <a:bodyPr/>
                    <a:lstStyle/>
                    <a:p>
                      <a:r>
                        <a:rPr lang="en-US" dirty="0"/>
                        <a:t>Adobe Acrobat Reader</a:t>
                      </a:r>
                      <a:endParaRPr lang="fr-CA" dirty="0"/>
                    </a:p>
                  </a:txBody>
                  <a:tcPr/>
                </a:tc>
                <a:tc>
                  <a:txBody>
                    <a:bodyPr/>
                    <a:lstStyle/>
                    <a:p>
                      <a:r>
                        <a:rPr lang="nn-NO" dirty="0"/>
                        <a:t>winget install --id=</a:t>
                      </a:r>
                      <a:r>
                        <a:rPr lang="en-US" dirty="0"/>
                        <a:t>Adobe.Acrobat.Reader.32bi</a:t>
                      </a:r>
                      <a:endParaRPr lang="fr-CA" dirty="0"/>
                    </a:p>
                  </a:txBody>
                  <a:tcPr/>
                </a:tc>
                <a:extLst>
                  <a:ext uri="{0D108BD9-81ED-4DB2-BD59-A6C34878D82A}">
                    <a16:rowId xmlns:a16="http://schemas.microsoft.com/office/drawing/2014/main" val="2143005922"/>
                  </a:ext>
                </a:extLst>
              </a:tr>
              <a:tr h="370840">
                <a:tc>
                  <a:txBody>
                    <a:bodyPr/>
                    <a:lstStyle/>
                    <a:p>
                      <a:r>
                        <a:rPr lang="en-US" dirty="0"/>
                        <a:t>Notepad ++</a:t>
                      </a:r>
                      <a:endParaRPr lang="fr-CA" dirty="0"/>
                    </a:p>
                  </a:txBody>
                  <a:tcPr/>
                </a:tc>
                <a:tc>
                  <a:txBody>
                    <a:bodyPr/>
                    <a:lstStyle/>
                    <a:p>
                      <a:r>
                        <a:rPr lang="nn-NO" dirty="0"/>
                        <a:t>winget install --id=</a:t>
                      </a:r>
                      <a:r>
                        <a:rPr lang="en-US" dirty="0"/>
                        <a:t>Notepad++.Notepad++</a:t>
                      </a:r>
                      <a:endParaRPr lang="fr-CA" dirty="0"/>
                    </a:p>
                  </a:txBody>
                  <a:tcPr/>
                </a:tc>
                <a:extLst>
                  <a:ext uri="{0D108BD9-81ED-4DB2-BD59-A6C34878D82A}">
                    <a16:rowId xmlns:a16="http://schemas.microsoft.com/office/drawing/2014/main" val="81654315"/>
                  </a:ext>
                </a:extLst>
              </a:tr>
              <a:tr h="370840">
                <a:tc>
                  <a:txBody>
                    <a:bodyPr/>
                    <a:lstStyle/>
                    <a:p>
                      <a:r>
                        <a:rPr lang="en-US" dirty="0"/>
                        <a:t>Zoom</a:t>
                      </a:r>
                      <a:endParaRPr lang="fr-CA" dirty="0"/>
                    </a:p>
                  </a:txBody>
                  <a:tcPr/>
                </a:tc>
                <a:tc>
                  <a:txBody>
                    <a:bodyPr/>
                    <a:lstStyle/>
                    <a:p>
                      <a:r>
                        <a:rPr lang="nn-NO" dirty="0"/>
                        <a:t>winget install --id=</a:t>
                      </a:r>
                      <a:r>
                        <a:rPr lang="en-US" dirty="0" err="1"/>
                        <a:t>Zoom.Zoom</a:t>
                      </a:r>
                      <a:endParaRPr lang="en-US" dirty="0"/>
                    </a:p>
                  </a:txBody>
                  <a:tcPr/>
                </a:tc>
                <a:extLst>
                  <a:ext uri="{0D108BD9-81ED-4DB2-BD59-A6C34878D82A}">
                    <a16:rowId xmlns:a16="http://schemas.microsoft.com/office/drawing/2014/main" val="4267809715"/>
                  </a:ext>
                </a:extLst>
              </a:tr>
              <a:tr h="370840">
                <a:tc>
                  <a:txBody>
                    <a:bodyPr/>
                    <a:lstStyle/>
                    <a:p>
                      <a:r>
                        <a:rPr lang="en-US" dirty="0"/>
                        <a:t>MS Office</a:t>
                      </a:r>
                      <a:endParaRPr lang="fr-CA" dirty="0"/>
                    </a:p>
                  </a:txBody>
                  <a:tcPr/>
                </a:tc>
                <a:tc>
                  <a:txBody>
                    <a:bodyPr/>
                    <a:lstStyle/>
                    <a:p>
                      <a:r>
                        <a:rPr lang="nn-NO" dirty="0"/>
                        <a:t>winget install --id=Microsoft.Office -e</a:t>
                      </a:r>
                      <a:endParaRPr lang="en-US" dirty="0"/>
                    </a:p>
                  </a:txBody>
                  <a:tcPr/>
                </a:tc>
                <a:extLst>
                  <a:ext uri="{0D108BD9-81ED-4DB2-BD59-A6C34878D82A}">
                    <a16:rowId xmlns:a16="http://schemas.microsoft.com/office/drawing/2014/main" val="3272218159"/>
                  </a:ext>
                </a:extLst>
              </a:tr>
            </a:tbl>
          </a:graphicData>
        </a:graphic>
      </p:graphicFrame>
    </p:spTree>
    <p:extLst>
      <p:ext uri="{BB962C8B-B14F-4D97-AF65-F5344CB8AC3E}">
        <p14:creationId xmlns:p14="http://schemas.microsoft.com/office/powerpoint/2010/main" val="17438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B50B-8A98-9C2A-6652-2B6E7A9B1731}"/>
              </a:ext>
            </a:extLst>
          </p:cNvPr>
          <p:cNvSpPr>
            <a:spLocks noGrp="1"/>
          </p:cNvSpPr>
          <p:nvPr>
            <p:ph type="title"/>
          </p:nvPr>
        </p:nvSpPr>
        <p:spPr/>
        <p:txBody>
          <a:bodyPr/>
          <a:lstStyle/>
          <a:p>
            <a:r>
              <a:rPr lang="en-US" dirty="0"/>
              <a:t>Example of a command</a:t>
            </a:r>
            <a:endParaRPr lang="fr-CA" dirty="0"/>
          </a:p>
        </p:txBody>
      </p:sp>
      <p:sp>
        <p:nvSpPr>
          <p:cNvPr id="4" name="Text Placeholder 3">
            <a:extLst>
              <a:ext uri="{FF2B5EF4-FFF2-40B4-BE49-F238E27FC236}">
                <a16:creationId xmlns:a16="http://schemas.microsoft.com/office/drawing/2014/main" id="{44366CA0-7857-F696-9871-E9F83CF79B7D}"/>
              </a:ext>
            </a:extLst>
          </p:cNvPr>
          <p:cNvSpPr>
            <a:spLocks noGrp="1" noChangeArrowheads="1"/>
          </p:cNvSpPr>
          <p:nvPr>
            <p:ph type="body" idx="1"/>
          </p:nvPr>
        </p:nvSpPr>
        <p:spPr bwMode="auto">
          <a:xfrm>
            <a:off x="838200" y="2321367"/>
            <a:ext cx="10515600" cy="3359854"/>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a:ln>
                  <a:noFill/>
                </a:ln>
                <a:solidFill>
                  <a:srgbClr val="FF0000"/>
                </a:solidFill>
                <a:effectLst/>
                <a:latin typeface="Arial Unicode MS"/>
              </a:rPr>
              <a:t>7zip.7zip </a:t>
            </a:r>
            <a:r>
              <a:rPr kumimoji="0" lang="fr-FR" altLang="fr-FR" b="0" i="0" u="none" strike="noStrike" cap="none" normalizeH="0" baseline="0" dirty="0">
                <a:ln>
                  <a:noFill/>
                </a:ln>
                <a:solidFill>
                  <a:srgbClr val="313131"/>
                </a:solidFill>
                <a:effectLst/>
                <a:latin typeface="Arial Unicode MS"/>
              </a:rPr>
              <a:t>-e &amp;&amp;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err="1">
                <a:ln>
                  <a:noFill/>
                </a:ln>
                <a:solidFill>
                  <a:srgbClr val="FF0000"/>
                </a:solidFill>
                <a:effectLst/>
                <a:latin typeface="Arial Unicode MS"/>
              </a:rPr>
              <a:t>cpuid.cpu</a:t>
            </a:r>
            <a:r>
              <a:rPr kumimoji="0" lang="fr-FR" altLang="fr-FR" b="0" i="0" u="none" strike="noStrike" cap="none" normalizeH="0" baseline="0" dirty="0">
                <a:ln>
                  <a:noFill/>
                </a:ln>
                <a:solidFill>
                  <a:srgbClr val="FF0000"/>
                </a:solidFill>
                <a:effectLst/>
                <a:latin typeface="Arial Unicode MS"/>
              </a:rPr>
              <a:t>-z </a:t>
            </a:r>
            <a:r>
              <a:rPr kumimoji="0" lang="fr-FR" altLang="fr-FR" b="0" i="0" u="none" strike="noStrike" cap="none" normalizeH="0" baseline="0" dirty="0">
                <a:ln>
                  <a:noFill/>
                </a:ln>
                <a:solidFill>
                  <a:srgbClr val="313131"/>
                </a:solidFill>
                <a:effectLst/>
                <a:latin typeface="Arial Unicode MS"/>
              </a:rPr>
              <a:t>-e &amp;&amp;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err="1">
                <a:ln>
                  <a:noFill/>
                </a:ln>
                <a:solidFill>
                  <a:srgbClr val="FF0000"/>
                </a:solidFill>
                <a:effectLst/>
                <a:latin typeface="Arial Unicode MS"/>
              </a:rPr>
              <a:t>Google.Chrome</a:t>
            </a:r>
            <a:r>
              <a:rPr kumimoji="0" lang="fr-FR" altLang="fr-FR" b="0" i="0" u="none" strike="noStrike" cap="none" normalizeH="0" baseline="0" dirty="0">
                <a:ln>
                  <a:noFill/>
                </a:ln>
                <a:solidFill>
                  <a:srgbClr val="FF0000"/>
                </a:solidFill>
                <a:effectLst/>
                <a:latin typeface="Arial Unicode MS"/>
              </a:rPr>
              <a:t> </a:t>
            </a:r>
            <a:r>
              <a:rPr kumimoji="0" lang="fr-FR" altLang="fr-FR" b="0" i="0" u="none" strike="noStrike" cap="none" normalizeH="0" baseline="0" dirty="0">
                <a:ln>
                  <a:noFill/>
                </a:ln>
                <a:solidFill>
                  <a:srgbClr val="313131"/>
                </a:solidFill>
                <a:effectLst/>
                <a:latin typeface="Arial Unicode MS"/>
              </a:rPr>
              <a:t>-e &amp;&amp;7</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err="1">
                <a:ln>
                  <a:noFill/>
                </a:ln>
                <a:solidFill>
                  <a:srgbClr val="FF0000"/>
                </a:solidFill>
                <a:effectLst/>
                <a:latin typeface="Arial Unicode MS"/>
              </a:rPr>
              <a:t>VideoLAN.VLC</a:t>
            </a:r>
            <a:r>
              <a:rPr kumimoji="0" lang="fr-FR" altLang="fr-FR" b="0" i="0" u="none" strike="noStrike" cap="none" normalizeH="0" baseline="0" dirty="0">
                <a:ln>
                  <a:noFill/>
                </a:ln>
                <a:solidFill>
                  <a:srgbClr val="313131"/>
                </a:solidFill>
                <a:effectLst/>
                <a:latin typeface="Arial Unicode MS"/>
              </a:rPr>
              <a:t> -e &amp;&amp;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a:ln>
                  <a:noFill/>
                </a:ln>
                <a:solidFill>
                  <a:srgbClr val="FF0000"/>
                </a:solidFill>
                <a:effectLst/>
                <a:latin typeface="Arial Unicode MS"/>
              </a:rPr>
              <a:t>Adobe.Acrobat.Reader.32-bit </a:t>
            </a:r>
            <a:r>
              <a:rPr kumimoji="0" lang="fr-FR" altLang="fr-FR" b="0" i="0" u="none" strike="noStrike" cap="none" normalizeH="0" baseline="0" dirty="0">
                <a:ln>
                  <a:noFill/>
                </a:ln>
                <a:solidFill>
                  <a:srgbClr val="313131"/>
                </a:solidFill>
                <a:effectLst/>
                <a:latin typeface="Arial Unicode MS"/>
              </a:rPr>
              <a:t>-e &amp;&amp;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a:ln>
                  <a:noFill/>
                </a:ln>
                <a:solidFill>
                  <a:srgbClr val="FF0000"/>
                </a:solidFill>
                <a:effectLst/>
                <a:latin typeface="Arial Unicode MS"/>
              </a:rPr>
              <a:t>Notepad++.Notepad++</a:t>
            </a:r>
            <a:r>
              <a:rPr kumimoji="0" lang="fr-FR" altLang="fr-FR" b="0" i="0" u="none" strike="noStrike" cap="none" normalizeH="0" baseline="0" dirty="0">
                <a:ln>
                  <a:noFill/>
                </a:ln>
                <a:solidFill>
                  <a:schemeClr val="tx1"/>
                </a:solidFill>
                <a:effectLst/>
                <a:latin typeface="Arial Unicode MS"/>
              </a:rPr>
              <a:t>-</a:t>
            </a:r>
            <a:r>
              <a:rPr kumimoji="0" lang="fr-FR" altLang="fr-FR" b="0" i="0" u="none" strike="noStrike" cap="none" normalizeH="0" baseline="0" dirty="0">
                <a:ln>
                  <a:noFill/>
                </a:ln>
                <a:solidFill>
                  <a:srgbClr val="313131"/>
                </a:solidFill>
                <a:effectLst/>
                <a:latin typeface="Arial Unicode MS"/>
              </a:rPr>
              <a:t>e &amp;&amp;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13131"/>
                </a:solidFill>
                <a:effectLst/>
                <a:latin typeface="Arial Unicode MS"/>
              </a:rPr>
              <a:t>winget</a:t>
            </a:r>
            <a:r>
              <a:rPr kumimoji="0" lang="fr-FR" altLang="fr-FR" b="0" i="0" u="none" strike="noStrike" cap="none" normalizeH="0" baseline="0" dirty="0">
                <a:ln>
                  <a:noFill/>
                </a:ln>
                <a:solidFill>
                  <a:srgbClr val="313131"/>
                </a:solidFill>
                <a:effectLst/>
                <a:latin typeface="Arial Unicode MS"/>
              </a:rPr>
              <a:t> </a:t>
            </a:r>
            <a:r>
              <a:rPr kumimoji="0" lang="fr-FR" altLang="fr-FR" b="0" i="0" u="none" strike="noStrike" cap="none" normalizeH="0" baseline="0" dirty="0" err="1">
                <a:ln>
                  <a:noFill/>
                </a:ln>
                <a:solidFill>
                  <a:srgbClr val="313131"/>
                </a:solidFill>
                <a:effectLst/>
                <a:latin typeface="Arial Unicode MS"/>
              </a:rPr>
              <a:t>install</a:t>
            </a:r>
            <a:r>
              <a:rPr kumimoji="0" lang="fr-FR" altLang="fr-FR" b="0" i="0" u="none" strike="noStrike" cap="none" normalizeH="0" baseline="0" dirty="0">
                <a:ln>
                  <a:noFill/>
                </a:ln>
                <a:solidFill>
                  <a:srgbClr val="313131"/>
                </a:solidFill>
                <a:effectLst/>
                <a:latin typeface="Arial Unicode MS"/>
              </a:rPr>
              <a:t> --id=</a:t>
            </a:r>
            <a:r>
              <a:rPr kumimoji="0" lang="fr-FR" altLang="fr-FR" b="0" i="0" u="none" strike="noStrike" cap="none" normalizeH="0" baseline="0" dirty="0" err="1">
                <a:ln>
                  <a:noFill/>
                </a:ln>
                <a:solidFill>
                  <a:srgbClr val="FF0000"/>
                </a:solidFill>
                <a:effectLst/>
                <a:latin typeface="Arial Unicode MS"/>
              </a:rPr>
              <a:t>Zoom.Zoom</a:t>
            </a:r>
            <a:r>
              <a:rPr kumimoji="0" lang="fr-FR" altLang="fr-FR" b="0" i="0" u="none" strike="noStrike" cap="none" normalizeH="0" baseline="0" dirty="0">
                <a:ln>
                  <a:noFill/>
                </a:ln>
                <a:solidFill>
                  <a:srgbClr val="313131"/>
                </a:solidFill>
                <a:effectLst/>
                <a:latin typeface="Arial Unicode MS"/>
              </a:rPr>
              <a:t> –e</a:t>
            </a:r>
            <a:r>
              <a:rPr kumimoji="0" lang="fr-FR" altLang="fr-FR" sz="1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161E-4A03-204A-1FF9-072B5F19BF6B}"/>
              </a:ext>
            </a:extLst>
          </p:cNvPr>
          <p:cNvSpPr>
            <a:spLocks noGrp="1"/>
          </p:cNvSpPr>
          <p:nvPr>
            <p:ph type="title"/>
          </p:nvPr>
        </p:nvSpPr>
        <p:spPr/>
        <p:txBody>
          <a:bodyPr/>
          <a:lstStyle/>
          <a:p>
            <a:r>
              <a:rPr lang="en-US" dirty="0"/>
              <a:t>Windows Telemetry</a:t>
            </a:r>
            <a:endParaRPr lang="fr-CA" dirty="0"/>
          </a:p>
        </p:txBody>
      </p:sp>
      <p:sp>
        <p:nvSpPr>
          <p:cNvPr id="3" name="Text Placeholder 2">
            <a:extLst>
              <a:ext uri="{FF2B5EF4-FFF2-40B4-BE49-F238E27FC236}">
                <a16:creationId xmlns:a16="http://schemas.microsoft.com/office/drawing/2014/main" id="{4AA7B185-6152-F74D-5688-C0C8D09830E9}"/>
              </a:ext>
            </a:extLst>
          </p:cNvPr>
          <p:cNvSpPr>
            <a:spLocks noGrp="1"/>
          </p:cNvSpPr>
          <p:nvPr>
            <p:ph type="body" idx="1"/>
          </p:nvPr>
        </p:nvSpPr>
        <p:spPr>
          <a:xfrm>
            <a:off x="838200" y="1825625"/>
            <a:ext cx="6537960" cy="4351338"/>
          </a:xfrm>
        </p:spPr>
        <p:txBody>
          <a:bodyPr/>
          <a:lstStyle/>
          <a:p>
            <a:r>
              <a:rPr lang="en-US" dirty="0"/>
              <a:t>Windows 10 and Windows 11 	collect information about how people use computers for future enhancements of the user experience.</a:t>
            </a:r>
          </a:p>
          <a:p>
            <a:r>
              <a:rPr lang="en-US" dirty="0"/>
              <a:t>For example: Handwriting, voice sampling, etc.</a:t>
            </a:r>
          </a:p>
          <a:p>
            <a:r>
              <a:rPr lang="en-US" dirty="0"/>
              <a:t>The Telemetry process may occupy a lot of CPU </a:t>
            </a:r>
            <a:r>
              <a:rPr lang="en-US" dirty="0" err="1"/>
              <a:t>ressources</a:t>
            </a:r>
            <a:r>
              <a:rPr lang="en-US" dirty="0"/>
              <a:t>.</a:t>
            </a:r>
          </a:p>
          <a:p>
            <a:endParaRPr lang="fr-CA" dirty="0"/>
          </a:p>
        </p:txBody>
      </p:sp>
      <p:pic>
        <p:nvPicPr>
          <p:cNvPr id="12290" name="Picture 2" descr="microsoft-compatibility-telemetry">
            <a:extLst>
              <a:ext uri="{FF2B5EF4-FFF2-40B4-BE49-F238E27FC236}">
                <a16:creationId xmlns:a16="http://schemas.microsoft.com/office/drawing/2014/main" id="{33CDAC48-79E2-D403-1B61-641E7B4A1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395" y="2176780"/>
            <a:ext cx="3990930" cy="364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10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B995-C34E-FA1A-EF63-38D9C55C0D6A}"/>
              </a:ext>
            </a:extLst>
          </p:cNvPr>
          <p:cNvSpPr>
            <a:spLocks noGrp="1"/>
          </p:cNvSpPr>
          <p:nvPr>
            <p:ph type="title"/>
          </p:nvPr>
        </p:nvSpPr>
        <p:spPr/>
        <p:txBody>
          <a:bodyPr/>
          <a:lstStyle/>
          <a:p>
            <a:r>
              <a:rPr lang="en-US" dirty="0"/>
              <a:t>Windows Telemetry</a:t>
            </a:r>
            <a:endParaRPr lang="fr-CA" dirty="0"/>
          </a:p>
        </p:txBody>
      </p:sp>
      <p:sp>
        <p:nvSpPr>
          <p:cNvPr id="3" name="Text Placeholder 2">
            <a:extLst>
              <a:ext uri="{FF2B5EF4-FFF2-40B4-BE49-F238E27FC236}">
                <a16:creationId xmlns:a16="http://schemas.microsoft.com/office/drawing/2014/main" id="{04F4AE96-3160-A7C8-12BB-D36C9C23A74B}"/>
              </a:ext>
            </a:extLst>
          </p:cNvPr>
          <p:cNvSpPr>
            <a:spLocks noGrp="1"/>
          </p:cNvSpPr>
          <p:nvPr>
            <p:ph type="body" idx="1"/>
          </p:nvPr>
        </p:nvSpPr>
        <p:spPr/>
        <p:txBody>
          <a:bodyPr/>
          <a:lstStyle/>
          <a:p>
            <a:r>
              <a:rPr lang="en-US" dirty="0"/>
              <a:t>If you don’t want the OS sending data to Microsoft’s telemetry servers you can disable both the telemetry and the data collection with the following commands”</a:t>
            </a:r>
          </a:p>
          <a:p>
            <a:endParaRPr lang="fr-CA" dirty="0"/>
          </a:p>
        </p:txBody>
      </p:sp>
      <p:sp>
        <p:nvSpPr>
          <p:cNvPr id="4" name="Rectangle 1">
            <a:extLst>
              <a:ext uri="{FF2B5EF4-FFF2-40B4-BE49-F238E27FC236}">
                <a16:creationId xmlns:a16="http://schemas.microsoft.com/office/drawing/2014/main" id="{5EDB9A0E-E9A3-ECB5-98B4-D540453DF52E}"/>
              </a:ext>
            </a:extLst>
          </p:cNvPr>
          <p:cNvSpPr>
            <a:spLocks noChangeArrowheads="1"/>
          </p:cNvSpPr>
          <p:nvPr/>
        </p:nvSpPr>
        <p:spPr bwMode="auto">
          <a:xfrm>
            <a:off x="228600" y="3213557"/>
            <a:ext cx="12252960" cy="3144410"/>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13131"/>
                </a:solidFill>
                <a:effectLst/>
                <a:latin typeface="Arial Unicode MS"/>
              </a:rPr>
              <a:t>sc </a:t>
            </a:r>
            <a:r>
              <a:rPr kumimoji="0" lang="fr-FR" altLang="fr-FR" sz="2800" b="0" i="0" u="none" strike="noStrike" cap="none" normalizeH="0" baseline="0" dirty="0" err="1">
                <a:ln>
                  <a:noFill/>
                </a:ln>
                <a:solidFill>
                  <a:srgbClr val="313131"/>
                </a:solidFill>
                <a:effectLst/>
                <a:latin typeface="Arial Unicode MS"/>
              </a:rPr>
              <a:t>delete</a:t>
            </a:r>
            <a:r>
              <a:rPr kumimoji="0" lang="fr-FR" altLang="fr-FR" sz="2800" b="0" i="0" u="none" strike="noStrike" cap="none" normalizeH="0" baseline="0" dirty="0">
                <a:ln>
                  <a:noFill/>
                </a:ln>
                <a:solidFill>
                  <a:srgbClr val="313131"/>
                </a:solidFill>
                <a:effectLst/>
                <a:latin typeface="Arial Unicode MS"/>
              </a:rPr>
              <a:t> </a:t>
            </a:r>
            <a:r>
              <a:rPr kumimoji="0" lang="fr-FR" altLang="fr-FR" sz="2800" b="0" i="0" u="none" strike="noStrike" cap="none" normalizeH="0" baseline="0" dirty="0" err="1">
                <a:ln>
                  <a:noFill/>
                </a:ln>
                <a:solidFill>
                  <a:srgbClr val="313131"/>
                </a:solidFill>
                <a:effectLst/>
                <a:latin typeface="Arial Unicode MS"/>
              </a:rPr>
              <a:t>DiagTrack</a:t>
            </a:r>
            <a:r>
              <a:rPr kumimoji="0" lang="fr-FR" altLang="fr-FR" sz="2800" b="0" i="0" u="none" strike="noStrike" cap="none" normalizeH="0" baseline="0" dirty="0">
                <a:ln>
                  <a:noFill/>
                </a:ln>
                <a:solidFill>
                  <a:srgbClr val="31313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13131"/>
                </a:solidFill>
                <a:effectLst/>
                <a:latin typeface="Arial Unicode MS"/>
              </a:rPr>
              <a:t>sc </a:t>
            </a:r>
            <a:r>
              <a:rPr kumimoji="0" lang="fr-FR" altLang="fr-FR" sz="2800" b="0" i="0" u="none" strike="noStrike" cap="none" normalizeH="0" baseline="0" dirty="0" err="1">
                <a:ln>
                  <a:noFill/>
                </a:ln>
                <a:solidFill>
                  <a:srgbClr val="313131"/>
                </a:solidFill>
                <a:effectLst/>
                <a:latin typeface="Arial Unicode MS"/>
              </a:rPr>
              <a:t>delete</a:t>
            </a:r>
            <a:r>
              <a:rPr kumimoji="0" lang="fr-FR" altLang="fr-FR" sz="2800" b="0" i="0" u="none" strike="noStrike" cap="none" normalizeH="0" baseline="0" dirty="0">
                <a:ln>
                  <a:noFill/>
                </a:ln>
                <a:solidFill>
                  <a:srgbClr val="313131"/>
                </a:solidFill>
                <a:effectLst/>
                <a:latin typeface="Arial Unicode MS"/>
              </a:rPr>
              <a:t> </a:t>
            </a:r>
            <a:r>
              <a:rPr kumimoji="0" lang="fr-FR" altLang="fr-FR" sz="2800" b="0" i="0" u="none" strike="noStrike" cap="none" normalizeH="0" baseline="0" dirty="0" err="1">
                <a:ln>
                  <a:noFill/>
                </a:ln>
                <a:solidFill>
                  <a:srgbClr val="313131"/>
                </a:solidFill>
                <a:effectLst/>
                <a:latin typeface="Arial Unicode MS"/>
              </a:rPr>
              <a:t>dmwappushservice</a:t>
            </a:r>
            <a:r>
              <a:rPr kumimoji="0" lang="fr-FR" altLang="fr-FR" sz="2800" b="0" i="0" u="none" strike="noStrike" cap="none" normalizeH="0" baseline="0" dirty="0">
                <a:ln>
                  <a:noFill/>
                </a:ln>
                <a:solidFill>
                  <a:srgbClr val="31313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err="1">
                <a:ln>
                  <a:noFill/>
                </a:ln>
                <a:solidFill>
                  <a:srgbClr val="313131"/>
                </a:solidFill>
                <a:effectLst/>
                <a:latin typeface="Arial Unicode MS"/>
              </a:rPr>
              <a:t>echo</a:t>
            </a:r>
            <a:r>
              <a:rPr kumimoji="0" lang="fr-FR" altLang="fr-FR" sz="2800" b="0" i="0" u="none" strike="noStrike" cap="none" normalizeH="0" baseline="0" dirty="0">
                <a:ln>
                  <a:noFill/>
                </a:ln>
                <a:solidFill>
                  <a:srgbClr val="313131"/>
                </a:solidFill>
                <a:effectLst/>
                <a:latin typeface="Arial Unicode MS"/>
              </a:rPr>
              <a:t> ““ &gt; C:\ProgramData\Microsoft\Diagnosis\ETLLogs\AutoLogger\AutoLogger-DiagTrack-Listener.etl </a:t>
            </a:r>
            <a:endParaRPr lang="fr-FR" altLang="fr-FR" sz="2800" dirty="0">
              <a:solidFill>
                <a:srgbClr val="31313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313131"/>
                </a:solidFill>
                <a:effectLst/>
                <a:latin typeface="Arial Unicode MS"/>
              </a:rPr>
              <a:t>REG ADD "HKLM\SOFTWARE\</a:t>
            </a:r>
            <a:r>
              <a:rPr kumimoji="0" lang="fr-FR" altLang="fr-FR" sz="2800" b="0" i="0" u="none" strike="noStrike" cap="none" normalizeH="0" baseline="0" dirty="0" err="1">
                <a:ln>
                  <a:noFill/>
                </a:ln>
                <a:solidFill>
                  <a:srgbClr val="313131"/>
                </a:solidFill>
                <a:effectLst/>
                <a:latin typeface="Arial Unicode MS"/>
              </a:rPr>
              <a:t>Policies</a:t>
            </a:r>
            <a:r>
              <a:rPr kumimoji="0" lang="fr-FR" altLang="fr-FR" sz="2800" b="0" i="0" u="none" strike="noStrike" cap="none" normalizeH="0" baseline="0" dirty="0">
                <a:ln>
                  <a:noFill/>
                </a:ln>
                <a:solidFill>
                  <a:srgbClr val="313131"/>
                </a:solidFill>
                <a:effectLst/>
                <a:latin typeface="Arial Unicode MS"/>
              </a:rPr>
              <a:t>\Microsoft\Windows\</a:t>
            </a:r>
            <a:r>
              <a:rPr kumimoji="0" lang="fr-FR" altLang="fr-FR" sz="2800" b="0" i="0" u="none" strike="noStrike" cap="none" normalizeH="0" baseline="0" dirty="0" err="1">
                <a:ln>
                  <a:noFill/>
                </a:ln>
                <a:solidFill>
                  <a:srgbClr val="313131"/>
                </a:solidFill>
                <a:effectLst/>
                <a:latin typeface="Arial Unicode MS"/>
              </a:rPr>
              <a:t>DataCollection</a:t>
            </a:r>
            <a:r>
              <a:rPr kumimoji="0" lang="fr-FR" altLang="fr-FR" sz="2800" b="0" i="0" u="none" strike="noStrike" cap="none" normalizeH="0" baseline="0" dirty="0">
                <a:ln>
                  <a:noFill/>
                </a:ln>
                <a:solidFill>
                  <a:srgbClr val="313131"/>
                </a:solidFill>
                <a:effectLst/>
                <a:latin typeface="Arial Unicode MS"/>
              </a:rPr>
              <a:t>" /v </a:t>
            </a:r>
            <a:r>
              <a:rPr kumimoji="0" lang="fr-FR" altLang="fr-FR" sz="2800" b="0" i="0" u="none" strike="noStrike" cap="none" normalizeH="0" baseline="0" dirty="0" err="1">
                <a:ln>
                  <a:noFill/>
                </a:ln>
                <a:solidFill>
                  <a:srgbClr val="313131"/>
                </a:solidFill>
                <a:effectLst/>
                <a:latin typeface="Arial Unicode MS"/>
              </a:rPr>
              <a:t>AllowTelemetry</a:t>
            </a:r>
            <a:r>
              <a:rPr kumimoji="0" lang="fr-FR" altLang="fr-FR" sz="2800" b="0" i="0" u="none" strike="noStrike" cap="none" normalizeH="0" baseline="0" dirty="0">
                <a:ln>
                  <a:noFill/>
                </a:ln>
                <a:solidFill>
                  <a:srgbClr val="313131"/>
                </a:solidFill>
                <a:effectLst/>
                <a:latin typeface="Arial Unicode MS"/>
              </a:rPr>
              <a:t> /t REG_DWORD /d 0 /f</a:t>
            </a:r>
            <a:r>
              <a:rPr kumimoji="0" lang="fr-FR" altLang="fr-FR" sz="2000" b="0" i="0" u="none" strike="noStrike" cap="none" normalizeH="0" baseline="0" dirty="0">
                <a:ln>
                  <a:noFill/>
                </a:ln>
                <a:solidFill>
                  <a:schemeClr val="tx1"/>
                </a:solidFill>
                <a:effectLst/>
              </a:rPr>
              <a:t> </a:t>
            </a:r>
            <a:endParaRPr kumimoji="0" lang="fr-FR" altLang="fr-FR"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2541303"/>
      </p:ext>
    </p:extLst>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TotalTime>
  <Words>2594</Words>
  <Application>Microsoft Office PowerPoint</Application>
  <PresentationFormat>Widescreen</PresentationFormat>
  <Paragraphs>286</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WelcomeDoc</vt:lpstr>
      <vt:lpstr> Technical Support (420-1N6-AB) Customizing Windows &amp; Introduction to unattended installations</vt:lpstr>
      <vt:lpstr>Outline</vt:lpstr>
      <vt:lpstr>After OS Installation – What is next?</vt:lpstr>
      <vt:lpstr>Updates to OS and applications</vt:lpstr>
      <vt:lpstr>Using Powershell to install Apps</vt:lpstr>
      <vt:lpstr>Activity: Installing apps using winget</vt:lpstr>
      <vt:lpstr>Example of a command</vt:lpstr>
      <vt:lpstr>Windows Telemetry</vt:lpstr>
      <vt:lpstr>Windows Telemetry</vt:lpstr>
      <vt:lpstr>Windows Built-in apps</vt:lpstr>
      <vt:lpstr> Technical Support (420-1N6-AB) Unattended Installation – Assignment 4</vt:lpstr>
      <vt:lpstr>Installation Types</vt:lpstr>
      <vt:lpstr>Unattended Installation</vt:lpstr>
      <vt:lpstr>Windows Deployment Services (WDS)</vt:lpstr>
      <vt:lpstr>Assignment 4 - Logistics</vt:lpstr>
      <vt:lpstr>Assignment 4 – Major Steps</vt:lpstr>
      <vt:lpstr>OOBE vs Audit Mode</vt:lpstr>
      <vt:lpstr>After an installation of Windows</vt:lpstr>
      <vt:lpstr>Audit Mode</vt:lpstr>
      <vt:lpstr>SysPrep</vt:lpstr>
      <vt:lpstr>How to run SysPrep</vt:lpstr>
      <vt:lpstr>How to run SysPrep</vt:lpstr>
      <vt:lpstr>How to run SysPrep</vt:lpstr>
      <vt:lpstr>How to run SysPrep</vt:lpstr>
      <vt:lpstr>Answer file – or unattended.xml</vt:lpstr>
      <vt:lpstr>How to create the - Answer file</vt:lpstr>
      <vt:lpstr>Assignment 4- Practical Examination - deliverables</vt:lpstr>
      <vt:lpstr>Before and After running Sysprep</vt:lpstr>
      <vt:lpstr>Saving the Wim image</vt:lpstr>
      <vt:lpstr>Saving the Wim image</vt:lpstr>
      <vt:lpstr>WinRE and WinPE – Reminder Lecture 10</vt:lpstr>
      <vt:lpstr>Saving the Wim image</vt:lpstr>
      <vt:lpstr>Assignment 4- Practical Examination - deliverables</vt:lpstr>
      <vt:lpstr>Creating the ISO image</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Support (420-1N6-AB) Operating System Installation  MS Windows</dc:title>
  <dc:creator>Youmna Badawy</dc:creator>
  <cp:lastModifiedBy>Youmna Badawy</cp:lastModifiedBy>
  <cp:revision>19</cp:revision>
  <dcterms:created xsi:type="dcterms:W3CDTF">2023-11-03T21:38:19Z</dcterms:created>
  <dcterms:modified xsi:type="dcterms:W3CDTF">2023-11-29T14:48:15Z</dcterms:modified>
</cp:coreProperties>
</file>