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7" r:id="rId31"/>
    <p:sldId id="286" r:id="rId32"/>
    <p:sldId id="288" r:id="rId33"/>
    <p:sldId id="289" r:id="rId34"/>
    <p:sldId id="284" r:id="rId35"/>
  </p:sldIdLst>
  <p:sldSz cx="12192000" cy="6858000"/>
  <p:notesSz cx="6858000" cy="9144000"/>
  <p:embeddedFontLst>
    <p:embeddedFont>
      <p:font typeface="Calibri" panose="020F0502020204030204" pitchFamily="34" charset="0"/>
      <p:regular r:id="rId37"/>
      <p:bold r:id="rId38"/>
      <p:italic r:id="rId39"/>
      <p:boldItalic r:id="rId40"/>
    </p:embeddedFont>
    <p:embeddedFont>
      <p:font typeface="Quattrocento Sans" panose="020B0502050000020003"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5" roundtripDataSignature="AMtx7mijdCvC5rMkVaLLE8g5Bq+L+9roj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F98A41-FB69-7C4D-7C49-180251A48775}" v="1" dt="2023-11-15T14:38:48.733"/>
  </p1510:revLst>
</p1510:revInfo>
</file>

<file path=ppt/tableStyles.xml><?xml version="1.0" encoding="utf-8"?>
<a:tblStyleLst xmlns:a="http://schemas.openxmlformats.org/drawingml/2006/main" def="{89A26A35-FAEF-45F8-99E6-BC507D4FE356}">
  <a:tblStyle styleId="{89A26A35-FAEF-45F8-99E6-BC507D4FE35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umna Badawy" userId="b530a2ca-c296-40d9-b563-89c5f82abcf4" providerId="ADAL" clId="{DBF61B00-B824-478B-96B8-6C6ACC36B946}"/>
    <pc:docChg chg="modSld">
      <pc:chgData name="Youmna Badawy" userId="b530a2ca-c296-40d9-b563-89c5f82abcf4" providerId="ADAL" clId="{DBF61B00-B824-478B-96B8-6C6ACC36B946}" dt="2023-11-10T02:50:24.271" v="1" actId="20577"/>
      <pc:docMkLst>
        <pc:docMk/>
      </pc:docMkLst>
      <pc:sldChg chg="modSp mod">
        <pc:chgData name="Youmna Badawy" userId="b530a2ca-c296-40d9-b563-89c5f82abcf4" providerId="ADAL" clId="{DBF61B00-B824-478B-96B8-6C6ACC36B946}" dt="2023-11-10T02:50:24.271" v="1" actId="20577"/>
        <pc:sldMkLst>
          <pc:docMk/>
          <pc:sldMk cId="0" sldId="256"/>
        </pc:sldMkLst>
        <pc:spChg chg="mod">
          <ac:chgData name="Youmna Badawy" userId="b530a2ca-c296-40d9-b563-89c5f82abcf4" providerId="ADAL" clId="{DBF61B00-B824-478B-96B8-6C6ACC36B946}" dt="2023-11-10T02:50:24.271" v="1" actId="20577"/>
          <ac:spMkLst>
            <pc:docMk/>
            <pc:sldMk cId="0" sldId="256"/>
            <ac:spMk id="132" creationId="{00000000-0000-0000-0000-000000000000}"/>
          </ac:spMkLst>
        </pc:spChg>
      </pc:sldChg>
    </pc:docChg>
  </pc:docChgLst>
  <pc:docChgLst>
    <pc:chgData name="Youmna Badawy" userId="S::youmna.badawy@johnabbott.qc.ca::b530a2ca-c296-40d9-b563-89c5f82abcf4" providerId="AD" clId="Web-{5CF98A41-FB69-7C4D-7C49-180251A48775}"/>
    <pc:docChg chg="modSld">
      <pc:chgData name="Youmna Badawy" userId="S::youmna.badawy@johnabbott.qc.ca::b530a2ca-c296-40d9-b563-89c5f82abcf4" providerId="AD" clId="Web-{5CF98A41-FB69-7C4D-7C49-180251A48775}" dt="2023-11-15T14:38:48.733" v="0"/>
      <pc:docMkLst>
        <pc:docMk/>
      </pc:docMkLst>
      <pc:sldChg chg="addSp delSp modSp">
        <pc:chgData name="Youmna Badawy" userId="S::youmna.badawy@johnabbott.qc.ca::b530a2ca-c296-40d9-b563-89c5f82abcf4" providerId="AD" clId="Web-{5CF98A41-FB69-7C4D-7C49-180251A48775}" dt="2023-11-15T14:38:48.733" v="0"/>
        <pc:sldMkLst>
          <pc:docMk/>
          <pc:sldMk cId="2662283964" sldId="289"/>
        </pc:sldMkLst>
        <pc:spChg chg="del">
          <ac:chgData name="Youmna Badawy" userId="S::youmna.badawy@johnabbott.qc.ca::b530a2ca-c296-40d9-b563-89c5f82abcf4" providerId="AD" clId="Web-{5CF98A41-FB69-7C4D-7C49-180251A48775}" dt="2023-11-15T14:38:48.733" v="0"/>
          <ac:spMkLst>
            <pc:docMk/>
            <pc:sldMk cId="2662283964" sldId="289"/>
            <ac:spMk id="2" creationId="{54E76E82-1445-169E-B17C-C01B421C658F}"/>
          </ac:spMkLst>
        </pc:spChg>
        <pc:spChg chg="add mod">
          <ac:chgData name="Youmna Badawy" userId="S::youmna.badawy@johnabbott.qc.ca::b530a2ca-c296-40d9-b563-89c5f82abcf4" providerId="AD" clId="Web-{5CF98A41-FB69-7C4D-7C49-180251A48775}" dt="2023-11-15T14:38:48.733" v="0"/>
          <ac:spMkLst>
            <pc:docMk/>
            <pc:sldMk cId="2662283964" sldId="289"/>
            <ac:spMk id="20" creationId="{39595FC4-6222-3A2E-A3CF-848A7D368B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9" name="Google Shape;18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1" name="Google Shape;22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5" name="Google Shape;32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 Slide Show mode, click the arrow to enter the PowerPoint Getting Started Center.</a:t>
            </a:r>
            <a:endParaRPr/>
          </a:p>
        </p:txBody>
      </p:sp>
      <p:sp>
        <p:nvSpPr>
          <p:cNvPr id="326" name="Google Shape;326;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565655"/>
        </a:solidFill>
        <a:effectLst/>
      </p:bgPr>
    </p:bg>
    <p:spTree>
      <p:nvGrpSpPr>
        <p:cNvPr id="1" name="Shape 15"/>
        <p:cNvGrpSpPr/>
        <p:nvPr/>
      </p:nvGrpSpPr>
      <p:grpSpPr>
        <a:xfrm>
          <a:off x="0" y="0"/>
          <a:ext cx="0" cy="0"/>
          <a:chOff x="0" y="0"/>
          <a:chExt cx="0" cy="0"/>
        </a:xfrm>
      </p:grpSpPr>
      <p:sp>
        <p:nvSpPr>
          <p:cNvPr id="16" name="Google Shape;16;p32"/>
          <p:cNvSpPr/>
          <p:nvPr/>
        </p:nvSpPr>
        <p:spPr>
          <a:xfrm>
            <a:off x="0" y="0"/>
            <a:ext cx="12192000" cy="4866468"/>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7" name="Google Shape;17;p32"/>
          <p:cNvSpPr txBox="1">
            <a:spLocks noGrp="1"/>
          </p:cNvSpPr>
          <p:nvPr>
            <p:ph type="ctrTitle"/>
          </p:nvPr>
        </p:nvSpPr>
        <p:spPr>
          <a:xfrm>
            <a:off x="838200" y="2061006"/>
            <a:ext cx="10515600" cy="2387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2"/>
          <p:cNvSpPr txBox="1">
            <a:spLocks noGrp="1"/>
          </p:cNvSpPr>
          <p:nvPr>
            <p:ph type="subTitle" idx="1"/>
          </p:nvPr>
        </p:nvSpPr>
        <p:spPr>
          <a:xfrm>
            <a:off x="838202" y="5110609"/>
            <a:ext cx="10515598" cy="1137793"/>
          </a:xfrm>
          <a:prstGeom prst="rect">
            <a:avLst/>
          </a:prstGeom>
          <a:noFill/>
          <a:ln>
            <a:noFill/>
          </a:ln>
        </p:spPr>
        <p:txBody>
          <a:bodyPr spcFirstLastPara="1" wrap="square" lIns="91425" tIns="45700" rIns="91425" bIns="45700" anchor="t" anchorCtr="0">
            <a:normAutofit/>
          </a:bodyPr>
          <a:lstStyle>
            <a:lvl1pPr lvl="0" algn="r">
              <a:lnSpc>
                <a:spcPct val="150000"/>
              </a:lnSpc>
              <a:spcBef>
                <a:spcPts val="60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lvl="1" algn="ctr">
              <a:lnSpc>
                <a:spcPct val="90000"/>
              </a:lnSpc>
              <a:spcBef>
                <a:spcPts val="600"/>
              </a:spcBef>
              <a:spcAft>
                <a:spcPts val="0"/>
              </a:spcAft>
              <a:buClr>
                <a:schemeClr val="dk1"/>
              </a:buClr>
              <a:buSzPts val="2000"/>
              <a:buNone/>
              <a:defRPr sz="2000"/>
            </a:lvl2pPr>
            <a:lvl3pPr lvl="2" algn="ctr">
              <a:lnSpc>
                <a:spcPct val="90000"/>
              </a:lnSpc>
              <a:spcBef>
                <a:spcPts val="540"/>
              </a:spcBef>
              <a:spcAft>
                <a:spcPts val="0"/>
              </a:spcAft>
              <a:buClr>
                <a:schemeClr val="dk1"/>
              </a:buClr>
              <a:buSzPts val="1800"/>
              <a:buNone/>
              <a:defRPr sz="1800"/>
            </a:lvl3pPr>
            <a:lvl4pPr lvl="3" algn="ctr">
              <a:lnSpc>
                <a:spcPct val="90000"/>
              </a:lnSpc>
              <a:spcBef>
                <a:spcPts val="480"/>
              </a:spcBef>
              <a:spcAft>
                <a:spcPts val="0"/>
              </a:spcAft>
              <a:buClr>
                <a:schemeClr val="dk1"/>
              </a:buClr>
              <a:buSzPts val="1600"/>
              <a:buNone/>
              <a:defRPr sz="1600"/>
            </a:lvl4pPr>
            <a:lvl5pPr lvl="4" algn="ctr">
              <a:lnSpc>
                <a:spcPct val="90000"/>
              </a:lnSpc>
              <a:spcBef>
                <a:spcPts val="480"/>
              </a:spcBef>
              <a:spcAft>
                <a:spcPts val="0"/>
              </a:spcAft>
              <a:buClr>
                <a:schemeClr val="dk1"/>
              </a:buClr>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a:endParaRPr/>
          </a:p>
        </p:txBody>
      </p:sp>
      <p:sp>
        <p:nvSpPr>
          <p:cNvPr id="19" name="Google Shape;19;p32"/>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2"/>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2"/>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Quattrocento Sans"/>
                <a:ea typeface="Quattrocento Sans"/>
                <a:cs typeface="Quattrocento Sans"/>
                <a:sym typeface="Quattrocento Sans"/>
              </a:defRPr>
            </a:lvl1pPr>
            <a:lvl2pPr marL="0" lvl="1" indent="0" algn="r">
              <a:spcBef>
                <a:spcPts val="0"/>
              </a:spcBef>
              <a:buNone/>
              <a:defRPr sz="1200" b="0" i="0" u="none" strike="noStrike" cap="none">
                <a:solidFill>
                  <a:schemeClr val="lt1"/>
                </a:solidFill>
                <a:latin typeface="Quattrocento Sans"/>
                <a:ea typeface="Quattrocento Sans"/>
                <a:cs typeface="Quattrocento Sans"/>
                <a:sym typeface="Quattrocento Sans"/>
              </a:defRPr>
            </a:lvl2pPr>
            <a:lvl3pPr marL="0" lvl="2" indent="0" algn="r">
              <a:spcBef>
                <a:spcPts val="0"/>
              </a:spcBef>
              <a:buNone/>
              <a:defRPr sz="1200" b="0" i="0" u="none" strike="noStrike" cap="none">
                <a:solidFill>
                  <a:schemeClr val="lt1"/>
                </a:solidFill>
                <a:latin typeface="Quattrocento Sans"/>
                <a:ea typeface="Quattrocento Sans"/>
                <a:cs typeface="Quattrocento Sans"/>
                <a:sym typeface="Quattrocento Sans"/>
              </a:defRPr>
            </a:lvl3pPr>
            <a:lvl4pPr marL="0" lvl="3" indent="0" algn="r">
              <a:spcBef>
                <a:spcPts val="0"/>
              </a:spcBef>
              <a:buNone/>
              <a:defRPr sz="1200" b="0" i="0" u="none" strike="noStrike" cap="none">
                <a:solidFill>
                  <a:schemeClr val="lt1"/>
                </a:solidFill>
                <a:latin typeface="Quattrocento Sans"/>
                <a:ea typeface="Quattrocento Sans"/>
                <a:cs typeface="Quattrocento Sans"/>
                <a:sym typeface="Quattrocento Sans"/>
              </a:defRPr>
            </a:lvl4pPr>
            <a:lvl5pPr marL="0" lvl="4" indent="0" algn="r">
              <a:spcBef>
                <a:spcPts val="0"/>
              </a:spcBef>
              <a:buNone/>
              <a:defRPr sz="1200" b="0" i="0" u="none" strike="noStrike" cap="none">
                <a:solidFill>
                  <a:schemeClr val="lt1"/>
                </a:solidFill>
                <a:latin typeface="Quattrocento Sans"/>
                <a:ea typeface="Quattrocento Sans"/>
                <a:cs typeface="Quattrocento Sans"/>
                <a:sym typeface="Quattrocento Sans"/>
              </a:defRPr>
            </a:lvl5pPr>
            <a:lvl6pPr marL="0" lvl="5" indent="0" algn="r">
              <a:spcBef>
                <a:spcPts val="0"/>
              </a:spcBef>
              <a:buNone/>
              <a:defRPr sz="1200" b="0" i="0" u="none" strike="noStrike" cap="none">
                <a:solidFill>
                  <a:schemeClr val="lt1"/>
                </a:solidFill>
                <a:latin typeface="Quattrocento Sans"/>
                <a:ea typeface="Quattrocento Sans"/>
                <a:cs typeface="Quattrocento Sans"/>
                <a:sym typeface="Quattrocento Sans"/>
              </a:defRPr>
            </a:lvl6pPr>
            <a:lvl7pPr marL="0" lvl="6" indent="0" algn="r">
              <a:spcBef>
                <a:spcPts val="0"/>
              </a:spcBef>
              <a:buNone/>
              <a:defRPr sz="1200" b="0" i="0" u="none" strike="noStrike" cap="none">
                <a:solidFill>
                  <a:schemeClr val="lt1"/>
                </a:solidFill>
                <a:latin typeface="Quattrocento Sans"/>
                <a:ea typeface="Quattrocento Sans"/>
                <a:cs typeface="Quattrocento Sans"/>
                <a:sym typeface="Quattrocento Sans"/>
              </a:defRPr>
            </a:lvl7pPr>
            <a:lvl8pPr marL="0" lvl="7" indent="0" algn="r">
              <a:spcBef>
                <a:spcPts val="0"/>
              </a:spcBef>
              <a:buNone/>
              <a:defRPr sz="1200" b="0" i="0" u="none" strike="noStrike" cap="none">
                <a:solidFill>
                  <a:schemeClr val="lt1"/>
                </a:solidFill>
                <a:latin typeface="Quattrocento Sans"/>
                <a:ea typeface="Quattrocento Sans"/>
                <a:cs typeface="Quattrocento Sans"/>
                <a:sym typeface="Quattrocento Sans"/>
              </a:defRPr>
            </a:lvl8pPr>
            <a:lvl9pPr marL="0" lvl="8" indent="0" algn="r">
              <a:spcBef>
                <a:spcPts val="0"/>
              </a:spcBef>
              <a:buNone/>
              <a:defRPr sz="1200" b="0" i="0" u="none" strike="noStrike" cap="none">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22;p32"/>
          <p:cNvSpPr/>
          <p:nvPr/>
        </p:nvSpPr>
        <p:spPr>
          <a:xfrm>
            <a:off x="0" y="0"/>
            <a:ext cx="12192000" cy="4866468"/>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23" name="Google Shape;23;p32"/>
          <p:cNvPicPr preferRelativeResize="0"/>
          <p:nvPr/>
        </p:nvPicPr>
        <p:blipFill rotWithShape="1">
          <a:blip r:embed="rId2">
            <a:alphaModFix/>
          </a:blip>
          <a:srcRect/>
          <a:stretch/>
        </p:blipFill>
        <p:spPr>
          <a:xfrm>
            <a:off x="390525" y="315939"/>
            <a:ext cx="4686300" cy="9239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1"/>
        <p:cNvGrpSpPr/>
        <p:nvPr/>
      </p:nvGrpSpPr>
      <p:grpSpPr>
        <a:xfrm>
          <a:off x="0" y="0"/>
          <a:ext cx="0" cy="0"/>
          <a:chOff x="0" y="0"/>
          <a:chExt cx="0" cy="0"/>
        </a:xfrm>
      </p:grpSpPr>
      <p:sp>
        <p:nvSpPr>
          <p:cNvPr id="92" name="Google Shape;92;p4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41"/>
          <p:cNvSpPr txBox="1">
            <a:spLocks noGrp="1"/>
          </p:cNvSpPr>
          <p:nvPr>
            <p:ph type="body" idx="1"/>
          </p:nvPr>
        </p:nvSpPr>
        <p:spPr>
          <a:xfrm>
            <a:off x="5183188" y="987427"/>
            <a:ext cx="6172200" cy="4873625"/>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480"/>
              </a:spcBef>
              <a:spcAft>
                <a:spcPts val="0"/>
              </a:spcAft>
              <a:buClr>
                <a:srgbClr val="7F7F7F"/>
              </a:buClr>
              <a:buSzPts val="1600"/>
              <a:buChar char="•"/>
              <a:defRPr sz="1600">
                <a:solidFill>
                  <a:srgbClr val="7F7F7F"/>
                </a:solidFill>
              </a:defRPr>
            </a:lvl1pPr>
            <a:lvl2pPr marL="914400" lvl="1" indent="-317500" algn="l">
              <a:lnSpc>
                <a:spcPct val="90000"/>
              </a:lnSpc>
              <a:spcBef>
                <a:spcPts val="420"/>
              </a:spcBef>
              <a:spcAft>
                <a:spcPts val="0"/>
              </a:spcAft>
              <a:buClr>
                <a:srgbClr val="7F7F7F"/>
              </a:buClr>
              <a:buSzPts val="1400"/>
              <a:buChar char="•"/>
              <a:defRPr sz="1400">
                <a:solidFill>
                  <a:srgbClr val="7F7F7F"/>
                </a:solidFill>
              </a:defRPr>
            </a:lvl2pPr>
            <a:lvl3pPr marL="1371600" lvl="2" indent="-304800" algn="l">
              <a:lnSpc>
                <a:spcPct val="90000"/>
              </a:lnSpc>
              <a:spcBef>
                <a:spcPts val="360"/>
              </a:spcBef>
              <a:spcAft>
                <a:spcPts val="0"/>
              </a:spcAft>
              <a:buClr>
                <a:srgbClr val="7F7F7F"/>
              </a:buClr>
              <a:buSzPts val="1200"/>
              <a:buChar char="•"/>
              <a:defRPr sz="12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94" name="Google Shape;94;p41"/>
          <p:cNvSpPr txBox="1">
            <a:spLocks noGrp="1"/>
          </p:cNvSpPr>
          <p:nvPr>
            <p:ph type="body" idx="2"/>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
              </a:spcBef>
              <a:spcAft>
                <a:spcPts val="0"/>
              </a:spcAft>
              <a:buClr>
                <a:schemeClr val="dk1"/>
              </a:buClr>
              <a:buSzPts val="1600"/>
              <a:buNone/>
              <a:defRPr sz="1600"/>
            </a:lvl1pPr>
            <a:lvl2pPr marL="914400" lvl="1" indent="-228600" algn="l">
              <a:lnSpc>
                <a:spcPct val="90000"/>
              </a:lnSpc>
              <a:spcBef>
                <a:spcPts val="420"/>
              </a:spcBef>
              <a:spcAft>
                <a:spcPts val="0"/>
              </a:spcAft>
              <a:buClr>
                <a:schemeClr val="dk1"/>
              </a:buClr>
              <a:buSzPts val="1400"/>
              <a:buNone/>
              <a:defRPr sz="1400"/>
            </a:lvl2pPr>
            <a:lvl3pPr marL="1371600" lvl="2" indent="-228600" algn="l">
              <a:lnSpc>
                <a:spcPct val="90000"/>
              </a:lnSpc>
              <a:spcBef>
                <a:spcPts val="360"/>
              </a:spcBef>
              <a:spcAft>
                <a:spcPts val="0"/>
              </a:spcAft>
              <a:buClr>
                <a:schemeClr val="dk1"/>
              </a:buClr>
              <a:buSzPts val="1200"/>
              <a:buNone/>
              <a:defRPr sz="1200"/>
            </a:lvl3pPr>
            <a:lvl4pPr marL="1828800" lvl="3" indent="-228600" algn="l">
              <a:lnSpc>
                <a:spcPct val="90000"/>
              </a:lnSpc>
              <a:spcBef>
                <a:spcPts val="300"/>
              </a:spcBef>
              <a:spcAft>
                <a:spcPts val="0"/>
              </a:spcAft>
              <a:buClr>
                <a:schemeClr val="dk1"/>
              </a:buClr>
              <a:buSzPts val="1000"/>
              <a:buNone/>
              <a:defRPr sz="1000"/>
            </a:lvl4pPr>
            <a:lvl5pPr marL="2286000" lvl="4" indent="-228600" algn="l">
              <a:lnSpc>
                <a:spcPct val="90000"/>
              </a:lnSpc>
              <a:spcBef>
                <a:spcPts val="300"/>
              </a:spcBef>
              <a:spcAft>
                <a:spcPts val="0"/>
              </a:spcAft>
              <a:buClr>
                <a:schemeClr val="dk1"/>
              </a:buClr>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95" name="Google Shape;95;p41"/>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41"/>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41"/>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8"/>
        <p:cNvGrpSpPr/>
        <p:nvPr/>
      </p:nvGrpSpPr>
      <p:grpSpPr>
        <a:xfrm>
          <a:off x="0" y="0"/>
          <a:ext cx="0" cy="0"/>
          <a:chOff x="0" y="0"/>
          <a:chExt cx="0" cy="0"/>
        </a:xfrm>
      </p:grpSpPr>
      <p:sp>
        <p:nvSpPr>
          <p:cNvPr id="99" name="Google Shape;99;p4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42"/>
          <p:cNvSpPr>
            <a:spLocks noGrp="1"/>
          </p:cNvSpPr>
          <p:nvPr>
            <p:ph type="pic" idx="2"/>
          </p:nvPr>
        </p:nvSpPr>
        <p:spPr>
          <a:xfrm>
            <a:off x="5183188" y="987427"/>
            <a:ext cx="6172200" cy="4873625"/>
          </a:xfrm>
          <a:prstGeom prst="rect">
            <a:avLst/>
          </a:prstGeom>
          <a:noFill/>
          <a:ln>
            <a:noFill/>
          </a:ln>
        </p:spPr>
      </p:sp>
      <p:sp>
        <p:nvSpPr>
          <p:cNvPr id="101" name="Google Shape;101;p42"/>
          <p:cNvSpPr txBox="1">
            <a:spLocks noGrp="1"/>
          </p:cNvSpPr>
          <p:nvPr>
            <p:ph type="body" idx="1"/>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
              </a:spcBef>
              <a:spcAft>
                <a:spcPts val="0"/>
              </a:spcAft>
              <a:buClr>
                <a:schemeClr val="dk1"/>
              </a:buClr>
              <a:buSzPts val="1600"/>
              <a:buNone/>
              <a:defRPr sz="1600"/>
            </a:lvl1pPr>
            <a:lvl2pPr marL="914400" lvl="1" indent="-228600" algn="l">
              <a:lnSpc>
                <a:spcPct val="90000"/>
              </a:lnSpc>
              <a:spcBef>
                <a:spcPts val="420"/>
              </a:spcBef>
              <a:spcAft>
                <a:spcPts val="0"/>
              </a:spcAft>
              <a:buClr>
                <a:schemeClr val="dk1"/>
              </a:buClr>
              <a:buSzPts val="1400"/>
              <a:buNone/>
              <a:defRPr sz="1400"/>
            </a:lvl2pPr>
            <a:lvl3pPr marL="1371600" lvl="2" indent="-228600" algn="l">
              <a:lnSpc>
                <a:spcPct val="90000"/>
              </a:lnSpc>
              <a:spcBef>
                <a:spcPts val="360"/>
              </a:spcBef>
              <a:spcAft>
                <a:spcPts val="0"/>
              </a:spcAft>
              <a:buClr>
                <a:schemeClr val="dk1"/>
              </a:buClr>
              <a:buSzPts val="1200"/>
              <a:buNone/>
              <a:defRPr sz="1200"/>
            </a:lvl3pPr>
            <a:lvl4pPr marL="1828800" lvl="3" indent="-228600" algn="l">
              <a:lnSpc>
                <a:spcPct val="90000"/>
              </a:lnSpc>
              <a:spcBef>
                <a:spcPts val="300"/>
              </a:spcBef>
              <a:spcAft>
                <a:spcPts val="0"/>
              </a:spcAft>
              <a:buClr>
                <a:schemeClr val="dk1"/>
              </a:buClr>
              <a:buSzPts val="1000"/>
              <a:buNone/>
              <a:defRPr sz="1000"/>
            </a:lvl4pPr>
            <a:lvl5pPr marL="2286000" lvl="4" indent="-228600" algn="l">
              <a:lnSpc>
                <a:spcPct val="90000"/>
              </a:lnSpc>
              <a:spcBef>
                <a:spcPts val="300"/>
              </a:spcBef>
              <a:spcAft>
                <a:spcPts val="0"/>
              </a:spcAft>
              <a:buClr>
                <a:schemeClr val="dk1"/>
              </a:buClr>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102" name="Google Shape;102;p42"/>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42"/>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42"/>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5"/>
        <p:cNvGrpSpPr/>
        <p:nvPr/>
      </p:nvGrpSpPr>
      <p:grpSpPr>
        <a:xfrm>
          <a:off x="0" y="0"/>
          <a:ext cx="0" cy="0"/>
          <a:chOff x="0" y="0"/>
          <a:chExt cx="0" cy="0"/>
        </a:xfrm>
      </p:grpSpPr>
      <p:sp>
        <p:nvSpPr>
          <p:cNvPr id="106" name="Google Shape;106;p43"/>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07" name="Google Shape;107;p43"/>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4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540"/>
              </a:spcBef>
              <a:spcAft>
                <a:spcPts val="0"/>
              </a:spcAft>
              <a:buClr>
                <a:schemeClr val="dk1"/>
              </a:buClr>
              <a:buSzPts val="1800"/>
              <a:buChar char="•"/>
              <a:defRPr/>
            </a:lvl1pPr>
            <a:lvl2pPr marL="914400" lvl="1" indent="-342900" algn="l">
              <a:lnSpc>
                <a:spcPct val="90000"/>
              </a:lnSpc>
              <a:spcBef>
                <a:spcPts val="540"/>
              </a:spcBef>
              <a:spcAft>
                <a:spcPts val="0"/>
              </a:spcAft>
              <a:buClr>
                <a:schemeClr val="dk1"/>
              </a:buClr>
              <a:buSzPts val="1800"/>
              <a:buChar char="•"/>
              <a:defRPr/>
            </a:lvl2pPr>
            <a:lvl3pPr marL="1371600" lvl="2" indent="-342900" algn="l">
              <a:lnSpc>
                <a:spcPct val="90000"/>
              </a:lnSpc>
              <a:spcBef>
                <a:spcPts val="540"/>
              </a:spcBef>
              <a:spcAft>
                <a:spcPts val="0"/>
              </a:spcAft>
              <a:buClr>
                <a:schemeClr val="dk1"/>
              </a:buClr>
              <a:buSzPts val="1800"/>
              <a:buChar char="•"/>
              <a:defRPr/>
            </a:lvl3pPr>
            <a:lvl4pPr marL="1828800" lvl="3" indent="-342900" algn="l">
              <a:lnSpc>
                <a:spcPct val="90000"/>
              </a:lnSpc>
              <a:spcBef>
                <a:spcPts val="540"/>
              </a:spcBef>
              <a:spcAft>
                <a:spcPts val="0"/>
              </a:spcAft>
              <a:buClr>
                <a:schemeClr val="dk1"/>
              </a:buClr>
              <a:buSzPts val="1800"/>
              <a:buChar char="•"/>
              <a:defRPr/>
            </a:lvl4pPr>
            <a:lvl5pPr marL="2286000" lvl="4" indent="-342900" algn="l">
              <a:lnSpc>
                <a:spcPct val="90000"/>
              </a:lnSpc>
              <a:spcBef>
                <a:spcPts val="540"/>
              </a:spcBef>
              <a:spcAft>
                <a:spcPts val="0"/>
              </a:spcAft>
              <a:buClr>
                <a:schemeClr val="dk1"/>
              </a:buClr>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09" name="Google Shape;109;p43"/>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43"/>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43"/>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2" name="Google Shape;112;p43"/>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113" name="Google Shape;113;p43"/>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4"/>
        <p:cNvGrpSpPr/>
        <p:nvPr/>
      </p:nvGrpSpPr>
      <p:grpSpPr>
        <a:xfrm>
          <a:off x="0" y="0"/>
          <a:ext cx="0" cy="0"/>
          <a:chOff x="0" y="0"/>
          <a:chExt cx="0" cy="0"/>
        </a:xfrm>
      </p:grpSpPr>
      <p:sp>
        <p:nvSpPr>
          <p:cNvPr id="115" name="Google Shape;115;p44"/>
          <p:cNvSpPr/>
          <p:nvPr/>
        </p:nvSpPr>
        <p:spPr>
          <a:xfrm>
            <a:off x="10095346" y="0"/>
            <a:ext cx="2096655" cy="6858000"/>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16" name="Google Shape;116;p44"/>
          <p:cNvSpPr txBox="1">
            <a:spLocks noGrp="1"/>
          </p:cNvSpPr>
          <p:nvPr>
            <p:ph type="title"/>
          </p:nvPr>
        </p:nvSpPr>
        <p:spPr>
          <a:xfrm rot="5400000">
            <a:off x="8219282" y="2361262"/>
            <a:ext cx="5811838" cy="181956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44"/>
          <p:cNvSpPr txBox="1">
            <a:spLocks noGrp="1"/>
          </p:cNvSpPr>
          <p:nvPr>
            <p:ph type="body" idx="1"/>
          </p:nvPr>
        </p:nvSpPr>
        <p:spPr>
          <a:xfrm rot="5400000">
            <a:off x="1799432"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540"/>
              </a:spcBef>
              <a:spcAft>
                <a:spcPts val="0"/>
              </a:spcAft>
              <a:buClr>
                <a:schemeClr val="dk1"/>
              </a:buClr>
              <a:buSzPts val="1800"/>
              <a:buChar char="•"/>
              <a:defRPr/>
            </a:lvl1pPr>
            <a:lvl2pPr marL="914400" lvl="1" indent="-342900" algn="l">
              <a:lnSpc>
                <a:spcPct val="90000"/>
              </a:lnSpc>
              <a:spcBef>
                <a:spcPts val="540"/>
              </a:spcBef>
              <a:spcAft>
                <a:spcPts val="0"/>
              </a:spcAft>
              <a:buClr>
                <a:schemeClr val="dk1"/>
              </a:buClr>
              <a:buSzPts val="1800"/>
              <a:buChar char="•"/>
              <a:defRPr/>
            </a:lvl2pPr>
            <a:lvl3pPr marL="1371600" lvl="2" indent="-342900" algn="l">
              <a:lnSpc>
                <a:spcPct val="90000"/>
              </a:lnSpc>
              <a:spcBef>
                <a:spcPts val="540"/>
              </a:spcBef>
              <a:spcAft>
                <a:spcPts val="0"/>
              </a:spcAft>
              <a:buClr>
                <a:schemeClr val="dk1"/>
              </a:buClr>
              <a:buSzPts val="1800"/>
              <a:buChar char="•"/>
              <a:defRPr/>
            </a:lvl3pPr>
            <a:lvl4pPr marL="1828800" lvl="3" indent="-342900" algn="l">
              <a:lnSpc>
                <a:spcPct val="90000"/>
              </a:lnSpc>
              <a:spcBef>
                <a:spcPts val="540"/>
              </a:spcBef>
              <a:spcAft>
                <a:spcPts val="0"/>
              </a:spcAft>
              <a:buClr>
                <a:schemeClr val="dk1"/>
              </a:buClr>
              <a:buSzPts val="1800"/>
              <a:buChar char="•"/>
              <a:defRPr/>
            </a:lvl4pPr>
            <a:lvl5pPr marL="2286000" lvl="4" indent="-342900" algn="l">
              <a:lnSpc>
                <a:spcPct val="90000"/>
              </a:lnSpc>
              <a:spcBef>
                <a:spcPts val="540"/>
              </a:spcBef>
              <a:spcAft>
                <a:spcPts val="0"/>
              </a:spcAft>
              <a:buClr>
                <a:schemeClr val="dk1"/>
              </a:buClr>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18" name="Google Shape;118;p44"/>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44"/>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44"/>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1" name="Google Shape;121;p44"/>
          <p:cNvSpPr/>
          <p:nvPr/>
        </p:nvSpPr>
        <p:spPr>
          <a:xfrm>
            <a:off x="10095346" y="0"/>
            <a:ext cx="2096655" cy="6858000"/>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2"/>
        <p:cNvGrpSpPr/>
        <p:nvPr/>
      </p:nvGrpSpPr>
      <p:grpSpPr>
        <a:xfrm>
          <a:off x="0" y="0"/>
          <a:ext cx="0" cy="0"/>
          <a:chOff x="0" y="0"/>
          <a:chExt cx="0" cy="0"/>
        </a:xfrm>
      </p:grpSpPr>
      <p:sp>
        <p:nvSpPr>
          <p:cNvPr id="123" name="Google Shape;123;p45"/>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lgn="l">
              <a:spcBef>
                <a:spcPts val="0"/>
              </a:spcBef>
              <a:spcAft>
                <a:spcPts val="0"/>
              </a:spcAft>
              <a:buClr>
                <a:schemeClr val="dk1"/>
              </a:buClr>
              <a:buSzPts val="2800"/>
              <a:buFont typeface="Quattrocento Sans"/>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4" name="Google Shape;124;p45"/>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gn="l">
              <a:lnSpc>
                <a:spcPct val="90000"/>
              </a:lnSpc>
              <a:spcBef>
                <a:spcPts val="0"/>
              </a:spcBef>
              <a:spcAft>
                <a:spcPts val="0"/>
              </a:spcAft>
              <a:buClr>
                <a:schemeClr val="dk1"/>
              </a:buClr>
              <a:buSzPts val="1800"/>
              <a:buChar char="●"/>
              <a:defRPr/>
            </a:lvl1pPr>
            <a:lvl2pPr marL="914400" lvl="1" indent="-317500" algn="l">
              <a:lnSpc>
                <a:spcPct val="90000"/>
              </a:lnSpc>
              <a:spcBef>
                <a:spcPts val="2133"/>
              </a:spcBef>
              <a:spcAft>
                <a:spcPts val="0"/>
              </a:spcAft>
              <a:buClr>
                <a:schemeClr val="dk1"/>
              </a:buClr>
              <a:buSzPts val="1400"/>
              <a:buChar char="○"/>
              <a:defRPr/>
            </a:lvl2pPr>
            <a:lvl3pPr marL="1371600" lvl="2" indent="-317500" algn="l">
              <a:lnSpc>
                <a:spcPct val="90000"/>
              </a:lnSpc>
              <a:spcBef>
                <a:spcPts val="2133"/>
              </a:spcBef>
              <a:spcAft>
                <a:spcPts val="0"/>
              </a:spcAft>
              <a:buClr>
                <a:schemeClr val="dk1"/>
              </a:buClr>
              <a:buSzPts val="1400"/>
              <a:buChar char="■"/>
              <a:defRPr/>
            </a:lvl3pPr>
            <a:lvl4pPr marL="1828800" lvl="3" indent="-317500" algn="l">
              <a:lnSpc>
                <a:spcPct val="90000"/>
              </a:lnSpc>
              <a:spcBef>
                <a:spcPts val="2133"/>
              </a:spcBef>
              <a:spcAft>
                <a:spcPts val="0"/>
              </a:spcAft>
              <a:buClr>
                <a:schemeClr val="dk1"/>
              </a:buClr>
              <a:buSzPts val="1400"/>
              <a:buChar char="●"/>
              <a:defRPr/>
            </a:lvl4pPr>
            <a:lvl5pPr marL="2286000" lvl="4" indent="-317500" algn="l">
              <a:lnSpc>
                <a:spcPct val="90000"/>
              </a:lnSpc>
              <a:spcBef>
                <a:spcPts val="2133"/>
              </a:spcBef>
              <a:spcAft>
                <a:spcPts val="0"/>
              </a:spcAft>
              <a:buClr>
                <a:schemeClr val="dk1"/>
              </a:buClr>
              <a:buSzPts val="1400"/>
              <a:buChar char="○"/>
              <a:defRPr/>
            </a:lvl5pPr>
            <a:lvl6pPr marL="2743200" lvl="5" indent="-317500" algn="l">
              <a:lnSpc>
                <a:spcPct val="90000"/>
              </a:lnSpc>
              <a:spcBef>
                <a:spcPts val="2133"/>
              </a:spcBef>
              <a:spcAft>
                <a:spcPts val="0"/>
              </a:spcAft>
              <a:buClr>
                <a:schemeClr val="dk1"/>
              </a:buClr>
              <a:buSzPts val="1400"/>
              <a:buChar char="■"/>
              <a:defRPr/>
            </a:lvl6pPr>
            <a:lvl7pPr marL="3200400" lvl="6" indent="-317500" algn="l">
              <a:lnSpc>
                <a:spcPct val="90000"/>
              </a:lnSpc>
              <a:spcBef>
                <a:spcPts val="2133"/>
              </a:spcBef>
              <a:spcAft>
                <a:spcPts val="0"/>
              </a:spcAft>
              <a:buClr>
                <a:schemeClr val="dk1"/>
              </a:buClr>
              <a:buSzPts val="1400"/>
              <a:buChar char="●"/>
              <a:defRPr/>
            </a:lvl7pPr>
            <a:lvl8pPr marL="3657600" lvl="7" indent="-317500" algn="l">
              <a:lnSpc>
                <a:spcPct val="90000"/>
              </a:lnSpc>
              <a:spcBef>
                <a:spcPts val="2133"/>
              </a:spcBef>
              <a:spcAft>
                <a:spcPts val="0"/>
              </a:spcAft>
              <a:buClr>
                <a:schemeClr val="dk1"/>
              </a:buClr>
              <a:buSzPts val="1400"/>
              <a:buChar char="○"/>
              <a:defRPr/>
            </a:lvl8pPr>
            <a:lvl9pPr marL="4114800" lvl="8" indent="-317500" algn="l">
              <a:lnSpc>
                <a:spcPct val="90000"/>
              </a:lnSpc>
              <a:spcBef>
                <a:spcPts val="2133"/>
              </a:spcBef>
              <a:spcAft>
                <a:spcPts val="2133"/>
              </a:spcAft>
              <a:buClr>
                <a:schemeClr val="dk1"/>
              </a:buClr>
              <a:buSzPts val="1400"/>
              <a:buChar char="■"/>
              <a:defRPr/>
            </a:lvl9pPr>
          </a:lstStyle>
          <a:p>
            <a:endParaRPr/>
          </a:p>
        </p:txBody>
      </p:sp>
      <p:sp>
        <p:nvSpPr>
          <p:cNvPr id="125" name="Google Shape;125;p4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1pPr>
            <a:lvl2pPr marL="0" lvl="1"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2pPr>
            <a:lvl3pPr marL="0" lvl="2"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3pPr>
            <a:lvl4pPr marL="0" lvl="3"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4pPr>
            <a:lvl5pPr marL="0" lvl="4"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5pPr>
            <a:lvl6pPr marL="0" lvl="5"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6pPr>
            <a:lvl7pPr marL="0" lvl="6"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7pPr>
            <a:lvl8pPr marL="0" lvl="7"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8pPr>
            <a:lvl9pPr marL="0" lvl="8"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24"/>
        <p:cNvGrpSpPr/>
        <p:nvPr/>
      </p:nvGrpSpPr>
      <p:grpSpPr>
        <a:xfrm>
          <a:off x="0" y="0"/>
          <a:ext cx="0" cy="0"/>
          <a:chOff x="0" y="0"/>
          <a:chExt cx="0" cy="0"/>
        </a:xfrm>
      </p:grpSpPr>
      <p:sp>
        <p:nvSpPr>
          <p:cNvPr id="25" name="Google Shape;25;p33"/>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26" name="Google Shape;26;p33"/>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19100" algn="l">
              <a:lnSpc>
                <a:spcPct val="90000"/>
              </a:lnSpc>
              <a:spcBef>
                <a:spcPts val="900"/>
              </a:spcBef>
              <a:spcAft>
                <a:spcPts val="0"/>
              </a:spcAft>
              <a:buClr>
                <a:srgbClr val="7F7F7F"/>
              </a:buClr>
              <a:buSzPts val="3000"/>
              <a:buChar char="•"/>
              <a:defRPr sz="3000">
                <a:solidFill>
                  <a:srgbClr val="7F7F7F"/>
                </a:solidFill>
              </a:defRPr>
            </a:lvl1pPr>
            <a:lvl2pPr marL="914400" lvl="1" indent="-393700" algn="l">
              <a:lnSpc>
                <a:spcPct val="90000"/>
              </a:lnSpc>
              <a:spcBef>
                <a:spcPts val="780"/>
              </a:spcBef>
              <a:spcAft>
                <a:spcPts val="0"/>
              </a:spcAft>
              <a:buClr>
                <a:srgbClr val="7F7F7F"/>
              </a:buClr>
              <a:buSzPts val="2600"/>
              <a:buChar char="•"/>
              <a:defRPr sz="2600">
                <a:solidFill>
                  <a:srgbClr val="7F7F7F"/>
                </a:solidFill>
              </a:defRPr>
            </a:lvl2pPr>
            <a:lvl3pPr marL="1371600" lvl="2" indent="-355600" algn="l">
              <a:lnSpc>
                <a:spcPct val="90000"/>
              </a:lnSpc>
              <a:spcBef>
                <a:spcPts val="600"/>
              </a:spcBef>
              <a:spcAft>
                <a:spcPts val="0"/>
              </a:spcAft>
              <a:buClr>
                <a:srgbClr val="7F7F7F"/>
              </a:buClr>
              <a:buSzPts val="2000"/>
              <a:buChar char="•"/>
              <a:defRPr sz="2000">
                <a:solidFill>
                  <a:srgbClr val="7F7F7F"/>
                </a:solidFill>
              </a:defRPr>
            </a:lvl3pPr>
            <a:lvl4pPr marL="1828800" lvl="3" indent="-342900" algn="l">
              <a:lnSpc>
                <a:spcPct val="90000"/>
              </a:lnSpc>
              <a:spcBef>
                <a:spcPts val="540"/>
              </a:spcBef>
              <a:spcAft>
                <a:spcPts val="0"/>
              </a:spcAft>
              <a:buClr>
                <a:srgbClr val="7F7F7F"/>
              </a:buClr>
              <a:buSzPts val="1800"/>
              <a:buChar char="•"/>
              <a:defRPr sz="1800">
                <a:solidFill>
                  <a:srgbClr val="7F7F7F"/>
                </a:solidFill>
              </a:defRPr>
            </a:lvl4pPr>
            <a:lvl5pPr marL="2286000" lvl="4" indent="-304800" algn="l">
              <a:lnSpc>
                <a:spcPct val="90000"/>
              </a:lnSpc>
              <a:spcBef>
                <a:spcPts val="360"/>
              </a:spcBef>
              <a:spcAft>
                <a:spcPts val="0"/>
              </a:spcAft>
              <a:buClr>
                <a:srgbClr val="7F7F7F"/>
              </a:buClr>
              <a:buSzPts val="1200"/>
              <a:buChar char="•"/>
              <a:defRPr sz="12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28" name="Google Shape;28;p33"/>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3"/>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3"/>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1" name="Google Shape;31;p33"/>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32" name="Google Shape;32;p33"/>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34"/>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35" name="Google Shape;35;p34"/>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34"/>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4"/>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4"/>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34"/>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40" name="Google Shape;40;p34"/>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Section Header">
  <p:cSld name="1_Section Header">
    <p:spTree>
      <p:nvGrpSpPr>
        <p:cNvPr id="1" name="Shape 41"/>
        <p:cNvGrpSpPr/>
        <p:nvPr/>
      </p:nvGrpSpPr>
      <p:grpSpPr>
        <a:xfrm>
          <a:off x="0" y="0"/>
          <a:ext cx="0" cy="0"/>
          <a:chOff x="0" y="0"/>
          <a:chExt cx="0" cy="0"/>
        </a:xfrm>
      </p:grpSpPr>
      <p:sp>
        <p:nvSpPr>
          <p:cNvPr id="42" name="Google Shape;42;p35"/>
          <p:cNvSpPr/>
          <p:nvPr/>
        </p:nvSpPr>
        <p:spPr>
          <a:xfrm>
            <a:off x="0" y="1709738"/>
            <a:ext cx="12192000" cy="357518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3" name="Google Shape;43;p35"/>
          <p:cNvSpPr txBox="1">
            <a:spLocks noGrp="1"/>
          </p:cNvSpPr>
          <p:nvPr>
            <p:ph type="title"/>
          </p:nvPr>
        </p:nvSpPr>
        <p:spPr>
          <a:xfrm>
            <a:off x="838201" y="2402238"/>
            <a:ext cx="10515599" cy="21872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4800"/>
              <a:buFont typeface="Quattrocento Sans"/>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35"/>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5"/>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35"/>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36"/>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9" name="Google Shape;49;p36"/>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3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68300" algn="l">
              <a:lnSpc>
                <a:spcPct val="90000"/>
              </a:lnSpc>
              <a:spcBef>
                <a:spcPts val="660"/>
              </a:spcBef>
              <a:spcAft>
                <a:spcPts val="0"/>
              </a:spcAft>
              <a:buClr>
                <a:srgbClr val="7F7F7F"/>
              </a:buClr>
              <a:buSzPts val="2200"/>
              <a:buChar char="•"/>
              <a:defRPr sz="2200">
                <a:solidFill>
                  <a:srgbClr val="7F7F7F"/>
                </a:solidFill>
              </a:defRPr>
            </a:lvl1pPr>
            <a:lvl2pPr marL="914400" lvl="1" indent="-342900" algn="l">
              <a:lnSpc>
                <a:spcPct val="90000"/>
              </a:lnSpc>
              <a:spcBef>
                <a:spcPts val="540"/>
              </a:spcBef>
              <a:spcAft>
                <a:spcPts val="0"/>
              </a:spcAft>
              <a:buClr>
                <a:srgbClr val="7F7F7F"/>
              </a:buClr>
              <a:buSzPts val="1800"/>
              <a:buChar char="•"/>
              <a:defRPr sz="1800">
                <a:solidFill>
                  <a:srgbClr val="7F7F7F"/>
                </a:solidFill>
              </a:defRPr>
            </a:lvl2pPr>
            <a:lvl3pPr marL="1371600" lvl="2" indent="-330200" algn="l">
              <a:lnSpc>
                <a:spcPct val="90000"/>
              </a:lnSpc>
              <a:spcBef>
                <a:spcPts val="480"/>
              </a:spcBef>
              <a:spcAft>
                <a:spcPts val="0"/>
              </a:spcAft>
              <a:buClr>
                <a:srgbClr val="7F7F7F"/>
              </a:buClr>
              <a:buSzPts val="1600"/>
              <a:buChar char="•"/>
              <a:defRPr sz="16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51" name="Google Shape;51;p3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68300" algn="l">
              <a:lnSpc>
                <a:spcPct val="90000"/>
              </a:lnSpc>
              <a:spcBef>
                <a:spcPts val="660"/>
              </a:spcBef>
              <a:spcAft>
                <a:spcPts val="0"/>
              </a:spcAft>
              <a:buClr>
                <a:srgbClr val="7F7F7F"/>
              </a:buClr>
              <a:buSzPts val="2200"/>
              <a:buChar char="•"/>
              <a:defRPr sz="2200">
                <a:solidFill>
                  <a:srgbClr val="7F7F7F"/>
                </a:solidFill>
              </a:defRPr>
            </a:lvl1pPr>
            <a:lvl2pPr marL="914400" lvl="1" indent="-342900" algn="l">
              <a:lnSpc>
                <a:spcPct val="90000"/>
              </a:lnSpc>
              <a:spcBef>
                <a:spcPts val="540"/>
              </a:spcBef>
              <a:spcAft>
                <a:spcPts val="0"/>
              </a:spcAft>
              <a:buClr>
                <a:srgbClr val="7F7F7F"/>
              </a:buClr>
              <a:buSzPts val="1800"/>
              <a:buChar char="•"/>
              <a:defRPr sz="1800">
                <a:solidFill>
                  <a:srgbClr val="7F7F7F"/>
                </a:solidFill>
              </a:defRPr>
            </a:lvl2pPr>
            <a:lvl3pPr marL="1371600" lvl="2" indent="-330200" algn="l">
              <a:lnSpc>
                <a:spcPct val="90000"/>
              </a:lnSpc>
              <a:spcBef>
                <a:spcPts val="480"/>
              </a:spcBef>
              <a:spcAft>
                <a:spcPts val="0"/>
              </a:spcAft>
              <a:buClr>
                <a:srgbClr val="7F7F7F"/>
              </a:buClr>
              <a:buSzPts val="1600"/>
              <a:buChar char="•"/>
              <a:defRPr sz="16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52" name="Google Shape;52;p36"/>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6"/>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6"/>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5" name="Google Shape;55;p36"/>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56" name="Google Shape;56;p36"/>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7"/>
        <p:cNvGrpSpPr/>
        <p:nvPr/>
      </p:nvGrpSpPr>
      <p:grpSpPr>
        <a:xfrm>
          <a:off x="0" y="0"/>
          <a:ext cx="0" cy="0"/>
          <a:chOff x="0" y="0"/>
          <a:chExt cx="0" cy="0"/>
        </a:xfrm>
      </p:grpSpPr>
      <p:sp>
        <p:nvSpPr>
          <p:cNvPr id="58" name="Google Shape;58;p37"/>
          <p:cNvSpPr/>
          <p:nvPr/>
        </p:nvSpPr>
        <p:spPr>
          <a:xfrm>
            <a:off x="5656882" y="1709738"/>
            <a:ext cx="6535119" cy="357518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9" name="Google Shape;59;p37"/>
          <p:cNvSpPr txBox="1">
            <a:spLocks noGrp="1"/>
          </p:cNvSpPr>
          <p:nvPr>
            <p:ph type="title"/>
          </p:nvPr>
        </p:nvSpPr>
        <p:spPr>
          <a:xfrm>
            <a:off x="838201" y="2402238"/>
            <a:ext cx="4508715" cy="21872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055A4"/>
              </a:buClr>
              <a:buSzPts val="4800"/>
              <a:buFont typeface="Quattrocento Sans"/>
              <a:buNone/>
              <a:defRPr sz="4800">
                <a:solidFill>
                  <a:srgbClr val="0055A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7"/>
          <p:cNvSpPr txBox="1">
            <a:spLocks noGrp="1"/>
          </p:cNvSpPr>
          <p:nvPr>
            <p:ph type="body" idx="1"/>
          </p:nvPr>
        </p:nvSpPr>
        <p:spPr>
          <a:xfrm>
            <a:off x="6323308" y="2402237"/>
            <a:ext cx="5269424" cy="2187226"/>
          </a:xfrm>
          <a:prstGeom prst="rect">
            <a:avLst/>
          </a:prstGeom>
          <a:noFill/>
          <a:ln>
            <a:noFill/>
          </a:ln>
        </p:spPr>
        <p:txBody>
          <a:bodyPr spcFirstLastPara="1" wrap="square" lIns="91425" tIns="45700" rIns="91425" bIns="45700" anchor="ctr" anchorCtr="0">
            <a:normAutofit/>
          </a:bodyPr>
          <a:lstStyle>
            <a:lvl1pPr marL="457200" lvl="0" indent="-228600" algn="l">
              <a:lnSpc>
                <a:spcPct val="150000"/>
              </a:lnSpc>
              <a:spcBef>
                <a:spcPts val="84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marL="914400" lvl="1" indent="-228600" algn="l">
              <a:lnSpc>
                <a:spcPct val="90000"/>
              </a:lnSpc>
              <a:spcBef>
                <a:spcPts val="600"/>
              </a:spcBef>
              <a:spcAft>
                <a:spcPts val="0"/>
              </a:spcAft>
              <a:buClr>
                <a:schemeClr val="dk1"/>
              </a:buClr>
              <a:buSzPts val="2000"/>
              <a:buNone/>
              <a:defRPr sz="2000"/>
            </a:lvl2pPr>
            <a:lvl3pPr marL="1371600" lvl="2" indent="-228600" algn="l">
              <a:lnSpc>
                <a:spcPct val="90000"/>
              </a:lnSpc>
              <a:spcBef>
                <a:spcPts val="540"/>
              </a:spcBef>
              <a:spcAft>
                <a:spcPts val="0"/>
              </a:spcAft>
              <a:buClr>
                <a:schemeClr val="dk1"/>
              </a:buClr>
              <a:buSzPts val="1800"/>
              <a:buNone/>
              <a:defRPr sz="1800"/>
            </a:lvl3pPr>
            <a:lvl4pPr marL="1828800" lvl="3" indent="-228600" algn="l">
              <a:lnSpc>
                <a:spcPct val="90000"/>
              </a:lnSpc>
              <a:spcBef>
                <a:spcPts val="480"/>
              </a:spcBef>
              <a:spcAft>
                <a:spcPts val="0"/>
              </a:spcAft>
              <a:buClr>
                <a:schemeClr val="dk1"/>
              </a:buClr>
              <a:buSzPts val="1600"/>
              <a:buNone/>
              <a:defRPr sz="1600"/>
            </a:lvl4pPr>
            <a:lvl5pPr marL="2286000" lvl="4" indent="-228600" algn="l">
              <a:lnSpc>
                <a:spcPct val="90000"/>
              </a:lnSpc>
              <a:spcBef>
                <a:spcPts val="480"/>
              </a:spcBef>
              <a:spcAft>
                <a:spcPts val="0"/>
              </a:spcAft>
              <a:buClr>
                <a:schemeClr val="dk1"/>
              </a:buClr>
              <a:buSzPts val="1600"/>
              <a:buNone/>
              <a:defRPr sz="1600"/>
            </a:lvl5pPr>
            <a:lvl6pPr marL="2743200" lvl="5" indent="-228600" algn="l">
              <a:lnSpc>
                <a:spcPct val="90000"/>
              </a:lnSpc>
              <a:spcBef>
                <a:spcPts val="480"/>
              </a:spcBef>
              <a:spcAft>
                <a:spcPts val="0"/>
              </a:spcAft>
              <a:buClr>
                <a:schemeClr val="dk1"/>
              </a:buClr>
              <a:buSzPts val="1600"/>
              <a:buNone/>
              <a:defRPr sz="1600"/>
            </a:lvl6pPr>
            <a:lvl7pPr marL="3200400" lvl="6" indent="-228600" algn="l">
              <a:lnSpc>
                <a:spcPct val="90000"/>
              </a:lnSpc>
              <a:spcBef>
                <a:spcPts val="480"/>
              </a:spcBef>
              <a:spcAft>
                <a:spcPts val="0"/>
              </a:spcAft>
              <a:buClr>
                <a:schemeClr val="dk1"/>
              </a:buClr>
              <a:buSzPts val="1600"/>
              <a:buNone/>
              <a:defRPr sz="1600"/>
            </a:lvl7pPr>
            <a:lvl8pPr marL="3657600" lvl="7" indent="-228600" algn="l">
              <a:lnSpc>
                <a:spcPct val="90000"/>
              </a:lnSpc>
              <a:spcBef>
                <a:spcPts val="480"/>
              </a:spcBef>
              <a:spcAft>
                <a:spcPts val="0"/>
              </a:spcAft>
              <a:buClr>
                <a:schemeClr val="dk1"/>
              </a:buClr>
              <a:buSzPts val="1600"/>
              <a:buNone/>
              <a:defRPr sz="1600"/>
            </a:lvl8pPr>
            <a:lvl9pPr marL="4114800" lvl="8" indent="-228600" algn="l">
              <a:lnSpc>
                <a:spcPct val="90000"/>
              </a:lnSpc>
              <a:spcBef>
                <a:spcPts val="480"/>
              </a:spcBef>
              <a:spcAft>
                <a:spcPts val="0"/>
              </a:spcAft>
              <a:buClr>
                <a:schemeClr val="dk1"/>
              </a:buClr>
              <a:buSzPts val="1600"/>
              <a:buNone/>
              <a:defRPr sz="1600"/>
            </a:lvl9pPr>
          </a:lstStyle>
          <a:p>
            <a:endParaRPr/>
          </a:p>
        </p:txBody>
      </p:sp>
      <p:sp>
        <p:nvSpPr>
          <p:cNvPr id="61" name="Google Shape;61;p37"/>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37"/>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7"/>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4" name="Google Shape;64;p37"/>
          <p:cNvSpPr/>
          <p:nvPr/>
        </p:nvSpPr>
        <p:spPr>
          <a:xfrm>
            <a:off x="5656882" y="1709738"/>
            <a:ext cx="6535119" cy="357518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65" name="Google Shape;65;p37"/>
          <p:cNvPicPr preferRelativeResize="0"/>
          <p:nvPr/>
        </p:nvPicPr>
        <p:blipFill rotWithShape="1">
          <a:blip r:embed="rId2">
            <a:alphaModFix/>
          </a:blip>
          <a:srcRect/>
          <a:stretch/>
        </p:blipFill>
        <p:spPr>
          <a:xfrm>
            <a:off x="6787643" y="3074570"/>
            <a:ext cx="4273596" cy="84255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38"/>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8" name="Google Shape;68;p38"/>
          <p:cNvSpPr txBox="1">
            <a:spLocks noGrp="1"/>
          </p:cNvSpPr>
          <p:nvPr>
            <p:ph type="title"/>
          </p:nvPr>
        </p:nvSpPr>
        <p:spPr>
          <a:xfrm>
            <a:off x="604434" y="0"/>
            <a:ext cx="10749367" cy="120886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38"/>
          <p:cNvSpPr txBox="1">
            <a:spLocks noGrp="1"/>
          </p:cNvSpPr>
          <p:nvPr>
            <p:ph type="body" idx="1"/>
          </p:nvPr>
        </p:nvSpPr>
        <p:spPr>
          <a:xfrm>
            <a:off x="838201" y="1825625"/>
            <a:ext cx="4167753" cy="4351338"/>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660"/>
              </a:spcBef>
              <a:spcAft>
                <a:spcPts val="0"/>
              </a:spcAft>
              <a:buClr>
                <a:srgbClr val="7F7F7F"/>
              </a:buClr>
              <a:buSzPts val="2200"/>
              <a:buNone/>
              <a:defRPr sz="2200">
                <a:solidFill>
                  <a:srgbClr val="7F7F7F"/>
                </a:solidFill>
              </a:defRPr>
            </a:lvl1pPr>
            <a:lvl2pPr marL="914400" lvl="1" indent="-342900" algn="l">
              <a:lnSpc>
                <a:spcPct val="150000"/>
              </a:lnSpc>
              <a:spcBef>
                <a:spcPts val="1200"/>
              </a:spcBef>
              <a:spcAft>
                <a:spcPts val="0"/>
              </a:spcAft>
              <a:buClr>
                <a:srgbClr val="7F7F7F"/>
              </a:buClr>
              <a:buSzPts val="1800"/>
              <a:buChar char="•"/>
              <a:defRPr sz="1800">
                <a:solidFill>
                  <a:srgbClr val="7F7F7F"/>
                </a:solidFill>
              </a:defRPr>
            </a:lvl2pPr>
            <a:lvl3pPr marL="1371600" lvl="2" indent="-304800" algn="l">
              <a:lnSpc>
                <a:spcPct val="150000"/>
              </a:lnSpc>
              <a:spcBef>
                <a:spcPts val="1200"/>
              </a:spcBef>
              <a:spcAft>
                <a:spcPts val="0"/>
              </a:spcAft>
              <a:buClr>
                <a:srgbClr val="7F7F7F"/>
              </a:buClr>
              <a:buSzPts val="1200"/>
              <a:buChar char="•"/>
              <a:defRPr sz="1200">
                <a:solidFill>
                  <a:srgbClr val="7F7F7F"/>
                </a:solidFill>
              </a:defRPr>
            </a:lvl3pPr>
            <a:lvl4pPr marL="1828800" lvl="3" indent="-298450" algn="l">
              <a:lnSpc>
                <a:spcPct val="150000"/>
              </a:lnSpc>
              <a:spcBef>
                <a:spcPts val="1200"/>
              </a:spcBef>
              <a:spcAft>
                <a:spcPts val="0"/>
              </a:spcAft>
              <a:buClr>
                <a:srgbClr val="7F7F7F"/>
              </a:buClr>
              <a:buSzPts val="1100"/>
              <a:buChar char="•"/>
              <a:defRPr sz="1100">
                <a:solidFill>
                  <a:srgbClr val="7F7F7F"/>
                </a:solidFill>
              </a:defRPr>
            </a:lvl4pPr>
            <a:lvl5pPr marL="2286000" lvl="4" indent="-298450" algn="l">
              <a:lnSpc>
                <a:spcPct val="150000"/>
              </a:lnSpc>
              <a:spcBef>
                <a:spcPts val="1200"/>
              </a:spcBef>
              <a:spcAft>
                <a:spcPts val="0"/>
              </a:spcAft>
              <a:buClr>
                <a:srgbClr val="7F7F7F"/>
              </a:buClr>
              <a:buSzPts val="1100"/>
              <a:buChar char="•"/>
              <a:defRPr sz="1100">
                <a:solidFill>
                  <a:srgbClr val="7F7F7F"/>
                </a:solidFill>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70" name="Google Shape;70;p38"/>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8"/>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8"/>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3" name="Google Shape;73;p38"/>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74" name="Google Shape;74;p38"/>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5"/>
        <p:cNvGrpSpPr/>
        <p:nvPr/>
      </p:nvGrpSpPr>
      <p:grpSpPr>
        <a:xfrm>
          <a:off x="0" y="0"/>
          <a:ext cx="0" cy="0"/>
          <a:chOff x="0" y="0"/>
          <a:chExt cx="0" cy="0"/>
        </a:xfrm>
      </p:grpSpPr>
      <p:sp>
        <p:nvSpPr>
          <p:cNvPr id="76" name="Google Shape;76;p39"/>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77" name="Google Shape;77;p39"/>
          <p:cNvSpPr txBox="1">
            <a:spLocks noGrp="1"/>
          </p:cNvSpPr>
          <p:nvPr>
            <p:ph type="title"/>
          </p:nvPr>
        </p:nvSpPr>
        <p:spPr>
          <a:xfrm>
            <a:off x="609600" y="0"/>
            <a:ext cx="10737851"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39"/>
          <p:cNvSpPr txBox="1">
            <a:spLocks noGrp="1"/>
          </p:cNvSpPr>
          <p:nvPr>
            <p:ph type="body" idx="1"/>
          </p:nvPr>
        </p:nvSpPr>
        <p:spPr>
          <a:xfrm>
            <a:off x="831851" y="1489075"/>
            <a:ext cx="5156200" cy="64135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20"/>
              </a:spcBef>
              <a:spcAft>
                <a:spcPts val="0"/>
              </a:spcAft>
              <a:buClr>
                <a:schemeClr val="dk1"/>
              </a:buClr>
              <a:buSzPts val="2400"/>
              <a:buNone/>
              <a:defRPr sz="2400" b="1"/>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540"/>
              </a:spcBef>
              <a:spcAft>
                <a:spcPts val="0"/>
              </a:spcAft>
              <a:buClr>
                <a:schemeClr val="dk1"/>
              </a:buClr>
              <a:buSzPts val="1800"/>
              <a:buNone/>
              <a:defRPr sz="1800" b="1"/>
            </a:lvl3pPr>
            <a:lvl4pPr marL="1828800" lvl="3" indent="-228600" algn="l">
              <a:lnSpc>
                <a:spcPct val="90000"/>
              </a:lnSpc>
              <a:spcBef>
                <a:spcPts val="480"/>
              </a:spcBef>
              <a:spcAft>
                <a:spcPts val="0"/>
              </a:spcAft>
              <a:buClr>
                <a:schemeClr val="dk1"/>
              </a:buClr>
              <a:buSzPts val="1600"/>
              <a:buNone/>
              <a:defRPr sz="1600" b="1"/>
            </a:lvl4pPr>
            <a:lvl5pPr marL="2286000" lvl="4" indent="-228600" algn="l">
              <a:lnSpc>
                <a:spcPct val="90000"/>
              </a:lnSpc>
              <a:spcBef>
                <a:spcPts val="480"/>
              </a:spcBef>
              <a:spcAft>
                <a:spcPts val="0"/>
              </a:spcAft>
              <a:buClr>
                <a:schemeClr val="dk1"/>
              </a:buClr>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79" name="Google Shape;79;p39"/>
          <p:cNvSpPr txBox="1">
            <a:spLocks noGrp="1"/>
          </p:cNvSpPr>
          <p:nvPr>
            <p:ph type="body" idx="2"/>
          </p:nvPr>
        </p:nvSpPr>
        <p:spPr>
          <a:xfrm>
            <a:off x="831851" y="2193927"/>
            <a:ext cx="5156200" cy="3978275"/>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480"/>
              </a:spcBef>
              <a:spcAft>
                <a:spcPts val="0"/>
              </a:spcAft>
              <a:buClr>
                <a:srgbClr val="7F7F7F"/>
              </a:buClr>
              <a:buSzPts val="1600"/>
              <a:buChar char="•"/>
              <a:defRPr sz="1600">
                <a:solidFill>
                  <a:srgbClr val="7F7F7F"/>
                </a:solidFill>
              </a:defRPr>
            </a:lvl1pPr>
            <a:lvl2pPr marL="914400" lvl="1" indent="-317500" algn="l">
              <a:lnSpc>
                <a:spcPct val="90000"/>
              </a:lnSpc>
              <a:spcBef>
                <a:spcPts val="420"/>
              </a:spcBef>
              <a:spcAft>
                <a:spcPts val="0"/>
              </a:spcAft>
              <a:buClr>
                <a:srgbClr val="7F7F7F"/>
              </a:buClr>
              <a:buSzPts val="1400"/>
              <a:buChar char="•"/>
              <a:defRPr sz="1400">
                <a:solidFill>
                  <a:srgbClr val="7F7F7F"/>
                </a:solidFill>
              </a:defRPr>
            </a:lvl2pPr>
            <a:lvl3pPr marL="1371600" lvl="2" indent="-304800" algn="l">
              <a:lnSpc>
                <a:spcPct val="90000"/>
              </a:lnSpc>
              <a:spcBef>
                <a:spcPts val="360"/>
              </a:spcBef>
              <a:spcAft>
                <a:spcPts val="0"/>
              </a:spcAft>
              <a:buClr>
                <a:srgbClr val="7F7F7F"/>
              </a:buClr>
              <a:buSzPts val="1200"/>
              <a:buChar char="•"/>
              <a:defRPr sz="12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80" name="Google Shape;80;p39"/>
          <p:cNvSpPr txBox="1">
            <a:spLocks noGrp="1"/>
          </p:cNvSpPr>
          <p:nvPr>
            <p:ph type="body" idx="3"/>
          </p:nvPr>
        </p:nvSpPr>
        <p:spPr>
          <a:xfrm>
            <a:off x="6189664" y="1489075"/>
            <a:ext cx="5157787" cy="64135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20"/>
              </a:spcBef>
              <a:spcAft>
                <a:spcPts val="0"/>
              </a:spcAft>
              <a:buClr>
                <a:schemeClr val="dk1"/>
              </a:buClr>
              <a:buSzPts val="2400"/>
              <a:buNone/>
              <a:defRPr sz="2400" b="1"/>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540"/>
              </a:spcBef>
              <a:spcAft>
                <a:spcPts val="0"/>
              </a:spcAft>
              <a:buClr>
                <a:schemeClr val="dk1"/>
              </a:buClr>
              <a:buSzPts val="1800"/>
              <a:buNone/>
              <a:defRPr sz="1800" b="1"/>
            </a:lvl3pPr>
            <a:lvl4pPr marL="1828800" lvl="3" indent="-228600" algn="l">
              <a:lnSpc>
                <a:spcPct val="90000"/>
              </a:lnSpc>
              <a:spcBef>
                <a:spcPts val="480"/>
              </a:spcBef>
              <a:spcAft>
                <a:spcPts val="0"/>
              </a:spcAft>
              <a:buClr>
                <a:schemeClr val="dk1"/>
              </a:buClr>
              <a:buSzPts val="1600"/>
              <a:buNone/>
              <a:defRPr sz="1600" b="1"/>
            </a:lvl4pPr>
            <a:lvl5pPr marL="2286000" lvl="4" indent="-228600" algn="l">
              <a:lnSpc>
                <a:spcPct val="90000"/>
              </a:lnSpc>
              <a:spcBef>
                <a:spcPts val="480"/>
              </a:spcBef>
              <a:spcAft>
                <a:spcPts val="0"/>
              </a:spcAft>
              <a:buClr>
                <a:schemeClr val="dk1"/>
              </a:buClr>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81" name="Google Shape;81;p39"/>
          <p:cNvSpPr txBox="1">
            <a:spLocks noGrp="1"/>
          </p:cNvSpPr>
          <p:nvPr>
            <p:ph type="body" idx="4"/>
          </p:nvPr>
        </p:nvSpPr>
        <p:spPr>
          <a:xfrm>
            <a:off x="6189664" y="2193927"/>
            <a:ext cx="5157787" cy="3978275"/>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480"/>
              </a:spcBef>
              <a:spcAft>
                <a:spcPts val="0"/>
              </a:spcAft>
              <a:buClr>
                <a:srgbClr val="7F7F7F"/>
              </a:buClr>
              <a:buSzPts val="1600"/>
              <a:buChar char="•"/>
              <a:defRPr sz="1600">
                <a:solidFill>
                  <a:srgbClr val="7F7F7F"/>
                </a:solidFill>
              </a:defRPr>
            </a:lvl1pPr>
            <a:lvl2pPr marL="914400" lvl="1" indent="-317500" algn="l">
              <a:lnSpc>
                <a:spcPct val="90000"/>
              </a:lnSpc>
              <a:spcBef>
                <a:spcPts val="420"/>
              </a:spcBef>
              <a:spcAft>
                <a:spcPts val="0"/>
              </a:spcAft>
              <a:buClr>
                <a:srgbClr val="7F7F7F"/>
              </a:buClr>
              <a:buSzPts val="1400"/>
              <a:buChar char="•"/>
              <a:defRPr sz="1400">
                <a:solidFill>
                  <a:srgbClr val="7F7F7F"/>
                </a:solidFill>
              </a:defRPr>
            </a:lvl2pPr>
            <a:lvl3pPr marL="1371600" lvl="2" indent="-304800" algn="l">
              <a:lnSpc>
                <a:spcPct val="90000"/>
              </a:lnSpc>
              <a:spcBef>
                <a:spcPts val="360"/>
              </a:spcBef>
              <a:spcAft>
                <a:spcPts val="0"/>
              </a:spcAft>
              <a:buClr>
                <a:srgbClr val="7F7F7F"/>
              </a:buClr>
              <a:buSzPts val="1200"/>
              <a:buChar char="•"/>
              <a:defRPr sz="12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82" name="Google Shape;82;p39"/>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9"/>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9"/>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39"/>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86" name="Google Shape;86;p39"/>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
        <p:nvSpPr>
          <p:cNvPr id="88" name="Google Shape;88;p40"/>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40"/>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40"/>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1"/>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1"/>
              </a:buClr>
              <a:buSzPts val="4500"/>
              <a:buFont typeface="Quattrocento Sans"/>
              <a:buNone/>
              <a:defRPr sz="45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840"/>
              </a:spcBef>
              <a:spcAft>
                <a:spcPts val="0"/>
              </a:spcAft>
              <a:buClr>
                <a:schemeClr val="dk1"/>
              </a:buClr>
              <a:buSzPts val="2800"/>
              <a:buFont typeface="Arial"/>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81000" algn="l" rtl="0">
              <a:lnSpc>
                <a:spcPct val="90000"/>
              </a:lnSpc>
              <a:spcBef>
                <a:spcPts val="72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90000"/>
              </a:lnSpc>
              <a:spcBef>
                <a:spcPts val="6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31"/>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31"/>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31"/>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2.gif"/><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22.jpeg"/><Relationship Id="rId5" Type="http://schemas.openxmlformats.org/officeDocument/2006/relationships/image" Target="../media/image21.jpeg"/><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
          <p:cNvSpPr txBox="1">
            <a:spLocks noGrp="1"/>
          </p:cNvSpPr>
          <p:nvPr>
            <p:ph type="ctrTitle"/>
          </p:nvPr>
        </p:nvSpPr>
        <p:spPr>
          <a:xfrm>
            <a:off x="838200" y="2061006"/>
            <a:ext cx="10515600" cy="2387600"/>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1"/>
              </a:buClr>
              <a:buSzPct val="100000"/>
              <a:buFont typeface="Quattrocento Sans"/>
              <a:buNone/>
            </a:pPr>
            <a:br>
              <a:rPr lang="en-US"/>
            </a:br>
            <a:r>
              <a:rPr lang="en-US" b="1"/>
              <a:t>Technical Support (420-1N6-AB)</a:t>
            </a:r>
            <a:br>
              <a:rPr lang="en-US"/>
            </a:br>
            <a:r>
              <a:rPr lang="en-US"/>
              <a:t>Hardware – Servers</a:t>
            </a:r>
            <a:endParaRPr/>
          </a:p>
        </p:txBody>
      </p:sp>
      <p:sp>
        <p:nvSpPr>
          <p:cNvPr id="132" name="Google Shape;132;p1"/>
          <p:cNvSpPr txBox="1">
            <a:spLocks noGrp="1"/>
          </p:cNvSpPr>
          <p:nvPr>
            <p:ph type="subTitle" idx="1"/>
          </p:nvPr>
        </p:nvSpPr>
        <p:spPr>
          <a:xfrm>
            <a:off x="838202" y="5110609"/>
            <a:ext cx="11074877" cy="1376455"/>
          </a:xfrm>
          <a:prstGeom prst="rect">
            <a:avLst/>
          </a:prstGeom>
          <a:noFill/>
          <a:ln>
            <a:noFill/>
          </a:ln>
        </p:spPr>
        <p:txBody>
          <a:bodyPr spcFirstLastPara="1" wrap="square" lIns="91425" tIns="45700" rIns="91425" bIns="45700" anchor="t" anchorCtr="0">
            <a:normAutofit/>
          </a:bodyPr>
          <a:lstStyle/>
          <a:p>
            <a:pPr marL="0" lvl="0" indent="0" algn="r" rtl="0">
              <a:lnSpc>
                <a:spcPct val="150000"/>
              </a:lnSpc>
              <a:spcBef>
                <a:spcPts val="0"/>
              </a:spcBef>
              <a:spcAft>
                <a:spcPts val="0"/>
              </a:spcAft>
              <a:buClr>
                <a:schemeClr val="lt1"/>
              </a:buClr>
              <a:buSzPts val="2800"/>
              <a:buNone/>
            </a:pPr>
            <a:r>
              <a:rPr lang="en-US"/>
              <a:t>Fall 2023</a:t>
            </a:r>
            <a:endParaRPr/>
          </a:p>
          <a:p>
            <a:pPr marL="0" lvl="0" indent="0" algn="r" rtl="0">
              <a:lnSpc>
                <a:spcPct val="150000"/>
              </a:lnSpc>
              <a:spcBef>
                <a:spcPts val="0"/>
              </a:spcBef>
              <a:spcAft>
                <a:spcPts val="0"/>
              </a:spcAft>
              <a:buClr>
                <a:schemeClr val="lt1"/>
              </a:buClr>
              <a:buSzPts val="28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1"/>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Types of Servers </a:t>
            </a:r>
            <a:endParaRPr/>
          </a:p>
        </p:txBody>
      </p:sp>
      <p:sp>
        <p:nvSpPr>
          <p:cNvPr id="192" name="Google Shape;192;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(Form Factors)</a:t>
            </a:r>
            <a:endParaRPr/>
          </a:p>
        </p:txBody>
      </p:sp>
      <p:graphicFrame>
        <p:nvGraphicFramePr>
          <p:cNvPr id="193" name="Google Shape;193;p11"/>
          <p:cNvGraphicFramePr/>
          <p:nvPr/>
        </p:nvGraphicFramePr>
        <p:xfrm>
          <a:off x="1354267" y="2543495"/>
          <a:ext cx="9651975" cy="3779440"/>
        </p:xfrm>
        <a:graphic>
          <a:graphicData uri="http://schemas.openxmlformats.org/drawingml/2006/table">
            <a:tbl>
              <a:tblPr>
                <a:noFill/>
                <a:tableStyleId>{89A26A35-FAEF-45F8-99E6-BC507D4FE356}</a:tableStyleId>
              </a:tblPr>
              <a:tblGrid>
                <a:gridCol w="3217325">
                  <a:extLst>
                    <a:ext uri="{9D8B030D-6E8A-4147-A177-3AD203B41FA5}">
                      <a16:colId xmlns:a16="http://schemas.microsoft.com/office/drawing/2014/main" val="20000"/>
                    </a:ext>
                  </a:extLst>
                </a:gridCol>
                <a:gridCol w="3217325">
                  <a:extLst>
                    <a:ext uri="{9D8B030D-6E8A-4147-A177-3AD203B41FA5}">
                      <a16:colId xmlns:a16="http://schemas.microsoft.com/office/drawing/2014/main" val="20001"/>
                    </a:ext>
                  </a:extLst>
                </a:gridCol>
                <a:gridCol w="3217325">
                  <a:extLst>
                    <a:ext uri="{9D8B030D-6E8A-4147-A177-3AD203B41FA5}">
                      <a16:colId xmlns:a16="http://schemas.microsoft.com/office/drawing/2014/main" val="20002"/>
                    </a:ext>
                  </a:extLst>
                </a:gridCol>
              </a:tblGrid>
              <a:tr h="609550">
                <a:tc>
                  <a:txBody>
                    <a:bodyPr/>
                    <a:lstStyle/>
                    <a:p>
                      <a:pPr marL="0" marR="0" lvl="0" indent="0" algn="ctr" rtl="0">
                        <a:spcBef>
                          <a:spcPts val="0"/>
                        </a:spcBef>
                        <a:spcAft>
                          <a:spcPts val="0"/>
                        </a:spcAft>
                        <a:buClr>
                          <a:schemeClr val="dk1"/>
                        </a:buClr>
                        <a:buSzPts val="2400"/>
                        <a:buFont typeface="Quattrocento Sans"/>
                        <a:buNone/>
                      </a:pPr>
                      <a:r>
                        <a:rPr lang="en-US" sz="2400" u="none" strike="noStrike" cap="none"/>
                        <a:t>Tower Servers</a:t>
                      </a:r>
                      <a:endParaRPr sz="2400" u="none" strike="noStrike" cap="none"/>
                    </a:p>
                  </a:txBody>
                  <a:tcPr marL="121900" marR="121900" marT="121900" marB="121900"/>
                </a:tc>
                <a:tc>
                  <a:txBody>
                    <a:bodyPr/>
                    <a:lstStyle/>
                    <a:p>
                      <a:pPr marL="0" marR="0" lvl="0" indent="0" algn="ctr" rtl="0">
                        <a:spcBef>
                          <a:spcPts val="0"/>
                        </a:spcBef>
                        <a:spcAft>
                          <a:spcPts val="0"/>
                        </a:spcAft>
                        <a:buClr>
                          <a:schemeClr val="dk1"/>
                        </a:buClr>
                        <a:buSzPts val="2400"/>
                        <a:buFont typeface="Quattrocento Sans"/>
                        <a:buNone/>
                      </a:pPr>
                      <a:r>
                        <a:rPr lang="en-US" sz="2400" u="none" strike="noStrike" cap="none"/>
                        <a:t>Rack Servers</a:t>
                      </a:r>
                      <a:endParaRPr sz="2400" u="none" strike="noStrike" cap="none"/>
                    </a:p>
                  </a:txBody>
                  <a:tcPr marL="121900" marR="121900" marT="121900" marB="121900"/>
                </a:tc>
                <a:tc>
                  <a:txBody>
                    <a:bodyPr/>
                    <a:lstStyle/>
                    <a:p>
                      <a:pPr marL="0" marR="0" lvl="0" indent="0" algn="ctr" rtl="0">
                        <a:spcBef>
                          <a:spcPts val="0"/>
                        </a:spcBef>
                        <a:spcAft>
                          <a:spcPts val="0"/>
                        </a:spcAft>
                        <a:buClr>
                          <a:schemeClr val="dk1"/>
                        </a:buClr>
                        <a:buSzPts val="2400"/>
                        <a:buFont typeface="Quattrocento Sans"/>
                        <a:buNone/>
                      </a:pPr>
                      <a:r>
                        <a:rPr lang="en-US" sz="2400" u="none" strike="noStrike" cap="none"/>
                        <a:t>Blade Servers</a:t>
                      </a:r>
                      <a:endParaRPr sz="2400" u="none" strike="noStrike" cap="none"/>
                    </a:p>
                  </a:txBody>
                  <a:tcPr marL="121900" marR="121900" marT="121900" marB="121900"/>
                </a:tc>
                <a:extLst>
                  <a:ext uri="{0D108BD9-81ED-4DB2-BD59-A6C34878D82A}">
                    <a16:rowId xmlns:a16="http://schemas.microsoft.com/office/drawing/2014/main" val="10000"/>
                  </a:ext>
                </a:extLst>
              </a:tr>
              <a:tr h="3169875">
                <a:tc>
                  <a:txBody>
                    <a:bodyPr/>
                    <a:lstStyle/>
                    <a:p>
                      <a:pPr marL="0" marR="0" lvl="0" indent="0" algn="l" rtl="0">
                        <a:spcBef>
                          <a:spcPts val="0"/>
                        </a:spcBef>
                        <a:spcAft>
                          <a:spcPts val="0"/>
                        </a:spcAft>
                        <a:buClr>
                          <a:schemeClr val="dk1"/>
                        </a:buClr>
                        <a:buSzPts val="2400"/>
                        <a:buFont typeface="Quattrocento Sans"/>
                        <a:buNone/>
                      </a:pPr>
                      <a:endParaRPr sz="2400" u="none" strike="noStrike" cap="none"/>
                    </a:p>
                    <a:p>
                      <a:pPr marL="0" marR="0" lvl="0" indent="0" algn="l" rtl="0">
                        <a:spcBef>
                          <a:spcPts val="0"/>
                        </a:spcBef>
                        <a:spcAft>
                          <a:spcPts val="0"/>
                        </a:spcAft>
                        <a:buClr>
                          <a:schemeClr val="dk1"/>
                        </a:buClr>
                        <a:buSzPts val="2400"/>
                        <a:buFont typeface="Quattrocento Sans"/>
                        <a:buNone/>
                      </a:pPr>
                      <a:endParaRPr sz="2400" u="none" strike="noStrike" cap="none"/>
                    </a:p>
                    <a:p>
                      <a:pPr marL="0" marR="0" lvl="0" indent="0" algn="l" rtl="0">
                        <a:spcBef>
                          <a:spcPts val="0"/>
                        </a:spcBef>
                        <a:spcAft>
                          <a:spcPts val="0"/>
                        </a:spcAft>
                        <a:buClr>
                          <a:schemeClr val="dk1"/>
                        </a:buClr>
                        <a:buSzPts val="2400"/>
                        <a:buFont typeface="Quattrocento Sans"/>
                        <a:buNone/>
                      </a:pPr>
                      <a:endParaRPr sz="2400" u="none" strike="noStrike" cap="none"/>
                    </a:p>
                    <a:p>
                      <a:pPr marL="0" marR="0" lvl="0" indent="0" algn="l" rtl="0">
                        <a:spcBef>
                          <a:spcPts val="0"/>
                        </a:spcBef>
                        <a:spcAft>
                          <a:spcPts val="0"/>
                        </a:spcAft>
                        <a:buClr>
                          <a:schemeClr val="dk1"/>
                        </a:buClr>
                        <a:buSzPts val="2400"/>
                        <a:buFont typeface="Quattrocento Sans"/>
                        <a:buNone/>
                      </a:pPr>
                      <a:endParaRPr sz="2400" u="none" strike="noStrike" cap="none"/>
                    </a:p>
                    <a:p>
                      <a:pPr marL="0" marR="0" lvl="0" indent="0" algn="l" rtl="0">
                        <a:spcBef>
                          <a:spcPts val="0"/>
                        </a:spcBef>
                        <a:spcAft>
                          <a:spcPts val="0"/>
                        </a:spcAft>
                        <a:buClr>
                          <a:schemeClr val="dk1"/>
                        </a:buClr>
                        <a:buSzPts val="2400"/>
                        <a:buFont typeface="Quattrocento Sans"/>
                        <a:buNone/>
                      </a:pPr>
                      <a:endParaRPr sz="2400" u="none" strike="noStrike" cap="none"/>
                    </a:p>
                    <a:p>
                      <a:pPr marL="0" marR="0" lvl="0" indent="0" algn="l" rtl="0">
                        <a:spcBef>
                          <a:spcPts val="0"/>
                        </a:spcBef>
                        <a:spcAft>
                          <a:spcPts val="0"/>
                        </a:spcAft>
                        <a:buClr>
                          <a:schemeClr val="dk1"/>
                        </a:buClr>
                        <a:buSzPts val="2400"/>
                        <a:buFont typeface="Quattrocento Sans"/>
                        <a:buNone/>
                      </a:pPr>
                      <a:endParaRPr sz="2400" u="none" strike="noStrike" cap="none"/>
                    </a:p>
                    <a:p>
                      <a:pPr marL="0" marR="0" lvl="0" indent="0" algn="l" rtl="0">
                        <a:spcBef>
                          <a:spcPts val="0"/>
                        </a:spcBef>
                        <a:spcAft>
                          <a:spcPts val="0"/>
                        </a:spcAft>
                        <a:buClr>
                          <a:schemeClr val="dk1"/>
                        </a:buClr>
                        <a:buSzPts val="2400"/>
                        <a:buFont typeface="Quattrocento Sans"/>
                        <a:buNone/>
                      </a:pPr>
                      <a:endParaRPr sz="2400" u="none" strike="noStrike" cap="none"/>
                    </a:p>
                    <a:p>
                      <a:pPr marL="0" marR="0" lvl="0" indent="0" algn="l" rtl="0">
                        <a:spcBef>
                          <a:spcPts val="0"/>
                        </a:spcBef>
                        <a:spcAft>
                          <a:spcPts val="0"/>
                        </a:spcAft>
                        <a:buClr>
                          <a:schemeClr val="dk1"/>
                        </a:buClr>
                        <a:buSzPts val="2400"/>
                        <a:buFont typeface="Quattrocento Sans"/>
                        <a:buNone/>
                      </a:pPr>
                      <a:endParaRPr sz="2400" u="none" strike="noStrike" cap="none"/>
                    </a:p>
                  </a:txBody>
                  <a:tcPr marL="121900" marR="121900" marT="121900" marB="121900"/>
                </a:tc>
                <a:tc>
                  <a:txBody>
                    <a:bodyPr/>
                    <a:lstStyle/>
                    <a:p>
                      <a:pPr marL="0" marR="0" lvl="0" indent="0" algn="l" rtl="0">
                        <a:spcBef>
                          <a:spcPts val="0"/>
                        </a:spcBef>
                        <a:spcAft>
                          <a:spcPts val="0"/>
                        </a:spcAft>
                        <a:buClr>
                          <a:schemeClr val="dk1"/>
                        </a:buClr>
                        <a:buSzPts val="2400"/>
                        <a:buFont typeface="Quattrocento Sans"/>
                        <a:buNone/>
                      </a:pPr>
                      <a:endParaRPr sz="2400" u="none" strike="noStrike" cap="none"/>
                    </a:p>
                  </a:txBody>
                  <a:tcPr marL="121900" marR="121900" marT="121900" marB="121900"/>
                </a:tc>
                <a:tc>
                  <a:txBody>
                    <a:bodyPr/>
                    <a:lstStyle/>
                    <a:p>
                      <a:pPr marL="0" marR="0" lvl="0" indent="0" algn="l" rtl="0">
                        <a:spcBef>
                          <a:spcPts val="0"/>
                        </a:spcBef>
                        <a:spcAft>
                          <a:spcPts val="0"/>
                        </a:spcAft>
                        <a:buClr>
                          <a:schemeClr val="dk1"/>
                        </a:buClr>
                        <a:buSzPts val="2400"/>
                        <a:buFont typeface="Quattrocento Sans"/>
                        <a:buNone/>
                      </a:pPr>
                      <a:endParaRPr sz="2400" u="none" strike="noStrike" cap="none"/>
                    </a:p>
                  </a:txBody>
                  <a:tcPr marL="121900" marR="121900" marT="121900" marB="121900"/>
                </a:tc>
                <a:extLst>
                  <a:ext uri="{0D108BD9-81ED-4DB2-BD59-A6C34878D82A}">
                    <a16:rowId xmlns:a16="http://schemas.microsoft.com/office/drawing/2014/main" val="10001"/>
                  </a:ext>
                </a:extLst>
              </a:tr>
            </a:tbl>
          </a:graphicData>
        </a:graphic>
      </p:graphicFrame>
      <p:pic>
        <p:nvPicPr>
          <p:cNvPr id="194" name="Google Shape;194;p11"/>
          <p:cNvPicPr preferRelativeResize="0"/>
          <p:nvPr/>
        </p:nvPicPr>
        <p:blipFill rotWithShape="1">
          <a:blip r:embed="rId3">
            <a:alphaModFix/>
          </a:blip>
          <a:srcRect/>
          <a:stretch/>
        </p:blipFill>
        <p:spPr>
          <a:xfrm>
            <a:off x="2118124" y="3686142"/>
            <a:ext cx="1565800" cy="1991233"/>
          </a:xfrm>
          <a:prstGeom prst="rect">
            <a:avLst/>
          </a:prstGeom>
          <a:noFill/>
          <a:ln>
            <a:noFill/>
          </a:ln>
        </p:spPr>
      </p:pic>
      <p:pic>
        <p:nvPicPr>
          <p:cNvPr id="195" name="Google Shape;195;p11"/>
          <p:cNvPicPr preferRelativeResize="0"/>
          <p:nvPr/>
        </p:nvPicPr>
        <p:blipFill rotWithShape="1">
          <a:blip r:embed="rId4">
            <a:alphaModFix/>
          </a:blip>
          <a:srcRect/>
          <a:stretch/>
        </p:blipFill>
        <p:spPr>
          <a:xfrm>
            <a:off x="4587634" y="3949867"/>
            <a:ext cx="3016735" cy="1199496"/>
          </a:xfrm>
          <a:prstGeom prst="rect">
            <a:avLst/>
          </a:prstGeom>
          <a:noFill/>
          <a:ln>
            <a:noFill/>
          </a:ln>
        </p:spPr>
      </p:pic>
      <p:pic>
        <p:nvPicPr>
          <p:cNvPr id="196" name="Google Shape;196;p11"/>
          <p:cNvPicPr preferRelativeResize="0"/>
          <p:nvPr/>
        </p:nvPicPr>
        <p:blipFill rotWithShape="1">
          <a:blip r:embed="rId5">
            <a:alphaModFix/>
          </a:blip>
          <a:srcRect/>
          <a:stretch/>
        </p:blipFill>
        <p:spPr>
          <a:xfrm>
            <a:off x="7821000" y="3752298"/>
            <a:ext cx="3016733" cy="185893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2"/>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Tower Servers</a:t>
            </a:r>
            <a:endParaRPr/>
          </a:p>
        </p:txBody>
      </p:sp>
      <p:sp>
        <p:nvSpPr>
          <p:cNvPr id="202" name="Google Shape;202;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38100" algn="l" rtl="0">
              <a:lnSpc>
                <a:spcPct val="90000"/>
              </a:lnSpc>
              <a:spcBef>
                <a:spcPts val="0"/>
              </a:spcBef>
              <a:spcAft>
                <a:spcPts val="0"/>
              </a:spcAft>
              <a:buClr>
                <a:srgbClr val="7F7F7F"/>
              </a:buClr>
              <a:buSzPts val="3000"/>
              <a:buNone/>
            </a:pPr>
            <a:endParaRPr/>
          </a:p>
          <a:p>
            <a:pPr marL="228600" lvl="0" indent="-228600" algn="l" rtl="0">
              <a:lnSpc>
                <a:spcPct val="90000"/>
              </a:lnSpc>
              <a:spcBef>
                <a:spcPts val="900"/>
              </a:spcBef>
              <a:spcAft>
                <a:spcPts val="0"/>
              </a:spcAft>
              <a:buClr>
                <a:srgbClr val="7F7F7F"/>
              </a:buClr>
              <a:buSzPts val="3000"/>
              <a:buChar char="•"/>
            </a:pPr>
            <a:r>
              <a:rPr lang="en-US"/>
              <a:t>Look like PCs.</a:t>
            </a:r>
            <a:endParaRPr/>
          </a:p>
          <a:p>
            <a:pPr marL="228600" lvl="0" indent="-228600" algn="l" rtl="0">
              <a:lnSpc>
                <a:spcPct val="90000"/>
              </a:lnSpc>
              <a:spcBef>
                <a:spcPts val="900"/>
              </a:spcBef>
              <a:spcAft>
                <a:spcPts val="0"/>
              </a:spcAft>
              <a:buClr>
                <a:srgbClr val="7F7F7F"/>
              </a:buClr>
              <a:buSzPts val="3000"/>
              <a:buChar char="•"/>
            </a:pPr>
            <a:r>
              <a:rPr lang="en-US"/>
              <a:t>Each tower server is a standalone machine.</a:t>
            </a:r>
            <a:endParaRPr/>
          </a:p>
          <a:p>
            <a:pPr marL="228600" lvl="0" indent="-228600" algn="l" rtl="0">
              <a:lnSpc>
                <a:spcPct val="90000"/>
              </a:lnSpc>
              <a:spcBef>
                <a:spcPts val="900"/>
              </a:spcBef>
              <a:spcAft>
                <a:spcPts val="0"/>
              </a:spcAft>
              <a:buClr>
                <a:srgbClr val="7F7F7F"/>
              </a:buClr>
              <a:buSzPts val="3000"/>
              <a:buChar char="•"/>
            </a:pPr>
            <a:r>
              <a:rPr lang="en-US"/>
              <a:t>Occupy space and tent to be noisy.</a:t>
            </a:r>
            <a:endParaRPr/>
          </a:p>
          <a:p>
            <a:pPr marL="228600" lvl="0" indent="-228600" algn="l" rtl="0">
              <a:lnSpc>
                <a:spcPct val="90000"/>
              </a:lnSpc>
              <a:spcBef>
                <a:spcPts val="900"/>
              </a:spcBef>
              <a:spcAft>
                <a:spcPts val="0"/>
              </a:spcAft>
              <a:buClr>
                <a:srgbClr val="7F7F7F"/>
              </a:buClr>
              <a:buSzPts val="3000"/>
              <a:buChar char="•"/>
            </a:pPr>
            <a:r>
              <a:rPr lang="en-US"/>
              <a:t>Usually used in small data centers.</a:t>
            </a:r>
            <a:endParaRPr/>
          </a:p>
          <a:p>
            <a:pPr marL="228600" lvl="0" indent="-38100" algn="l" rtl="0">
              <a:lnSpc>
                <a:spcPct val="90000"/>
              </a:lnSpc>
              <a:spcBef>
                <a:spcPts val="900"/>
              </a:spcBef>
              <a:spcAft>
                <a:spcPts val="0"/>
              </a:spcAft>
              <a:buClr>
                <a:srgbClr val="7F7F7F"/>
              </a:buClr>
              <a:buSzPts val="3000"/>
              <a:buNone/>
            </a:pPr>
            <a:endParaRPr/>
          </a:p>
        </p:txBody>
      </p:sp>
      <p:pic>
        <p:nvPicPr>
          <p:cNvPr id="203" name="Google Shape;203;p12"/>
          <p:cNvPicPr preferRelativeResize="0"/>
          <p:nvPr/>
        </p:nvPicPr>
        <p:blipFill rotWithShape="1">
          <a:blip r:embed="rId3">
            <a:alphaModFix/>
          </a:blip>
          <a:srcRect/>
          <a:stretch/>
        </p:blipFill>
        <p:spPr>
          <a:xfrm>
            <a:off x="8712808" y="2322022"/>
            <a:ext cx="2640992" cy="335854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3"/>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Rack Servers</a:t>
            </a:r>
            <a:endParaRPr/>
          </a:p>
        </p:txBody>
      </p:sp>
      <p:sp>
        <p:nvSpPr>
          <p:cNvPr id="209" name="Google Shape;209;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Servers mounted within a rack. </a:t>
            </a:r>
            <a:endParaRPr/>
          </a:p>
          <a:p>
            <a:pPr marL="228600" lvl="0" indent="-228600" algn="l" rtl="0">
              <a:lnSpc>
                <a:spcPct val="90000"/>
              </a:lnSpc>
              <a:spcBef>
                <a:spcPts val="900"/>
              </a:spcBef>
              <a:spcAft>
                <a:spcPts val="0"/>
              </a:spcAft>
              <a:buClr>
                <a:srgbClr val="7F7F7F"/>
              </a:buClr>
              <a:buSzPts val="3000"/>
              <a:buChar char="•"/>
            </a:pPr>
            <a:r>
              <a:rPr lang="en-US"/>
              <a:t>Uniform width, various heights.</a:t>
            </a:r>
            <a:endParaRPr/>
          </a:p>
          <a:p>
            <a:pPr marL="685800" lvl="1" indent="-228600" algn="l" rtl="0">
              <a:lnSpc>
                <a:spcPct val="90000"/>
              </a:lnSpc>
              <a:spcBef>
                <a:spcPts val="780"/>
              </a:spcBef>
              <a:spcAft>
                <a:spcPts val="0"/>
              </a:spcAft>
              <a:buClr>
                <a:srgbClr val="7F7F7F"/>
              </a:buClr>
              <a:buSzPts val="2600"/>
              <a:buChar char="•"/>
            </a:pPr>
            <a:r>
              <a:rPr lang="en-US"/>
              <a:t>Server heights is measured using rack units.</a:t>
            </a:r>
            <a:endParaRPr/>
          </a:p>
          <a:p>
            <a:pPr marL="685800" lvl="1" indent="-228600" algn="l" rtl="0">
              <a:lnSpc>
                <a:spcPct val="90000"/>
              </a:lnSpc>
              <a:spcBef>
                <a:spcPts val="780"/>
              </a:spcBef>
              <a:spcAft>
                <a:spcPts val="0"/>
              </a:spcAft>
              <a:buClr>
                <a:srgbClr val="7F7F7F"/>
              </a:buClr>
              <a:buSzPts val="2600"/>
              <a:buChar char="•"/>
            </a:pPr>
            <a:r>
              <a:rPr lang="en-US"/>
              <a:t>A standard rack mount server is referred to as a 1U server meaning that it is 1 rack unit in size.</a:t>
            </a:r>
            <a:endParaRPr/>
          </a:p>
          <a:p>
            <a:pPr marL="228600" lvl="0" indent="-228600" algn="l" rtl="0">
              <a:lnSpc>
                <a:spcPct val="90000"/>
              </a:lnSpc>
              <a:spcBef>
                <a:spcPts val="900"/>
              </a:spcBef>
              <a:spcAft>
                <a:spcPts val="0"/>
              </a:spcAft>
              <a:buClr>
                <a:srgbClr val="7F7F7F"/>
              </a:buClr>
              <a:buSzPts val="3000"/>
              <a:buChar char="•"/>
            </a:pPr>
            <a:r>
              <a:rPr lang="en-US"/>
              <a:t>Each rack can accommodate multiple servers</a:t>
            </a:r>
            <a:br>
              <a:rPr lang="en-US"/>
            </a:br>
            <a:r>
              <a:rPr lang="en-US"/>
              <a:t>which are typically stacked one on top of the</a:t>
            </a:r>
            <a:br>
              <a:rPr lang="en-US"/>
            </a:br>
            <a:r>
              <a:rPr lang="en-US"/>
              <a:t>other.</a:t>
            </a:r>
            <a:endParaRPr/>
          </a:p>
          <a:p>
            <a:pPr marL="228600" lvl="0" indent="-228600" algn="l" rtl="0">
              <a:lnSpc>
                <a:spcPct val="90000"/>
              </a:lnSpc>
              <a:spcBef>
                <a:spcPts val="900"/>
              </a:spcBef>
              <a:spcAft>
                <a:spcPts val="0"/>
              </a:spcAft>
              <a:buClr>
                <a:srgbClr val="7F7F7F"/>
              </a:buClr>
              <a:buSzPts val="3000"/>
              <a:buChar char="•"/>
            </a:pPr>
            <a:r>
              <a:rPr lang="en-US"/>
              <a:t>Mounted to rack using screws.</a:t>
            </a:r>
            <a:endParaRPr/>
          </a:p>
          <a:p>
            <a:pPr marL="0" lvl="0" indent="0" algn="l" rtl="0">
              <a:lnSpc>
                <a:spcPct val="90000"/>
              </a:lnSpc>
              <a:spcBef>
                <a:spcPts val="900"/>
              </a:spcBef>
              <a:spcAft>
                <a:spcPts val="0"/>
              </a:spcAft>
              <a:buClr>
                <a:srgbClr val="7F7F7F"/>
              </a:buClr>
              <a:buSzPts val="3000"/>
              <a:buNone/>
            </a:pPr>
            <a:endParaRPr/>
          </a:p>
          <a:p>
            <a:pPr marL="0" lvl="0" indent="0" algn="l" rtl="0">
              <a:lnSpc>
                <a:spcPct val="90000"/>
              </a:lnSpc>
              <a:spcBef>
                <a:spcPts val="900"/>
              </a:spcBef>
              <a:spcAft>
                <a:spcPts val="0"/>
              </a:spcAft>
              <a:buClr>
                <a:srgbClr val="7F7F7F"/>
              </a:buClr>
              <a:buSzPts val="3000"/>
              <a:buNone/>
            </a:pPr>
            <a:endParaRPr/>
          </a:p>
        </p:txBody>
      </p:sp>
      <p:pic>
        <p:nvPicPr>
          <p:cNvPr id="210" name="Google Shape;210;p13"/>
          <p:cNvPicPr preferRelativeResize="0"/>
          <p:nvPr/>
        </p:nvPicPr>
        <p:blipFill rotWithShape="1">
          <a:blip r:embed="rId3">
            <a:alphaModFix/>
          </a:blip>
          <a:srcRect b="11663"/>
          <a:stretch/>
        </p:blipFill>
        <p:spPr>
          <a:xfrm>
            <a:off x="7283733" y="1316585"/>
            <a:ext cx="4700816" cy="1651122"/>
          </a:xfrm>
          <a:prstGeom prst="rect">
            <a:avLst/>
          </a:prstGeom>
          <a:noFill/>
          <a:ln>
            <a:noFill/>
          </a:ln>
        </p:spPr>
      </p:pic>
      <p:pic>
        <p:nvPicPr>
          <p:cNvPr id="211" name="Google Shape;211;p13"/>
          <p:cNvPicPr preferRelativeResize="0"/>
          <p:nvPr/>
        </p:nvPicPr>
        <p:blipFill rotWithShape="1">
          <a:blip r:embed="rId4">
            <a:alphaModFix/>
          </a:blip>
          <a:srcRect/>
          <a:stretch/>
        </p:blipFill>
        <p:spPr>
          <a:xfrm>
            <a:off x="9103343" y="4187351"/>
            <a:ext cx="2805706" cy="198961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4"/>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Blade Servers</a:t>
            </a:r>
            <a:endParaRPr/>
          </a:p>
        </p:txBody>
      </p:sp>
      <p:sp>
        <p:nvSpPr>
          <p:cNvPr id="217" name="Google Shape;21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Mount  inside  a  special  rack  (chassis).</a:t>
            </a:r>
            <a:endParaRPr/>
          </a:p>
          <a:p>
            <a:pPr marL="228600" lvl="0" indent="-228600" algn="l" rtl="0">
              <a:lnSpc>
                <a:spcPct val="90000"/>
              </a:lnSpc>
              <a:spcBef>
                <a:spcPts val="900"/>
              </a:spcBef>
              <a:spcAft>
                <a:spcPts val="0"/>
              </a:spcAft>
              <a:buClr>
                <a:srgbClr val="7F7F7F"/>
              </a:buClr>
              <a:buSzPts val="3000"/>
              <a:buChar char="•"/>
            </a:pPr>
            <a:r>
              <a:rPr lang="en-US"/>
              <a:t>Blade servers tend to be vendor proprietary. </a:t>
            </a:r>
            <a:endParaRPr/>
          </a:p>
          <a:p>
            <a:pPr marL="685800" lvl="1" indent="-228600" algn="l" rtl="0">
              <a:lnSpc>
                <a:spcPct val="90000"/>
              </a:lnSpc>
              <a:spcBef>
                <a:spcPts val="780"/>
              </a:spcBef>
              <a:spcAft>
                <a:spcPts val="0"/>
              </a:spcAft>
              <a:buClr>
                <a:srgbClr val="7F7F7F"/>
              </a:buClr>
              <a:buSzPts val="2600"/>
              <a:buChar char="•"/>
            </a:pPr>
            <a:r>
              <a:rPr lang="en-US"/>
              <a:t>You can’t for example insert a Dell blade server into an HP chassis.</a:t>
            </a:r>
            <a:endParaRPr/>
          </a:p>
          <a:p>
            <a:pPr marL="228600" lvl="0" indent="-228600" algn="l" rtl="0">
              <a:lnSpc>
                <a:spcPct val="90000"/>
              </a:lnSpc>
              <a:spcBef>
                <a:spcPts val="900"/>
              </a:spcBef>
              <a:spcAft>
                <a:spcPts val="0"/>
              </a:spcAft>
              <a:buClr>
                <a:srgbClr val="7F7F7F"/>
              </a:buClr>
              <a:buSzPts val="3000"/>
              <a:buChar char="•"/>
            </a:pPr>
            <a:r>
              <a:rPr lang="en-US"/>
              <a:t>Lack certain components that rack </a:t>
            </a:r>
            <a:br>
              <a:rPr lang="en-US"/>
            </a:br>
            <a:r>
              <a:rPr lang="en-US"/>
              <a:t>servers have, e.g. power supplies.</a:t>
            </a:r>
            <a:endParaRPr/>
          </a:p>
          <a:p>
            <a:pPr marL="228600" lvl="0" indent="-228600" algn="l" rtl="0">
              <a:lnSpc>
                <a:spcPct val="90000"/>
              </a:lnSpc>
              <a:spcBef>
                <a:spcPts val="900"/>
              </a:spcBef>
              <a:spcAft>
                <a:spcPts val="0"/>
              </a:spcAft>
              <a:buClr>
                <a:srgbClr val="7F7F7F"/>
              </a:buClr>
              <a:buSzPts val="3000"/>
              <a:buChar char="•"/>
            </a:pPr>
            <a:r>
              <a:rPr lang="en-US"/>
              <a:t>The chassis can include a power supply,</a:t>
            </a:r>
            <a:br>
              <a:rPr lang="en-US"/>
            </a:br>
            <a:r>
              <a:rPr lang="en-US"/>
              <a:t>cooling unit, etc.</a:t>
            </a:r>
            <a:endParaRPr/>
          </a:p>
          <a:p>
            <a:pPr marL="228600" lvl="0" indent="-38100" algn="l" rtl="0">
              <a:lnSpc>
                <a:spcPct val="90000"/>
              </a:lnSpc>
              <a:spcBef>
                <a:spcPts val="900"/>
              </a:spcBef>
              <a:spcAft>
                <a:spcPts val="0"/>
              </a:spcAft>
              <a:buClr>
                <a:srgbClr val="7F7F7F"/>
              </a:buClr>
              <a:buSzPts val="3000"/>
              <a:buNone/>
            </a:pPr>
            <a:endParaRPr/>
          </a:p>
        </p:txBody>
      </p:sp>
      <p:pic>
        <p:nvPicPr>
          <p:cNvPr id="218" name="Google Shape;218;p14"/>
          <p:cNvPicPr preferRelativeResize="0"/>
          <p:nvPr/>
        </p:nvPicPr>
        <p:blipFill rotWithShape="1">
          <a:blip r:embed="rId3">
            <a:alphaModFix/>
          </a:blip>
          <a:srcRect/>
          <a:stretch/>
        </p:blipFill>
        <p:spPr>
          <a:xfrm>
            <a:off x="8193605" y="3429000"/>
            <a:ext cx="3758964" cy="296836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15"/>
          <p:cNvPicPr preferRelativeResize="0"/>
          <p:nvPr/>
        </p:nvPicPr>
        <p:blipFill rotWithShape="1">
          <a:blip r:embed="rId3">
            <a:alphaModFix/>
          </a:blip>
          <a:srcRect/>
          <a:stretch/>
        </p:blipFill>
        <p:spPr>
          <a:xfrm>
            <a:off x="421884" y="1447363"/>
            <a:ext cx="4817467" cy="3486167"/>
          </a:xfrm>
          <a:prstGeom prst="rect">
            <a:avLst/>
          </a:prstGeom>
          <a:noFill/>
          <a:ln>
            <a:noFill/>
          </a:ln>
        </p:spPr>
      </p:pic>
      <p:pic>
        <p:nvPicPr>
          <p:cNvPr id="224" name="Google Shape;224;p15"/>
          <p:cNvPicPr preferRelativeResize="0"/>
          <p:nvPr/>
        </p:nvPicPr>
        <p:blipFill rotWithShape="1">
          <a:blip r:embed="rId4">
            <a:alphaModFix/>
          </a:blip>
          <a:srcRect/>
          <a:stretch/>
        </p:blipFill>
        <p:spPr>
          <a:xfrm>
            <a:off x="7207300" y="1606699"/>
            <a:ext cx="4252233" cy="3442267"/>
          </a:xfrm>
          <a:prstGeom prst="rect">
            <a:avLst/>
          </a:prstGeom>
          <a:noFill/>
          <a:ln>
            <a:noFill/>
          </a:ln>
        </p:spPr>
      </p:pic>
      <p:pic>
        <p:nvPicPr>
          <p:cNvPr id="225" name="Google Shape;225;p15"/>
          <p:cNvPicPr preferRelativeResize="0"/>
          <p:nvPr/>
        </p:nvPicPr>
        <p:blipFill rotWithShape="1">
          <a:blip r:embed="rId5">
            <a:alphaModFix/>
          </a:blip>
          <a:srcRect/>
          <a:stretch/>
        </p:blipFill>
        <p:spPr>
          <a:xfrm>
            <a:off x="4349750" y="4271979"/>
            <a:ext cx="3492500" cy="2451100"/>
          </a:xfrm>
          <a:prstGeom prst="rect">
            <a:avLst/>
          </a:prstGeom>
          <a:noFill/>
          <a:ln>
            <a:noFill/>
          </a:ln>
        </p:spPr>
      </p:pic>
      <p:sp>
        <p:nvSpPr>
          <p:cNvPr id="226" name="Google Shape;226;p15"/>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Server Models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6"/>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Server Hardware vs Computer Hardware</a:t>
            </a:r>
            <a:endParaRPr/>
          </a:p>
        </p:txBody>
      </p:sp>
      <p:sp>
        <p:nvSpPr>
          <p:cNvPr id="232" name="Google Shape;232;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In the hardware sense, the word </a:t>
            </a:r>
            <a:r>
              <a:rPr lang="en-US" i="1">
                <a:solidFill>
                  <a:srgbClr val="0055A4"/>
                </a:solidFill>
              </a:rPr>
              <a:t>server</a:t>
            </a:r>
            <a:r>
              <a:rPr lang="en-US"/>
              <a:t> means hardware intended for hosting software applications under </a:t>
            </a:r>
            <a:r>
              <a:rPr lang="en-US" i="1">
                <a:solidFill>
                  <a:srgbClr val="0055A4"/>
                </a:solidFill>
              </a:rPr>
              <a:t>intense demand</a:t>
            </a:r>
            <a:r>
              <a:rPr lang="en-US"/>
              <a:t>.  </a:t>
            </a:r>
            <a:endParaRPr/>
          </a:p>
          <a:p>
            <a:pPr marL="1143000" lvl="2" indent="-215900" algn="l" rtl="0">
              <a:lnSpc>
                <a:spcPct val="90000"/>
              </a:lnSpc>
              <a:spcBef>
                <a:spcPts val="60"/>
              </a:spcBef>
              <a:spcAft>
                <a:spcPts val="0"/>
              </a:spcAft>
              <a:buClr>
                <a:srgbClr val="7F7F7F"/>
              </a:buClr>
              <a:buSzPts val="200"/>
              <a:buNone/>
            </a:pPr>
            <a:endParaRPr sz="200"/>
          </a:p>
          <a:p>
            <a:pPr marL="228600" lvl="0" indent="-228600" algn="l" rtl="0">
              <a:lnSpc>
                <a:spcPct val="90000"/>
              </a:lnSpc>
              <a:spcBef>
                <a:spcPts val="900"/>
              </a:spcBef>
              <a:spcAft>
                <a:spcPts val="0"/>
              </a:spcAft>
              <a:buClr>
                <a:srgbClr val="7F7F7F"/>
              </a:buClr>
              <a:buSzPts val="3000"/>
              <a:buChar char="•"/>
            </a:pPr>
            <a:r>
              <a:rPr lang="en-US"/>
              <a:t>Most PCs can act as a server, but a dedicated server will contain features making it more suitable for production environments where </a:t>
            </a:r>
            <a:r>
              <a:rPr lang="en-US" i="1">
                <a:solidFill>
                  <a:srgbClr val="0055A4"/>
                </a:solidFill>
              </a:rPr>
              <a:t>performance</a:t>
            </a:r>
            <a:r>
              <a:rPr lang="en-US">
                <a:solidFill>
                  <a:srgbClr val="92D050"/>
                </a:solidFill>
              </a:rPr>
              <a:t> </a:t>
            </a:r>
            <a:r>
              <a:rPr lang="en-US"/>
              <a:t>and </a:t>
            </a:r>
            <a:r>
              <a:rPr lang="en-US" i="1">
                <a:solidFill>
                  <a:srgbClr val="0055A4"/>
                </a:solidFill>
              </a:rPr>
              <a:t>resilience</a:t>
            </a:r>
            <a:r>
              <a:rPr lang="en-US">
                <a:solidFill>
                  <a:srgbClr val="92D050"/>
                </a:solidFill>
              </a:rPr>
              <a:t> </a:t>
            </a:r>
            <a:r>
              <a:rPr lang="en-US"/>
              <a:t>are important.</a:t>
            </a:r>
            <a:endParaRPr/>
          </a:p>
          <a:p>
            <a:pPr marL="228600" lvl="0" indent="-228600" algn="l" rtl="0">
              <a:lnSpc>
                <a:spcPct val="90000"/>
              </a:lnSpc>
              <a:spcBef>
                <a:spcPts val="900"/>
              </a:spcBef>
              <a:spcAft>
                <a:spcPts val="0"/>
              </a:spcAft>
              <a:buClr>
                <a:srgbClr val="7F7F7F"/>
              </a:buClr>
              <a:buSzPts val="3000"/>
              <a:buChar char="•"/>
            </a:pPr>
            <a:r>
              <a:rPr lang="en-US"/>
              <a:t>Server hardware components are much more expensive.</a:t>
            </a:r>
            <a:endParaRPr/>
          </a:p>
          <a:p>
            <a:pPr marL="685800" lvl="1" indent="-228600" algn="l" rtl="0">
              <a:lnSpc>
                <a:spcPct val="90000"/>
              </a:lnSpc>
              <a:spcBef>
                <a:spcPts val="780"/>
              </a:spcBef>
              <a:spcAft>
                <a:spcPts val="0"/>
              </a:spcAft>
              <a:buClr>
                <a:srgbClr val="7F7F7F"/>
              </a:buClr>
              <a:buSzPts val="2600"/>
              <a:buChar char="•"/>
            </a:pPr>
            <a:r>
              <a:rPr lang="en-US"/>
              <a:t>There is a tradeoff between performance and expense.</a:t>
            </a:r>
            <a:endParaRPr/>
          </a:p>
          <a:p>
            <a:pPr marL="0" lvl="0" indent="0" algn="l" rtl="0">
              <a:lnSpc>
                <a:spcPct val="90000"/>
              </a:lnSpc>
              <a:spcBef>
                <a:spcPts val="900"/>
              </a:spcBef>
              <a:spcAft>
                <a:spcPts val="0"/>
              </a:spcAft>
              <a:buClr>
                <a:srgbClr val="7F7F7F"/>
              </a:buClr>
              <a:buSzPts val="3000"/>
              <a:buNone/>
            </a:pPr>
            <a:endParaRPr/>
          </a:p>
          <a:p>
            <a:pPr marL="228600" lvl="0" indent="-38100" algn="l" rtl="0">
              <a:lnSpc>
                <a:spcPct val="90000"/>
              </a:lnSpc>
              <a:spcBef>
                <a:spcPts val="900"/>
              </a:spcBef>
              <a:spcAft>
                <a:spcPts val="0"/>
              </a:spcAft>
              <a:buClr>
                <a:srgbClr val="7F7F7F"/>
              </a:buClr>
              <a:buSzPts val="30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7"/>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Server Hardware Performance Features</a:t>
            </a:r>
            <a:endParaRPr/>
          </a:p>
        </p:txBody>
      </p:sp>
      <p:sp>
        <p:nvSpPr>
          <p:cNvPr id="238" name="Google Shape;238;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Advanced CPUs </a:t>
            </a:r>
            <a:endParaRPr/>
          </a:p>
          <a:p>
            <a:pPr marL="685800" lvl="1" indent="-228600" algn="l" rtl="0">
              <a:lnSpc>
                <a:spcPct val="90000"/>
              </a:lnSpc>
              <a:spcBef>
                <a:spcPts val="780"/>
              </a:spcBef>
              <a:spcAft>
                <a:spcPts val="0"/>
              </a:spcAft>
              <a:buClr>
                <a:srgbClr val="7F7F7F"/>
              </a:buClr>
              <a:buSzPts val="2600"/>
              <a:buChar char="•"/>
            </a:pPr>
            <a:r>
              <a:rPr lang="en-US"/>
              <a:t>More cores</a:t>
            </a:r>
            <a:endParaRPr/>
          </a:p>
          <a:p>
            <a:pPr marL="685800" lvl="1" indent="-228600" algn="l" rtl="0">
              <a:lnSpc>
                <a:spcPct val="90000"/>
              </a:lnSpc>
              <a:spcBef>
                <a:spcPts val="780"/>
              </a:spcBef>
              <a:spcAft>
                <a:spcPts val="0"/>
              </a:spcAft>
              <a:buClr>
                <a:srgbClr val="7F7F7F"/>
              </a:buClr>
              <a:buSzPts val="2600"/>
              <a:buChar char="•"/>
            </a:pPr>
            <a:r>
              <a:rPr lang="en-US"/>
              <a:t>Extra cache</a:t>
            </a:r>
            <a:endParaRPr/>
          </a:p>
          <a:p>
            <a:pPr marL="685800" lvl="1" indent="-228600" algn="l" rtl="0">
              <a:lnSpc>
                <a:spcPct val="90000"/>
              </a:lnSpc>
              <a:spcBef>
                <a:spcPts val="780"/>
              </a:spcBef>
              <a:spcAft>
                <a:spcPts val="0"/>
              </a:spcAft>
              <a:buClr>
                <a:srgbClr val="7F7F7F"/>
              </a:buClr>
              <a:buSzPts val="2600"/>
              <a:buChar char="•"/>
            </a:pPr>
            <a:r>
              <a:rPr lang="en-US"/>
              <a:t>Hyperthreading </a:t>
            </a:r>
            <a:endParaRPr/>
          </a:p>
          <a:p>
            <a:pPr marL="228600" lvl="0" indent="-228600" algn="l" rtl="0">
              <a:lnSpc>
                <a:spcPct val="90000"/>
              </a:lnSpc>
              <a:spcBef>
                <a:spcPts val="900"/>
              </a:spcBef>
              <a:spcAft>
                <a:spcPts val="0"/>
              </a:spcAft>
              <a:buClr>
                <a:srgbClr val="7F7F7F"/>
              </a:buClr>
              <a:buSzPts val="3000"/>
              <a:buChar char="•"/>
            </a:pPr>
            <a:r>
              <a:rPr lang="en-US"/>
              <a:t>Server hard drives</a:t>
            </a:r>
            <a:endParaRPr/>
          </a:p>
          <a:p>
            <a:pPr marL="685800" lvl="1" indent="-228600" algn="l" rtl="0">
              <a:lnSpc>
                <a:spcPct val="90000"/>
              </a:lnSpc>
              <a:spcBef>
                <a:spcPts val="780"/>
              </a:spcBef>
              <a:spcAft>
                <a:spcPts val="0"/>
              </a:spcAft>
              <a:buClr>
                <a:srgbClr val="7F7F7F"/>
              </a:buClr>
              <a:buSzPts val="2600"/>
              <a:buChar char="•"/>
            </a:pPr>
            <a:r>
              <a:rPr lang="en-US"/>
              <a:t>Resistant to vibrations. </a:t>
            </a:r>
            <a:endParaRPr/>
          </a:p>
          <a:p>
            <a:pPr marL="685800" lvl="1" indent="-228600" algn="l" rtl="0">
              <a:lnSpc>
                <a:spcPct val="90000"/>
              </a:lnSpc>
              <a:spcBef>
                <a:spcPts val="780"/>
              </a:spcBef>
              <a:spcAft>
                <a:spcPts val="0"/>
              </a:spcAft>
              <a:buClr>
                <a:srgbClr val="7F7F7F"/>
              </a:buClr>
              <a:buSzPts val="2600"/>
              <a:buChar char="•"/>
            </a:pPr>
            <a:r>
              <a:rPr lang="en-US"/>
              <a:t>Large is size. </a:t>
            </a:r>
            <a:endParaRPr/>
          </a:p>
          <a:p>
            <a:pPr marL="685800" lvl="1" indent="-228600" algn="l" rtl="0">
              <a:lnSpc>
                <a:spcPct val="90000"/>
              </a:lnSpc>
              <a:spcBef>
                <a:spcPts val="780"/>
              </a:spcBef>
              <a:spcAft>
                <a:spcPts val="0"/>
              </a:spcAft>
              <a:buClr>
                <a:srgbClr val="7F7F7F"/>
              </a:buClr>
              <a:buSzPts val="2600"/>
              <a:buChar char="•"/>
            </a:pPr>
            <a:r>
              <a:rPr lang="en-US"/>
              <a:t>Fast access time.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8"/>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Fault Tolerance</a:t>
            </a:r>
            <a:endParaRPr/>
          </a:p>
        </p:txBody>
      </p:sp>
      <p:sp>
        <p:nvSpPr>
          <p:cNvPr id="244" name="Google Shape;244;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20000"/>
              </a:lnSpc>
              <a:spcBef>
                <a:spcPts val="0"/>
              </a:spcBef>
              <a:spcAft>
                <a:spcPts val="0"/>
              </a:spcAft>
              <a:buClr>
                <a:srgbClr val="7F7F7F"/>
              </a:buClr>
              <a:buSzPct val="100000"/>
              <a:buChar char="•"/>
            </a:pPr>
            <a:r>
              <a:rPr lang="en-US"/>
              <a:t>Fault tolerance is the property that enables a system to continue operating properly in the event of the failure of one (or more) of its components. (Wikipedia)</a:t>
            </a:r>
            <a:endParaRPr/>
          </a:p>
          <a:p>
            <a:pPr marL="228600" lvl="0" indent="-228600" algn="l" rtl="0">
              <a:lnSpc>
                <a:spcPct val="120000"/>
              </a:lnSpc>
              <a:spcBef>
                <a:spcPts val="833"/>
              </a:spcBef>
              <a:spcAft>
                <a:spcPts val="0"/>
              </a:spcAft>
              <a:buClr>
                <a:srgbClr val="7F7F7F"/>
              </a:buClr>
              <a:buSzPct val="100000"/>
              <a:buChar char="•"/>
            </a:pPr>
            <a:r>
              <a:rPr lang="en-US"/>
              <a:t>Fault tolerance is crucial in servers' environments.</a:t>
            </a:r>
            <a:endParaRPr/>
          </a:p>
          <a:p>
            <a:pPr marL="228600" lvl="0" indent="-228600" algn="l" rtl="0">
              <a:lnSpc>
                <a:spcPct val="120000"/>
              </a:lnSpc>
              <a:spcBef>
                <a:spcPts val="833"/>
              </a:spcBef>
              <a:spcAft>
                <a:spcPts val="0"/>
              </a:spcAft>
              <a:buClr>
                <a:srgbClr val="7F7F7F"/>
              </a:buClr>
              <a:buSzPct val="100000"/>
              <a:buChar char="•"/>
            </a:pPr>
            <a:r>
              <a:rPr lang="en-US"/>
              <a:t>Variety of fault tolerance mechanisms:</a:t>
            </a:r>
            <a:endParaRPr/>
          </a:p>
          <a:p>
            <a:pPr marL="685800" lvl="1" indent="-228600" algn="l" rtl="0">
              <a:lnSpc>
                <a:spcPct val="120000"/>
              </a:lnSpc>
              <a:spcBef>
                <a:spcPts val="722"/>
              </a:spcBef>
              <a:spcAft>
                <a:spcPts val="0"/>
              </a:spcAft>
              <a:buClr>
                <a:srgbClr val="7F7F7F"/>
              </a:buClr>
              <a:buSzPct val="100000"/>
              <a:buChar char="•"/>
            </a:pPr>
            <a:r>
              <a:rPr lang="en-US"/>
              <a:t>Redundant files, volumes or drives.</a:t>
            </a:r>
            <a:endParaRPr/>
          </a:p>
          <a:p>
            <a:pPr marL="685800" lvl="1" indent="-228600" algn="l" rtl="0">
              <a:lnSpc>
                <a:spcPct val="120000"/>
              </a:lnSpc>
              <a:spcBef>
                <a:spcPts val="722"/>
              </a:spcBef>
              <a:spcAft>
                <a:spcPts val="0"/>
              </a:spcAft>
              <a:buClr>
                <a:srgbClr val="7F7F7F"/>
              </a:buClr>
              <a:buSzPct val="100000"/>
              <a:buChar char="•"/>
            </a:pPr>
            <a:r>
              <a:rPr lang="en-US"/>
              <a:t>Redundant hardware components or servers.</a:t>
            </a:r>
            <a:endParaRPr/>
          </a:p>
          <a:p>
            <a:pPr marL="685800" lvl="1" indent="-228600" algn="l" rtl="0">
              <a:lnSpc>
                <a:spcPct val="120000"/>
              </a:lnSpc>
              <a:spcBef>
                <a:spcPts val="722"/>
              </a:spcBef>
              <a:spcAft>
                <a:spcPts val="0"/>
              </a:spcAft>
              <a:buClr>
                <a:srgbClr val="7F7F7F"/>
              </a:buClr>
              <a:buSzPct val="100000"/>
              <a:buChar char="•"/>
            </a:pPr>
            <a:r>
              <a:rPr lang="en-US"/>
              <a:t>Hardware components with recovery options.</a:t>
            </a:r>
            <a:endParaRPr/>
          </a:p>
          <a:p>
            <a:pPr marL="0" lvl="0" indent="0" algn="l" rtl="0">
              <a:lnSpc>
                <a:spcPct val="120000"/>
              </a:lnSpc>
              <a:spcBef>
                <a:spcPts val="833"/>
              </a:spcBef>
              <a:spcAft>
                <a:spcPts val="0"/>
              </a:spcAft>
              <a:buClr>
                <a:srgbClr val="7F7F7F"/>
              </a:buClr>
              <a:buSzPct val="100000"/>
              <a:buNone/>
            </a:pPr>
            <a:endParaRPr/>
          </a:p>
        </p:txBody>
      </p:sp>
      <p:sp>
        <p:nvSpPr>
          <p:cNvPr id="245" name="Google Shape;245;p18"/>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9"/>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Examples of Fault Tolerance</a:t>
            </a:r>
            <a:endParaRPr/>
          </a:p>
        </p:txBody>
      </p:sp>
      <p:sp>
        <p:nvSpPr>
          <p:cNvPr id="251" name="Google Shape;251;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Redundant power supplies / Sources.</a:t>
            </a:r>
            <a:endParaRPr/>
          </a:p>
          <a:p>
            <a:pPr marL="685800" lvl="1" indent="-228600" algn="l" rtl="0">
              <a:lnSpc>
                <a:spcPct val="90000"/>
              </a:lnSpc>
              <a:spcBef>
                <a:spcPts val="780"/>
              </a:spcBef>
              <a:spcAft>
                <a:spcPts val="0"/>
              </a:spcAft>
              <a:buClr>
                <a:srgbClr val="7F7F7F"/>
              </a:buClr>
              <a:buSzPts val="2600"/>
              <a:buChar char="•"/>
            </a:pPr>
            <a:r>
              <a:rPr lang="en-US"/>
              <a:t>If one fails, the other takes over.</a:t>
            </a:r>
            <a:endParaRPr/>
          </a:p>
          <a:p>
            <a:pPr marL="685800" lvl="1" indent="-228600" algn="l" rtl="0">
              <a:lnSpc>
                <a:spcPct val="90000"/>
              </a:lnSpc>
              <a:spcBef>
                <a:spcPts val="780"/>
              </a:spcBef>
              <a:spcAft>
                <a:spcPts val="0"/>
              </a:spcAft>
              <a:buClr>
                <a:srgbClr val="7F7F7F"/>
              </a:buClr>
              <a:buSzPts val="2600"/>
              <a:buChar char="•"/>
            </a:pPr>
            <a:r>
              <a:rPr lang="en-US"/>
              <a:t>Use of UPS (Uninterruptible power supply)</a:t>
            </a:r>
            <a:endParaRPr/>
          </a:p>
          <a:p>
            <a:pPr marL="228600" lvl="0" indent="-228600" algn="l" rtl="0">
              <a:lnSpc>
                <a:spcPct val="90000"/>
              </a:lnSpc>
              <a:spcBef>
                <a:spcPts val="900"/>
              </a:spcBef>
              <a:spcAft>
                <a:spcPts val="0"/>
              </a:spcAft>
              <a:buClr>
                <a:srgbClr val="7F7F7F"/>
              </a:buClr>
              <a:buSzPts val="3000"/>
              <a:buChar char="•"/>
            </a:pPr>
            <a:r>
              <a:rPr lang="en-US"/>
              <a:t>Redundant network interface cards.</a:t>
            </a:r>
            <a:endParaRPr/>
          </a:p>
          <a:p>
            <a:pPr marL="685800" lvl="1" indent="-228600" algn="l" rtl="0">
              <a:lnSpc>
                <a:spcPct val="90000"/>
              </a:lnSpc>
              <a:spcBef>
                <a:spcPts val="780"/>
              </a:spcBef>
              <a:spcAft>
                <a:spcPts val="0"/>
              </a:spcAft>
              <a:buClr>
                <a:srgbClr val="7F7F7F"/>
              </a:buClr>
              <a:buSzPts val="2600"/>
              <a:buChar char="•"/>
            </a:pPr>
            <a:r>
              <a:rPr lang="en-US"/>
              <a:t>Provides fault tolerance.</a:t>
            </a:r>
            <a:endParaRPr/>
          </a:p>
          <a:p>
            <a:pPr marL="685800" lvl="1" indent="-228600" algn="l" rtl="0">
              <a:lnSpc>
                <a:spcPct val="90000"/>
              </a:lnSpc>
              <a:spcBef>
                <a:spcPts val="780"/>
              </a:spcBef>
              <a:spcAft>
                <a:spcPts val="0"/>
              </a:spcAft>
              <a:buClr>
                <a:srgbClr val="7F7F7F"/>
              </a:buClr>
              <a:buSzPts val="2600"/>
              <a:buChar char="•"/>
            </a:pPr>
            <a:r>
              <a:rPr lang="en-US"/>
              <a:t>Improvement in performance (Combined speed).</a:t>
            </a:r>
            <a:endParaRPr/>
          </a:p>
          <a:p>
            <a:pPr marL="228600" lvl="0" indent="-228600" algn="l" rtl="0">
              <a:lnSpc>
                <a:spcPct val="90000"/>
              </a:lnSpc>
              <a:spcBef>
                <a:spcPts val="900"/>
              </a:spcBef>
              <a:spcAft>
                <a:spcPts val="0"/>
              </a:spcAft>
              <a:buClr>
                <a:srgbClr val="7F7F7F"/>
              </a:buClr>
              <a:buSzPts val="3000"/>
              <a:buChar char="•"/>
            </a:pPr>
            <a:r>
              <a:rPr lang="en-US"/>
              <a:t>Memory Modules with error checking (ECC).</a:t>
            </a:r>
            <a:endParaRPr/>
          </a:p>
          <a:p>
            <a:pPr marL="685800" lvl="1" indent="-228600" algn="l" rtl="0">
              <a:lnSpc>
                <a:spcPct val="90000"/>
              </a:lnSpc>
              <a:spcBef>
                <a:spcPts val="780"/>
              </a:spcBef>
              <a:spcAft>
                <a:spcPts val="0"/>
              </a:spcAft>
              <a:buClr>
                <a:srgbClr val="7F7F7F"/>
              </a:buClr>
              <a:buSzPts val="2600"/>
              <a:buChar char="•"/>
            </a:pPr>
            <a:r>
              <a:rPr lang="en-US"/>
              <a:t>Can detect and correct the most-common kinds of internal data corruption.</a:t>
            </a:r>
            <a:endParaRPr/>
          </a:p>
          <a:p>
            <a:pPr marL="685800" lvl="1" indent="-63500" algn="l" rtl="0">
              <a:lnSpc>
                <a:spcPct val="90000"/>
              </a:lnSpc>
              <a:spcBef>
                <a:spcPts val="780"/>
              </a:spcBef>
              <a:spcAft>
                <a:spcPts val="0"/>
              </a:spcAft>
              <a:buClr>
                <a:srgbClr val="7F7F7F"/>
              </a:buClr>
              <a:buSzPts val="2600"/>
              <a:buNone/>
            </a:pPr>
            <a:endParaRPr/>
          </a:p>
          <a:p>
            <a:pPr marL="228600" lvl="0" indent="-38100" algn="l" rtl="0">
              <a:lnSpc>
                <a:spcPct val="90000"/>
              </a:lnSpc>
              <a:spcBef>
                <a:spcPts val="900"/>
              </a:spcBef>
              <a:spcAft>
                <a:spcPts val="0"/>
              </a:spcAft>
              <a:buClr>
                <a:srgbClr val="7F7F7F"/>
              </a:buClr>
              <a:buSzPts val="3000"/>
              <a:buNone/>
            </a:pPr>
            <a:endParaRPr/>
          </a:p>
          <a:p>
            <a:pPr marL="228600" lvl="0" indent="-38100" algn="l" rtl="0">
              <a:lnSpc>
                <a:spcPct val="90000"/>
              </a:lnSpc>
              <a:spcBef>
                <a:spcPts val="900"/>
              </a:spcBef>
              <a:spcAft>
                <a:spcPts val="0"/>
              </a:spcAft>
              <a:buClr>
                <a:srgbClr val="7F7F7F"/>
              </a:buClr>
              <a:buSzPts val="3000"/>
              <a:buNone/>
            </a:pPr>
            <a:endParaRPr/>
          </a:p>
          <a:p>
            <a:pPr marL="228600" lvl="0" indent="-38100" algn="l" rtl="0">
              <a:lnSpc>
                <a:spcPct val="90000"/>
              </a:lnSpc>
              <a:spcBef>
                <a:spcPts val="900"/>
              </a:spcBef>
              <a:spcAft>
                <a:spcPts val="0"/>
              </a:spcAft>
              <a:buClr>
                <a:srgbClr val="7F7F7F"/>
              </a:buClr>
              <a:buSzPts val="300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0"/>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Examples of Fault Tolerance</a:t>
            </a:r>
            <a:endParaRPr/>
          </a:p>
        </p:txBody>
      </p:sp>
      <p:sp>
        <p:nvSpPr>
          <p:cNvPr id="257" name="Google Shape;257;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Redundant Storage: </a:t>
            </a:r>
            <a:br>
              <a:rPr lang="en-US"/>
            </a:br>
            <a:endParaRPr/>
          </a:p>
          <a:p>
            <a:pPr marL="0" lvl="0" indent="0" algn="l" rtl="0">
              <a:lnSpc>
                <a:spcPct val="90000"/>
              </a:lnSpc>
              <a:spcBef>
                <a:spcPts val="900"/>
              </a:spcBef>
              <a:spcAft>
                <a:spcPts val="0"/>
              </a:spcAft>
              <a:buClr>
                <a:srgbClr val="7F7F7F"/>
              </a:buClr>
              <a:buSzPts val="3000"/>
              <a:buNone/>
            </a:pPr>
            <a:r>
              <a:rPr lang="en-US"/>
              <a:t>Redundant Array of Inexpensive Disks (RAID)</a:t>
            </a:r>
            <a:endParaRPr/>
          </a:p>
          <a:p>
            <a:pPr marL="685800" lvl="1" indent="-228600" algn="l" rtl="0">
              <a:lnSpc>
                <a:spcPct val="90000"/>
              </a:lnSpc>
              <a:spcBef>
                <a:spcPts val="780"/>
              </a:spcBef>
              <a:spcAft>
                <a:spcPts val="0"/>
              </a:spcAft>
              <a:buClr>
                <a:srgbClr val="7F7F7F"/>
              </a:buClr>
              <a:buSzPts val="2600"/>
              <a:buChar char="•"/>
            </a:pPr>
            <a:r>
              <a:rPr lang="en-US"/>
              <a:t>RAID provides a way to store data across multiple hard disks for redundancy. </a:t>
            </a:r>
            <a:endParaRPr/>
          </a:p>
          <a:p>
            <a:pPr marL="685800" lvl="1" indent="-228600" algn="l" rtl="0">
              <a:lnSpc>
                <a:spcPct val="90000"/>
              </a:lnSpc>
              <a:spcBef>
                <a:spcPts val="780"/>
              </a:spcBef>
              <a:spcAft>
                <a:spcPts val="0"/>
              </a:spcAft>
              <a:buClr>
                <a:srgbClr val="7F7F7F"/>
              </a:buClr>
              <a:buSzPts val="2600"/>
              <a:buChar char="•"/>
            </a:pPr>
            <a:r>
              <a:rPr lang="en-US"/>
              <a:t>To the operating system, RAID appears as a single logical disk.</a:t>
            </a:r>
            <a:endParaRPr/>
          </a:p>
          <a:p>
            <a:pPr marL="685800" lvl="1" indent="-228600" algn="l" rtl="0">
              <a:lnSpc>
                <a:spcPct val="90000"/>
              </a:lnSpc>
              <a:spcBef>
                <a:spcPts val="780"/>
              </a:spcBef>
              <a:spcAft>
                <a:spcPts val="0"/>
              </a:spcAft>
              <a:buClr>
                <a:srgbClr val="7F7F7F"/>
              </a:buClr>
              <a:buSzPts val="2600"/>
              <a:buChar char="•"/>
            </a:pPr>
            <a:r>
              <a:rPr lang="en-US"/>
              <a:t>There different types of RAID setups.</a:t>
            </a:r>
            <a:endParaRPr/>
          </a:p>
          <a:p>
            <a:pPr marL="685800" lvl="1" indent="-63500" algn="l" rtl="0">
              <a:lnSpc>
                <a:spcPct val="90000"/>
              </a:lnSpc>
              <a:spcBef>
                <a:spcPts val="780"/>
              </a:spcBef>
              <a:spcAft>
                <a:spcPts val="0"/>
              </a:spcAft>
              <a:buClr>
                <a:srgbClr val="7F7F7F"/>
              </a:buClr>
              <a:buSzPts val="26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Outline</a:t>
            </a:r>
            <a:endParaRPr/>
          </a:p>
        </p:txBody>
      </p:sp>
      <p:sp>
        <p:nvSpPr>
          <p:cNvPr id="138" name="Google Shape;138;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rgbClr val="7F7F7F"/>
              </a:buClr>
              <a:buSzPts val="3000"/>
              <a:buChar char="•"/>
            </a:pPr>
            <a:r>
              <a:rPr lang="en-US"/>
              <a:t>What is a Server?</a:t>
            </a:r>
            <a:endParaRPr/>
          </a:p>
          <a:p>
            <a:pPr marL="228600" lvl="0" indent="-228600" algn="l" rtl="0">
              <a:lnSpc>
                <a:spcPct val="80000"/>
              </a:lnSpc>
              <a:spcBef>
                <a:spcPts val="900"/>
              </a:spcBef>
              <a:spcAft>
                <a:spcPts val="0"/>
              </a:spcAft>
              <a:buClr>
                <a:srgbClr val="7F7F7F"/>
              </a:buClr>
              <a:buSzPts val="3000"/>
              <a:buChar char="•"/>
            </a:pPr>
            <a:r>
              <a:rPr lang="en-US"/>
              <a:t>Server Hardware</a:t>
            </a:r>
            <a:endParaRPr/>
          </a:p>
          <a:p>
            <a:pPr marL="228600" lvl="0" indent="-228600" algn="l" rtl="0">
              <a:lnSpc>
                <a:spcPct val="80000"/>
              </a:lnSpc>
              <a:spcBef>
                <a:spcPts val="900"/>
              </a:spcBef>
              <a:spcAft>
                <a:spcPts val="0"/>
              </a:spcAft>
              <a:buClr>
                <a:srgbClr val="7F7F7F"/>
              </a:buClr>
              <a:buSzPts val="3000"/>
              <a:buChar char="•"/>
            </a:pPr>
            <a:r>
              <a:rPr lang="en-US"/>
              <a:t>Performance and Fault Tolerance</a:t>
            </a:r>
            <a:endParaRPr/>
          </a:p>
          <a:p>
            <a:pPr marL="228600" lvl="0" indent="-38100" algn="l" rtl="0">
              <a:lnSpc>
                <a:spcPct val="80000"/>
              </a:lnSpc>
              <a:spcBef>
                <a:spcPts val="900"/>
              </a:spcBef>
              <a:spcAft>
                <a:spcPts val="0"/>
              </a:spcAft>
              <a:buClr>
                <a:srgbClr val="7F7F7F"/>
              </a:buClr>
              <a:buSzPts val="3000"/>
              <a:buNone/>
            </a:pPr>
            <a:endParaRPr/>
          </a:p>
          <a:p>
            <a:pPr marL="228600" lvl="0" indent="-38100" algn="l" rtl="0">
              <a:lnSpc>
                <a:spcPct val="90000"/>
              </a:lnSpc>
              <a:spcBef>
                <a:spcPts val="900"/>
              </a:spcBef>
              <a:spcAft>
                <a:spcPts val="0"/>
              </a:spcAft>
              <a:buClr>
                <a:srgbClr val="7F7F7F"/>
              </a:buClr>
              <a:buSzPts val="30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1"/>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RAID 0</a:t>
            </a:r>
            <a:endParaRPr/>
          </a:p>
        </p:txBody>
      </p:sp>
      <p:sp>
        <p:nvSpPr>
          <p:cNvPr id="263" name="Google Shape;263;p21"/>
          <p:cNvSpPr txBox="1">
            <a:spLocks noGrp="1"/>
          </p:cNvSpPr>
          <p:nvPr>
            <p:ph type="body" idx="1"/>
          </p:nvPr>
        </p:nvSpPr>
        <p:spPr>
          <a:xfrm>
            <a:off x="838200" y="1825625"/>
            <a:ext cx="6309220" cy="4351338"/>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0"/>
              </a:spcBef>
              <a:spcAft>
                <a:spcPts val="0"/>
              </a:spcAft>
              <a:buClr>
                <a:srgbClr val="7F7F7F"/>
              </a:buClr>
              <a:buSzPts val="2200"/>
              <a:buNone/>
            </a:pPr>
            <a:endParaRPr/>
          </a:p>
          <a:p>
            <a:pPr marL="228600" lvl="0" indent="-88900" algn="l" rtl="0">
              <a:lnSpc>
                <a:spcPct val="90000"/>
              </a:lnSpc>
              <a:spcBef>
                <a:spcPts val="660"/>
              </a:spcBef>
              <a:spcAft>
                <a:spcPts val="0"/>
              </a:spcAft>
              <a:buClr>
                <a:srgbClr val="7F7F7F"/>
              </a:buClr>
              <a:buSzPts val="2200"/>
              <a:buNone/>
            </a:pPr>
            <a:endParaRPr/>
          </a:p>
          <a:p>
            <a:pPr marL="228600" lvl="0" indent="-228600" algn="l" rtl="0">
              <a:lnSpc>
                <a:spcPct val="90000"/>
              </a:lnSpc>
              <a:spcBef>
                <a:spcPts val="660"/>
              </a:spcBef>
              <a:spcAft>
                <a:spcPts val="0"/>
              </a:spcAft>
              <a:buClr>
                <a:srgbClr val="7F7F7F"/>
              </a:buClr>
              <a:buSzPts val="2200"/>
              <a:buChar char="•"/>
            </a:pPr>
            <a:r>
              <a:rPr lang="en-US"/>
              <a:t>Known as disk striping where data is written across multiple disks.</a:t>
            </a:r>
            <a:endParaRPr/>
          </a:p>
          <a:p>
            <a:pPr marL="228600" lvl="0" indent="-228600" algn="l" rtl="0">
              <a:lnSpc>
                <a:spcPct val="90000"/>
              </a:lnSpc>
              <a:spcBef>
                <a:spcPts val="660"/>
              </a:spcBef>
              <a:spcAft>
                <a:spcPts val="0"/>
              </a:spcAft>
              <a:buClr>
                <a:srgbClr val="7F7F7F"/>
              </a:buClr>
              <a:buSzPts val="2200"/>
              <a:buChar char="•"/>
            </a:pPr>
            <a:r>
              <a:rPr lang="en-US"/>
              <a:t>No fault tolerance but excellent performance.</a:t>
            </a:r>
            <a:endParaRPr/>
          </a:p>
          <a:p>
            <a:pPr marL="685800" lvl="1" indent="-228600" algn="l" rtl="0">
              <a:lnSpc>
                <a:spcPct val="90000"/>
              </a:lnSpc>
              <a:spcBef>
                <a:spcPts val="540"/>
              </a:spcBef>
              <a:spcAft>
                <a:spcPts val="0"/>
              </a:spcAft>
              <a:buClr>
                <a:srgbClr val="7F7F7F"/>
              </a:buClr>
              <a:buSzPts val="1800"/>
              <a:buChar char="•"/>
            </a:pPr>
            <a:r>
              <a:rPr lang="en-US"/>
              <a:t>Why?</a:t>
            </a:r>
            <a:endParaRPr/>
          </a:p>
          <a:p>
            <a:pPr marL="228600" lvl="0" indent="-228600" algn="l" rtl="0">
              <a:lnSpc>
                <a:spcPct val="90000"/>
              </a:lnSpc>
              <a:spcBef>
                <a:spcPts val="660"/>
              </a:spcBef>
              <a:spcAft>
                <a:spcPts val="0"/>
              </a:spcAft>
              <a:buClr>
                <a:srgbClr val="7F7F7F"/>
              </a:buClr>
              <a:buSzPts val="2200"/>
              <a:buChar char="•"/>
            </a:pPr>
            <a:r>
              <a:rPr lang="en-US"/>
              <a:t>Minimum of 2 disks required.</a:t>
            </a:r>
            <a:endParaRPr/>
          </a:p>
          <a:p>
            <a:pPr marL="0" lvl="0" indent="0" algn="l" rtl="0">
              <a:lnSpc>
                <a:spcPct val="90000"/>
              </a:lnSpc>
              <a:spcBef>
                <a:spcPts val="660"/>
              </a:spcBef>
              <a:spcAft>
                <a:spcPts val="0"/>
              </a:spcAft>
              <a:buClr>
                <a:srgbClr val="7F7F7F"/>
              </a:buClr>
              <a:buSzPts val="2200"/>
              <a:buNone/>
            </a:pPr>
            <a:endParaRPr/>
          </a:p>
        </p:txBody>
      </p:sp>
      <p:pic>
        <p:nvPicPr>
          <p:cNvPr id="264" name="Google Shape;264;p21"/>
          <p:cNvPicPr preferRelativeResize="0">
            <a:picLocks noGrp="1"/>
          </p:cNvPicPr>
          <p:nvPr>
            <p:ph type="body" idx="2"/>
          </p:nvPr>
        </p:nvPicPr>
        <p:blipFill rotWithShape="1">
          <a:blip r:embed="rId3">
            <a:alphaModFix/>
          </a:blip>
          <a:srcRect/>
          <a:stretch/>
        </p:blipFill>
        <p:spPr>
          <a:xfrm>
            <a:off x="7547208" y="2563019"/>
            <a:ext cx="4210050" cy="2876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2"/>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RAID 1</a:t>
            </a:r>
            <a:endParaRPr/>
          </a:p>
        </p:txBody>
      </p:sp>
      <p:sp>
        <p:nvSpPr>
          <p:cNvPr id="270" name="Google Shape;270;p22"/>
          <p:cNvSpPr txBox="1">
            <a:spLocks noGrp="1"/>
          </p:cNvSpPr>
          <p:nvPr>
            <p:ph type="body" idx="1"/>
          </p:nvPr>
        </p:nvSpPr>
        <p:spPr>
          <a:xfrm>
            <a:off x="838200" y="1825625"/>
            <a:ext cx="6309220" cy="4351338"/>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0"/>
              </a:spcBef>
              <a:spcAft>
                <a:spcPts val="0"/>
              </a:spcAft>
              <a:buClr>
                <a:srgbClr val="7F7F7F"/>
              </a:buClr>
              <a:buSzPts val="2200"/>
              <a:buNone/>
            </a:pPr>
            <a:endParaRPr/>
          </a:p>
          <a:p>
            <a:pPr marL="228600" lvl="0" indent="-88900" algn="l" rtl="0">
              <a:lnSpc>
                <a:spcPct val="90000"/>
              </a:lnSpc>
              <a:spcBef>
                <a:spcPts val="660"/>
              </a:spcBef>
              <a:spcAft>
                <a:spcPts val="0"/>
              </a:spcAft>
              <a:buClr>
                <a:srgbClr val="7F7F7F"/>
              </a:buClr>
              <a:buSzPts val="2200"/>
              <a:buNone/>
            </a:pPr>
            <a:endParaRPr/>
          </a:p>
          <a:p>
            <a:pPr marL="228600" lvl="0" indent="-228600" algn="l" rtl="0">
              <a:lnSpc>
                <a:spcPct val="90000"/>
              </a:lnSpc>
              <a:spcBef>
                <a:spcPts val="660"/>
              </a:spcBef>
              <a:spcAft>
                <a:spcPts val="0"/>
              </a:spcAft>
              <a:buClr>
                <a:srgbClr val="7F7F7F"/>
              </a:buClr>
              <a:buSzPts val="2200"/>
              <a:buChar char="•"/>
            </a:pPr>
            <a:r>
              <a:rPr lang="en-US"/>
              <a:t>Disk mirroring where data is copied onto more than one drive simultaneously.</a:t>
            </a:r>
            <a:endParaRPr/>
          </a:p>
          <a:p>
            <a:pPr marL="228600" lvl="0" indent="-228600" algn="l" rtl="0">
              <a:lnSpc>
                <a:spcPct val="90000"/>
              </a:lnSpc>
              <a:spcBef>
                <a:spcPts val="660"/>
              </a:spcBef>
              <a:spcAft>
                <a:spcPts val="0"/>
              </a:spcAft>
              <a:buClr>
                <a:srgbClr val="7F7F7F"/>
              </a:buClr>
              <a:buSzPts val="2200"/>
              <a:buChar char="•"/>
            </a:pPr>
            <a:r>
              <a:rPr lang="en-US"/>
              <a:t>Simplest and cheapest way to implement fault tolerance. </a:t>
            </a:r>
            <a:endParaRPr/>
          </a:p>
          <a:p>
            <a:pPr marL="228600" lvl="0" indent="-228600" algn="l" rtl="0">
              <a:lnSpc>
                <a:spcPct val="90000"/>
              </a:lnSpc>
              <a:spcBef>
                <a:spcPts val="660"/>
              </a:spcBef>
              <a:spcAft>
                <a:spcPts val="0"/>
              </a:spcAft>
              <a:buClr>
                <a:srgbClr val="7F7F7F"/>
              </a:buClr>
              <a:buSzPts val="2200"/>
              <a:buChar char="•"/>
            </a:pPr>
            <a:r>
              <a:rPr lang="en-US"/>
              <a:t>Minimum of 2 disks required.</a:t>
            </a:r>
            <a:endParaRPr/>
          </a:p>
          <a:p>
            <a:pPr marL="228600" lvl="0" indent="-88900" algn="l" rtl="0">
              <a:lnSpc>
                <a:spcPct val="90000"/>
              </a:lnSpc>
              <a:spcBef>
                <a:spcPts val="660"/>
              </a:spcBef>
              <a:spcAft>
                <a:spcPts val="0"/>
              </a:spcAft>
              <a:buClr>
                <a:srgbClr val="7F7F7F"/>
              </a:buClr>
              <a:buSzPts val="2200"/>
              <a:buNone/>
            </a:pPr>
            <a:endParaRPr/>
          </a:p>
          <a:p>
            <a:pPr marL="228600" lvl="0" indent="-228600" algn="l" rtl="0">
              <a:lnSpc>
                <a:spcPct val="90000"/>
              </a:lnSpc>
              <a:spcBef>
                <a:spcPts val="660"/>
              </a:spcBef>
              <a:spcAft>
                <a:spcPts val="0"/>
              </a:spcAft>
              <a:buClr>
                <a:srgbClr val="7F7F7F"/>
              </a:buClr>
              <a:buSzPts val="2200"/>
              <a:buChar char="•"/>
            </a:pPr>
            <a:r>
              <a:rPr lang="en-US"/>
              <a:t>Advantages? Disadvantages?</a:t>
            </a:r>
            <a:endParaRPr/>
          </a:p>
          <a:p>
            <a:pPr marL="228600" lvl="0" indent="-88900" algn="l" rtl="0">
              <a:lnSpc>
                <a:spcPct val="90000"/>
              </a:lnSpc>
              <a:spcBef>
                <a:spcPts val="660"/>
              </a:spcBef>
              <a:spcAft>
                <a:spcPts val="0"/>
              </a:spcAft>
              <a:buClr>
                <a:srgbClr val="7F7F7F"/>
              </a:buClr>
              <a:buSzPts val="2200"/>
              <a:buNone/>
            </a:pPr>
            <a:endParaRPr/>
          </a:p>
        </p:txBody>
      </p:sp>
      <p:pic>
        <p:nvPicPr>
          <p:cNvPr id="271" name="Google Shape;271;p22"/>
          <p:cNvPicPr preferRelativeResize="0">
            <a:picLocks noGrp="1"/>
          </p:cNvPicPr>
          <p:nvPr>
            <p:ph type="body" idx="2"/>
          </p:nvPr>
        </p:nvPicPr>
        <p:blipFill rotWithShape="1">
          <a:blip r:embed="rId3">
            <a:alphaModFix/>
          </a:blip>
          <a:srcRect/>
          <a:stretch/>
        </p:blipFill>
        <p:spPr>
          <a:xfrm>
            <a:off x="7437015" y="2539206"/>
            <a:ext cx="4229100" cy="2924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3"/>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RAID 5</a:t>
            </a:r>
            <a:endParaRPr/>
          </a:p>
        </p:txBody>
      </p:sp>
      <p:sp>
        <p:nvSpPr>
          <p:cNvPr id="277" name="Google Shape;277;p23"/>
          <p:cNvSpPr txBox="1">
            <a:spLocks noGrp="1"/>
          </p:cNvSpPr>
          <p:nvPr>
            <p:ph type="body" idx="1"/>
          </p:nvPr>
        </p:nvSpPr>
        <p:spPr>
          <a:xfrm>
            <a:off x="838200" y="1676819"/>
            <a:ext cx="10515600" cy="450014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2400"/>
              <a:buChar char="•"/>
            </a:pPr>
            <a:r>
              <a:rPr lang="en-US" sz="2400"/>
              <a:t>A common RAID configuration for business servers.</a:t>
            </a:r>
            <a:endParaRPr/>
          </a:p>
          <a:p>
            <a:pPr marL="228600" lvl="0" indent="-228600" algn="l" rtl="0">
              <a:lnSpc>
                <a:spcPct val="90000"/>
              </a:lnSpc>
              <a:spcBef>
                <a:spcPts val="720"/>
              </a:spcBef>
              <a:spcAft>
                <a:spcPts val="0"/>
              </a:spcAft>
              <a:buClr>
                <a:srgbClr val="7F7F7F"/>
              </a:buClr>
              <a:buSzPts val="2400"/>
              <a:buChar char="•"/>
            </a:pPr>
            <a:r>
              <a:rPr lang="en-US" sz="2400"/>
              <a:t>Data and parity (additional data used for recovery) is striped across 3 or more disks.</a:t>
            </a:r>
            <a:endParaRPr/>
          </a:p>
          <a:p>
            <a:pPr marL="228600" lvl="0" indent="-228600" algn="l" rtl="0">
              <a:lnSpc>
                <a:spcPct val="90000"/>
              </a:lnSpc>
              <a:spcBef>
                <a:spcPts val="720"/>
              </a:spcBef>
              <a:spcAft>
                <a:spcPts val="0"/>
              </a:spcAft>
              <a:buClr>
                <a:srgbClr val="7F7F7F"/>
              </a:buClr>
              <a:buSzPts val="2400"/>
              <a:buChar char="•"/>
            </a:pPr>
            <a:r>
              <a:rPr lang="en-US" sz="2400"/>
              <a:t>If a disk gets an error or starts to fail, data is recreated automatically.</a:t>
            </a:r>
            <a:endParaRPr/>
          </a:p>
          <a:p>
            <a:pPr marL="228600" lvl="0" indent="-228600" algn="l" rtl="0">
              <a:lnSpc>
                <a:spcPct val="90000"/>
              </a:lnSpc>
              <a:spcBef>
                <a:spcPts val="720"/>
              </a:spcBef>
              <a:spcAft>
                <a:spcPts val="0"/>
              </a:spcAft>
              <a:buClr>
                <a:srgbClr val="7F7F7F"/>
              </a:buClr>
              <a:buSzPts val="2400"/>
              <a:buChar char="•"/>
            </a:pPr>
            <a:r>
              <a:rPr lang="en-US" sz="2400"/>
              <a:t>Great solution for fault-tolerance, but slows down server performance.</a:t>
            </a:r>
            <a:endParaRPr/>
          </a:p>
          <a:p>
            <a:pPr marL="228600" lvl="0" indent="-76200" algn="l" rtl="0">
              <a:lnSpc>
                <a:spcPct val="90000"/>
              </a:lnSpc>
              <a:spcBef>
                <a:spcPts val="720"/>
              </a:spcBef>
              <a:spcAft>
                <a:spcPts val="0"/>
              </a:spcAft>
              <a:buClr>
                <a:srgbClr val="7F7F7F"/>
              </a:buClr>
              <a:buSzPts val="2400"/>
              <a:buNone/>
            </a:pPr>
            <a:endParaRPr sz="2400"/>
          </a:p>
        </p:txBody>
      </p:sp>
      <p:grpSp>
        <p:nvGrpSpPr>
          <p:cNvPr id="278" name="Google Shape;278;p23"/>
          <p:cNvGrpSpPr/>
          <p:nvPr/>
        </p:nvGrpSpPr>
        <p:grpSpPr>
          <a:xfrm>
            <a:off x="2158156" y="1676820"/>
            <a:ext cx="7143750" cy="5118262"/>
            <a:chOff x="985639" y="836712"/>
            <a:chExt cx="7143750" cy="5118262"/>
          </a:xfrm>
        </p:grpSpPr>
        <p:sp>
          <p:nvSpPr>
            <p:cNvPr id="279" name="Google Shape;279;p23"/>
            <p:cNvSpPr/>
            <p:nvPr/>
          </p:nvSpPr>
          <p:spPr>
            <a:xfrm>
              <a:off x="3301802" y="836712"/>
              <a:ext cx="2511425" cy="430212"/>
            </a:xfrm>
            <a:prstGeom prst="roundRect">
              <a:avLst>
                <a:gd name="adj" fmla="val 4167"/>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1">
                <a:solidFill>
                  <a:srgbClr val="000000"/>
                </a:solidFill>
                <a:latin typeface="Quattrocento Sans"/>
                <a:ea typeface="Quattrocento Sans"/>
                <a:cs typeface="Quattrocento Sans"/>
                <a:sym typeface="Quattrocento Sans"/>
              </a:endParaRPr>
            </a:p>
          </p:txBody>
        </p:sp>
        <p:pic>
          <p:nvPicPr>
            <p:cNvPr id="280" name="Google Shape;280;p23"/>
            <p:cNvPicPr preferRelativeResize="0"/>
            <p:nvPr/>
          </p:nvPicPr>
          <p:blipFill rotWithShape="1">
            <a:blip r:embed="rId3">
              <a:alphaModFix/>
            </a:blip>
            <a:srcRect t="4277" b="5361"/>
            <a:stretch/>
          </p:blipFill>
          <p:spPr>
            <a:xfrm>
              <a:off x="985639" y="3304053"/>
              <a:ext cx="7143750" cy="2650921"/>
            </a:xfrm>
            <a:prstGeom prst="rect">
              <a:avLst/>
            </a:prstGeom>
            <a:noFill/>
            <a:ln>
              <a:noFill/>
            </a:ln>
          </p:spPr>
        </p:pic>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4"/>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RAID 6</a:t>
            </a:r>
            <a:endParaRPr/>
          </a:p>
        </p:txBody>
      </p:sp>
      <p:sp>
        <p:nvSpPr>
          <p:cNvPr id="286" name="Google Shape;286;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200"/>
              <a:buChar char="•"/>
            </a:pPr>
            <a:r>
              <a:rPr lang="en-US" sz="3200"/>
              <a:t>Identical to RAID 5 but uses one more parity block (more robust) (two disks can die).</a:t>
            </a:r>
            <a:endParaRPr/>
          </a:p>
          <a:p>
            <a:pPr marL="228600" lvl="0" indent="-38100" algn="l" rtl="0">
              <a:lnSpc>
                <a:spcPct val="90000"/>
              </a:lnSpc>
              <a:spcBef>
                <a:spcPts val="900"/>
              </a:spcBef>
              <a:spcAft>
                <a:spcPts val="0"/>
              </a:spcAft>
              <a:buClr>
                <a:srgbClr val="7F7F7F"/>
              </a:buClr>
              <a:buSzPts val="3000"/>
              <a:buNone/>
            </a:pPr>
            <a:endParaRPr/>
          </a:p>
        </p:txBody>
      </p:sp>
      <p:grpSp>
        <p:nvGrpSpPr>
          <p:cNvPr id="287" name="Google Shape;287;p24"/>
          <p:cNvGrpSpPr/>
          <p:nvPr/>
        </p:nvGrpSpPr>
        <p:grpSpPr>
          <a:xfrm>
            <a:off x="1976437" y="2191599"/>
            <a:ext cx="8239125" cy="4330882"/>
            <a:chOff x="511541" y="845782"/>
            <a:chExt cx="8239125" cy="4330882"/>
          </a:xfrm>
        </p:grpSpPr>
        <p:sp>
          <p:nvSpPr>
            <p:cNvPr id="288" name="Google Shape;288;p24"/>
            <p:cNvSpPr txBox="1"/>
            <p:nvPr/>
          </p:nvSpPr>
          <p:spPr>
            <a:xfrm>
              <a:off x="613141" y="1433215"/>
              <a:ext cx="8035925" cy="555625"/>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None/>
              </a:pPr>
              <a:endParaRPr sz="1800" b="1">
                <a:solidFill>
                  <a:srgbClr val="000000"/>
                </a:solidFill>
                <a:latin typeface="Quattrocento Sans"/>
                <a:ea typeface="Quattrocento Sans"/>
                <a:cs typeface="Quattrocento Sans"/>
                <a:sym typeface="Quattrocento Sans"/>
              </a:endParaRPr>
            </a:p>
          </p:txBody>
        </p:sp>
        <p:sp>
          <p:nvSpPr>
            <p:cNvPr id="289" name="Google Shape;289;p24"/>
            <p:cNvSpPr/>
            <p:nvPr/>
          </p:nvSpPr>
          <p:spPr>
            <a:xfrm>
              <a:off x="3375391" y="845782"/>
              <a:ext cx="2511425" cy="430212"/>
            </a:xfrm>
            <a:prstGeom prst="roundRect">
              <a:avLst>
                <a:gd name="adj" fmla="val 4167"/>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1">
                <a:solidFill>
                  <a:srgbClr val="000000"/>
                </a:solidFill>
                <a:latin typeface="Quattrocento Sans"/>
                <a:ea typeface="Quattrocento Sans"/>
                <a:cs typeface="Quattrocento Sans"/>
                <a:sym typeface="Quattrocento Sans"/>
              </a:endParaRPr>
            </a:p>
          </p:txBody>
        </p:sp>
        <p:pic>
          <p:nvPicPr>
            <p:cNvPr id="290" name="Google Shape;290;p24"/>
            <p:cNvPicPr preferRelativeResize="0"/>
            <p:nvPr/>
          </p:nvPicPr>
          <p:blipFill rotWithShape="1">
            <a:blip r:embed="rId3">
              <a:alphaModFix/>
            </a:blip>
            <a:srcRect/>
            <a:stretch/>
          </p:blipFill>
          <p:spPr>
            <a:xfrm>
              <a:off x="511541" y="2204864"/>
              <a:ext cx="8239125" cy="2971800"/>
            </a:xfrm>
            <a:prstGeom prst="rect">
              <a:avLst/>
            </a:prstGeom>
            <a:noFill/>
            <a:ln>
              <a:noFill/>
            </a:ln>
          </p:spPr>
        </p:pic>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5"/>
          <p:cNvSpPr/>
          <p:nvPr/>
        </p:nvSpPr>
        <p:spPr>
          <a:xfrm>
            <a:off x="4113636" y="222306"/>
            <a:ext cx="2511425" cy="430213"/>
          </a:xfrm>
          <a:prstGeom prst="roundRect">
            <a:avLst>
              <a:gd name="adj" fmla="val 4167"/>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1">
              <a:solidFill>
                <a:srgbClr val="000000"/>
              </a:solidFill>
              <a:latin typeface="Quattrocento Sans"/>
              <a:ea typeface="Quattrocento Sans"/>
              <a:cs typeface="Quattrocento Sans"/>
              <a:sym typeface="Quattrocento Sans"/>
            </a:endParaRPr>
          </a:p>
        </p:txBody>
      </p:sp>
      <p:sp>
        <p:nvSpPr>
          <p:cNvPr id="296" name="Google Shape;296;p25"/>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RAID 10 (1+0)</a:t>
            </a:r>
            <a:endParaRPr/>
          </a:p>
        </p:txBody>
      </p:sp>
      <p:sp>
        <p:nvSpPr>
          <p:cNvPr id="297" name="Google Shape;297;p25"/>
          <p:cNvSpPr txBox="1">
            <a:spLocks noGrp="1"/>
          </p:cNvSpPr>
          <p:nvPr>
            <p:ph type="body" idx="1"/>
          </p:nvPr>
        </p:nvSpPr>
        <p:spPr>
          <a:xfrm>
            <a:off x="838200" y="1569396"/>
            <a:ext cx="5654879" cy="460756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Combination of RAID 0 and 1, combines mirroring of 1 with striping of 0.</a:t>
            </a:r>
            <a:endParaRPr/>
          </a:p>
          <a:p>
            <a:pPr marL="228600" lvl="0" indent="-228600" algn="l" rtl="0">
              <a:lnSpc>
                <a:spcPct val="90000"/>
              </a:lnSpc>
              <a:spcBef>
                <a:spcPts val="900"/>
              </a:spcBef>
              <a:spcAft>
                <a:spcPts val="0"/>
              </a:spcAft>
              <a:buClr>
                <a:srgbClr val="7F7F7F"/>
              </a:buClr>
              <a:buSzPts val="3000"/>
              <a:buChar char="•"/>
            </a:pPr>
            <a:r>
              <a:rPr lang="en-US"/>
              <a:t>Gives best performance but requires twice as many disks (minimum of 4 disks).</a:t>
            </a:r>
            <a:endParaRPr/>
          </a:p>
          <a:p>
            <a:pPr marL="228600" lvl="0" indent="-228600" algn="l" rtl="0">
              <a:lnSpc>
                <a:spcPct val="90000"/>
              </a:lnSpc>
              <a:spcBef>
                <a:spcPts val="900"/>
              </a:spcBef>
              <a:spcAft>
                <a:spcPts val="0"/>
              </a:spcAft>
              <a:buClr>
                <a:srgbClr val="7F7F7F"/>
              </a:buClr>
              <a:buSzPts val="3000"/>
              <a:buChar char="•"/>
            </a:pPr>
            <a:r>
              <a:rPr lang="en-US"/>
              <a:t>Can be implemented as hardware or software </a:t>
            </a:r>
            <a:br>
              <a:rPr lang="en-US"/>
            </a:br>
            <a:r>
              <a:rPr lang="en-US"/>
              <a:t>(Hardware is better).</a:t>
            </a:r>
            <a:endParaRPr/>
          </a:p>
          <a:p>
            <a:pPr marL="228600" lvl="0" indent="-38100" algn="l" rtl="0">
              <a:lnSpc>
                <a:spcPct val="90000"/>
              </a:lnSpc>
              <a:spcBef>
                <a:spcPts val="900"/>
              </a:spcBef>
              <a:spcAft>
                <a:spcPts val="0"/>
              </a:spcAft>
              <a:buClr>
                <a:srgbClr val="7F7F7F"/>
              </a:buClr>
              <a:buSzPts val="3000"/>
              <a:buNone/>
            </a:pPr>
            <a:endParaRPr/>
          </a:p>
        </p:txBody>
      </p:sp>
      <p:pic>
        <p:nvPicPr>
          <p:cNvPr id="298" name="Google Shape;298;p25"/>
          <p:cNvPicPr preferRelativeResize="0"/>
          <p:nvPr/>
        </p:nvPicPr>
        <p:blipFill rotWithShape="1">
          <a:blip r:embed="rId3">
            <a:alphaModFix/>
          </a:blip>
          <a:srcRect l="2200"/>
          <a:stretch/>
        </p:blipFill>
        <p:spPr>
          <a:xfrm>
            <a:off x="6096000" y="2483141"/>
            <a:ext cx="5879168" cy="331365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26"/>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Other RAID Levels</a:t>
            </a:r>
            <a:endParaRPr/>
          </a:p>
        </p:txBody>
      </p:sp>
      <p:sp>
        <p:nvSpPr>
          <p:cNvPr id="304" name="Google Shape;304;p26"/>
          <p:cNvSpPr txBox="1">
            <a:spLocks noGrp="1"/>
          </p:cNvSpPr>
          <p:nvPr>
            <p:ph type="body" idx="1"/>
          </p:nvPr>
        </p:nvSpPr>
        <p:spPr>
          <a:xfrm>
            <a:off x="609600" y="1825625"/>
            <a:ext cx="107442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rgbClr val="7F7F7F"/>
              </a:buClr>
              <a:buSzPct val="100000"/>
              <a:buChar char="•"/>
            </a:pPr>
            <a:r>
              <a:rPr lang="en-US"/>
              <a:t>Other RAID levels are mostly variants of the main configurations.</a:t>
            </a:r>
            <a:endParaRPr/>
          </a:p>
          <a:p>
            <a:pPr marL="0" lvl="0" indent="0" algn="l" rtl="0">
              <a:lnSpc>
                <a:spcPct val="90000"/>
              </a:lnSpc>
              <a:spcBef>
                <a:spcPts val="698"/>
              </a:spcBef>
              <a:spcAft>
                <a:spcPts val="0"/>
              </a:spcAft>
              <a:buClr>
                <a:srgbClr val="7F7F7F"/>
              </a:buClr>
              <a:buSzPct val="100000"/>
              <a:buNone/>
            </a:pPr>
            <a:endParaRPr/>
          </a:p>
          <a:p>
            <a:pPr marL="228600" lvl="0" indent="-228600" algn="l" rtl="0">
              <a:lnSpc>
                <a:spcPct val="90000"/>
              </a:lnSpc>
              <a:spcBef>
                <a:spcPts val="698"/>
              </a:spcBef>
              <a:spcAft>
                <a:spcPts val="0"/>
              </a:spcAft>
              <a:buClr>
                <a:srgbClr val="7F7F7F"/>
              </a:buClr>
              <a:buSzPct val="100000"/>
              <a:buChar char="•"/>
            </a:pPr>
            <a:r>
              <a:rPr lang="en-US"/>
              <a:t>RAID 2</a:t>
            </a:r>
            <a:endParaRPr/>
          </a:p>
          <a:p>
            <a:pPr marL="685800" lvl="1" indent="-228600" algn="l" rtl="0">
              <a:lnSpc>
                <a:spcPct val="90000"/>
              </a:lnSpc>
              <a:spcBef>
                <a:spcPts val="605"/>
              </a:spcBef>
              <a:spcAft>
                <a:spcPts val="0"/>
              </a:spcAft>
              <a:buClr>
                <a:srgbClr val="7F7F7F"/>
              </a:buClr>
              <a:buSzPct val="100000"/>
              <a:buChar char="•"/>
            </a:pPr>
            <a:r>
              <a:rPr lang="en-US"/>
              <a:t>Similar to RAID 5 but uses striping at bit level instead of a disk level.</a:t>
            </a:r>
            <a:endParaRPr/>
          </a:p>
          <a:p>
            <a:pPr marL="685800" lvl="1" indent="-228600" algn="l" rtl="0">
              <a:lnSpc>
                <a:spcPct val="90000"/>
              </a:lnSpc>
              <a:spcBef>
                <a:spcPts val="605"/>
              </a:spcBef>
              <a:spcAft>
                <a:spcPts val="0"/>
              </a:spcAft>
              <a:buClr>
                <a:srgbClr val="7F7F7F"/>
              </a:buClr>
              <a:buSzPct val="100000"/>
              <a:buChar char="•"/>
            </a:pPr>
            <a:r>
              <a:rPr lang="en-US"/>
              <a:t>Seldom used because typical setup includes 10 disks and gives poor performance.</a:t>
            </a:r>
            <a:endParaRPr/>
          </a:p>
          <a:p>
            <a:pPr marL="685800" lvl="1" indent="-100647" algn="l" rtl="0">
              <a:lnSpc>
                <a:spcPct val="90000"/>
              </a:lnSpc>
              <a:spcBef>
                <a:spcPts val="605"/>
              </a:spcBef>
              <a:spcAft>
                <a:spcPts val="0"/>
              </a:spcAft>
              <a:buClr>
                <a:srgbClr val="7F7F7F"/>
              </a:buClr>
              <a:buSzPct val="100000"/>
              <a:buNone/>
            </a:pPr>
            <a:endParaRPr/>
          </a:p>
          <a:p>
            <a:pPr marL="0" lvl="0" indent="0" algn="l" rtl="0">
              <a:lnSpc>
                <a:spcPct val="90000"/>
              </a:lnSpc>
              <a:spcBef>
                <a:spcPts val="698"/>
              </a:spcBef>
              <a:spcAft>
                <a:spcPts val="0"/>
              </a:spcAft>
              <a:buClr>
                <a:srgbClr val="7F7F7F"/>
              </a:buClr>
              <a:buSzPct val="100000"/>
              <a:buNone/>
            </a:pPr>
            <a:r>
              <a:rPr lang="en-US"/>
              <a:t> RAID 3 </a:t>
            </a:r>
            <a:endParaRPr/>
          </a:p>
          <a:p>
            <a:pPr marL="685800" lvl="1" indent="-228600" algn="l" rtl="0">
              <a:lnSpc>
                <a:spcPct val="90000"/>
              </a:lnSpc>
              <a:spcBef>
                <a:spcPts val="605"/>
              </a:spcBef>
              <a:spcAft>
                <a:spcPts val="0"/>
              </a:spcAft>
              <a:buClr>
                <a:srgbClr val="7F7F7F"/>
              </a:buClr>
              <a:buSzPct val="100000"/>
              <a:buChar char="•"/>
            </a:pPr>
            <a:r>
              <a:rPr lang="en-US"/>
              <a:t>Similar to RAID 5 but requires a dedicated parity drive </a:t>
            </a:r>
            <a:endParaRPr/>
          </a:p>
          <a:p>
            <a:pPr marL="685800" lvl="1" indent="-228600" algn="l" rtl="0">
              <a:lnSpc>
                <a:spcPct val="90000"/>
              </a:lnSpc>
              <a:spcBef>
                <a:spcPts val="605"/>
              </a:spcBef>
              <a:spcAft>
                <a:spcPts val="0"/>
              </a:spcAft>
              <a:buClr>
                <a:srgbClr val="7F7F7F"/>
              </a:buClr>
              <a:buSzPct val="100000"/>
              <a:buChar char="•"/>
            </a:pPr>
            <a:r>
              <a:rPr lang="en-US"/>
              <a:t>Rarely used except in highly specialised database or processing environments. </a:t>
            </a:r>
            <a:endParaRPr/>
          </a:p>
          <a:p>
            <a:pPr marL="685800" lvl="1" indent="-100647" algn="l" rtl="0">
              <a:lnSpc>
                <a:spcPct val="90000"/>
              </a:lnSpc>
              <a:spcBef>
                <a:spcPts val="605"/>
              </a:spcBef>
              <a:spcAft>
                <a:spcPts val="0"/>
              </a:spcAft>
              <a:buClr>
                <a:srgbClr val="7F7F7F"/>
              </a:buClr>
              <a:buSzPct val="100000"/>
              <a:buNone/>
            </a:pPr>
            <a:endParaRPr/>
          </a:p>
          <a:p>
            <a:pPr marL="228600" lvl="0" indent="-228600" algn="l" rtl="0">
              <a:lnSpc>
                <a:spcPct val="90000"/>
              </a:lnSpc>
              <a:spcBef>
                <a:spcPts val="698"/>
              </a:spcBef>
              <a:spcAft>
                <a:spcPts val="0"/>
              </a:spcAft>
              <a:buClr>
                <a:srgbClr val="7F7F7F"/>
              </a:buClr>
              <a:buSzPct val="100000"/>
              <a:buChar char="•"/>
            </a:pPr>
            <a:r>
              <a:rPr lang="en-US"/>
              <a:t>RAID 4 </a:t>
            </a:r>
            <a:endParaRPr/>
          </a:p>
          <a:p>
            <a:pPr marL="685800" lvl="1" indent="-228600" algn="l" rtl="0">
              <a:lnSpc>
                <a:spcPct val="90000"/>
              </a:lnSpc>
              <a:spcBef>
                <a:spcPts val="605"/>
              </a:spcBef>
              <a:spcAft>
                <a:spcPts val="0"/>
              </a:spcAft>
              <a:buClr>
                <a:srgbClr val="7F7F7F"/>
              </a:buClr>
              <a:buSzPct val="100000"/>
              <a:buChar char="•"/>
            </a:pPr>
            <a:r>
              <a:rPr lang="en-US"/>
              <a:t>Has disk striping at the byte level.</a:t>
            </a:r>
            <a:endParaRPr/>
          </a:p>
          <a:p>
            <a:pPr marL="228600" lvl="0" indent="-80962" algn="l" rtl="0">
              <a:lnSpc>
                <a:spcPct val="90000"/>
              </a:lnSpc>
              <a:spcBef>
                <a:spcPts val="698"/>
              </a:spcBef>
              <a:spcAft>
                <a:spcPts val="0"/>
              </a:spcAft>
              <a:buClr>
                <a:srgbClr val="7F7F7F"/>
              </a:buClr>
              <a:buSzPct val="100000"/>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7"/>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Technical Terms: Parity</a:t>
            </a:r>
            <a:endParaRPr/>
          </a:p>
        </p:txBody>
      </p:sp>
      <p:sp>
        <p:nvSpPr>
          <p:cNvPr id="310" name="Google Shape;310;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120000"/>
              </a:lnSpc>
              <a:spcBef>
                <a:spcPts val="0"/>
              </a:spcBef>
              <a:spcAft>
                <a:spcPts val="0"/>
              </a:spcAft>
              <a:buClr>
                <a:srgbClr val="7F7F7F"/>
              </a:buClr>
              <a:buSzPct val="100000"/>
              <a:buChar char="•"/>
            </a:pPr>
            <a:r>
              <a:rPr lang="en-US"/>
              <a:t>The word “</a:t>
            </a:r>
            <a:r>
              <a:rPr lang="en-US">
                <a:solidFill>
                  <a:srgbClr val="0055A4"/>
                </a:solidFill>
              </a:rPr>
              <a:t>parity</a:t>
            </a:r>
            <a:r>
              <a:rPr lang="en-US"/>
              <a:t>” comes from the Latin </a:t>
            </a:r>
            <a:r>
              <a:rPr lang="en-US" i="1"/>
              <a:t>paritas </a:t>
            </a:r>
            <a:r>
              <a:rPr lang="en-US"/>
              <a:t>(meaning equal or equivalent). It refers to a way of checking whether data has been lost while it was transmitted. An additional binary digit (parity bit) is added to the group of bits that are moved together. This bit is used for checking whether the bits being transmitted were received correctly.</a:t>
            </a:r>
            <a:endParaRPr/>
          </a:p>
          <a:p>
            <a:pPr marL="228600" lvl="0" indent="-228600" algn="l" rtl="0">
              <a:lnSpc>
                <a:spcPct val="120000"/>
              </a:lnSpc>
              <a:spcBef>
                <a:spcPts val="630"/>
              </a:spcBef>
              <a:spcAft>
                <a:spcPts val="0"/>
              </a:spcAft>
              <a:buClr>
                <a:srgbClr val="7F7F7F"/>
              </a:buClr>
              <a:buSzPct val="100000"/>
              <a:buChar char="•"/>
            </a:pPr>
            <a:r>
              <a:rPr lang="en-US"/>
              <a:t>Before the bits are sent, they are counted. If the total number of data bits is even, then the parity bit is set to 1 (so that the total number is odd). If the total number is odd, the parity bit is set to 0. </a:t>
            </a:r>
            <a:endParaRPr/>
          </a:p>
          <a:p>
            <a:pPr marL="228600" lvl="0" indent="-228600" algn="l" rtl="0">
              <a:lnSpc>
                <a:spcPct val="120000"/>
              </a:lnSpc>
              <a:spcBef>
                <a:spcPts val="630"/>
              </a:spcBef>
              <a:spcAft>
                <a:spcPts val="0"/>
              </a:spcAft>
              <a:buClr>
                <a:srgbClr val="7F7F7F"/>
              </a:buClr>
              <a:buSzPct val="100000"/>
              <a:buChar char="•"/>
            </a:pPr>
            <a:r>
              <a:rPr lang="en-US"/>
              <a:t>When the data arrives, each group of bits is checked to see if the group total is an odd number. If the total is even then a transmission data has occurred. This is for odd parity. Even parity also exists and works in the same way (but the group total is expected to be even).</a:t>
            </a:r>
            <a:endParaRPr/>
          </a:p>
          <a:p>
            <a:pPr marL="228600" lvl="0" indent="-95250" algn="l" rtl="0">
              <a:lnSpc>
                <a:spcPct val="120000"/>
              </a:lnSpc>
              <a:spcBef>
                <a:spcPts val="630"/>
              </a:spcBef>
              <a:spcAft>
                <a:spcPts val="0"/>
              </a:spcAft>
              <a:buClr>
                <a:srgbClr val="7F7F7F"/>
              </a:buClr>
              <a:buSzPct val="10000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8"/>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Technical Terms: Stripping</a:t>
            </a:r>
            <a:endParaRPr/>
          </a:p>
        </p:txBody>
      </p:sp>
      <p:sp>
        <p:nvSpPr>
          <p:cNvPr id="316" name="Google Shape;316;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Disk striping is the process of dividing data into blocks and spreading the data blocks across multiple storage devices. </a:t>
            </a:r>
            <a:endParaRPr/>
          </a:p>
          <a:p>
            <a:pPr marL="228600" lvl="0" indent="-38100" algn="l" rtl="0">
              <a:lnSpc>
                <a:spcPct val="90000"/>
              </a:lnSpc>
              <a:spcBef>
                <a:spcPts val="900"/>
              </a:spcBef>
              <a:spcAft>
                <a:spcPts val="0"/>
              </a:spcAft>
              <a:buClr>
                <a:srgbClr val="7F7F7F"/>
              </a:buClr>
              <a:buSzPts val="3000"/>
              <a:buNone/>
            </a:pPr>
            <a:endParaRPr/>
          </a:p>
          <a:p>
            <a:pPr marL="228600" lvl="0" indent="-228600" algn="l" rtl="0">
              <a:lnSpc>
                <a:spcPct val="90000"/>
              </a:lnSpc>
              <a:spcBef>
                <a:spcPts val="900"/>
              </a:spcBef>
              <a:spcAft>
                <a:spcPts val="0"/>
              </a:spcAft>
              <a:buClr>
                <a:srgbClr val="7F7F7F"/>
              </a:buClr>
              <a:buSzPts val="3000"/>
              <a:buChar char="•"/>
            </a:pPr>
            <a:r>
              <a:rPr lang="en-US"/>
              <a:t>Different storage systems can stripe in different ways (e.g. at byte or block level). </a:t>
            </a:r>
            <a:endParaRPr/>
          </a:p>
          <a:p>
            <a:pPr marL="0" lvl="0" indent="0" algn="l" rtl="0">
              <a:lnSpc>
                <a:spcPct val="90000"/>
              </a:lnSpc>
              <a:spcBef>
                <a:spcPts val="900"/>
              </a:spcBef>
              <a:spcAft>
                <a:spcPts val="0"/>
              </a:spcAft>
              <a:buClr>
                <a:srgbClr val="7F7F7F"/>
              </a:buClr>
              <a:buSzPts val="3000"/>
              <a:buNone/>
            </a:pPr>
            <a:endParaRPr/>
          </a:p>
          <a:p>
            <a:pPr marL="228600" lvl="0" indent="-228600" algn="l" rtl="0">
              <a:lnSpc>
                <a:spcPct val="90000"/>
              </a:lnSpc>
              <a:spcBef>
                <a:spcPts val="900"/>
              </a:spcBef>
              <a:spcAft>
                <a:spcPts val="0"/>
              </a:spcAft>
              <a:buClr>
                <a:srgbClr val="7F7F7F"/>
              </a:buClr>
              <a:buSzPts val="3000"/>
              <a:buChar char="•"/>
            </a:pPr>
            <a:r>
              <a:rPr lang="en-US"/>
              <a:t>Striping provides high performance (faster reading and writing of data), but low resiliency (failure in any physical drive would result in data loss).</a:t>
            </a:r>
            <a:endParaRPr/>
          </a:p>
          <a:p>
            <a:pPr marL="228600" lvl="0" indent="-38100" algn="l" rtl="0">
              <a:lnSpc>
                <a:spcPct val="90000"/>
              </a:lnSpc>
              <a:spcBef>
                <a:spcPts val="900"/>
              </a:spcBef>
              <a:spcAft>
                <a:spcPts val="0"/>
              </a:spcAft>
              <a:buClr>
                <a:srgbClr val="7F7F7F"/>
              </a:buClr>
              <a:buSzPts val="3000"/>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9"/>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Technical Terms: Mirroring </a:t>
            </a:r>
            <a:endParaRPr/>
          </a:p>
        </p:txBody>
      </p:sp>
      <p:sp>
        <p:nvSpPr>
          <p:cNvPr id="322" name="Google Shape;322;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2800"/>
              <a:buChar char="•"/>
            </a:pPr>
            <a:r>
              <a:rPr lang="en-US" sz="2800"/>
              <a:t>Mirroring involves writing the same data to more than one disk.</a:t>
            </a:r>
            <a:endParaRPr/>
          </a:p>
          <a:p>
            <a:pPr marL="228600" lvl="0" indent="-50800" algn="l" rtl="0">
              <a:lnSpc>
                <a:spcPct val="90000"/>
              </a:lnSpc>
              <a:spcBef>
                <a:spcPts val="840"/>
              </a:spcBef>
              <a:spcAft>
                <a:spcPts val="0"/>
              </a:spcAft>
              <a:buClr>
                <a:srgbClr val="7F7F7F"/>
              </a:buClr>
              <a:buSzPts val="2800"/>
              <a:buNone/>
            </a:pPr>
            <a:endParaRPr sz="2800"/>
          </a:p>
          <a:p>
            <a:pPr marL="228600" lvl="0" indent="-228600" algn="l" rtl="0">
              <a:lnSpc>
                <a:spcPct val="90000"/>
              </a:lnSpc>
              <a:spcBef>
                <a:spcPts val="840"/>
              </a:spcBef>
              <a:spcAft>
                <a:spcPts val="0"/>
              </a:spcAft>
              <a:buClr>
                <a:srgbClr val="7F7F7F"/>
              </a:buClr>
              <a:buSzPts val="2800"/>
              <a:buChar char="•"/>
            </a:pPr>
            <a:r>
              <a:rPr lang="en-US" sz="2800"/>
              <a:t>It is a good choice for applications that require high performance and high availability such as transactional applications. </a:t>
            </a:r>
            <a:endParaRPr/>
          </a:p>
          <a:p>
            <a:pPr marL="228600" lvl="0" indent="-50800" algn="l" rtl="0">
              <a:lnSpc>
                <a:spcPct val="90000"/>
              </a:lnSpc>
              <a:spcBef>
                <a:spcPts val="840"/>
              </a:spcBef>
              <a:spcAft>
                <a:spcPts val="0"/>
              </a:spcAft>
              <a:buClr>
                <a:srgbClr val="7F7F7F"/>
              </a:buClr>
              <a:buSzPts val="2800"/>
              <a:buNone/>
            </a:pPr>
            <a:endParaRPr sz="2800"/>
          </a:p>
          <a:p>
            <a:pPr marL="228600" lvl="0" indent="-228600" algn="l" rtl="0">
              <a:lnSpc>
                <a:spcPct val="90000"/>
              </a:lnSpc>
              <a:spcBef>
                <a:spcPts val="840"/>
              </a:spcBef>
              <a:spcAft>
                <a:spcPts val="0"/>
              </a:spcAft>
              <a:buClr>
                <a:srgbClr val="7F7F7F"/>
              </a:buClr>
              <a:buSzPts val="2800"/>
              <a:buChar char="•"/>
            </a:pPr>
            <a:r>
              <a:rPr lang="en-US" sz="2800"/>
              <a:t>Data can be read from both disks simultaneously, making read operations fast. However, write operations are slower because they have to be carried out twice.</a:t>
            </a:r>
            <a:endParaRPr/>
          </a:p>
          <a:p>
            <a:pPr marL="228600" lvl="0" indent="-50800" algn="l" rtl="0">
              <a:lnSpc>
                <a:spcPct val="90000"/>
              </a:lnSpc>
              <a:spcBef>
                <a:spcPts val="840"/>
              </a:spcBef>
              <a:spcAft>
                <a:spcPts val="0"/>
              </a:spcAft>
              <a:buClr>
                <a:srgbClr val="7F7F7F"/>
              </a:buClr>
              <a:buSzPts val="2800"/>
              <a:buNone/>
            </a:pPr>
            <a:endParaRPr sz="2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A1117D-8415-B924-B8F0-C7CFDC66BFEB}"/>
              </a:ext>
            </a:extLst>
          </p:cNvPr>
          <p:cNvSpPr>
            <a:spLocks noGrp="1"/>
          </p:cNvSpPr>
          <p:nvPr>
            <p:ph type="title"/>
          </p:nvPr>
        </p:nvSpPr>
        <p:spPr/>
        <p:txBody>
          <a:bodyPr/>
          <a:lstStyle/>
          <a:p>
            <a:r>
              <a:rPr lang="fr-CA" dirty="0"/>
              <a:t>Clusters</a:t>
            </a:r>
          </a:p>
        </p:txBody>
      </p:sp>
      <p:sp>
        <p:nvSpPr>
          <p:cNvPr id="3" name="Espace réservé du texte 2">
            <a:extLst>
              <a:ext uri="{FF2B5EF4-FFF2-40B4-BE49-F238E27FC236}">
                <a16:creationId xmlns:a16="http://schemas.microsoft.com/office/drawing/2014/main" id="{19D865DD-CBB8-D3C5-67D7-A9F9997D2EF8}"/>
              </a:ext>
            </a:extLst>
          </p:cNvPr>
          <p:cNvSpPr>
            <a:spLocks noGrp="1"/>
          </p:cNvSpPr>
          <p:nvPr>
            <p:ph type="body" idx="1"/>
          </p:nvPr>
        </p:nvSpPr>
        <p:spPr/>
        <p:txBody>
          <a:bodyPr/>
          <a:lstStyle/>
          <a:p>
            <a:r>
              <a:rPr lang="fr-CA" dirty="0"/>
              <a:t>Clusters are a combination of multiple computers or servers </a:t>
            </a:r>
            <a:r>
              <a:rPr lang="fr-CA" dirty="0" err="1"/>
              <a:t>with</a:t>
            </a:r>
            <a:r>
              <a:rPr lang="fr-CA" dirty="0"/>
              <a:t> the </a:t>
            </a:r>
            <a:r>
              <a:rPr lang="fr-CA" dirty="0" err="1"/>
              <a:t>purpose</a:t>
            </a:r>
            <a:r>
              <a:rPr lang="fr-CA" dirty="0"/>
              <a:t> of </a:t>
            </a:r>
            <a:r>
              <a:rPr lang="fr-CA" dirty="0" err="1"/>
              <a:t>giving</a:t>
            </a:r>
            <a:r>
              <a:rPr lang="fr-CA" dirty="0"/>
              <a:t> </a:t>
            </a:r>
            <a:r>
              <a:rPr lang="fr-CA" dirty="0" err="1"/>
              <a:t>users</a:t>
            </a:r>
            <a:r>
              <a:rPr lang="fr-CA" dirty="0"/>
              <a:t> </a:t>
            </a:r>
            <a:r>
              <a:rPr lang="fr-CA" dirty="0" err="1"/>
              <a:t>access</a:t>
            </a:r>
            <a:r>
              <a:rPr lang="fr-CA" dirty="0"/>
              <a:t> to large </a:t>
            </a:r>
            <a:r>
              <a:rPr lang="fr-CA" dirty="0" err="1"/>
              <a:t>amounts</a:t>
            </a:r>
            <a:r>
              <a:rPr lang="fr-CA" dirty="0"/>
              <a:t> of CPU and GPU.</a:t>
            </a:r>
          </a:p>
          <a:p>
            <a:r>
              <a:rPr lang="fr-CA" dirty="0"/>
              <a:t> </a:t>
            </a:r>
            <a:r>
              <a:rPr lang="fr-CA" dirty="0" err="1"/>
              <a:t>They</a:t>
            </a:r>
            <a:r>
              <a:rPr lang="fr-CA" dirty="0"/>
              <a:t> are </a:t>
            </a:r>
            <a:r>
              <a:rPr lang="fr-CA" dirty="0" err="1"/>
              <a:t>often</a:t>
            </a:r>
            <a:r>
              <a:rPr lang="fr-CA" dirty="0"/>
              <a:t> </a:t>
            </a:r>
            <a:r>
              <a:rPr lang="fr-CA" dirty="0" err="1"/>
              <a:t>composed</a:t>
            </a:r>
            <a:r>
              <a:rPr lang="fr-CA" dirty="0"/>
              <a:t> of sets of computers or super computers (</a:t>
            </a:r>
            <a:r>
              <a:rPr lang="fr-CA" dirty="0" err="1"/>
              <a:t>called</a:t>
            </a:r>
            <a:r>
              <a:rPr lang="fr-CA" dirty="0"/>
              <a:t> </a:t>
            </a:r>
            <a:r>
              <a:rPr lang="fr-CA" dirty="0" err="1"/>
              <a:t>nodes</a:t>
            </a:r>
            <a:r>
              <a:rPr lang="fr-CA" dirty="0"/>
              <a:t>).</a:t>
            </a:r>
          </a:p>
          <a:p>
            <a:r>
              <a:rPr lang="fr-CA" dirty="0" err="1"/>
              <a:t>Each</a:t>
            </a:r>
            <a:r>
              <a:rPr lang="fr-CA" dirty="0"/>
              <a:t> </a:t>
            </a:r>
            <a:r>
              <a:rPr lang="fr-CA" dirty="0" err="1"/>
              <a:t>node</a:t>
            </a:r>
            <a:r>
              <a:rPr lang="fr-CA" dirty="0"/>
              <a:t> </a:t>
            </a:r>
            <a:r>
              <a:rPr lang="fr-CA" dirty="0" err="1"/>
              <a:t>will</a:t>
            </a:r>
            <a:r>
              <a:rPr lang="fr-CA" dirty="0"/>
              <a:t> </a:t>
            </a:r>
            <a:r>
              <a:rPr lang="fr-CA" dirty="0" err="1"/>
              <a:t>perform</a:t>
            </a:r>
            <a:r>
              <a:rPr lang="fr-CA" dirty="0"/>
              <a:t> the </a:t>
            </a:r>
            <a:r>
              <a:rPr lang="fr-CA" dirty="0" err="1"/>
              <a:t>same</a:t>
            </a:r>
            <a:r>
              <a:rPr lang="fr-CA" dirty="0"/>
              <a:t> </a:t>
            </a:r>
            <a:r>
              <a:rPr lang="fr-CA" dirty="0" err="1"/>
              <a:t>task</a:t>
            </a:r>
            <a:r>
              <a:rPr lang="fr-CA" dirty="0"/>
              <a:t> and </a:t>
            </a:r>
            <a:r>
              <a:rPr lang="fr-CA" dirty="0" err="1"/>
              <a:t>will</a:t>
            </a:r>
            <a:r>
              <a:rPr lang="fr-CA" dirty="0"/>
              <a:t> </a:t>
            </a:r>
            <a:r>
              <a:rPr lang="fr-CA" dirty="0" err="1"/>
              <a:t>be</a:t>
            </a:r>
            <a:r>
              <a:rPr lang="fr-CA" dirty="0"/>
              <a:t> </a:t>
            </a:r>
            <a:r>
              <a:rPr lang="fr-CA" dirty="0" err="1"/>
              <a:t>controlled</a:t>
            </a:r>
            <a:r>
              <a:rPr lang="fr-CA" dirty="0"/>
              <a:t> and </a:t>
            </a:r>
            <a:r>
              <a:rPr lang="fr-CA" dirty="0" err="1"/>
              <a:t>managed</a:t>
            </a:r>
            <a:r>
              <a:rPr lang="fr-CA" dirty="0"/>
              <a:t> by a software </a:t>
            </a:r>
            <a:r>
              <a:rPr lang="fr-CA" dirty="0" err="1"/>
              <a:t>called</a:t>
            </a:r>
            <a:r>
              <a:rPr lang="fr-CA" dirty="0"/>
              <a:t> a </a:t>
            </a:r>
            <a:r>
              <a:rPr lang="fr-CA" dirty="0" err="1"/>
              <a:t>scheduler</a:t>
            </a:r>
            <a:r>
              <a:rPr lang="fr-CA" dirty="0"/>
              <a:t>. </a:t>
            </a:r>
          </a:p>
        </p:txBody>
      </p:sp>
    </p:spTree>
    <p:extLst>
      <p:ext uri="{BB962C8B-B14F-4D97-AF65-F5344CB8AC3E}">
        <p14:creationId xmlns:p14="http://schemas.microsoft.com/office/powerpoint/2010/main" val="2908977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What Is A Server?</a:t>
            </a:r>
            <a:endParaRPr/>
          </a:p>
        </p:txBody>
      </p:sp>
      <p:sp>
        <p:nvSpPr>
          <p:cNvPr id="144" name="Google Shape;144;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110000"/>
              </a:lnSpc>
              <a:spcBef>
                <a:spcPts val="0"/>
              </a:spcBef>
              <a:spcAft>
                <a:spcPts val="0"/>
              </a:spcAft>
              <a:buClr>
                <a:srgbClr val="7F7F7F"/>
              </a:buClr>
              <a:buSzPct val="100000"/>
              <a:buChar char="•"/>
            </a:pPr>
            <a:r>
              <a:rPr lang="en-US"/>
              <a:t>A server is a computer or device on a </a:t>
            </a:r>
            <a:r>
              <a:rPr lang="en-US">
                <a:solidFill>
                  <a:srgbClr val="0055A4"/>
                </a:solidFill>
              </a:rPr>
              <a:t>network</a:t>
            </a:r>
            <a:r>
              <a:rPr lang="en-US"/>
              <a:t> that manages resources or provides functionality.</a:t>
            </a:r>
            <a:endParaRPr/>
          </a:p>
          <a:p>
            <a:pPr marL="685800" lvl="1" indent="-228600" algn="l" rtl="0">
              <a:lnSpc>
                <a:spcPct val="110000"/>
              </a:lnSpc>
              <a:spcBef>
                <a:spcPts val="663"/>
              </a:spcBef>
              <a:spcAft>
                <a:spcPts val="0"/>
              </a:spcAft>
              <a:buClr>
                <a:srgbClr val="7F7F7F"/>
              </a:buClr>
              <a:buSzPct val="100000"/>
              <a:buChar char="•"/>
            </a:pPr>
            <a:r>
              <a:rPr lang="en-US"/>
              <a:t>To private users inside an organization </a:t>
            </a:r>
            <a:endParaRPr/>
          </a:p>
          <a:p>
            <a:pPr marL="685800" lvl="1" indent="-228600" algn="l" rtl="0">
              <a:lnSpc>
                <a:spcPct val="110000"/>
              </a:lnSpc>
              <a:spcBef>
                <a:spcPts val="663"/>
              </a:spcBef>
              <a:spcAft>
                <a:spcPts val="0"/>
              </a:spcAft>
              <a:buClr>
                <a:srgbClr val="7F7F7F"/>
              </a:buClr>
              <a:buSzPct val="100000"/>
              <a:buChar char="•"/>
            </a:pPr>
            <a:r>
              <a:rPr lang="en-US"/>
              <a:t>Or to public users via the Internet.</a:t>
            </a:r>
            <a:endParaRPr/>
          </a:p>
          <a:p>
            <a:pPr marL="228600" lvl="0" indent="-228600" algn="l" rtl="0">
              <a:lnSpc>
                <a:spcPct val="110000"/>
              </a:lnSpc>
              <a:spcBef>
                <a:spcPts val="765"/>
              </a:spcBef>
              <a:spcAft>
                <a:spcPts val="0"/>
              </a:spcAft>
              <a:buClr>
                <a:srgbClr val="7F7F7F"/>
              </a:buClr>
              <a:buSzPct val="100000"/>
              <a:buChar char="•"/>
            </a:pPr>
            <a:r>
              <a:rPr lang="en-US"/>
              <a:t>Servers can provide various functionalities often referred as “Services”. Such as:</a:t>
            </a:r>
            <a:endParaRPr/>
          </a:p>
          <a:p>
            <a:pPr marL="685800" lvl="1" indent="-228600" algn="l" rtl="0">
              <a:lnSpc>
                <a:spcPct val="110000"/>
              </a:lnSpc>
              <a:spcBef>
                <a:spcPts val="663"/>
              </a:spcBef>
              <a:spcAft>
                <a:spcPts val="0"/>
              </a:spcAft>
              <a:buClr>
                <a:srgbClr val="7F7F7F"/>
              </a:buClr>
              <a:buSzPct val="100000"/>
              <a:buChar char="•"/>
            </a:pPr>
            <a:r>
              <a:rPr lang="en-US"/>
              <a:t>Sharing data.</a:t>
            </a:r>
            <a:endParaRPr/>
          </a:p>
          <a:p>
            <a:pPr marL="685800" lvl="1" indent="-228600" algn="l" rtl="0">
              <a:lnSpc>
                <a:spcPct val="110000"/>
              </a:lnSpc>
              <a:spcBef>
                <a:spcPts val="663"/>
              </a:spcBef>
              <a:spcAft>
                <a:spcPts val="0"/>
              </a:spcAft>
              <a:buClr>
                <a:srgbClr val="7F7F7F"/>
              </a:buClr>
              <a:buSzPct val="100000"/>
              <a:buChar char="•"/>
            </a:pPr>
            <a:r>
              <a:rPr lang="en-US"/>
              <a:t>Sharing/Hosting applications.</a:t>
            </a:r>
            <a:endParaRPr/>
          </a:p>
          <a:p>
            <a:pPr marL="685800" lvl="1" indent="-228600" algn="l" rtl="0">
              <a:lnSpc>
                <a:spcPct val="110000"/>
              </a:lnSpc>
              <a:spcBef>
                <a:spcPts val="663"/>
              </a:spcBef>
              <a:spcAft>
                <a:spcPts val="0"/>
              </a:spcAft>
              <a:buClr>
                <a:srgbClr val="7F7F7F"/>
              </a:buClr>
              <a:buSzPct val="100000"/>
              <a:buChar char="•"/>
            </a:pPr>
            <a:r>
              <a:rPr lang="en-US"/>
              <a:t>Sharing hardware.</a:t>
            </a:r>
            <a:endParaRPr/>
          </a:p>
          <a:p>
            <a:pPr marL="685800" lvl="1" indent="-228600" algn="l" rtl="0">
              <a:lnSpc>
                <a:spcPct val="110000"/>
              </a:lnSpc>
              <a:spcBef>
                <a:spcPts val="663"/>
              </a:spcBef>
              <a:spcAft>
                <a:spcPts val="0"/>
              </a:spcAft>
              <a:buClr>
                <a:srgbClr val="7F7F7F"/>
              </a:buClr>
              <a:buSzPct val="100000"/>
              <a:buChar char="•"/>
            </a:pPr>
            <a:r>
              <a:rPr lang="en-US"/>
              <a:t>Performing computation.</a:t>
            </a:r>
            <a:endParaRPr/>
          </a:p>
          <a:p>
            <a:pPr marL="228600" lvl="0" indent="-66675" algn="l" rtl="0">
              <a:lnSpc>
                <a:spcPct val="110000"/>
              </a:lnSpc>
              <a:spcBef>
                <a:spcPts val="765"/>
              </a:spcBef>
              <a:spcAft>
                <a:spcPts val="0"/>
              </a:spcAft>
              <a:buClr>
                <a:srgbClr val="7F7F7F"/>
              </a:buClr>
              <a:buSzPct val="100000"/>
              <a:buNone/>
            </a:pPr>
            <a:endParaRPr/>
          </a:p>
          <a:p>
            <a:pPr marL="0" lvl="0" indent="0" algn="l" rtl="0">
              <a:lnSpc>
                <a:spcPct val="110000"/>
              </a:lnSpc>
              <a:spcBef>
                <a:spcPts val="765"/>
              </a:spcBef>
              <a:spcAft>
                <a:spcPts val="0"/>
              </a:spcAft>
              <a:buClr>
                <a:srgbClr val="7F7F7F"/>
              </a:buClr>
              <a:buSzPct val="1000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7CB459-4F7C-B2EE-757E-C09431586E34}"/>
              </a:ext>
            </a:extLst>
          </p:cNvPr>
          <p:cNvSpPr>
            <a:spLocks noGrp="1"/>
          </p:cNvSpPr>
          <p:nvPr>
            <p:ph type="title"/>
          </p:nvPr>
        </p:nvSpPr>
        <p:spPr/>
        <p:txBody>
          <a:bodyPr/>
          <a:lstStyle/>
          <a:p>
            <a:r>
              <a:rPr lang="fr-CA" dirty="0"/>
              <a:t>Clusters – components </a:t>
            </a:r>
          </a:p>
        </p:txBody>
      </p:sp>
      <p:sp>
        <p:nvSpPr>
          <p:cNvPr id="3" name="Espace réservé du texte 2">
            <a:extLst>
              <a:ext uri="{FF2B5EF4-FFF2-40B4-BE49-F238E27FC236}">
                <a16:creationId xmlns:a16="http://schemas.microsoft.com/office/drawing/2014/main" id="{F16CD4E0-8F4D-8CF1-813A-08B8015CEE04}"/>
              </a:ext>
            </a:extLst>
          </p:cNvPr>
          <p:cNvSpPr>
            <a:spLocks noGrp="1"/>
          </p:cNvSpPr>
          <p:nvPr>
            <p:ph type="body" idx="1"/>
          </p:nvPr>
        </p:nvSpPr>
        <p:spPr/>
        <p:txBody>
          <a:bodyPr>
            <a:normAutofit fontScale="85000" lnSpcReduction="20000"/>
          </a:bodyPr>
          <a:lstStyle/>
          <a:p>
            <a:r>
              <a:rPr lang="en-US" b="1" dirty="0"/>
              <a:t>Computing Nodes: </a:t>
            </a:r>
            <a:r>
              <a:rPr lang="en-US" dirty="0"/>
              <a:t>servers that process the user load; they range from simple desktop-class computers to massive high-end servers.</a:t>
            </a:r>
          </a:p>
          <a:p>
            <a:r>
              <a:rPr lang="en-US" b="1" dirty="0"/>
              <a:t>Managing Nodes: </a:t>
            </a:r>
            <a:r>
              <a:rPr lang="en-US" dirty="0"/>
              <a:t>a server or multiple servers that manage and monitor the tasks running on the computing nodes. </a:t>
            </a:r>
          </a:p>
          <a:p>
            <a:r>
              <a:rPr lang="en-US" b="1" dirty="0"/>
              <a:t>Private Network(s) - LANS: </a:t>
            </a:r>
            <a:r>
              <a:rPr lang="en-US" dirty="0"/>
              <a:t>where the communication between nodes takes place. It is responsible for the ‘are you there?’ messages that the nodes use to verify what servers are up. Also, the command messages need to reconfigure and synchronize the cluster.</a:t>
            </a:r>
          </a:p>
          <a:p>
            <a:r>
              <a:rPr lang="en-US" b="1" dirty="0"/>
              <a:t>Shared storage </a:t>
            </a:r>
            <a:r>
              <a:rPr lang="en-US" dirty="0"/>
              <a:t>is where the data is available to all computing nodes. </a:t>
            </a:r>
          </a:p>
          <a:p>
            <a:r>
              <a:rPr lang="en-US" b="1" dirty="0"/>
              <a:t>Public-access layer</a:t>
            </a:r>
            <a:r>
              <a:rPr lang="en-US" dirty="0"/>
              <a:t>: will virtualize access to the cluster so the cluster will look like a single system. It can operate by creating virtual IPs that will host the service entry points. It will distribute the incoming requisitions to the currently active hosts</a:t>
            </a:r>
          </a:p>
          <a:p>
            <a:endParaRPr lang="fr-CA" dirty="0"/>
          </a:p>
        </p:txBody>
      </p:sp>
    </p:spTree>
    <p:extLst>
      <p:ext uri="{BB962C8B-B14F-4D97-AF65-F5344CB8AC3E}">
        <p14:creationId xmlns:p14="http://schemas.microsoft.com/office/powerpoint/2010/main" val="3442426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75DBE3-7D0A-5940-E232-58E47A022B05}"/>
              </a:ext>
            </a:extLst>
          </p:cNvPr>
          <p:cNvSpPr>
            <a:spLocks noGrp="1"/>
          </p:cNvSpPr>
          <p:nvPr>
            <p:ph type="title"/>
          </p:nvPr>
        </p:nvSpPr>
        <p:spPr/>
        <p:txBody>
          <a:bodyPr/>
          <a:lstStyle/>
          <a:p>
            <a:r>
              <a:rPr lang="fr-CA" dirty="0"/>
              <a:t>Clusters architecture</a:t>
            </a:r>
          </a:p>
        </p:txBody>
      </p:sp>
      <p:pic>
        <p:nvPicPr>
          <p:cNvPr id="9" name="Image 8">
            <a:extLst>
              <a:ext uri="{FF2B5EF4-FFF2-40B4-BE49-F238E27FC236}">
                <a16:creationId xmlns:a16="http://schemas.microsoft.com/office/drawing/2014/main" id="{8EB7D050-7589-535B-7BCB-2AAEE2C016D4}"/>
              </a:ext>
            </a:extLst>
          </p:cNvPr>
          <p:cNvPicPr>
            <a:picLocks noChangeAspect="1"/>
          </p:cNvPicPr>
          <p:nvPr/>
        </p:nvPicPr>
        <p:blipFill rotWithShape="1">
          <a:blip r:embed="rId2"/>
          <a:srcRect l="2224" r="4818" b="1753"/>
          <a:stretch/>
        </p:blipFill>
        <p:spPr>
          <a:xfrm>
            <a:off x="2144503" y="1427747"/>
            <a:ext cx="7902993" cy="5430252"/>
          </a:xfrm>
          <a:prstGeom prst="rect">
            <a:avLst/>
          </a:prstGeom>
        </p:spPr>
      </p:pic>
    </p:spTree>
    <p:extLst>
      <p:ext uri="{BB962C8B-B14F-4D97-AF65-F5344CB8AC3E}">
        <p14:creationId xmlns:p14="http://schemas.microsoft.com/office/powerpoint/2010/main" val="37748286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13B170-1340-0574-3630-CC65EA00D112}"/>
              </a:ext>
            </a:extLst>
          </p:cNvPr>
          <p:cNvSpPr>
            <a:spLocks noGrp="1"/>
          </p:cNvSpPr>
          <p:nvPr>
            <p:ph type="title"/>
          </p:nvPr>
        </p:nvSpPr>
        <p:spPr/>
        <p:txBody>
          <a:bodyPr/>
          <a:lstStyle/>
          <a:p>
            <a:r>
              <a:rPr lang="fr-CA" dirty="0" err="1"/>
              <a:t>Examples</a:t>
            </a:r>
            <a:r>
              <a:rPr lang="fr-CA" dirty="0"/>
              <a:t> of areas </a:t>
            </a:r>
            <a:r>
              <a:rPr lang="fr-CA" dirty="0" err="1"/>
              <a:t>where</a:t>
            </a:r>
            <a:r>
              <a:rPr lang="fr-CA" dirty="0"/>
              <a:t> clusters are </a:t>
            </a:r>
            <a:r>
              <a:rPr lang="fr-CA" dirty="0" err="1"/>
              <a:t>used</a:t>
            </a:r>
            <a:r>
              <a:rPr lang="fr-CA" dirty="0"/>
              <a:t>…</a:t>
            </a:r>
          </a:p>
        </p:txBody>
      </p:sp>
      <p:sp>
        <p:nvSpPr>
          <p:cNvPr id="3" name="Espace réservé du texte 2">
            <a:extLst>
              <a:ext uri="{FF2B5EF4-FFF2-40B4-BE49-F238E27FC236}">
                <a16:creationId xmlns:a16="http://schemas.microsoft.com/office/drawing/2014/main" id="{27BF75FE-2A5A-CA6D-75AB-3EB2DFECC286}"/>
              </a:ext>
            </a:extLst>
          </p:cNvPr>
          <p:cNvSpPr>
            <a:spLocks noGrp="1"/>
          </p:cNvSpPr>
          <p:nvPr>
            <p:ph type="body" idx="1"/>
          </p:nvPr>
        </p:nvSpPr>
        <p:spPr/>
        <p:txBody>
          <a:bodyPr/>
          <a:lstStyle/>
          <a:p>
            <a:r>
              <a:rPr lang="fr-CA" dirty="0"/>
              <a:t>Big Data: The </a:t>
            </a:r>
            <a:r>
              <a:rPr lang="fr-CA" dirty="0" err="1"/>
              <a:t>field</a:t>
            </a:r>
            <a:r>
              <a:rPr lang="fr-CA" dirty="0"/>
              <a:t> of big data </a:t>
            </a:r>
            <a:r>
              <a:rPr lang="fr-CA" dirty="0" err="1"/>
              <a:t>requires</a:t>
            </a:r>
            <a:r>
              <a:rPr lang="fr-CA" dirty="0"/>
              <a:t> high </a:t>
            </a:r>
            <a:r>
              <a:rPr lang="fr-CA" dirty="0" err="1"/>
              <a:t>amounts</a:t>
            </a:r>
            <a:r>
              <a:rPr lang="fr-CA" dirty="0"/>
              <a:t> of </a:t>
            </a:r>
            <a:r>
              <a:rPr lang="fr-CA" dirty="0" err="1"/>
              <a:t>computing</a:t>
            </a:r>
            <a:r>
              <a:rPr lang="fr-CA" dirty="0"/>
              <a:t> power to </a:t>
            </a:r>
            <a:r>
              <a:rPr lang="fr-CA" dirty="0" err="1"/>
              <a:t>handle</a:t>
            </a:r>
            <a:r>
              <a:rPr lang="fr-CA" dirty="0"/>
              <a:t>, </a:t>
            </a:r>
            <a:r>
              <a:rPr lang="fr-CA" dirty="0" err="1"/>
              <a:t>transform</a:t>
            </a:r>
            <a:r>
              <a:rPr lang="fr-CA" dirty="0"/>
              <a:t> and process </a:t>
            </a:r>
            <a:r>
              <a:rPr lang="fr-CA" dirty="0" err="1"/>
              <a:t>these</a:t>
            </a:r>
            <a:r>
              <a:rPr lang="fr-CA" dirty="0"/>
              <a:t> large </a:t>
            </a:r>
            <a:r>
              <a:rPr lang="fr-CA" dirty="0" err="1"/>
              <a:t>datasets</a:t>
            </a:r>
            <a:r>
              <a:rPr lang="fr-CA" dirty="0"/>
              <a:t>. </a:t>
            </a:r>
          </a:p>
          <a:p>
            <a:r>
              <a:rPr lang="fr-CA" dirty="0" err="1"/>
              <a:t>Research</a:t>
            </a:r>
            <a:r>
              <a:rPr lang="fr-CA" dirty="0"/>
              <a:t>: </a:t>
            </a:r>
            <a:r>
              <a:rPr lang="fr-CA" dirty="0" err="1"/>
              <a:t>researchers</a:t>
            </a:r>
            <a:r>
              <a:rPr lang="fr-CA" dirty="0"/>
              <a:t> </a:t>
            </a:r>
            <a:r>
              <a:rPr lang="fr-CA" dirty="0" err="1"/>
              <a:t>often</a:t>
            </a:r>
            <a:r>
              <a:rPr lang="fr-CA" dirty="0"/>
              <a:t> </a:t>
            </a:r>
            <a:r>
              <a:rPr lang="fr-CA" dirty="0" err="1"/>
              <a:t>need</a:t>
            </a:r>
            <a:r>
              <a:rPr lang="fr-CA" dirty="0"/>
              <a:t> more ressources to run </a:t>
            </a:r>
            <a:r>
              <a:rPr lang="fr-CA" dirty="0" err="1"/>
              <a:t>cutting</a:t>
            </a:r>
            <a:r>
              <a:rPr lang="fr-CA" dirty="0"/>
              <a:t> </a:t>
            </a:r>
            <a:r>
              <a:rPr lang="fr-CA" dirty="0" err="1"/>
              <a:t>edges</a:t>
            </a:r>
            <a:r>
              <a:rPr lang="fr-CA" dirty="0"/>
              <a:t> software and </a:t>
            </a:r>
            <a:r>
              <a:rPr lang="fr-CA" dirty="0" err="1"/>
              <a:t>algorithms</a:t>
            </a:r>
            <a:r>
              <a:rPr lang="fr-CA" dirty="0"/>
              <a:t>.</a:t>
            </a:r>
          </a:p>
          <a:p>
            <a:r>
              <a:rPr lang="fr-CA" dirty="0" err="1"/>
              <a:t>Weather</a:t>
            </a:r>
            <a:r>
              <a:rPr lang="fr-CA" dirty="0"/>
              <a:t> </a:t>
            </a:r>
            <a:r>
              <a:rPr lang="fr-CA" dirty="0" err="1"/>
              <a:t>forcasting</a:t>
            </a:r>
            <a:r>
              <a:rPr lang="fr-CA" dirty="0"/>
              <a:t>: </a:t>
            </a:r>
            <a:r>
              <a:rPr lang="fr-CA" dirty="0" err="1"/>
              <a:t>Requires</a:t>
            </a:r>
            <a:r>
              <a:rPr lang="fr-CA" dirty="0"/>
              <a:t> </a:t>
            </a:r>
            <a:r>
              <a:rPr lang="fr-CA" dirty="0" err="1"/>
              <a:t>heavy</a:t>
            </a:r>
            <a:r>
              <a:rPr lang="fr-CA" dirty="0"/>
              <a:t> </a:t>
            </a:r>
            <a:r>
              <a:rPr lang="fr-CA" dirty="0" err="1"/>
              <a:t>processing</a:t>
            </a:r>
            <a:endParaRPr lang="fr-CA" dirty="0"/>
          </a:p>
        </p:txBody>
      </p:sp>
    </p:spTree>
    <p:extLst>
      <p:ext uri="{BB962C8B-B14F-4D97-AF65-F5344CB8AC3E}">
        <p14:creationId xmlns:p14="http://schemas.microsoft.com/office/powerpoint/2010/main" val="2621008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descr="ABS Master Gaming PC - Intel i7 12700F - GeForce RTX 3060 Ti - 16GB DDR4 3200MHz - 1TB M.2 NVMe SSD">
            <a:extLst>
              <a:ext uri="{FF2B5EF4-FFF2-40B4-BE49-F238E27FC236}">
                <a16:creationId xmlns:a16="http://schemas.microsoft.com/office/drawing/2014/main" id="{1C6E410E-5801-C68E-89AF-5BCB987BD6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1232" y="876300"/>
            <a:ext cx="3084752" cy="231356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BS Master Gaming PC - Intel i7 12700F - GeForce RTX 3060 Ti - 16GB DDR4 3200MHz - 1TB M.2 NVMe SSD">
            <a:extLst>
              <a:ext uri="{FF2B5EF4-FFF2-40B4-BE49-F238E27FC236}">
                <a16:creationId xmlns:a16="http://schemas.microsoft.com/office/drawing/2014/main" id="{7FAF957A-58FA-0BB4-788D-F2E41BAE23B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42" b="96042" l="10000" r="90000">
                        <a14:foregroundMark x1="78125" y1="88125" x2="58438" y2="94792"/>
                        <a14:foregroundMark x1="58438" y1="94792" x2="41250" y2="91667"/>
                        <a14:foregroundMark x1="41250" y1="91667" x2="22969" y2="96042"/>
                        <a14:foregroundMark x1="22969" y1="96042" x2="20625" y2="83333"/>
                        <a14:foregroundMark x1="28125" y1="40000" x2="53906" y2="5833"/>
                        <a14:foregroundMark x1="53906" y1="5833" x2="71250" y2="7708"/>
                        <a14:foregroundMark x1="71250" y1="7708" x2="64688" y2="27292"/>
                        <a14:foregroundMark x1="64688" y1="27292" x2="36250" y2="41667"/>
                        <a14:foregroundMark x1="36250" y1="41667" x2="25781" y2="38333"/>
                        <a14:foregroundMark x1="72500" y1="10208" x2="58906" y2="1042"/>
                        <a14:foregroundMark x1="58906" y1="1042" x2="58125" y2="1042"/>
                      </a14:backgroundRemoval>
                    </a14:imgEffect>
                  </a14:imgLayer>
                </a14:imgProps>
              </a:ext>
              <a:ext uri="{28A0092B-C50C-407E-A947-70E740481C1C}">
                <a14:useLocalDpi xmlns:a14="http://schemas.microsoft.com/office/drawing/2010/main" val="0"/>
              </a:ext>
            </a:extLst>
          </a:blip>
          <a:srcRect/>
          <a:stretch>
            <a:fillRect/>
          </a:stretch>
        </p:blipFill>
        <p:spPr bwMode="auto">
          <a:xfrm>
            <a:off x="6160069" y="802324"/>
            <a:ext cx="3272854" cy="245464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BS Master Gaming PC - Intel i7 12700F - GeForce RTX 3060 Ti - 16GB DDR4 3200MHz - 1TB M.2 NVMe SSD">
            <a:extLst>
              <a:ext uri="{FF2B5EF4-FFF2-40B4-BE49-F238E27FC236}">
                <a16:creationId xmlns:a16="http://schemas.microsoft.com/office/drawing/2014/main" id="{8F641559-AAE8-FBB8-9DEB-51372AFBB14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42" b="96042" l="10000" r="90000">
                        <a14:foregroundMark x1="78125" y1="88125" x2="58438" y2="94792"/>
                        <a14:foregroundMark x1="58438" y1="94792" x2="41250" y2="91667"/>
                        <a14:foregroundMark x1="41250" y1="91667" x2="22969" y2="96042"/>
                        <a14:foregroundMark x1="22969" y1="96042" x2="20625" y2="83333"/>
                        <a14:foregroundMark x1="28125" y1="40000" x2="53906" y2="5833"/>
                        <a14:foregroundMark x1="53906" y1="5833" x2="71250" y2="7708"/>
                        <a14:foregroundMark x1="71250" y1="7708" x2="64688" y2="27292"/>
                        <a14:foregroundMark x1="64688" y1="27292" x2="36250" y2="41667"/>
                        <a14:foregroundMark x1="36250" y1="41667" x2="25781" y2="38333"/>
                        <a14:foregroundMark x1="72500" y1="10208" x2="58906" y2="1042"/>
                        <a14:foregroundMark x1="58906" y1="1042" x2="58125" y2="1042"/>
                      </a14:backgroundRemoval>
                    </a14:imgEffect>
                  </a14:imgLayer>
                </a14:imgProps>
              </a:ext>
              <a:ext uri="{28A0092B-C50C-407E-A947-70E740481C1C}">
                <a14:useLocalDpi xmlns:a14="http://schemas.microsoft.com/office/drawing/2010/main" val="0"/>
              </a:ext>
            </a:extLst>
          </a:blip>
          <a:srcRect/>
          <a:stretch>
            <a:fillRect/>
          </a:stretch>
        </p:blipFill>
        <p:spPr bwMode="auto">
          <a:xfrm>
            <a:off x="4733834" y="735222"/>
            <a:ext cx="3362325" cy="252174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BS Master Gaming PC - Intel i7 12700F - GeForce RTX 3060 Ti - 16GB DDR4 3200MHz - 1TB M.2 NVMe SSD">
            <a:extLst>
              <a:ext uri="{FF2B5EF4-FFF2-40B4-BE49-F238E27FC236}">
                <a16:creationId xmlns:a16="http://schemas.microsoft.com/office/drawing/2014/main" id="{81156222-AD19-BE83-D9F5-B16A06852EAB}"/>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42" b="96042" l="10000" r="90000">
                        <a14:foregroundMark x1="78125" y1="88125" x2="58438" y2="94792"/>
                        <a14:foregroundMark x1="58438" y1="94792" x2="41250" y2="91667"/>
                        <a14:foregroundMark x1="41250" y1="91667" x2="22969" y2="96042"/>
                        <a14:foregroundMark x1="22969" y1="96042" x2="20625" y2="83333"/>
                        <a14:foregroundMark x1="28125" y1="40000" x2="53906" y2="5833"/>
                        <a14:foregroundMark x1="53906" y1="5833" x2="71250" y2="7708"/>
                        <a14:foregroundMark x1="71250" y1="7708" x2="64688" y2="27292"/>
                        <a14:foregroundMark x1="64688" y1="27292" x2="36250" y2="41667"/>
                        <a14:foregroundMark x1="36250" y1="41667" x2="25781" y2="38333"/>
                        <a14:foregroundMark x1="72500" y1="10208" x2="58906" y2="1042"/>
                        <a14:foregroundMark x1="58906" y1="1042" x2="58125" y2="1042"/>
                      </a14:backgroundRemoval>
                    </a14:imgEffect>
                  </a14:imgLayer>
                </a14:imgProps>
              </a:ext>
              <a:ext uri="{28A0092B-C50C-407E-A947-70E740481C1C}">
                <a14:useLocalDpi xmlns:a14="http://schemas.microsoft.com/office/drawing/2010/main" val="0"/>
              </a:ext>
            </a:extLst>
          </a:blip>
          <a:srcRect/>
          <a:stretch>
            <a:fillRect/>
          </a:stretch>
        </p:blipFill>
        <p:spPr bwMode="auto">
          <a:xfrm>
            <a:off x="3231611" y="668120"/>
            <a:ext cx="3362325" cy="252174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ABS Master Gaming PC - Intel i7 12700F - GeForce RTX 3060 Ti - 16GB DDR4 3200MHz - 1TB M.2 NVMe SSD">
            <a:extLst>
              <a:ext uri="{FF2B5EF4-FFF2-40B4-BE49-F238E27FC236}">
                <a16:creationId xmlns:a16="http://schemas.microsoft.com/office/drawing/2014/main" id="{5A580FE0-3F9E-B0C9-37FE-0F8C490B8B1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42" b="96042" l="10000" r="90000">
                        <a14:foregroundMark x1="78125" y1="88125" x2="58438" y2="94792"/>
                        <a14:foregroundMark x1="58438" y1="94792" x2="41250" y2="91667"/>
                        <a14:foregroundMark x1="41250" y1="91667" x2="22969" y2="96042"/>
                        <a14:foregroundMark x1="22969" y1="96042" x2="20625" y2="83333"/>
                        <a14:foregroundMark x1="28125" y1="40000" x2="53906" y2="5833"/>
                        <a14:foregroundMark x1="53906" y1="5833" x2="71250" y2="7708"/>
                        <a14:foregroundMark x1="71250" y1="7708" x2="64688" y2="27292"/>
                        <a14:foregroundMark x1="64688" y1="27292" x2="36250" y2="41667"/>
                        <a14:foregroundMark x1="36250" y1="41667" x2="25781" y2="38333"/>
                        <a14:foregroundMark x1="72500" y1="10208" x2="58906" y2="1042"/>
                        <a14:foregroundMark x1="58906" y1="1042" x2="58125" y2="1042"/>
                      </a14:backgroundRemoval>
                    </a14:imgEffect>
                  </a14:imgLayer>
                </a14:imgProps>
              </a:ext>
              <a:ext uri="{28A0092B-C50C-407E-A947-70E740481C1C}">
                <a14:useLocalDpi xmlns:a14="http://schemas.microsoft.com/office/drawing/2010/main" val="0"/>
              </a:ext>
            </a:extLst>
          </a:blip>
          <a:srcRect/>
          <a:stretch>
            <a:fillRect/>
          </a:stretch>
        </p:blipFill>
        <p:spPr bwMode="auto">
          <a:xfrm>
            <a:off x="1729388" y="668120"/>
            <a:ext cx="3362325" cy="2521744"/>
          </a:xfrm>
          <a:prstGeom prst="rect">
            <a:avLst/>
          </a:prstGeom>
          <a:noFill/>
          <a:extLst>
            <a:ext uri="{909E8E84-426E-40DD-AFC4-6F175D3DCCD1}">
              <a14:hiddenFill xmlns:a14="http://schemas.microsoft.com/office/drawing/2010/main">
                <a:solidFill>
                  <a:srgbClr val="FFFFFF"/>
                </a:solidFill>
              </a14:hiddenFill>
            </a:ext>
          </a:extLst>
        </p:spPr>
      </p:pic>
      <p:cxnSp>
        <p:nvCxnSpPr>
          <p:cNvPr id="9" name="Connecteur : en angle 8">
            <a:extLst>
              <a:ext uri="{FF2B5EF4-FFF2-40B4-BE49-F238E27FC236}">
                <a16:creationId xmlns:a16="http://schemas.microsoft.com/office/drawing/2014/main" id="{E84B323B-E564-79FA-4E4E-594358D4EEE3}"/>
              </a:ext>
            </a:extLst>
          </p:cNvPr>
          <p:cNvCxnSpPr>
            <a:cxnSpLocks/>
          </p:cNvCxnSpPr>
          <p:nvPr/>
        </p:nvCxnSpPr>
        <p:spPr>
          <a:xfrm rot="16200000" flipH="1">
            <a:off x="3107905" y="3271616"/>
            <a:ext cx="2596554" cy="2229835"/>
          </a:xfrm>
          <a:prstGeom prst="bentConnector3">
            <a:avLst>
              <a:gd name="adj1" fmla="val 58306"/>
            </a:avLst>
          </a:prstGeom>
        </p:spPr>
        <p:style>
          <a:lnRef idx="1">
            <a:schemeClr val="accent1"/>
          </a:lnRef>
          <a:fillRef idx="0">
            <a:schemeClr val="accent1"/>
          </a:fillRef>
          <a:effectRef idx="0">
            <a:schemeClr val="accent1"/>
          </a:effectRef>
          <a:fontRef idx="minor">
            <a:schemeClr val="tx1"/>
          </a:fontRef>
        </p:style>
      </p:cxnSp>
      <p:cxnSp>
        <p:nvCxnSpPr>
          <p:cNvPr id="10" name="Connecteur : en angle 9">
            <a:extLst>
              <a:ext uri="{FF2B5EF4-FFF2-40B4-BE49-F238E27FC236}">
                <a16:creationId xmlns:a16="http://schemas.microsoft.com/office/drawing/2014/main" id="{872ED648-C3D9-AC44-190F-8E94C4432DE5}"/>
              </a:ext>
            </a:extLst>
          </p:cNvPr>
          <p:cNvCxnSpPr>
            <a:cxnSpLocks/>
          </p:cNvCxnSpPr>
          <p:nvPr/>
        </p:nvCxnSpPr>
        <p:spPr>
          <a:xfrm rot="16200000" flipH="1">
            <a:off x="4162142" y="3899463"/>
            <a:ext cx="2454642" cy="832227"/>
          </a:xfrm>
          <a:prstGeom prst="bentConnector3">
            <a:avLst>
              <a:gd name="adj1" fmla="val 51406"/>
            </a:avLst>
          </a:prstGeom>
        </p:spPr>
        <p:style>
          <a:lnRef idx="1">
            <a:schemeClr val="accent1"/>
          </a:lnRef>
          <a:fillRef idx="0">
            <a:schemeClr val="accent1"/>
          </a:fillRef>
          <a:effectRef idx="0">
            <a:schemeClr val="accent1"/>
          </a:effectRef>
          <a:fontRef idx="minor">
            <a:schemeClr val="tx1"/>
          </a:fontRef>
        </p:style>
      </p:cxnSp>
      <p:cxnSp>
        <p:nvCxnSpPr>
          <p:cNvPr id="11" name="Connecteur : en angle 10">
            <a:extLst>
              <a:ext uri="{FF2B5EF4-FFF2-40B4-BE49-F238E27FC236}">
                <a16:creationId xmlns:a16="http://schemas.microsoft.com/office/drawing/2014/main" id="{4788ACA6-4149-F525-0C97-DED46BE39F64}"/>
              </a:ext>
            </a:extLst>
          </p:cNvPr>
          <p:cNvCxnSpPr>
            <a:cxnSpLocks/>
          </p:cNvCxnSpPr>
          <p:nvPr/>
        </p:nvCxnSpPr>
        <p:spPr>
          <a:xfrm rot="5400000">
            <a:off x="5226957" y="4242321"/>
            <a:ext cx="2285932" cy="354491"/>
          </a:xfrm>
          <a:prstGeom prst="bentConnector3">
            <a:avLst>
              <a:gd name="adj1" fmla="val 47736"/>
            </a:avLst>
          </a:prstGeom>
        </p:spPr>
        <p:style>
          <a:lnRef idx="1">
            <a:schemeClr val="accent1"/>
          </a:lnRef>
          <a:fillRef idx="0">
            <a:schemeClr val="accent1"/>
          </a:fillRef>
          <a:effectRef idx="0">
            <a:schemeClr val="accent1"/>
          </a:effectRef>
          <a:fontRef idx="minor">
            <a:schemeClr val="tx1"/>
          </a:fontRef>
        </p:style>
      </p:cxnSp>
      <p:cxnSp>
        <p:nvCxnSpPr>
          <p:cNvPr id="12" name="Connecteur : en angle 11">
            <a:extLst>
              <a:ext uri="{FF2B5EF4-FFF2-40B4-BE49-F238E27FC236}">
                <a16:creationId xmlns:a16="http://schemas.microsoft.com/office/drawing/2014/main" id="{39CEA621-743B-8D5A-AD9C-E1FE22194942}"/>
              </a:ext>
            </a:extLst>
          </p:cNvPr>
          <p:cNvCxnSpPr>
            <a:cxnSpLocks/>
          </p:cNvCxnSpPr>
          <p:nvPr/>
        </p:nvCxnSpPr>
        <p:spPr>
          <a:xfrm rot="5400000">
            <a:off x="5969192" y="3783354"/>
            <a:ext cx="2287915" cy="1100931"/>
          </a:xfrm>
          <a:prstGeom prst="bentConnector3">
            <a:avLst>
              <a:gd name="adj1" fmla="val 58672"/>
            </a:avLst>
          </a:prstGeom>
        </p:spPr>
        <p:style>
          <a:lnRef idx="1">
            <a:schemeClr val="accent1"/>
          </a:lnRef>
          <a:fillRef idx="0">
            <a:schemeClr val="accent1"/>
          </a:fillRef>
          <a:effectRef idx="0">
            <a:schemeClr val="accent1"/>
          </a:effectRef>
          <a:fontRef idx="minor">
            <a:schemeClr val="tx1"/>
          </a:fontRef>
        </p:style>
      </p:cxnSp>
      <p:cxnSp>
        <p:nvCxnSpPr>
          <p:cNvPr id="13" name="Connecteur : en angle 12">
            <a:extLst>
              <a:ext uri="{FF2B5EF4-FFF2-40B4-BE49-F238E27FC236}">
                <a16:creationId xmlns:a16="http://schemas.microsoft.com/office/drawing/2014/main" id="{F7592672-7DEE-2F4F-F678-B54CF61BEC31}"/>
              </a:ext>
            </a:extLst>
          </p:cNvPr>
          <p:cNvCxnSpPr>
            <a:cxnSpLocks/>
          </p:cNvCxnSpPr>
          <p:nvPr/>
        </p:nvCxnSpPr>
        <p:spPr>
          <a:xfrm rot="5400000">
            <a:off x="6802090" y="3148864"/>
            <a:ext cx="2846717" cy="2414951"/>
          </a:xfrm>
          <a:prstGeom prst="bentConnector3">
            <a:avLst>
              <a:gd name="adj1" fmla="val 64849"/>
            </a:avLst>
          </a:prstGeom>
        </p:spPr>
        <p:style>
          <a:lnRef idx="1">
            <a:schemeClr val="accent1"/>
          </a:lnRef>
          <a:fillRef idx="0">
            <a:schemeClr val="accent1"/>
          </a:fillRef>
          <a:effectRef idx="0">
            <a:schemeClr val="accent1"/>
          </a:effectRef>
          <a:fontRef idx="minor">
            <a:schemeClr val="tx1"/>
          </a:fontRef>
        </p:style>
      </p:cxnSp>
      <p:sp>
        <p:nvSpPr>
          <p:cNvPr id="14" name="AutoShape 4" descr="What is a Dedicated Server?">
            <a:extLst>
              <a:ext uri="{FF2B5EF4-FFF2-40B4-BE49-F238E27FC236}">
                <a16:creationId xmlns:a16="http://schemas.microsoft.com/office/drawing/2014/main" id="{64C2E130-A55A-5403-9EE4-C89E259161D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sp>
        <p:nvSpPr>
          <p:cNvPr id="15" name="AutoShape 6" descr="What is a Dedicated Server?">
            <a:extLst>
              <a:ext uri="{FF2B5EF4-FFF2-40B4-BE49-F238E27FC236}">
                <a16:creationId xmlns:a16="http://schemas.microsoft.com/office/drawing/2014/main" id="{59EB01E4-C3FF-B524-47CD-367CE6EB599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CA"/>
          </a:p>
        </p:txBody>
      </p:sp>
      <p:pic>
        <p:nvPicPr>
          <p:cNvPr id="16" name="Picture 10" descr="Website Hosting - Marston Creative">
            <a:extLst>
              <a:ext uri="{FF2B5EF4-FFF2-40B4-BE49-F238E27FC236}">
                <a16:creationId xmlns:a16="http://schemas.microsoft.com/office/drawing/2014/main" id="{7A7035A1-FE9D-BE00-C057-33543CCDFB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725" y="4145435"/>
            <a:ext cx="2219325"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2" descr="S2800S-8T, 8-Port Gigabit Ethernet L2+ Switch, 8 x Gigabit RJ45, Fanless">
            <a:extLst>
              <a:ext uri="{FF2B5EF4-FFF2-40B4-BE49-F238E27FC236}">
                <a16:creationId xmlns:a16="http://schemas.microsoft.com/office/drawing/2014/main" id="{23E4D734-AA7F-C176-8F3B-20D4D8134B8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099" t="29607" r="3709" b="28884"/>
          <a:stretch/>
        </p:blipFill>
        <p:spPr bwMode="auto">
          <a:xfrm>
            <a:off x="4140088" y="4960352"/>
            <a:ext cx="3911823" cy="1780606"/>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Connecteur : en angle 17">
            <a:extLst>
              <a:ext uri="{FF2B5EF4-FFF2-40B4-BE49-F238E27FC236}">
                <a16:creationId xmlns:a16="http://schemas.microsoft.com/office/drawing/2014/main" id="{D88AB87B-218A-AE9B-D709-2376187D59DF}"/>
              </a:ext>
            </a:extLst>
          </p:cNvPr>
          <p:cNvCxnSpPr>
            <a:cxnSpLocks/>
            <a:endCxn id="16" idx="3"/>
          </p:cNvCxnSpPr>
          <p:nvPr/>
        </p:nvCxnSpPr>
        <p:spPr>
          <a:xfrm rot="10800000">
            <a:off x="2839050" y="5174135"/>
            <a:ext cx="1679010" cy="67652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19" name="ZoneTexte 18">
            <a:extLst>
              <a:ext uri="{FF2B5EF4-FFF2-40B4-BE49-F238E27FC236}">
                <a16:creationId xmlns:a16="http://schemas.microsoft.com/office/drawing/2014/main" id="{67DBCE48-8A54-D510-007C-3CC1CD066ACD}"/>
              </a:ext>
            </a:extLst>
          </p:cNvPr>
          <p:cNvSpPr txBox="1"/>
          <p:nvPr/>
        </p:nvSpPr>
        <p:spPr>
          <a:xfrm>
            <a:off x="998200" y="3681197"/>
            <a:ext cx="1621487" cy="369332"/>
          </a:xfrm>
          <a:prstGeom prst="rect">
            <a:avLst/>
          </a:prstGeom>
          <a:noFill/>
        </p:spPr>
        <p:txBody>
          <a:bodyPr wrap="square" rtlCol="0">
            <a:spAutoFit/>
          </a:bodyPr>
          <a:lstStyle/>
          <a:p>
            <a:r>
              <a:rPr lang="fr-CA" dirty="0" err="1"/>
              <a:t>CentOs</a:t>
            </a:r>
            <a:r>
              <a:rPr lang="fr-CA" dirty="0"/>
              <a:t> Server</a:t>
            </a:r>
          </a:p>
        </p:txBody>
      </p:sp>
      <p:sp>
        <p:nvSpPr>
          <p:cNvPr id="20" name="Title 19">
            <a:extLst>
              <a:ext uri="{FF2B5EF4-FFF2-40B4-BE49-F238E27FC236}">
                <a16:creationId xmlns:a16="http://schemas.microsoft.com/office/drawing/2014/main" id="{39595FC4-6222-3A2E-A3CF-848A7D368B62}"/>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6622839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0"/>
          <p:cNvSpPr txBox="1">
            <a:spLocks noGrp="1"/>
          </p:cNvSpPr>
          <p:nvPr>
            <p:ph type="title"/>
          </p:nvPr>
        </p:nvSpPr>
        <p:spPr>
          <a:xfrm>
            <a:off x="838201" y="2402238"/>
            <a:ext cx="4508715" cy="218722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55A4"/>
              </a:buClr>
              <a:buSzPts val="9600"/>
              <a:buFont typeface="Quattrocento Sans"/>
              <a:buNone/>
            </a:pPr>
            <a:r>
              <a:rPr lang="en-US" sz="9600"/>
              <a:t>Q &amp; 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4"/>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Client/Server Model</a:t>
            </a:r>
            <a:endParaRPr/>
          </a:p>
        </p:txBody>
      </p:sp>
      <p:pic>
        <p:nvPicPr>
          <p:cNvPr id="150" name="Google Shape;150;p4" descr="Related image"/>
          <p:cNvPicPr preferRelativeResize="0"/>
          <p:nvPr/>
        </p:nvPicPr>
        <p:blipFill rotWithShape="1">
          <a:blip r:embed="rId3">
            <a:alphaModFix/>
          </a:blip>
          <a:srcRect/>
          <a:stretch/>
        </p:blipFill>
        <p:spPr>
          <a:xfrm>
            <a:off x="9446201" y="2566944"/>
            <a:ext cx="2143125" cy="2143125"/>
          </a:xfrm>
          <a:prstGeom prst="rect">
            <a:avLst/>
          </a:prstGeom>
          <a:noFill/>
          <a:ln>
            <a:noFill/>
          </a:ln>
        </p:spPr>
      </p:pic>
      <p:sp>
        <p:nvSpPr>
          <p:cNvPr id="151" name="Google Shape;151;p4"/>
          <p:cNvSpPr/>
          <p:nvPr/>
        </p:nvSpPr>
        <p:spPr>
          <a:xfrm>
            <a:off x="3825380" y="2831852"/>
            <a:ext cx="4748169" cy="2357306"/>
          </a:xfrm>
          <a:prstGeom prst="cloud">
            <a:avLst/>
          </a:prstGeom>
          <a:solidFill>
            <a:schemeClr val="lt1"/>
          </a:solid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0" i="0" u="none" strike="noStrike" cap="none">
                <a:solidFill>
                  <a:schemeClr val="dk1"/>
                </a:solidFill>
                <a:latin typeface="Quattrocento Sans"/>
                <a:ea typeface="Quattrocento Sans"/>
                <a:cs typeface="Quattrocento Sans"/>
                <a:sym typeface="Quattrocento Sans"/>
              </a:rPr>
              <a:t>Internet / Network</a:t>
            </a:r>
            <a:endParaRPr/>
          </a:p>
        </p:txBody>
      </p:sp>
      <p:sp>
        <p:nvSpPr>
          <p:cNvPr id="152" name="Google Shape;152;p4"/>
          <p:cNvSpPr/>
          <p:nvPr/>
        </p:nvSpPr>
        <p:spPr>
          <a:xfrm>
            <a:off x="3045204" y="2902591"/>
            <a:ext cx="6165471" cy="629174"/>
          </a:xfrm>
          <a:prstGeom prst="rightArrow">
            <a:avLst>
              <a:gd name="adj1" fmla="val 50000"/>
              <a:gd name="adj2" fmla="val 108667"/>
            </a:avLst>
          </a:prstGeom>
          <a:solidFill>
            <a:schemeClr val="accent1"/>
          </a:solidFill>
          <a:ln w="12700" cap="flat" cmpd="sng">
            <a:solidFill>
              <a:srgbClr val="364A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Quattrocento Sans"/>
                <a:ea typeface="Quattrocento Sans"/>
                <a:cs typeface="Quattrocento Sans"/>
                <a:sym typeface="Quattrocento Sans"/>
              </a:rPr>
              <a:t>Client sends request</a:t>
            </a:r>
            <a:endParaRPr/>
          </a:p>
        </p:txBody>
      </p:sp>
      <p:sp>
        <p:nvSpPr>
          <p:cNvPr id="153" name="Google Shape;153;p4"/>
          <p:cNvSpPr/>
          <p:nvPr/>
        </p:nvSpPr>
        <p:spPr>
          <a:xfrm>
            <a:off x="2898964" y="4289089"/>
            <a:ext cx="6165471" cy="629175"/>
          </a:xfrm>
          <a:prstGeom prst="leftArrow">
            <a:avLst>
              <a:gd name="adj1" fmla="val 50000"/>
              <a:gd name="adj2" fmla="val 103840"/>
            </a:avLst>
          </a:prstGeom>
          <a:solidFill>
            <a:schemeClr val="accent1"/>
          </a:solidFill>
          <a:ln w="12700" cap="flat" cmpd="sng">
            <a:solidFill>
              <a:srgbClr val="364A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Quattrocento Sans"/>
                <a:ea typeface="Quattrocento Sans"/>
                <a:cs typeface="Quattrocento Sans"/>
                <a:sym typeface="Quattrocento Sans"/>
              </a:rPr>
              <a:t>Server send back data</a:t>
            </a:r>
            <a:endParaRPr/>
          </a:p>
        </p:txBody>
      </p:sp>
      <p:sp>
        <p:nvSpPr>
          <p:cNvPr id="154" name="Google Shape;154;p4"/>
          <p:cNvSpPr/>
          <p:nvPr/>
        </p:nvSpPr>
        <p:spPr>
          <a:xfrm>
            <a:off x="859003" y="4991617"/>
            <a:ext cx="1627909" cy="631280"/>
          </a:xfrm>
          <a:prstGeom prst="roundRect">
            <a:avLst>
              <a:gd name="adj" fmla="val 16667"/>
            </a:avLst>
          </a:prstGeom>
          <a:solidFill>
            <a:schemeClr val="accent1"/>
          </a:solidFill>
          <a:ln w="12700" cap="flat" cmpd="sng">
            <a:solidFill>
              <a:srgbClr val="364A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Quattrocento Sans"/>
                <a:ea typeface="Quattrocento Sans"/>
                <a:cs typeface="Quattrocento Sans"/>
                <a:sym typeface="Quattrocento Sans"/>
              </a:rPr>
              <a:t>Client</a:t>
            </a:r>
            <a:endParaRPr/>
          </a:p>
        </p:txBody>
      </p:sp>
      <p:sp>
        <p:nvSpPr>
          <p:cNvPr id="155" name="Google Shape;155;p4"/>
          <p:cNvSpPr/>
          <p:nvPr/>
        </p:nvSpPr>
        <p:spPr>
          <a:xfrm>
            <a:off x="9687478" y="4991617"/>
            <a:ext cx="1627909" cy="631280"/>
          </a:xfrm>
          <a:prstGeom prst="roundRect">
            <a:avLst>
              <a:gd name="adj" fmla="val 16667"/>
            </a:avLst>
          </a:prstGeom>
          <a:solidFill>
            <a:schemeClr val="accent1"/>
          </a:solidFill>
          <a:ln w="12700" cap="flat" cmpd="sng">
            <a:solidFill>
              <a:srgbClr val="364A7D"/>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0" i="0" u="none" strike="noStrike" cap="none">
                <a:solidFill>
                  <a:schemeClr val="lt1"/>
                </a:solidFill>
                <a:latin typeface="Quattrocento Sans"/>
                <a:ea typeface="Quattrocento Sans"/>
                <a:cs typeface="Quattrocento Sans"/>
                <a:sym typeface="Quattrocento Sans"/>
              </a:rPr>
              <a:t>Server</a:t>
            </a:r>
            <a:endParaRPr/>
          </a:p>
        </p:txBody>
      </p:sp>
      <p:pic>
        <p:nvPicPr>
          <p:cNvPr id="156" name="Google Shape;156;p4" descr="Image result for computer clipart"/>
          <p:cNvPicPr preferRelativeResize="0"/>
          <p:nvPr/>
        </p:nvPicPr>
        <p:blipFill rotWithShape="1">
          <a:blip r:embed="rId4">
            <a:alphaModFix/>
          </a:blip>
          <a:srcRect/>
          <a:stretch/>
        </p:blipFill>
        <p:spPr>
          <a:xfrm>
            <a:off x="401905" y="2685007"/>
            <a:ext cx="2128838" cy="2143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6"/>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Examples of Servers</a:t>
            </a:r>
            <a:endParaRPr/>
          </a:p>
        </p:txBody>
      </p:sp>
      <p:sp>
        <p:nvSpPr>
          <p:cNvPr id="162" name="Google Shape;162;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rgbClr val="7F7F7F"/>
              </a:buClr>
              <a:buSzPct val="100000"/>
              <a:buChar char="•"/>
            </a:pPr>
            <a:r>
              <a:rPr lang="en-US"/>
              <a:t>File server </a:t>
            </a:r>
            <a:endParaRPr/>
          </a:p>
          <a:p>
            <a:pPr marL="685800" lvl="1" indent="-228600" algn="l" rtl="0">
              <a:lnSpc>
                <a:spcPct val="90000"/>
              </a:lnSpc>
              <a:spcBef>
                <a:spcPts val="546"/>
              </a:spcBef>
              <a:spcAft>
                <a:spcPts val="0"/>
              </a:spcAft>
              <a:buClr>
                <a:srgbClr val="7F7F7F"/>
              </a:buClr>
              <a:buSzPct val="100000"/>
              <a:buChar char="•"/>
            </a:pPr>
            <a:r>
              <a:rPr lang="en-US"/>
              <a:t>Stores and distributes files.</a:t>
            </a:r>
            <a:endParaRPr/>
          </a:p>
          <a:p>
            <a:pPr marL="228600" lvl="0" indent="-228600" algn="l" rtl="0">
              <a:lnSpc>
                <a:spcPct val="90000"/>
              </a:lnSpc>
              <a:spcBef>
                <a:spcPts val="630"/>
              </a:spcBef>
              <a:spcAft>
                <a:spcPts val="0"/>
              </a:spcAft>
              <a:buClr>
                <a:srgbClr val="7F7F7F"/>
              </a:buClr>
              <a:buSzPct val="100000"/>
              <a:buChar char="•"/>
            </a:pPr>
            <a:r>
              <a:rPr lang="en-US"/>
              <a:t>Print server </a:t>
            </a:r>
            <a:endParaRPr/>
          </a:p>
          <a:p>
            <a:pPr marL="685800" lvl="1" indent="-228600" algn="l" rtl="0">
              <a:lnSpc>
                <a:spcPct val="90000"/>
              </a:lnSpc>
              <a:spcBef>
                <a:spcPts val="546"/>
              </a:spcBef>
              <a:spcAft>
                <a:spcPts val="0"/>
              </a:spcAft>
              <a:buClr>
                <a:srgbClr val="7F7F7F"/>
              </a:buClr>
              <a:buSzPct val="100000"/>
              <a:buChar char="•"/>
            </a:pPr>
            <a:r>
              <a:rPr lang="en-US"/>
              <a:t>Allows the management and distribution of printing functionality.</a:t>
            </a:r>
            <a:endParaRPr/>
          </a:p>
          <a:p>
            <a:pPr marL="228600" lvl="0" indent="-228600" algn="l" rtl="0">
              <a:lnSpc>
                <a:spcPct val="90000"/>
              </a:lnSpc>
              <a:spcBef>
                <a:spcPts val="630"/>
              </a:spcBef>
              <a:spcAft>
                <a:spcPts val="0"/>
              </a:spcAft>
              <a:buClr>
                <a:srgbClr val="7F7F7F"/>
              </a:buClr>
              <a:buSzPct val="100000"/>
              <a:buChar char="•"/>
            </a:pPr>
            <a:r>
              <a:rPr lang="en-US"/>
              <a:t>Database server </a:t>
            </a:r>
            <a:endParaRPr/>
          </a:p>
          <a:p>
            <a:pPr marL="685800" lvl="1" indent="-228600" algn="l" rtl="0">
              <a:lnSpc>
                <a:spcPct val="90000"/>
              </a:lnSpc>
              <a:spcBef>
                <a:spcPts val="546"/>
              </a:spcBef>
              <a:spcAft>
                <a:spcPts val="0"/>
              </a:spcAft>
              <a:buClr>
                <a:srgbClr val="7F7F7F"/>
              </a:buClr>
              <a:buSzPct val="100000"/>
              <a:buChar char="•"/>
            </a:pPr>
            <a:r>
              <a:rPr lang="en-US"/>
              <a:t>Run database applications that store data and respond to numerous requests from clients.</a:t>
            </a:r>
            <a:endParaRPr/>
          </a:p>
          <a:p>
            <a:pPr marL="228600" lvl="0" indent="-228600" algn="l" rtl="0">
              <a:lnSpc>
                <a:spcPct val="90000"/>
              </a:lnSpc>
              <a:spcBef>
                <a:spcPts val="630"/>
              </a:spcBef>
              <a:spcAft>
                <a:spcPts val="0"/>
              </a:spcAft>
              <a:buClr>
                <a:srgbClr val="7F7F7F"/>
              </a:buClr>
              <a:buSzPct val="100000"/>
              <a:buChar char="•"/>
            </a:pPr>
            <a:r>
              <a:rPr lang="en-US"/>
              <a:t>Application server </a:t>
            </a:r>
            <a:endParaRPr/>
          </a:p>
          <a:p>
            <a:pPr marL="685800" lvl="1" indent="-228600" algn="l" rtl="0">
              <a:lnSpc>
                <a:spcPct val="90000"/>
              </a:lnSpc>
              <a:spcBef>
                <a:spcPts val="546"/>
              </a:spcBef>
              <a:spcAft>
                <a:spcPts val="0"/>
              </a:spcAft>
              <a:buClr>
                <a:srgbClr val="7F7F7F"/>
              </a:buClr>
              <a:buSzPct val="100000"/>
              <a:buChar char="•"/>
            </a:pPr>
            <a:r>
              <a:rPr lang="en-US"/>
              <a:t>Runs applications that are shared by a large number of users. </a:t>
            </a:r>
            <a:endParaRPr/>
          </a:p>
          <a:p>
            <a:pPr marL="685800" lvl="1" indent="-228600" algn="l" rtl="0">
              <a:lnSpc>
                <a:spcPct val="90000"/>
              </a:lnSpc>
              <a:spcBef>
                <a:spcPts val="546"/>
              </a:spcBef>
              <a:spcAft>
                <a:spcPts val="0"/>
              </a:spcAft>
              <a:buClr>
                <a:srgbClr val="7F7F7F"/>
              </a:buClr>
              <a:buSzPct val="100000"/>
              <a:buChar char="•"/>
            </a:pPr>
            <a:r>
              <a:rPr lang="en-US"/>
              <a:t>Clients do not need to have enough resources nor have to maintain the applications. </a:t>
            </a:r>
            <a:endParaRPr/>
          </a:p>
          <a:p>
            <a:pPr marL="228600" lvl="0" indent="-228600" algn="l" rtl="0">
              <a:lnSpc>
                <a:spcPct val="90000"/>
              </a:lnSpc>
              <a:spcBef>
                <a:spcPts val="630"/>
              </a:spcBef>
              <a:spcAft>
                <a:spcPts val="0"/>
              </a:spcAft>
              <a:buClr>
                <a:srgbClr val="7F7F7F"/>
              </a:buClr>
              <a:buSzPct val="100000"/>
              <a:buChar char="•"/>
            </a:pPr>
            <a:r>
              <a:rPr lang="en-US"/>
              <a:t>Mail server</a:t>
            </a:r>
            <a:endParaRPr/>
          </a:p>
          <a:p>
            <a:pPr marL="685800" lvl="1" indent="-228600" algn="l" rtl="0">
              <a:lnSpc>
                <a:spcPct val="90000"/>
              </a:lnSpc>
              <a:spcBef>
                <a:spcPts val="546"/>
              </a:spcBef>
              <a:spcAft>
                <a:spcPts val="0"/>
              </a:spcAft>
              <a:buClr>
                <a:srgbClr val="7F7F7F"/>
              </a:buClr>
              <a:buSzPct val="100000"/>
              <a:buChar char="•"/>
            </a:pPr>
            <a:r>
              <a:rPr lang="en-US"/>
              <a:t>Transfers and stores mail over corporate networks and across the Internet.</a:t>
            </a:r>
            <a:endParaRPr/>
          </a:p>
          <a:p>
            <a:pPr marL="228600" lvl="0" indent="-228600" algn="l" rtl="0">
              <a:lnSpc>
                <a:spcPct val="90000"/>
              </a:lnSpc>
              <a:spcBef>
                <a:spcPts val="630"/>
              </a:spcBef>
              <a:spcAft>
                <a:spcPts val="0"/>
              </a:spcAft>
              <a:buClr>
                <a:srgbClr val="7F7F7F"/>
              </a:buClr>
              <a:buSzPct val="100000"/>
              <a:buChar char="•"/>
            </a:pPr>
            <a:r>
              <a:rPr lang="en-US"/>
              <a:t>Web server</a:t>
            </a:r>
            <a:endParaRPr/>
          </a:p>
          <a:p>
            <a:pPr marL="685800" lvl="1" indent="-228600" algn="l" rtl="0">
              <a:lnSpc>
                <a:spcPct val="90000"/>
              </a:lnSpc>
              <a:spcBef>
                <a:spcPts val="546"/>
              </a:spcBef>
              <a:spcAft>
                <a:spcPts val="0"/>
              </a:spcAft>
              <a:buClr>
                <a:srgbClr val="7F7F7F"/>
              </a:buClr>
              <a:buSzPct val="100000"/>
              <a:buChar char="•"/>
            </a:pPr>
            <a:r>
              <a:rPr lang="en-US"/>
              <a:t>Hosts webpages and provides access to them across a network to the user's web browser.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7"/>
          <p:cNvSpPr txBox="1">
            <a:spLocks noGrp="1"/>
          </p:cNvSpPr>
          <p:nvPr>
            <p:ph type="title"/>
          </p:nvPr>
        </p:nvSpPr>
        <p:spPr>
          <a:xfrm>
            <a:off x="838201" y="2402238"/>
            <a:ext cx="10515599" cy="218722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4800"/>
              <a:buFont typeface="Quattrocento Sans"/>
              <a:buNone/>
            </a:pPr>
            <a:r>
              <a:rPr lang="en-US"/>
              <a:t>Server Hardware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8"/>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Differences Between Servers and Workstations</a:t>
            </a:r>
            <a:endParaRPr/>
          </a:p>
        </p:txBody>
      </p:sp>
      <p:sp>
        <p:nvSpPr>
          <p:cNvPr id="173" name="Google Shape;173;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rgbClr val="7F7F7F"/>
              </a:buClr>
              <a:buSzPts val="3000"/>
              <a:buChar char="•"/>
            </a:pPr>
            <a:r>
              <a:rPr lang="en-US"/>
              <a:t>Servers perform a service (or services) for clients that are connected. </a:t>
            </a:r>
            <a:endParaRPr/>
          </a:p>
          <a:p>
            <a:pPr marL="685800" lvl="1" indent="-228600" algn="l" rtl="0">
              <a:lnSpc>
                <a:spcPct val="100000"/>
              </a:lnSpc>
              <a:spcBef>
                <a:spcPts val="780"/>
              </a:spcBef>
              <a:spcAft>
                <a:spcPts val="0"/>
              </a:spcAft>
              <a:buClr>
                <a:srgbClr val="7F7F7F"/>
              </a:buClr>
              <a:buSzPts val="2600"/>
              <a:buChar char="•"/>
            </a:pPr>
            <a:r>
              <a:rPr lang="en-US"/>
              <a:t>They may provide access to  shared  files,  printers,  other  network  resources, or may  provide  email  and  web  hosting services.  </a:t>
            </a:r>
            <a:br>
              <a:rPr lang="en-US"/>
            </a:br>
            <a:endParaRPr/>
          </a:p>
          <a:p>
            <a:pPr marL="228600" lvl="0" indent="-228600" algn="l" rtl="0">
              <a:lnSpc>
                <a:spcPct val="100000"/>
              </a:lnSpc>
              <a:spcBef>
                <a:spcPts val="900"/>
              </a:spcBef>
              <a:spcAft>
                <a:spcPts val="0"/>
              </a:spcAft>
              <a:buClr>
                <a:srgbClr val="7F7F7F"/>
              </a:buClr>
              <a:buSzPts val="3000"/>
              <a:buChar char="•"/>
            </a:pPr>
            <a:r>
              <a:rPr lang="en-US"/>
              <a:t>Workstations are  personal  computers.</a:t>
            </a:r>
            <a:endParaRPr/>
          </a:p>
          <a:p>
            <a:pPr marL="685800" lvl="1" indent="-228600" algn="l" rtl="0">
              <a:lnSpc>
                <a:spcPct val="100000"/>
              </a:lnSpc>
              <a:spcBef>
                <a:spcPts val="780"/>
              </a:spcBef>
              <a:spcAft>
                <a:spcPts val="0"/>
              </a:spcAft>
              <a:buClr>
                <a:srgbClr val="7F7F7F"/>
              </a:buClr>
              <a:buSzPts val="2600"/>
              <a:buChar char="•"/>
            </a:pPr>
            <a:r>
              <a:rPr lang="en-US"/>
              <a:t>They  are  used  for applications such as word processing, graphical design, development, browsing the web, etc. </a:t>
            </a:r>
            <a:endParaRPr/>
          </a:p>
          <a:p>
            <a:pPr marL="228600" lvl="0" indent="-38100" algn="l" rtl="0">
              <a:lnSpc>
                <a:spcPct val="100000"/>
              </a:lnSpc>
              <a:spcBef>
                <a:spcPts val="900"/>
              </a:spcBef>
              <a:spcAft>
                <a:spcPts val="0"/>
              </a:spcAft>
              <a:buClr>
                <a:srgbClr val="7F7F7F"/>
              </a:buClr>
              <a:buSzPts val="30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9"/>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Server Hardware Components</a:t>
            </a:r>
            <a:endParaRPr/>
          </a:p>
        </p:txBody>
      </p:sp>
      <p:sp>
        <p:nvSpPr>
          <p:cNvPr id="179" name="Google Shape;179;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143000" lvl="2" indent="-215900" algn="l" rtl="0">
              <a:lnSpc>
                <a:spcPct val="90000"/>
              </a:lnSpc>
              <a:spcBef>
                <a:spcPts val="0"/>
              </a:spcBef>
              <a:spcAft>
                <a:spcPts val="0"/>
              </a:spcAft>
              <a:buClr>
                <a:srgbClr val="7F7F7F"/>
              </a:buClr>
              <a:buSzPts val="200"/>
              <a:buNone/>
            </a:pPr>
            <a:endParaRPr sz="200"/>
          </a:p>
          <a:p>
            <a:pPr marL="228600" lvl="0" indent="-228600" algn="l" rtl="0">
              <a:lnSpc>
                <a:spcPct val="90000"/>
              </a:lnSpc>
              <a:spcBef>
                <a:spcPts val="900"/>
              </a:spcBef>
              <a:spcAft>
                <a:spcPts val="0"/>
              </a:spcAft>
              <a:buClr>
                <a:srgbClr val="7F7F7F"/>
              </a:buClr>
              <a:buSzPts val="3000"/>
              <a:buChar char="•"/>
            </a:pPr>
            <a:r>
              <a:rPr lang="en-US"/>
              <a:t>In many ways server hardware really isn’t all that different from a workstation PC hardware.</a:t>
            </a:r>
            <a:endParaRPr/>
          </a:p>
          <a:p>
            <a:pPr marL="228600" lvl="0" indent="-38100" algn="l" rtl="0">
              <a:lnSpc>
                <a:spcPct val="90000"/>
              </a:lnSpc>
              <a:spcBef>
                <a:spcPts val="900"/>
              </a:spcBef>
              <a:spcAft>
                <a:spcPts val="0"/>
              </a:spcAft>
              <a:buClr>
                <a:srgbClr val="7F7F7F"/>
              </a:buClr>
              <a:buSzPts val="3000"/>
              <a:buNone/>
            </a:pPr>
            <a:endParaRPr/>
          </a:p>
          <a:p>
            <a:pPr marL="228600" lvl="0" indent="-228600" algn="l" rtl="0">
              <a:lnSpc>
                <a:spcPct val="90000"/>
              </a:lnSpc>
              <a:spcBef>
                <a:spcPts val="900"/>
              </a:spcBef>
              <a:spcAft>
                <a:spcPts val="0"/>
              </a:spcAft>
              <a:buClr>
                <a:srgbClr val="7F7F7F"/>
              </a:buClr>
              <a:buSzPts val="3000"/>
              <a:buChar char="•"/>
            </a:pPr>
            <a:r>
              <a:rPr lang="en-US"/>
              <a:t>Servers use the same basic components such as: </a:t>
            </a:r>
            <a:endParaRPr/>
          </a:p>
          <a:p>
            <a:pPr marL="685800" lvl="1" indent="-228600" algn="l" rtl="0">
              <a:lnSpc>
                <a:spcPct val="90000"/>
              </a:lnSpc>
              <a:spcBef>
                <a:spcPts val="780"/>
              </a:spcBef>
              <a:spcAft>
                <a:spcPts val="0"/>
              </a:spcAft>
              <a:buClr>
                <a:srgbClr val="7F7F7F"/>
              </a:buClr>
              <a:buSzPts val="2600"/>
              <a:buChar char="•"/>
            </a:pPr>
            <a:r>
              <a:rPr lang="en-US"/>
              <a:t>CPUs.</a:t>
            </a:r>
            <a:endParaRPr/>
          </a:p>
          <a:p>
            <a:pPr marL="685800" lvl="1" indent="-228600" algn="l" rtl="0">
              <a:lnSpc>
                <a:spcPct val="90000"/>
              </a:lnSpc>
              <a:spcBef>
                <a:spcPts val="780"/>
              </a:spcBef>
              <a:spcAft>
                <a:spcPts val="0"/>
              </a:spcAft>
              <a:buClr>
                <a:srgbClr val="7F7F7F"/>
              </a:buClr>
              <a:buSzPts val="2600"/>
              <a:buChar char="•"/>
            </a:pPr>
            <a:r>
              <a:rPr lang="en-US"/>
              <a:t>Main memory.</a:t>
            </a:r>
            <a:endParaRPr/>
          </a:p>
          <a:p>
            <a:pPr marL="685800" lvl="1" indent="-228600" algn="l" rtl="0">
              <a:lnSpc>
                <a:spcPct val="90000"/>
              </a:lnSpc>
              <a:spcBef>
                <a:spcPts val="780"/>
              </a:spcBef>
              <a:spcAft>
                <a:spcPts val="0"/>
              </a:spcAft>
              <a:buClr>
                <a:srgbClr val="7F7F7F"/>
              </a:buClr>
              <a:buSzPts val="2600"/>
              <a:buChar char="•"/>
            </a:pPr>
            <a:r>
              <a:rPr lang="en-US"/>
              <a:t>Secondary storage.</a:t>
            </a:r>
            <a:endParaRPr/>
          </a:p>
          <a:p>
            <a:pPr marL="685800" lvl="1" indent="-228600" algn="l" rtl="0">
              <a:lnSpc>
                <a:spcPct val="90000"/>
              </a:lnSpc>
              <a:spcBef>
                <a:spcPts val="780"/>
              </a:spcBef>
              <a:spcAft>
                <a:spcPts val="0"/>
              </a:spcAft>
              <a:buClr>
                <a:srgbClr val="7F7F7F"/>
              </a:buClr>
              <a:buSzPts val="2600"/>
              <a:buChar char="•"/>
            </a:pPr>
            <a:r>
              <a:rPr lang="en-US"/>
              <a:t>Power supplies. </a:t>
            </a:r>
            <a:endParaRPr/>
          </a:p>
          <a:p>
            <a:pPr marL="228600" lvl="0" indent="-38100" algn="l" rtl="0">
              <a:lnSpc>
                <a:spcPct val="90000"/>
              </a:lnSpc>
              <a:spcBef>
                <a:spcPts val="900"/>
              </a:spcBef>
              <a:spcAft>
                <a:spcPts val="0"/>
              </a:spcAft>
              <a:buClr>
                <a:srgbClr val="7F7F7F"/>
              </a:buClr>
              <a:buSzPts val="3000"/>
              <a:buNone/>
            </a:pPr>
            <a:endParaRPr/>
          </a:p>
          <a:p>
            <a:pPr marL="228600" lvl="0" indent="-38100" algn="l" rtl="0">
              <a:lnSpc>
                <a:spcPct val="90000"/>
              </a:lnSpc>
              <a:spcBef>
                <a:spcPts val="900"/>
              </a:spcBef>
              <a:spcAft>
                <a:spcPts val="0"/>
              </a:spcAft>
              <a:buClr>
                <a:srgbClr val="7F7F7F"/>
              </a:buClr>
              <a:buSzPts val="30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0"/>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Server Hardware</a:t>
            </a:r>
            <a:endParaRPr/>
          </a:p>
        </p:txBody>
      </p:sp>
      <p:sp>
        <p:nvSpPr>
          <p:cNvPr id="185" name="Google Shape;185;p10"/>
          <p:cNvSpPr txBox="1">
            <a:spLocks noGrp="1"/>
          </p:cNvSpPr>
          <p:nvPr>
            <p:ph type="body" idx="1"/>
          </p:nvPr>
        </p:nvSpPr>
        <p:spPr>
          <a:xfrm>
            <a:off x="838199" y="1825625"/>
            <a:ext cx="6190673"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Servers are </a:t>
            </a:r>
            <a:endParaRPr/>
          </a:p>
          <a:p>
            <a:pPr marL="685800" lvl="1" indent="-228600" algn="l" rtl="0">
              <a:lnSpc>
                <a:spcPct val="90000"/>
              </a:lnSpc>
              <a:spcBef>
                <a:spcPts val="780"/>
              </a:spcBef>
              <a:spcAft>
                <a:spcPts val="0"/>
              </a:spcAft>
              <a:buClr>
                <a:srgbClr val="7F7F7F"/>
              </a:buClr>
              <a:buSzPts val="2600"/>
              <a:buChar char="•"/>
            </a:pPr>
            <a:r>
              <a:rPr lang="en-US"/>
              <a:t>Noisy</a:t>
            </a:r>
            <a:endParaRPr/>
          </a:p>
          <a:p>
            <a:pPr marL="685800" lvl="1" indent="-228600" algn="l" rtl="0">
              <a:lnSpc>
                <a:spcPct val="90000"/>
              </a:lnSpc>
              <a:spcBef>
                <a:spcPts val="780"/>
              </a:spcBef>
              <a:spcAft>
                <a:spcPts val="0"/>
              </a:spcAft>
              <a:buClr>
                <a:srgbClr val="7F7F7F"/>
              </a:buClr>
              <a:buSzPts val="2600"/>
              <a:buChar char="•"/>
            </a:pPr>
            <a:r>
              <a:rPr lang="en-US"/>
              <a:t>Power hungry</a:t>
            </a:r>
            <a:endParaRPr/>
          </a:p>
          <a:p>
            <a:pPr marL="685800" lvl="1" indent="-228600" algn="l" rtl="0">
              <a:lnSpc>
                <a:spcPct val="90000"/>
              </a:lnSpc>
              <a:spcBef>
                <a:spcPts val="780"/>
              </a:spcBef>
              <a:spcAft>
                <a:spcPts val="0"/>
              </a:spcAft>
              <a:buClr>
                <a:srgbClr val="7F7F7F"/>
              </a:buClr>
              <a:buSzPts val="2600"/>
              <a:buChar char="•"/>
            </a:pPr>
            <a:r>
              <a:rPr lang="en-US"/>
              <a:t>Need good Internet access</a:t>
            </a:r>
            <a:endParaRPr/>
          </a:p>
          <a:p>
            <a:pPr marL="685800" lvl="1" indent="-228600" algn="l" rtl="0">
              <a:lnSpc>
                <a:spcPct val="90000"/>
              </a:lnSpc>
              <a:spcBef>
                <a:spcPts val="780"/>
              </a:spcBef>
              <a:spcAft>
                <a:spcPts val="0"/>
              </a:spcAft>
              <a:buClr>
                <a:srgbClr val="7F7F7F"/>
              </a:buClr>
              <a:buSzPts val="2600"/>
              <a:buChar char="•"/>
            </a:pPr>
            <a:r>
              <a:rPr lang="en-US"/>
              <a:t>Require increased security.</a:t>
            </a:r>
            <a:endParaRPr/>
          </a:p>
          <a:p>
            <a:pPr marL="0" lvl="0" indent="0" algn="l" rtl="0">
              <a:lnSpc>
                <a:spcPct val="90000"/>
              </a:lnSpc>
              <a:spcBef>
                <a:spcPts val="900"/>
              </a:spcBef>
              <a:spcAft>
                <a:spcPts val="0"/>
              </a:spcAft>
              <a:buClr>
                <a:srgbClr val="7F7F7F"/>
              </a:buClr>
              <a:buSzPts val="3000"/>
              <a:buNone/>
            </a:pPr>
            <a:endParaRPr/>
          </a:p>
          <a:p>
            <a:pPr marL="228600" lvl="0" indent="-228600" algn="l" rtl="0">
              <a:lnSpc>
                <a:spcPct val="90000"/>
              </a:lnSpc>
              <a:spcBef>
                <a:spcPts val="900"/>
              </a:spcBef>
              <a:spcAft>
                <a:spcPts val="0"/>
              </a:spcAft>
              <a:buClr>
                <a:srgbClr val="7F7F7F"/>
              </a:buClr>
              <a:buSzPts val="3000"/>
              <a:buChar char="•"/>
            </a:pPr>
            <a:r>
              <a:rPr lang="en-US"/>
              <a:t>Servers are usually stored in dedicated </a:t>
            </a:r>
            <a:r>
              <a:rPr lang="en-US" i="1">
                <a:solidFill>
                  <a:schemeClr val="accent1"/>
                </a:solidFill>
              </a:rPr>
              <a:t>server centers </a:t>
            </a:r>
            <a:br>
              <a:rPr lang="en-US" i="1">
                <a:solidFill>
                  <a:schemeClr val="accent1"/>
                </a:solidFill>
              </a:rPr>
            </a:br>
            <a:r>
              <a:rPr lang="en-US"/>
              <a:t>(or </a:t>
            </a:r>
            <a:r>
              <a:rPr lang="en-US" i="1">
                <a:solidFill>
                  <a:schemeClr val="accent1"/>
                </a:solidFill>
              </a:rPr>
              <a:t>data centers</a:t>
            </a:r>
            <a:r>
              <a:rPr lang="en-US"/>
              <a:t>)</a:t>
            </a:r>
            <a:r>
              <a:rPr lang="en-US" b="1"/>
              <a:t>.</a:t>
            </a:r>
            <a:endParaRPr/>
          </a:p>
          <a:p>
            <a:pPr marL="1143000" lvl="2" indent="-215900" algn="l" rtl="0">
              <a:lnSpc>
                <a:spcPct val="90000"/>
              </a:lnSpc>
              <a:spcBef>
                <a:spcPts val="60"/>
              </a:spcBef>
              <a:spcAft>
                <a:spcPts val="0"/>
              </a:spcAft>
              <a:buClr>
                <a:srgbClr val="7F7F7F"/>
              </a:buClr>
              <a:buSzPts val="200"/>
              <a:buNone/>
            </a:pPr>
            <a:endParaRPr sz="200"/>
          </a:p>
          <a:p>
            <a:pPr marL="0" lvl="0" indent="0" algn="l" rtl="0">
              <a:lnSpc>
                <a:spcPct val="90000"/>
              </a:lnSpc>
              <a:spcBef>
                <a:spcPts val="720"/>
              </a:spcBef>
              <a:spcAft>
                <a:spcPts val="0"/>
              </a:spcAft>
              <a:buClr>
                <a:srgbClr val="7F7F7F"/>
              </a:buClr>
              <a:buSzPts val="2400"/>
              <a:buNone/>
            </a:pPr>
            <a:endParaRPr sz="2400"/>
          </a:p>
          <a:p>
            <a:pPr marL="228600" lvl="0" indent="-38100" algn="l" rtl="0">
              <a:lnSpc>
                <a:spcPct val="90000"/>
              </a:lnSpc>
              <a:spcBef>
                <a:spcPts val="900"/>
              </a:spcBef>
              <a:spcAft>
                <a:spcPts val="0"/>
              </a:spcAft>
              <a:buClr>
                <a:srgbClr val="7F7F7F"/>
              </a:buClr>
              <a:buSzPts val="3000"/>
              <a:buNone/>
            </a:pPr>
            <a:endParaRPr/>
          </a:p>
        </p:txBody>
      </p:sp>
      <p:pic>
        <p:nvPicPr>
          <p:cNvPr id="186" name="Google Shape;186;p10"/>
          <p:cNvPicPr preferRelativeResize="0"/>
          <p:nvPr/>
        </p:nvPicPr>
        <p:blipFill rotWithShape="1">
          <a:blip r:embed="rId3">
            <a:alphaModFix/>
          </a:blip>
          <a:srcRect/>
          <a:stretch/>
        </p:blipFill>
        <p:spPr>
          <a:xfrm>
            <a:off x="6870761" y="2047298"/>
            <a:ext cx="4557354" cy="3845501"/>
          </a:xfrm>
          <a:prstGeom prst="rect">
            <a:avLst/>
          </a:prstGeom>
          <a:noFill/>
          <a:ln>
            <a:noFill/>
          </a:ln>
          <a:effectLst>
            <a:outerShdw blurRad="292100" dist="139700" dir="2700000" algn="tl" rotWithShape="0">
              <a:srgbClr val="333333">
                <a:alpha val="64705"/>
              </a:srgbClr>
            </a:outerShdw>
          </a:effectLst>
        </p:spPr>
      </p:pic>
    </p:spTree>
  </p:cSld>
  <p:clrMapOvr>
    <a:masterClrMapping/>
  </p:clrMapOvr>
</p:sld>
</file>

<file path=ppt/theme/theme1.xml><?xml version="1.0" encoding="utf-8"?>
<a:theme xmlns:a="http://schemas.openxmlformats.org/drawingml/2006/main" name="WelcomeDoc">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TotalTime>
  <Words>1685</Words>
  <Application>Microsoft Office PowerPoint</Application>
  <PresentationFormat>Widescreen</PresentationFormat>
  <Paragraphs>206</Paragraphs>
  <Slides>34</Slides>
  <Notes>29</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WelcomeDoc</vt:lpstr>
      <vt:lpstr> Technical Support (420-1N6-AB) Hardware – Servers</vt:lpstr>
      <vt:lpstr>Outline</vt:lpstr>
      <vt:lpstr>What Is A Server?</vt:lpstr>
      <vt:lpstr>Client/Server Model</vt:lpstr>
      <vt:lpstr>Examples of Servers</vt:lpstr>
      <vt:lpstr>Server Hardware</vt:lpstr>
      <vt:lpstr>Differences Between Servers and Workstations</vt:lpstr>
      <vt:lpstr>Server Hardware Components</vt:lpstr>
      <vt:lpstr>Server Hardware</vt:lpstr>
      <vt:lpstr>Types of Servers </vt:lpstr>
      <vt:lpstr>Tower Servers</vt:lpstr>
      <vt:lpstr>Rack Servers</vt:lpstr>
      <vt:lpstr>Blade Servers</vt:lpstr>
      <vt:lpstr>Server Models</vt:lpstr>
      <vt:lpstr>Server Hardware vs Computer Hardware</vt:lpstr>
      <vt:lpstr>Server Hardware Performance Features</vt:lpstr>
      <vt:lpstr>Fault Tolerance</vt:lpstr>
      <vt:lpstr>Examples of Fault Tolerance</vt:lpstr>
      <vt:lpstr>Examples of Fault Tolerance</vt:lpstr>
      <vt:lpstr>RAID 0</vt:lpstr>
      <vt:lpstr>RAID 1</vt:lpstr>
      <vt:lpstr>RAID 5</vt:lpstr>
      <vt:lpstr>RAID 6</vt:lpstr>
      <vt:lpstr>RAID 10 (1+0)</vt:lpstr>
      <vt:lpstr>Other RAID Levels</vt:lpstr>
      <vt:lpstr>Technical Terms: Parity</vt:lpstr>
      <vt:lpstr>Technical Terms: Stripping</vt:lpstr>
      <vt:lpstr>Technical Terms: Mirroring </vt:lpstr>
      <vt:lpstr>Clusters</vt:lpstr>
      <vt:lpstr>Clusters – components </vt:lpstr>
      <vt:lpstr>Clusters architecture</vt:lpstr>
      <vt:lpstr>Examples of areas where clusters are used…</vt:lpstr>
      <vt:lpstr>PowerPoint Presentation</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Technical Support (420-1N6-AB) Hardware – Servers</dc:title>
  <dc:creator>Aref Mourtada</dc:creator>
  <cp:lastModifiedBy>Youmna Badawy</cp:lastModifiedBy>
  <cp:revision>3</cp:revision>
  <dcterms:created xsi:type="dcterms:W3CDTF">2017-10-15T21:06:31Z</dcterms:created>
  <dcterms:modified xsi:type="dcterms:W3CDTF">2023-11-15T14:38:51Z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