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704" r:id="rId2"/>
    <p:sldMasterId id="2147483674" r:id="rId3"/>
    <p:sldMasterId id="2147483648" r:id="rId4"/>
  </p:sldMasterIdLst>
  <p:notesMasterIdLst>
    <p:notesMasterId r:id="rId63"/>
  </p:notesMasterIdLst>
  <p:sldIdLst>
    <p:sldId id="356" r:id="rId5"/>
    <p:sldId id="358" r:id="rId6"/>
    <p:sldId id="360" r:id="rId7"/>
    <p:sldId id="359" r:id="rId8"/>
    <p:sldId id="357" r:id="rId9"/>
    <p:sldId id="361" r:id="rId10"/>
    <p:sldId id="355" r:id="rId11"/>
    <p:sldId id="353" r:id="rId12"/>
    <p:sldId id="354" r:id="rId13"/>
    <p:sldId id="352" r:id="rId14"/>
    <p:sldId id="259" r:id="rId15"/>
    <p:sldId id="350" r:id="rId16"/>
    <p:sldId id="262" r:id="rId17"/>
    <p:sldId id="260" r:id="rId18"/>
    <p:sldId id="261" r:id="rId19"/>
    <p:sldId id="263" r:id="rId20"/>
    <p:sldId id="362" r:id="rId21"/>
    <p:sldId id="264" r:id="rId22"/>
    <p:sldId id="265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5" r:id="rId31"/>
    <p:sldId id="276" r:id="rId32"/>
    <p:sldId id="277" r:id="rId33"/>
    <p:sldId id="278" r:id="rId34"/>
    <p:sldId id="344" r:id="rId35"/>
    <p:sldId id="279" r:id="rId36"/>
    <p:sldId id="281" r:id="rId37"/>
    <p:sldId id="282" r:id="rId38"/>
    <p:sldId id="283" r:id="rId39"/>
    <p:sldId id="284" r:id="rId40"/>
    <p:sldId id="285" r:id="rId41"/>
    <p:sldId id="372" r:id="rId42"/>
    <p:sldId id="371" r:id="rId43"/>
    <p:sldId id="287" r:id="rId44"/>
    <p:sldId id="288" r:id="rId45"/>
    <p:sldId id="364" r:id="rId46"/>
    <p:sldId id="289" r:id="rId47"/>
    <p:sldId id="369" r:id="rId48"/>
    <p:sldId id="291" r:id="rId49"/>
    <p:sldId id="292" r:id="rId50"/>
    <p:sldId id="366" r:id="rId51"/>
    <p:sldId id="367" r:id="rId52"/>
    <p:sldId id="368" r:id="rId53"/>
    <p:sldId id="377" r:id="rId54"/>
    <p:sldId id="379" r:id="rId55"/>
    <p:sldId id="376" r:id="rId56"/>
    <p:sldId id="380" r:id="rId57"/>
    <p:sldId id="374" r:id="rId58"/>
    <p:sldId id="382" r:id="rId59"/>
    <p:sldId id="384" r:id="rId60"/>
    <p:sldId id="381" r:id="rId61"/>
    <p:sldId id="383" r:id="rId6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8C062-1470-185F-A2EE-F2DC16318FFD}" v="91" dt="2023-09-12T18:45:37.579"/>
    <p1510:client id="{C02883B6-1AAF-9301-BE01-E98B51D682E5}" v="670" dt="2023-09-12T16:50:03.293"/>
    <p1510:client id="{C6A557AC-2503-479F-B273-72A79EE65285}" v="31" dt="2023-09-12T20:02:07.1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umna Badawy" userId="S::youmna.badawy@johnabbott.qc.ca::b530a2ca-c296-40d9-b563-89c5f82abcf4" providerId="AD" clId="Web-{99F8D018-1DE3-D124-27F4-102E3072FFAA}"/>
    <pc:docChg chg="addSld delSld modSld sldOrd addMainMaster modMainMaster">
      <pc:chgData name="Youmna Badawy" userId="S::youmna.badawy@johnabbott.qc.ca::b530a2ca-c296-40d9-b563-89c5f82abcf4" providerId="AD" clId="Web-{99F8D018-1DE3-D124-27F4-102E3072FFAA}" dt="2023-09-05T15:53:53.281" v="1000"/>
      <pc:docMkLst>
        <pc:docMk/>
      </pc:docMkLst>
      <pc:sldChg chg="del">
        <pc:chgData name="Youmna Badawy" userId="S::youmna.badawy@johnabbott.qc.ca::b530a2ca-c296-40d9-b563-89c5f82abcf4" providerId="AD" clId="Web-{99F8D018-1DE3-D124-27F4-102E3072FFAA}" dt="2023-09-05T14:40:07.149" v="14"/>
        <pc:sldMkLst>
          <pc:docMk/>
          <pc:sldMk cId="0" sldId="257"/>
        </pc:sldMkLst>
      </pc:sldChg>
      <pc:sldChg chg="modSp">
        <pc:chgData name="Youmna Badawy" userId="S::youmna.badawy@johnabbott.qc.ca::b530a2ca-c296-40d9-b563-89c5f82abcf4" providerId="AD" clId="Web-{99F8D018-1DE3-D124-27F4-102E3072FFAA}" dt="2023-09-05T15:52:53.595" v="997" actId="20577"/>
        <pc:sldMkLst>
          <pc:docMk/>
          <pc:sldMk cId="0" sldId="265"/>
        </pc:sldMkLst>
        <pc:spChg chg="mod">
          <ac:chgData name="Youmna Badawy" userId="S::youmna.badawy@johnabbott.qc.ca::b530a2ca-c296-40d9-b563-89c5f82abcf4" providerId="AD" clId="Web-{99F8D018-1DE3-D124-27F4-102E3072FFAA}" dt="2023-09-05T15:52:53.595" v="997" actId="20577"/>
          <ac:spMkLst>
            <pc:docMk/>
            <pc:sldMk cId="0" sldId="265"/>
            <ac:spMk id="183" creationId="{00000000-0000-0000-0000-000000000000}"/>
          </ac:spMkLst>
        </pc:spChg>
      </pc:sldChg>
      <pc:sldChg chg="del">
        <pc:chgData name="Youmna Badawy" userId="S::youmna.badawy@johnabbott.qc.ca::b530a2ca-c296-40d9-b563-89c5f82abcf4" providerId="AD" clId="Web-{99F8D018-1DE3-D124-27F4-102E3072FFAA}" dt="2023-09-05T15:53:15.516" v="998"/>
        <pc:sldMkLst>
          <pc:docMk/>
          <pc:sldMk cId="0" sldId="266"/>
        </pc:sldMkLst>
      </pc:sldChg>
      <pc:sldChg chg="mod modShow">
        <pc:chgData name="Youmna Badawy" userId="S::youmna.badawy@johnabbott.qc.ca::b530a2ca-c296-40d9-b563-89c5f82abcf4" providerId="AD" clId="Web-{99F8D018-1DE3-D124-27F4-102E3072FFAA}" dt="2023-09-05T15:53:49.031" v="999"/>
        <pc:sldMkLst>
          <pc:docMk/>
          <pc:sldMk cId="0" sldId="273"/>
        </pc:sldMkLst>
      </pc:sldChg>
      <pc:sldChg chg="mod modShow">
        <pc:chgData name="Youmna Badawy" userId="S::youmna.badawy@johnabbott.qc.ca::b530a2ca-c296-40d9-b563-89c5f82abcf4" providerId="AD" clId="Web-{99F8D018-1DE3-D124-27F4-102E3072FFAA}" dt="2023-09-05T15:53:53.281" v="1000"/>
        <pc:sldMkLst>
          <pc:docMk/>
          <pc:sldMk cId="0" sldId="274"/>
        </pc:sldMkLst>
      </pc:sldChg>
      <pc:sldChg chg="ord">
        <pc:chgData name="Youmna Badawy" userId="S::youmna.badawy@johnabbott.qc.ca::b530a2ca-c296-40d9-b563-89c5f82abcf4" providerId="AD" clId="Web-{99F8D018-1DE3-D124-27F4-102E3072FFAA}" dt="2023-09-05T15:49:52.348" v="906"/>
        <pc:sldMkLst>
          <pc:docMk/>
          <pc:sldMk cId="3532925707" sldId="354"/>
        </pc:sldMkLst>
      </pc:sldChg>
      <pc:sldChg chg="modSp add">
        <pc:chgData name="Youmna Badawy" userId="S::youmna.badawy@johnabbott.qc.ca::b530a2ca-c296-40d9-b563-89c5f82abcf4" providerId="AD" clId="Web-{99F8D018-1DE3-D124-27F4-102E3072FFAA}" dt="2023-09-05T14:40:06.165" v="13" actId="20577"/>
        <pc:sldMkLst>
          <pc:docMk/>
          <pc:sldMk cId="1945743259" sldId="356"/>
        </pc:sldMkLst>
        <pc:spChg chg="mod">
          <ac:chgData name="Youmna Badawy" userId="S::youmna.badawy@johnabbott.qc.ca::b530a2ca-c296-40d9-b563-89c5f82abcf4" providerId="AD" clId="Web-{99F8D018-1DE3-D124-27F4-102E3072FFAA}" dt="2023-09-05T14:40:06.165" v="13" actId="20577"/>
          <ac:spMkLst>
            <pc:docMk/>
            <pc:sldMk cId="1945743259" sldId="356"/>
            <ac:spMk id="136" creationId="{00000000-0000-0000-0000-000000000000}"/>
          </ac:spMkLst>
        </pc:spChg>
      </pc:sldChg>
      <pc:sldChg chg="addSp modSp new">
        <pc:chgData name="Youmna Badawy" userId="S::youmna.badawy@johnabbott.qc.ca::b530a2ca-c296-40d9-b563-89c5f82abcf4" providerId="AD" clId="Web-{99F8D018-1DE3-D124-27F4-102E3072FFAA}" dt="2023-09-05T15:40:30.935" v="818" actId="20577"/>
        <pc:sldMkLst>
          <pc:docMk/>
          <pc:sldMk cId="1983710569" sldId="357"/>
        </pc:sldMkLst>
        <pc:spChg chg="mod">
          <ac:chgData name="Youmna Badawy" userId="S::youmna.badawy@johnabbott.qc.ca::b530a2ca-c296-40d9-b563-89c5f82abcf4" providerId="AD" clId="Web-{99F8D018-1DE3-D124-27F4-102E3072FFAA}" dt="2023-09-05T15:36:59.157" v="713" actId="20577"/>
          <ac:spMkLst>
            <pc:docMk/>
            <pc:sldMk cId="1983710569" sldId="357"/>
            <ac:spMk id="2" creationId="{BF9107A2-95EC-866E-501C-6FC6D26CFD66}"/>
          </ac:spMkLst>
        </pc:spChg>
        <pc:spChg chg="mod">
          <ac:chgData name="Youmna Badawy" userId="S::youmna.badawy@johnabbott.qc.ca::b530a2ca-c296-40d9-b563-89c5f82abcf4" providerId="AD" clId="Web-{99F8D018-1DE3-D124-27F4-102E3072FFAA}" dt="2023-09-05T15:40:30.935" v="818" actId="20577"/>
          <ac:spMkLst>
            <pc:docMk/>
            <pc:sldMk cId="1983710569" sldId="357"/>
            <ac:spMk id="3" creationId="{6F7C2170-0CBA-E72B-3C23-106C8DCAA10C}"/>
          </ac:spMkLst>
        </pc:spChg>
        <pc:picChg chg="add mod">
          <ac:chgData name="Youmna Badawy" userId="S::youmna.badawy@johnabbott.qc.ca::b530a2ca-c296-40d9-b563-89c5f82abcf4" providerId="AD" clId="Web-{99F8D018-1DE3-D124-27F4-102E3072FFAA}" dt="2023-09-05T15:18:04.628" v="70" actId="1076"/>
          <ac:picMkLst>
            <pc:docMk/>
            <pc:sldMk cId="1983710569" sldId="357"/>
            <ac:picMk id="4" creationId="{AB27C000-431D-BF74-1B94-E8F1AAF1CD32}"/>
          </ac:picMkLst>
        </pc:picChg>
        <pc:picChg chg="add mod">
          <ac:chgData name="Youmna Badawy" userId="S::youmna.badawy@johnabbott.qc.ca::b530a2ca-c296-40d9-b563-89c5f82abcf4" providerId="AD" clId="Web-{99F8D018-1DE3-D124-27F4-102E3072FFAA}" dt="2023-09-05T15:18:05.847" v="71" actId="1076"/>
          <ac:picMkLst>
            <pc:docMk/>
            <pc:sldMk cId="1983710569" sldId="357"/>
            <ac:picMk id="5" creationId="{519B252F-067A-6B63-FEB0-BF92FD888312}"/>
          </ac:picMkLst>
        </pc:picChg>
      </pc:sldChg>
      <pc:sldChg chg="modSp new ord">
        <pc:chgData name="Youmna Badawy" userId="S::youmna.badawy@johnabbott.qc.ca::b530a2ca-c296-40d9-b563-89c5f82abcf4" providerId="AD" clId="Web-{99F8D018-1DE3-D124-27F4-102E3072FFAA}" dt="2023-09-05T15:29:59.742" v="547" actId="20577"/>
        <pc:sldMkLst>
          <pc:docMk/>
          <pc:sldMk cId="78873958" sldId="358"/>
        </pc:sldMkLst>
        <pc:spChg chg="mod">
          <ac:chgData name="Youmna Badawy" userId="S::youmna.badawy@johnabbott.qc.ca::b530a2ca-c296-40d9-b563-89c5f82abcf4" providerId="AD" clId="Web-{99F8D018-1DE3-D124-27F4-102E3072FFAA}" dt="2023-09-05T15:19:33.064" v="141" actId="20577"/>
          <ac:spMkLst>
            <pc:docMk/>
            <pc:sldMk cId="78873958" sldId="358"/>
            <ac:spMk id="2" creationId="{487EAA86-AF56-4D84-49CA-72C632BA93B1}"/>
          </ac:spMkLst>
        </pc:spChg>
        <pc:spChg chg="mod">
          <ac:chgData name="Youmna Badawy" userId="S::youmna.badawy@johnabbott.qc.ca::b530a2ca-c296-40d9-b563-89c5f82abcf4" providerId="AD" clId="Web-{99F8D018-1DE3-D124-27F4-102E3072FFAA}" dt="2023-09-05T15:29:59.742" v="547" actId="20577"/>
          <ac:spMkLst>
            <pc:docMk/>
            <pc:sldMk cId="78873958" sldId="358"/>
            <ac:spMk id="3" creationId="{33EDA104-6389-1361-A4E6-632332F1164D}"/>
          </ac:spMkLst>
        </pc:spChg>
      </pc:sldChg>
      <pc:sldChg chg="addSp delSp modSp new">
        <pc:chgData name="Youmna Badawy" userId="S::youmna.badawy@johnabbott.qc.ca::b530a2ca-c296-40d9-b563-89c5f82abcf4" providerId="AD" clId="Web-{99F8D018-1DE3-D124-27F4-102E3072FFAA}" dt="2023-09-05T15:29:37.383" v="536" actId="20577"/>
        <pc:sldMkLst>
          <pc:docMk/>
          <pc:sldMk cId="3074499064" sldId="359"/>
        </pc:sldMkLst>
        <pc:spChg chg="mod">
          <ac:chgData name="Youmna Badawy" userId="S::youmna.badawy@johnabbott.qc.ca::b530a2ca-c296-40d9-b563-89c5f82abcf4" providerId="AD" clId="Web-{99F8D018-1DE3-D124-27F4-102E3072FFAA}" dt="2023-09-05T15:25:39.199" v="430" actId="20577"/>
          <ac:spMkLst>
            <pc:docMk/>
            <pc:sldMk cId="3074499064" sldId="359"/>
            <ac:spMk id="2" creationId="{ADE26CED-EA71-F9E5-C5F9-C5E1C14275BB}"/>
          </ac:spMkLst>
        </pc:spChg>
        <pc:spChg chg="del mod">
          <ac:chgData name="Youmna Badawy" userId="S::youmna.badawy@johnabbott.qc.ca::b530a2ca-c296-40d9-b563-89c5f82abcf4" providerId="AD" clId="Web-{99F8D018-1DE3-D124-27F4-102E3072FFAA}" dt="2023-09-05T15:22:50.999" v="232"/>
          <ac:spMkLst>
            <pc:docMk/>
            <pc:sldMk cId="3074499064" sldId="359"/>
            <ac:spMk id="3" creationId="{3B5B444A-A54A-B320-1EDC-8B48246D2C19}"/>
          </ac:spMkLst>
        </pc:spChg>
        <pc:spChg chg="add mod">
          <ac:chgData name="Youmna Badawy" userId="S::youmna.badawy@johnabbott.qc.ca::b530a2ca-c296-40d9-b563-89c5f82abcf4" providerId="AD" clId="Web-{99F8D018-1DE3-D124-27F4-102E3072FFAA}" dt="2023-09-05T15:28:22.337" v="513" actId="1076"/>
          <ac:spMkLst>
            <pc:docMk/>
            <pc:sldMk cId="3074499064" sldId="359"/>
            <ac:spMk id="6" creationId="{7A05CE77-2B80-078B-8C46-F6C52282CFCF}"/>
          </ac:spMkLst>
        </pc:spChg>
        <pc:spChg chg="add mod">
          <ac:chgData name="Youmna Badawy" userId="S::youmna.badawy@johnabbott.qc.ca::b530a2ca-c296-40d9-b563-89c5f82abcf4" providerId="AD" clId="Web-{99F8D018-1DE3-D124-27F4-102E3072FFAA}" dt="2023-09-05T15:28:56.477" v="520" actId="14100"/>
          <ac:spMkLst>
            <pc:docMk/>
            <pc:sldMk cId="3074499064" sldId="359"/>
            <ac:spMk id="7" creationId="{96BF773F-195D-9370-A4AD-095BB36C5CAD}"/>
          </ac:spMkLst>
        </pc:spChg>
        <pc:spChg chg="add mod">
          <ac:chgData name="Youmna Badawy" userId="S::youmna.badawy@johnabbott.qc.ca::b530a2ca-c296-40d9-b563-89c5f82abcf4" providerId="AD" clId="Web-{99F8D018-1DE3-D124-27F4-102E3072FFAA}" dt="2023-09-05T15:29:37.383" v="536" actId="20577"/>
          <ac:spMkLst>
            <pc:docMk/>
            <pc:sldMk cId="3074499064" sldId="359"/>
            <ac:spMk id="8" creationId="{D49F6373-E19E-DD6C-49AA-12786B488713}"/>
          </ac:spMkLst>
        </pc:spChg>
        <pc:graphicFrameChg chg="add mod modGraphic">
          <ac:chgData name="Youmna Badawy" userId="S::youmna.badawy@johnabbott.qc.ca::b530a2ca-c296-40d9-b563-89c5f82abcf4" providerId="AD" clId="Web-{99F8D018-1DE3-D124-27F4-102E3072FFAA}" dt="2023-09-05T15:28:15.087" v="512"/>
          <ac:graphicFrameMkLst>
            <pc:docMk/>
            <pc:sldMk cId="3074499064" sldId="359"/>
            <ac:graphicFrameMk id="4" creationId="{AA6F52B4-60AD-6648-9C9C-37B736F2C14D}"/>
          </ac:graphicFrameMkLst>
        </pc:graphicFrameChg>
        <pc:cxnChg chg="add mod">
          <ac:chgData name="Youmna Badawy" userId="S::youmna.badawy@johnabbott.qc.ca::b530a2ca-c296-40d9-b563-89c5f82abcf4" providerId="AD" clId="Web-{99F8D018-1DE3-D124-27F4-102E3072FFAA}" dt="2023-09-05T15:28:28.431" v="516" actId="1076"/>
          <ac:cxnSpMkLst>
            <pc:docMk/>
            <pc:sldMk cId="3074499064" sldId="359"/>
            <ac:cxnSpMk id="5" creationId="{9A37A58F-98F5-5798-462E-F9768B27E60B}"/>
          </ac:cxnSpMkLst>
        </pc:cxnChg>
      </pc:sldChg>
      <pc:sldChg chg="modSp new">
        <pc:chgData name="Youmna Badawy" userId="S::youmna.badawy@johnabbott.qc.ca::b530a2ca-c296-40d9-b563-89c5f82abcf4" providerId="AD" clId="Web-{99F8D018-1DE3-D124-27F4-102E3072FFAA}" dt="2023-09-05T15:34:37.519" v="645" actId="20577"/>
        <pc:sldMkLst>
          <pc:docMk/>
          <pc:sldMk cId="2702536829" sldId="360"/>
        </pc:sldMkLst>
        <pc:spChg chg="mod">
          <ac:chgData name="Youmna Badawy" userId="S::youmna.badawy@johnabbott.qc.ca::b530a2ca-c296-40d9-b563-89c5f82abcf4" providerId="AD" clId="Web-{99F8D018-1DE3-D124-27F4-102E3072FFAA}" dt="2023-09-05T15:30:10.132" v="550" actId="20577"/>
          <ac:spMkLst>
            <pc:docMk/>
            <pc:sldMk cId="2702536829" sldId="360"/>
            <ac:spMk id="2" creationId="{1FADF0D9-E680-1220-5635-796F5EF889A3}"/>
          </ac:spMkLst>
        </pc:spChg>
        <pc:spChg chg="mod">
          <ac:chgData name="Youmna Badawy" userId="S::youmna.badawy@johnabbott.qc.ca::b530a2ca-c296-40d9-b563-89c5f82abcf4" providerId="AD" clId="Web-{99F8D018-1DE3-D124-27F4-102E3072FFAA}" dt="2023-09-05T15:34:37.519" v="645" actId="20577"/>
          <ac:spMkLst>
            <pc:docMk/>
            <pc:sldMk cId="2702536829" sldId="360"/>
            <ac:spMk id="3" creationId="{17D8E928-969A-4926-D3A6-86D0378118B7}"/>
          </ac:spMkLst>
        </pc:spChg>
      </pc:sldChg>
      <pc:sldChg chg="addSp modSp new mod modShow">
        <pc:chgData name="Youmna Badawy" userId="S::youmna.badawy@johnabbott.qc.ca::b530a2ca-c296-40d9-b563-89c5f82abcf4" providerId="AD" clId="Web-{99F8D018-1DE3-D124-27F4-102E3072FFAA}" dt="2023-09-05T15:49:09.723" v="904"/>
        <pc:sldMkLst>
          <pc:docMk/>
          <pc:sldMk cId="3116791669" sldId="361"/>
        </pc:sldMkLst>
        <pc:spChg chg="mod">
          <ac:chgData name="Youmna Badawy" userId="S::youmna.badawy@johnabbott.qc.ca::b530a2ca-c296-40d9-b563-89c5f82abcf4" providerId="AD" clId="Web-{99F8D018-1DE3-D124-27F4-102E3072FFAA}" dt="2023-09-05T15:37:11.126" v="722" actId="20577"/>
          <ac:spMkLst>
            <pc:docMk/>
            <pc:sldMk cId="3116791669" sldId="361"/>
            <ac:spMk id="2" creationId="{46EE5C55-F5E7-1EA4-2B5E-C692DAFF4215}"/>
          </ac:spMkLst>
        </pc:spChg>
        <pc:spChg chg="mod">
          <ac:chgData name="Youmna Badawy" userId="S::youmna.badawy@johnabbott.qc.ca::b530a2ca-c296-40d9-b563-89c5f82abcf4" providerId="AD" clId="Web-{99F8D018-1DE3-D124-27F4-102E3072FFAA}" dt="2023-09-05T15:48:33.787" v="903" actId="20577"/>
          <ac:spMkLst>
            <pc:docMk/>
            <pc:sldMk cId="3116791669" sldId="361"/>
            <ac:spMk id="3" creationId="{9515BE8E-C99B-88DD-39BB-828F493860DB}"/>
          </ac:spMkLst>
        </pc:spChg>
        <pc:picChg chg="add mod">
          <ac:chgData name="Youmna Badawy" userId="S::youmna.badawy@johnabbott.qc.ca::b530a2ca-c296-40d9-b563-89c5f82abcf4" providerId="AD" clId="Web-{99F8D018-1DE3-D124-27F4-102E3072FFAA}" dt="2023-09-05T15:40:56.263" v="864" actId="14100"/>
          <ac:picMkLst>
            <pc:docMk/>
            <pc:sldMk cId="3116791669" sldId="361"/>
            <ac:picMk id="4" creationId="{F52FA131-2F00-0E0A-58E0-9D6ED12FA017}"/>
          </ac:picMkLst>
        </pc:picChg>
      </pc:sldChg>
      <pc:sldChg chg="addSp delSp modSp add ord replId addAnim delAnim">
        <pc:chgData name="Youmna Badawy" userId="S::youmna.badawy@johnabbott.qc.ca::b530a2ca-c296-40d9-b563-89c5f82abcf4" providerId="AD" clId="Web-{99F8D018-1DE3-D124-27F4-102E3072FFAA}" dt="2023-09-05T15:52:11.252" v="973"/>
        <pc:sldMkLst>
          <pc:docMk/>
          <pc:sldMk cId="73825620" sldId="362"/>
        </pc:sldMkLst>
        <pc:spChg chg="mod">
          <ac:chgData name="Youmna Badawy" userId="S::youmna.badawy@johnabbott.qc.ca::b530a2ca-c296-40d9-b563-89c5f82abcf4" providerId="AD" clId="Web-{99F8D018-1DE3-D124-27F4-102E3072FFAA}" dt="2023-09-05T15:51:09.831" v="956" actId="20577"/>
          <ac:spMkLst>
            <pc:docMk/>
            <pc:sldMk cId="73825620" sldId="362"/>
            <ac:spMk id="2" creationId="{ADE26CED-EA71-F9E5-C5F9-C5E1C14275BB}"/>
          </ac:spMkLst>
        </pc:spChg>
        <pc:spChg chg="add mod">
          <ac:chgData name="Youmna Badawy" userId="S::youmna.badawy@johnabbott.qc.ca::b530a2ca-c296-40d9-b563-89c5f82abcf4" providerId="AD" clId="Web-{99F8D018-1DE3-D124-27F4-102E3072FFAA}" dt="2023-09-05T15:51:46.049" v="971" actId="20577"/>
          <ac:spMkLst>
            <pc:docMk/>
            <pc:sldMk cId="73825620" sldId="362"/>
            <ac:spMk id="3" creationId="{5192FCF5-8E31-49D6-D34D-2F14DDFB2E0F}"/>
          </ac:spMkLst>
        </pc:spChg>
        <pc:spChg chg="del">
          <ac:chgData name="Youmna Badawy" userId="S::youmna.badawy@johnabbott.qc.ca::b530a2ca-c296-40d9-b563-89c5f82abcf4" providerId="AD" clId="Web-{99F8D018-1DE3-D124-27F4-102E3072FFAA}" dt="2023-09-05T15:50:38.519" v="920"/>
          <ac:spMkLst>
            <pc:docMk/>
            <pc:sldMk cId="73825620" sldId="362"/>
            <ac:spMk id="6" creationId="{7A05CE77-2B80-078B-8C46-F6C52282CFCF}"/>
          </ac:spMkLst>
        </pc:spChg>
        <pc:spChg chg="mod">
          <ac:chgData name="Youmna Badawy" userId="S::youmna.badawy@johnabbott.qc.ca::b530a2ca-c296-40d9-b563-89c5f82abcf4" providerId="AD" clId="Web-{99F8D018-1DE3-D124-27F4-102E3072FFAA}" dt="2023-09-05T15:50:42.003" v="921" actId="20577"/>
          <ac:spMkLst>
            <pc:docMk/>
            <pc:sldMk cId="73825620" sldId="362"/>
            <ac:spMk id="8" creationId="{D49F6373-E19E-DD6C-49AA-12786B488713}"/>
          </ac:spMkLst>
        </pc:spChg>
        <pc:graphicFrameChg chg="mod modGraphic">
          <ac:chgData name="Youmna Badawy" userId="S::youmna.badawy@johnabbott.qc.ca::b530a2ca-c296-40d9-b563-89c5f82abcf4" providerId="AD" clId="Web-{99F8D018-1DE3-D124-27F4-102E3072FFAA}" dt="2023-09-05T15:50:35.847" v="919"/>
          <ac:graphicFrameMkLst>
            <pc:docMk/>
            <pc:sldMk cId="73825620" sldId="362"/>
            <ac:graphicFrameMk id="4" creationId="{AA6F52B4-60AD-6648-9C9C-37B736F2C14D}"/>
          </ac:graphicFrameMkLst>
        </pc:graphicFrameChg>
        <pc:cxnChg chg="del">
          <ac:chgData name="Youmna Badawy" userId="S::youmna.badawy@johnabbott.qc.ca::b530a2ca-c296-40d9-b563-89c5f82abcf4" providerId="AD" clId="Web-{99F8D018-1DE3-D124-27F4-102E3072FFAA}" dt="2023-09-05T15:50:21.816" v="915"/>
          <ac:cxnSpMkLst>
            <pc:docMk/>
            <pc:sldMk cId="73825620" sldId="362"/>
            <ac:cxnSpMk id="5" creationId="{9A37A58F-98F5-5798-462E-F9768B27E60B}"/>
          </ac:cxnSpMkLst>
        </pc:cxnChg>
      </pc:sldChg>
      <pc:sldMasterChg chg="add addSldLayout">
        <pc:chgData name="Youmna Badawy" userId="S::youmna.badawy@johnabbott.qc.ca::b530a2ca-c296-40d9-b563-89c5f82abcf4" providerId="AD" clId="Web-{99F8D018-1DE3-D124-27F4-102E3072FFAA}" dt="2023-09-05T14:39:45.727" v="0"/>
        <pc:sldMasterMkLst>
          <pc:docMk/>
          <pc:sldMasterMk cId="2201106469" sldId="2147483674"/>
        </pc:sldMasterMkLst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2576427985" sldId="2147483675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3509722304" sldId="2147483676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1937186059" sldId="2147483677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1440596984" sldId="2147483678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2371758019" sldId="2147483679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54565464" sldId="2147483680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3068047091" sldId="2147483681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4136808732" sldId="2147483682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3108326452" sldId="2147483683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1929133510" sldId="2147483684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2017629167" sldId="2147483685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2946999342" sldId="2147483686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18198164" sldId="2147483687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2598832432" sldId="2147483688"/>
          </pc:sldLayoutMkLst>
        </pc:sldLayoutChg>
        <pc:sldLayoutChg chg="ad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2201106469" sldId="2147483674"/>
            <pc:sldLayoutMk cId="2654113092" sldId="2147483689"/>
          </pc:sldLayoutMkLst>
        </pc:sldLayoutChg>
      </pc:sldMasterChg>
      <pc:sldMasterChg chg="modSldLayout">
        <pc:chgData name="Youmna Badawy" userId="S::youmna.badawy@johnabbott.qc.ca::b530a2ca-c296-40d9-b563-89c5f82abcf4" providerId="AD" clId="Web-{99F8D018-1DE3-D124-27F4-102E3072FFAA}" dt="2023-09-05T14:39:45.727" v="0"/>
        <pc:sldMasterMkLst>
          <pc:docMk/>
          <pc:sldMasterMk cId="339003558" sldId="2147483692"/>
        </pc:sldMasterMkLst>
        <pc:sldLayoutChg chg="replI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339003558" sldId="2147483692"/>
            <pc:sldLayoutMk cId="1932314883" sldId="2147483690"/>
          </pc:sldLayoutMkLst>
        </pc:sldLayoutChg>
        <pc:sldLayoutChg chg="replId">
          <pc:chgData name="Youmna Badawy" userId="S::youmna.badawy@johnabbott.qc.ca::b530a2ca-c296-40d9-b563-89c5f82abcf4" providerId="AD" clId="Web-{99F8D018-1DE3-D124-27F4-102E3072FFAA}" dt="2023-09-05T14:39:45.727" v="0"/>
          <pc:sldLayoutMkLst>
            <pc:docMk/>
            <pc:sldMasterMk cId="339003558" sldId="2147483692"/>
            <pc:sldLayoutMk cId="3315348144" sldId="2147483691"/>
          </pc:sldLayoutMkLst>
        </pc:sldLayoutChg>
      </pc:sldMasterChg>
    </pc:docChg>
  </pc:docChgLst>
  <pc:docChgLst>
    <pc:chgData name="Youmna Badawy" userId="b530a2ca-c296-40d9-b563-89c5f82abcf4" providerId="ADAL" clId="{C6A557AC-2503-479F-B273-72A79EE65285}"/>
    <pc:docChg chg="undo custSel addSld delSld modSld sldOrd">
      <pc:chgData name="Youmna Badawy" userId="b530a2ca-c296-40d9-b563-89c5f82abcf4" providerId="ADAL" clId="{C6A557AC-2503-479F-B273-72A79EE65285}" dt="2023-09-12T20:05:17.510" v="1492" actId="20577"/>
      <pc:docMkLst>
        <pc:docMk/>
      </pc:docMkLst>
      <pc:sldChg chg="ord">
        <pc:chgData name="Youmna Badawy" userId="b530a2ca-c296-40d9-b563-89c5f82abcf4" providerId="ADAL" clId="{C6A557AC-2503-479F-B273-72A79EE65285}" dt="2023-09-08T16:29:39.750" v="8"/>
        <pc:sldMkLst>
          <pc:docMk/>
          <pc:sldMk cId="0" sldId="259"/>
        </pc:sldMkLst>
      </pc:sldChg>
      <pc:sldChg chg="ord">
        <pc:chgData name="Youmna Badawy" userId="b530a2ca-c296-40d9-b563-89c5f82abcf4" providerId="ADAL" clId="{C6A557AC-2503-479F-B273-72A79EE65285}" dt="2023-09-08T16:30:07.368" v="11"/>
        <pc:sldMkLst>
          <pc:docMk/>
          <pc:sldMk cId="0" sldId="262"/>
        </pc:sldMkLst>
      </pc:sldChg>
      <pc:sldChg chg="modSp mod">
        <pc:chgData name="Youmna Badawy" userId="b530a2ca-c296-40d9-b563-89c5f82abcf4" providerId="ADAL" clId="{C6A557AC-2503-479F-B273-72A79EE65285}" dt="2023-09-12T19:37:12.372" v="1079" actId="27636"/>
        <pc:sldMkLst>
          <pc:docMk/>
          <pc:sldMk cId="0" sldId="265"/>
        </pc:sldMkLst>
        <pc:spChg chg="mod">
          <ac:chgData name="Youmna Badawy" userId="b530a2ca-c296-40d9-b563-89c5f82abcf4" providerId="ADAL" clId="{C6A557AC-2503-479F-B273-72A79EE65285}" dt="2023-09-12T19:37:12.372" v="1079" actId="27636"/>
          <ac:spMkLst>
            <pc:docMk/>
            <pc:sldMk cId="0" sldId="265"/>
            <ac:spMk id="183" creationId="{00000000-0000-0000-0000-000000000000}"/>
          </ac:spMkLst>
        </pc:spChg>
      </pc:sldChg>
      <pc:sldChg chg="modSp mod">
        <pc:chgData name="Youmna Badawy" userId="b530a2ca-c296-40d9-b563-89c5f82abcf4" providerId="ADAL" clId="{C6A557AC-2503-479F-B273-72A79EE65285}" dt="2023-09-08T16:30:52.916" v="41" actId="20577"/>
        <pc:sldMkLst>
          <pc:docMk/>
          <pc:sldMk cId="0" sldId="267"/>
        </pc:sldMkLst>
        <pc:spChg chg="mod">
          <ac:chgData name="Youmna Badawy" userId="b530a2ca-c296-40d9-b563-89c5f82abcf4" providerId="ADAL" clId="{C6A557AC-2503-479F-B273-72A79EE65285}" dt="2023-09-08T16:30:52.916" v="41" actId="20577"/>
          <ac:spMkLst>
            <pc:docMk/>
            <pc:sldMk cId="0" sldId="267"/>
            <ac:spMk id="194" creationId="{00000000-0000-0000-0000-000000000000}"/>
          </ac:spMkLst>
        </pc:spChg>
      </pc:sldChg>
      <pc:sldChg chg="addSp modSp mod">
        <pc:chgData name="Youmna Badawy" userId="b530a2ca-c296-40d9-b563-89c5f82abcf4" providerId="ADAL" clId="{C6A557AC-2503-479F-B273-72A79EE65285}" dt="2023-09-08T16:35:22.178" v="160" actId="1076"/>
        <pc:sldMkLst>
          <pc:docMk/>
          <pc:sldMk cId="0" sldId="272"/>
        </pc:sldMkLst>
        <pc:spChg chg="add mod">
          <ac:chgData name="Youmna Badawy" userId="b530a2ca-c296-40d9-b563-89c5f82abcf4" providerId="ADAL" clId="{C6A557AC-2503-479F-B273-72A79EE65285}" dt="2023-09-08T16:34:42.815" v="82" actId="20577"/>
          <ac:spMkLst>
            <pc:docMk/>
            <pc:sldMk cId="0" sldId="272"/>
            <ac:spMk id="2" creationId="{C39E81C3-1D23-7EE1-FB08-41059FE1D03D}"/>
          </ac:spMkLst>
        </pc:spChg>
        <pc:spChg chg="add mod">
          <ac:chgData name="Youmna Badawy" userId="b530a2ca-c296-40d9-b563-89c5f82abcf4" providerId="ADAL" clId="{C6A557AC-2503-479F-B273-72A79EE65285}" dt="2023-09-08T16:35:22.178" v="160" actId="1076"/>
          <ac:spMkLst>
            <pc:docMk/>
            <pc:sldMk cId="0" sldId="272"/>
            <ac:spMk id="3" creationId="{76834EAA-6A22-951D-47A1-D70D8440BE67}"/>
          </ac:spMkLst>
        </pc:spChg>
        <pc:spChg chg="mod">
          <ac:chgData name="Youmna Badawy" userId="b530a2ca-c296-40d9-b563-89c5f82abcf4" providerId="ADAL" clId="{C6A557AC-2503-479F-B273-72A79EE65285}" dt="2023-09-08T16:33:44.112" v="43" actId="27636"/>
          <ac:spMkLst>
            <pc:docMk/>
            <pc:sldMk cId="0" sldId="272"/>
            <ac:spMk id="228" creationId="{00000000-0000-0000-0000-000000000000}"/>
          </ac:spMkLst>
        </pc:spChg>
        <pc:picChg chg="add mod">
          <ac:chgData name="Youmna Badawy" userId="b530a2ca-c296-40d9-b563-89c5f82abcf4" providerId="ADAL" clId="{C6A557AC-2503-479F-B273-72A79EE65285}" dt="2023-09-08T16:34:45.737" v="83" actId="1076"/>
          <ac:picMkLst>
            <pc:docMk/>
            <pc:sldMk cId="0" sldId="272"/>
            <ac:picMk id="1026" creationId="{026A50BB-E47C-0A56-B091-A127AA9F524E}"/>
          </ac:picMkLst>
        </pc:picChg>
      </pc:sldChg>
      <pc:sldChg chg="add del mod ord modShow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274"/>
        </pc:sldMkLst>
      </pc:sldChg>
      <pc:sldChg chg="del">
        <pc:chgData name="Youmna Badawy" userId="b530a2ca-c296-40d9-b563-89c5f82abcf4" providerId="ADAL" clId="{C6A557AC-2503-479F-B273-72A79EE65285}" dt="2023-09-08T16:39:40.631" v="163" actId="47"/>
        <pc:sldMkLst>
          <pc:docMk/>
          <pc:sldMk cId="0" sldId="280"/>
        </pc:sldMkLst>
      </pc:sldChg>
      <pc:sldChg chg="modAnim">
        <pc:chgData name="Youmna Badawy" userId="b530a2ca-c296-40d9-b563-89c5f82abcf4" providerId="ADAL" clId="{C6A557AC-2503-479F-B273-72A79EE65285}" dt="2023-09-08T16:40:48.986" v="195"/>
        <pc:sldMkLst>
          <pc:docMk/>
          <pc:sldMk cId="0" sldId="286"/>
        </pc:sldMkLst>
      </pc:sldChg>
      <pc:sldChg chg="modSp mod">
        <pc:chgData name="Youmna Badawy" userId="b530a2ca-c296-40d9-b563-89c5f82abcf4" providerId="ADAL" clId="{C6A557AC-2503-479F-B273-72A79EE65285}" dt="2023-09-08T16:53:12.404" v="692" actId="20577"/>
        <pc:sldMkLst>
          <pc:docMk/>
          <pc:sldMk cId="0" sldId="287"/>
        </pc:sldMkLst>
        <pc:spChg chg="mod">
          <ac:chgData name="Youmna Badawy" userId="b530a2ca-c296-40d9-b563-89c5f82abcf4" providerId="ADAL" clId="{C6A557AC-2503-479F-B273-72A79EE65285}" dt="2023-09-08T16:53:12.404" v="692" actId="20577"/>
          <ac:spMkLst>
            <pc:docMk/>
            <pc:sldMk cId="0" sldId="287"/>
            <ac:spMk id="349" creationId="{00000000-0000-0000-0000-000000000000}"/>
          </ac:spMkLst>
        </pc:spChg>
      </pc:sldChg>
      <pc:sldChg chg="modSp mod">
        <pc:chgData name="Youmna Badawy" userId="b530a2ca-c296-40d9-b563-89c5f82abcf4" providerId="ADAL" clId="{C6A557AC-2503-479F-B273-72A79EE65285}" dt="2023-09-08T16:53:32.986" v="693" actId="113"/>
        <pc:sldMkLst>
          <pc:docMk/>
          <pc:sldMk cId="0" sldId="288"/>
        </pc:sldMkLst>
        <pc:spChg chg="mod">
          <ac:chgData name="Youmna Badawy" userId="b530a2ca-c296-40d9-b563-89c5f82abcf4" providerId="ADAL" clId="{C6A557AC-2503-479F-B273-72A79EE65285}" dt="2023-09-08T16:53:32.986" v="693" actId="113"/>
          <ac:spMkLst>
            <pc:docMk/>
            <pc:sldMk cId="0" sldId="288"/>
            <ac:spMk id="358" creationId="{00000000-0000-0000-0000-000000000000}"/>
          </ac:spMkLst>
        </pc:spChg>
      </pc:sldChg>
      <pc:sldChg chg="addSp delSp modSp del mod">
        <pc:chgData name="Youmna Badawy" userId="b530a2ca-c296-40d9-b563-89c5f82abcf4" providerId="ADAL" clId="{C6A557AC-2503-479F-B273-72A79EE65285}" dt="2023-09-08T16:49:56.058" v="274" actId="47"/>
        <pc:sldMkLst>
          <pc:docMk/>
          <pc:sldMk cId="0" sldId="290"/>
        </pc:sldMkLst>
        <pc:spChg chg="add mod">
          <ac:chgData name="Youmna Badawy" userId="b530a2ca-c296-40d9-b563-89c5f82abcf4" providerId="ADAL" clId="{C6A557AC-2503-479F-B273-72A79EE65285}" dt="2023-09-08T16:48:41.228" v="268" actId="21"/>
          <ac:spMkLst>
            <pc:docMk/>
            <pc:sldMk cId="0" sldId="290"/>
            <ac:spMk id="3" creationId="{D3EE2C46-D87E-E030-BF8D-B04547E399AB}"/>
          </ac:spMkLst>
        </pc:spChg>
        <pc:spChg chg="mod">
          <ac:chgData name="Youmna Badawy" userId="b530a2ca-c296-40d9-b563-89c5f82abcf4" providerId="ADAL" clId="{C6A557AC-2503-479F-B273-72A79EE65285}" dt="2023-09-08T16:49:52.514" v="272" actId="21"/>
          <ac:spMkLst>
            <pc:docMk/>
            <pc:sldMk cId="0" sldId="290"/>
            <ac:spMk id="369" creationId="{00000000-0000-0000-0000-000000000000}"/>
          </ac:spMkLst>
        </pc:spChg>
        <pc:spChg chg="del">
          <ac:chgData name="Youmna Badawy" userId="b530a2ca-c296-40d9-b563-89c5f82abcf4" providerId="ADAL" clId="{C6A557AC-2503-479F-B273-72A79EE65285}" dt="2023-09-08T16:48:41.228" v="268" actId="21"/>
          <ac:spMkLst>
            <pc:docMk/>
            <pc:sldMk cId="0" sldId="290"/>
            <ac:spMk id="371" creationId="{00000000-0000-0000-0000-000000000000}"/>
          </ac:spMkLst>
        </pc:spChg>
      </pc:sldChg>
      <pc:sldChg chg="modSp mod">
        <pc:chgData name="Youmna Badawy" userId="b530a2ca-c296-40d9-b563-89c5f82abcf4" providerId="ADAL" clId="{C6A557AC-2503-479F-B273-72A79EE65285}" dt="2023-09-08T16:43:11.284" v="214" actId="113"/>
        <pc:sldMkLst>
          <pc:docMk/>
          <pc:sldMk cId="0" sldId="291"/>
        </pc:sldMkLst>
        <pc:spChg chg="mod">
          <ac:chgData name="Youmna Badawy" userId="b530a2ca-c296-40d9-b563-89c5f82abcf4" providerId="ADAL" clId="{C6A557AC-2503-479F-B273-72A79EE65285}" dt="2023-09-08T16:43:11.284" v="214" actId="113"/>
          <ac:spMkLst>
            <pc:docMk/>
            <pc:sldMk cId="0" sldId="291"/>
            <ac:spMk id="378" creationId="{00000000-0000-0000-0000-000000000000}"/>
          </ac:spMkLst>
        </pc:spChg>
      </pc:sldChg>
      <pc:sldChg chg="addSp delSp modSp mod">
        <pc:chgData name="Youmna Badawy" userId="b530a2ca-c296-40d9-b563-89c5f82abcf4" providerId="ADAL" clId="{C6A557AC-2503-479F-B273-72A79EE65285}" dt="2023-09-08T16:42:30.316" v="212" actId="27636"/>
        <pc:sldMkLst>
          <pc:docMk/>
          <pc:sldMk cId="0" sldId="292"/>
        </pc:sldMkLst>
        <pc:spChg chg="add del">
          <ac:chgData name="Youmna Badawy" userId="b530a2ca-c296-40d9-b563-89c5f82abcf4" providerId="ADAL" clId="{C6A557AC-2503-479F-B273-72A79EE65285}" dt="2023-09-08T16:42:08.355" v="201" actId="11529"/>
          <ac:spMkLst>
            <pc:docMk/>
            <pc:sldMk cId="0" sldId="292"/>
            <ac:spMk id="2" creationId="{A3BFA008-7F06-415D-1270-14A4E5095D2F}"/>
          </ac:spMkLst>
        </pc:spChg>
        <pc:spChg chg="mod">
          <ac:chgData name="Youmna Badawy" userId="b530a2ca-c296-40d9-b563-89c5f82abcf4" providerId="ADAL" clId="{C6A557AC-2503-479F-B273-72A79EE65285}" dt="2023-09-08T16:42:30.316" v="212" actId="27636"/>
          <ac:spMkLst>
            <pc:docMk/>
            <pc:sldMk cId="0" sldId="292"/>
            <ac:spMk id="384" creationId="{00000000-0000-0000-0000-000000000000}"/>
          </ac:spMkLst>
        </pc:spChg>
      </pc:sldChg>
      <pc:sldChg chg="addSp delSp modSp del mod">
        <pc:chgData name="Youmna Badawy" userId="b530a2ca-c296-40d9-b563-89c5f82abcf4" providerId="ADAL" clId="{C6A557AC-2503-479F-B273-72A79EE65285}" dt="2023-09-08T16:46:41.076" v="226" actId="47"/>
        <pc:sldMkLst>
          <pc:docMk/>
          <pc:sldMk cId="0" sldId="293"/>
        </pc:sldMkLst>
        <pc:spChg chg="add mod">
          <ac:chgData name="Youmna Badawy" userId="b530a2ca-c296-40d9-b563-89c5f82abcf4" providerId="ADAL" clId="{C6A557AC-2503-479F-B273-72A79EE65285}" dt="2023-09-08T16:46:32.721" v="221" actId="21"/>
          <ac:spMkLst>
            <pc:docMk/>
            <pc:sldMk cId="0" sldId="293"/>
            <ac:spMk id="3" creationId="{1B6E1190-F1CD-D1B7-1421-3E8901FBA06D}"/>
          </ac:spMkLst>
        </pc:spChg>
        <pc:spChg chg="mod">
          <ac:chgData name="Youmna Badawy" userId="b530a2ca-c296-40d9-b563-89c5f82abcf4" providerId="ADAL" clId="{C6A557AC-2503-479F-B273-72A79EE65285}" dt="2023-09-08T16:46:37.985" v="224" actId="21"/>
          <ac:spMkLst>
            <pc:docMk/>
            <pc:sldMk cId="0" sldId="293"/>
            <ac:spMk id="389" creationId="{00000000-0000-0000-0000-000000000000}"/>
          </ac:spMkLst>
        </pc:spChg>
        <pc:spChg chg="del">
          <ac:chgData name="Youmna Badawy" userId="b530a2ca-c296-40d9-b563-89c5f82abcf4" providerId="ADAL" clId="{C6A557AC-2503-479F-B273-72A79EE65285}" dt="2023-09-08T16:46:32.721" v="221" actId="21"/>
          <ac:spMkLst>
            <pc:docMk/>
            <pc:sldMk cId="0" sldId="293"/>
            <ac:spMk id="391" creationId="{00000000-0000-0000-0000-000000000000}"/>
          </ac:spMkLst>
        </pc:spChg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294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295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296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297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298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299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0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1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2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3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4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5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6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7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8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09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0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1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2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3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4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5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6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7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8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19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20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21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22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23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24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25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26"/>
        </pc:sldMkLst>
      </pc:sldChg>
      <pc:sldChg chg="add del">
        <pc:chgData name="Youmna Badawy" userId="b530a2ca-c296-40d9-b563-89c5f82abcf4" providerId="ADAL" clId="{C6A557AC-2503-479F-B273-72A79EE65285}" dt="2023-09-12T19:36:29.088" v="1060" actId="2696"/>
        <pc:sldMkLst>
          <pc:docMk/>
          <pc:sldMk cId="0" sldId="327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28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29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0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1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2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3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4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5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6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7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8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39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0" sldId="340"/>
        </pc:sldMkLst>
      </pc:sldChg>
      <pc:sldChg chg="del">
        <pc:chgData name="Youmna Badawy" userId="b530a2ca-c296-40d9-b563-89c5f82abcf4" providerId="ADAL" clId="{C6A557AC-2503-479F-B273-72A79EE65285}" dt="2023-09-08T16:39:29.939" v="162" actId="47"/>
        <pc:sldMkLst>
          <pc:docMk/>
          <pc:sldMk cId="2949866473" sldId="341"/>
        </pc:sldMkLst>
      </pc:sldChg>
      <pc:sldChg chg="del">
        <pc:chgData name="Youmna Badawy" userId="b530a2ca-c296-40d9-b563-89c5f82abcf4" providerId="ADAL" clId="{C6A557AC-2503-479F-B273-72A79EE65285}" dt="2023-09-08T16:59:41.249" v="966" actId="47"/>
        <pc:sldMkLst>
          <pc:docMk/>
          <pc:sldMk cId="1343464034" sldId="342"/>
        </pc:sldMkLst>
      </pc:sldChg>
      <pc:sldChg chg="del">
        <pc:chgData name="Youmna Badawy" userId="b530a2ca-c296-40d9-b563-89c5f82abcf4" providerId="ADAL" clId="{C6A557AC-2503-479F-B273-72A79EE65285}" dt="2023-09-08T16:39:29.111" v="161" actId="47"/>
        <pc:sldMkLst>
          <pc:docMk/>
          <pc:sldMk cId="1274193184" sldId="343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862760901" sldId="346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3769243422" sldId="347"/>
        </pc:sldMkLst>
      </pc:sldChg>
      <pc:sldChg chg="add del">
        <pc:chgData name="Youmna Badawy" userId="b530a2ca-c296-40d9-b563-89c5f82abcf4" providerId="ADAL" clId="{C6A557AC-2503-479F-B273-72A79EE65285}" dt="2023-09-06T14:29:11.572" v="5" actId="2696"/>
        <pc:sldMkLst>
          <pc:docMk/>
          <pc:sldMk cId="1452783491" sldId="348"/>
        </pc:sldMkLst>
      </pc:sldChg>
      <pc:sldChg chg="del">
        <pc:chgData name="Youmna Badawy" userId="b530a2ca-c296-40d9-b563-89c5f82abcf4" providerId="ADAL" clId="{C6A557AC-2503-479F-B273-72A79EE65285}" dt="2023-09-08T16:30:08.600" v="12" actId="47"/>
        <pc:sldMkLst>
          <pc:docMk/>
          <pc:sldMk cId="3033635630" sldId="349"/>
        </pc:sldMkLst>
      </pc:sldChg>
      <pc:sldChg chg="del">
        <pc:chgData name="Youmna Badawy" userId="b530a2ca-c296-40d9-b563-89c5f82abcf4" providerId="ADAL" clId="{C6A557AC-2503-479F-B273-72A79EE65285}" dt="2023-09-08T16:29:41.089" v="9" actId="47"/>
        <pc:sldMkLst>
          <pc:docMk/>
          <pc:sldMk cId="978414872" sldId="351"/>
        </pc:sldMkLst>
      </pc:sldChg>
      <pc:sldChg chg="modSp new mod ord">
        <pc:chgData name="Youmna Badawy" userId="b530a2ca-c296-40d9-b563-89c5f82abcf4" providerId="ADAL" clId="{C6A557AC-2503-479F-B273-72A79EE65285}" dt="2023-09-08T16:40:03.887" v="187" actId="20577"/>
        <pc:sldMkLst>
          <pc:docMk/>
          <pc:sldMk cId="4109051655" sldId="363"/>
        </pc:sldMkLst>
        <pc:spChg chg="mod">
          <ac:chgData name="Youmna Badawy" userId="b530a2ca-c296-40d9-b563-89c5f82abcf4" providerId="ADAL" clId="{C6A557AC-2503-479F-B273-72A79EE65285}" dt="2023-09-08T16:40:03.887" v="187" actId="20577"/>
          <ac:spMkLst>
            <pc:docMk/>
            <pc:sldMk cId="4109051655" sldId="363"/>
            <ac:spMk id="2" creationId="{4DB7D92A-B02E-9A57-0E46-972700A1C748}"/>
          </ac:spMkLst>
        </pc:spChg>
      </pc:sldChg>
      <pc:sldChg chg="addSp delSp modSp new mod ord">
        <pc:chgData name="Youmna Badawy" userId="b530a2ca-c296-40d9-b563-89c5f82abcf4" providerId="ADAL" clId="{C6A557AC-2503-479F-B273-72A79EE65285}" dt="2023-09-08T16:59:23.721" v="965" actId="1036"/>
        <pc:sldMkLst>
          <pc:docMk/>
          <pc:sldMk cId="227640902" sldId="364"/>
        </pc:sldMkLst>
        <pc:spChg chg="mod">
          <ac:chgData name="Youmna Badawy" userId="b530a2ca-c296-40d9-b563-89c5f82abcf4" providerId="ADAL" clId="{C6A557AC-2503-479F-B273-72A79EE65285}" dt="2023-09-08T16:57:08.408" v="815" actId="20577"/>
          <ac:spMkLst>
            <pc:docMk/>
            <pc:sldMk cId="227640902" sldId="364"/>
            <ac:spMk id="2" creationId="{7C58D333-08CE-B496-679D-27CC07B412AE}"/>
          </ac:spMkLst>
        </pc:spChg>
        <pc:spChg chg="del">
          <ac:chgData name="Youmna Badawy" userId="b530a2ca-c296-40d9-b563-89c5f82abcf4" providerId="ADAL" clId="{C6A557AC-2503-479F-B273-72A79EE65285}" dt="2023-09-08T16:54:03.865" v="695" actId="478"/>
          <ac:spMkLst>
            <pc:docMk/>
            <pc:sldMk cId="227640902" sldId="364"/>
            <ac:spMk id="3" creationId="{987D94C7-DB2E-D731-6A8F-AE2F9CCABCCA}"/>
          </ac:spMkLst>
        </pc:spChg>
        <pc:spChg chg="add del mod">
          <ac:chgData name="Youmna Badawy" userId="b530a2ca-c296-40d9-b563-89c5f82abcf4" providerId="ADAL" clId="{C6A557AC-2503-479F-B273-72A79EE65285}" dt="2023-09-08T16:54:10.469" v="697" actId="478"/>
          <ac:spMkLst>
            <pc:docMk/>
            <pc:sldMk cId="227640902" sldId="364"/>
            <ac:spMk id="5" creationId="{62BDA32F-AC22-3796-9EF3-4928C01C4FA1}"/>
          </ac:spMkLst>
        </pc:spChg>
        <pc:spChg chg="add del mod">
          <ac:chgData name="Youmna Badawy" userId="b530a2ca-c296-40d9-b563-89c5f82abcf4" providerId="ADAL" clId="{C6A557AC-2503-479F-B273-72A79EE65285}" dt="2023-09-08T16:54:10.469" v="697" actId="478"/>
          <ac:spMkLst>
            <pc:docMk/>
            <pc:sldMk cId="227640902" sldId="364"/>
            <ac:spMk id="6" creationId="{005C0821-5D9C-FA0B-DA68-37B44D9FC6B7}"/>
          </ac:spMkLst>
        </pc:spChg>
        <pc:spChg chg="add mod">
          <ac:chgData name="Youmna Badawy" userId="b530a2ca-c296-40d9-b563-89c5f82abcf4" providerId="ADAL" clId="{C6A557AC-2503-479F-B273-72A79EE65285}" dt="2023-09-08T16:57:17.629" v="830" actId="20577"/>
          <ac:spMkLst>
            <pc:docMk/>
            <pc:sldMk cId="227640902" sldId="364"/>
            <ac:spMk id="7" creationId="{32929FEC-EDA0-0FB9-5533-0F3EB98A63D8}"/>
          </ac:spMkLst>
        </pc:spChg>
        <pc:spChg chg="add mod">
          <ac:chgData name="Youmna Badawy" userId="b530a2ca-c296-40d9-b563-89c5f82abcf4" providerId="ADAL" clId="{C6A557AC-2503-479F-B273-72A79EE65285}" dt="2023-09-08T16:58:39.059" v="911" actId="20577"/>
          <ac:spMkLst>
            <pc:docMk/>
            <pc:sldMk cId="227640902" sldId="364"/>
            <ac:spMk id="9" creationId="{4BA019D1-B2A7-559D-6A0A-DAECBC019678}"/>
          </ac:spMkLst>
        </pc:spChg>
        <pc:spChg chg="add mod">
          <ac:chgData name="Youmna Badawy" userId="b530a2ca-c296-40d9-b563-89c5f82abcf4" providerId="ADAL" clId="{C6A557AC-2503-479F-B273-72A79EE65285}" dt="2023-09-08T16:59:02.409" v="947" actId="14100"/>
          <ac:spMkLst>
            <pc:docMk/>
            <pc:sldMk cId="227640902" sldId="364"/>
            <ac:spMk id="10" creationId="{3FC5355D-1D81-BF6D-58BE-581401B33A07}"/>
          </ac:spMkLst>
        </pc:spChg>
        <pc:spChg chg="add mod">
          <ac:chgData name="Youmna Badawy" userId="b530a2ca-c296-40d9-b563-89c5f82abcf4" providerId="ADAL" clId="{C6A557AC-2503-479F-B273-72A79EE65285}" dt="2023-09-08T16:59:08.443" v="948" actId="1076"/>
          <ac:spMkLst>
            <pc:docMk/>
            <pc:sldMk cId="227640902" sldId="364"/>
            <ac:spMk id="11" creationId="{EEC19EC7-F19B-CD36-12EF-6D4B8EE8E917}"/>
          </ac:spMkLst>
        </pc:spChg>
        <pc:graphicFrameChg chg="add mod modGraphic">
          <ac:chgData name="Youmna Badawy" userId="b530a2ca-c296-40d9-b563-89c5f82abcf4" providerId="ADAL" clId="{C6A557AC-2503-479F-B273-72A79EE65285}" dt="2023-09-08T16:59:19.237" v="957" actId="1036"/>
          <ac:graphicFrameMkLst>
            <pc:docMk/>
            <pc:sldMk cId="227640902" sldId="364"/>
            <ac:graphicFrameMk id="4" creationId="{589C74AC-E75F-6572-5354-6305F34FB718}"/>
          </ac:graphicFrameMkLst>
        </pc:graphicFrameChg>
        <pc:graphicFrameChg chg="add mod modGraphic">
          <ac:chgData name="Youmna Badawy" userId="b530a2ca-c296-40d9-b563-89c5f82abcf4" providerId="ADAL" clId="{C6A557AC-2503-479F-B273-72A79EE65285}" dt="2023-09-08T16:59:23.721" v="965" actId="1036"/>
          <ac:graphicFrameMkLst>
            <pc:docMk/>
            <pc:sldMk cId="227640902" sldId="364"/>
            <ac:graphicFrameMk id="8" creationId="{415FE3D4-2EFD-65AE-F573-3E4957B6ABCD}"/>
          </ac:graphicFrameMkLst>
        </pc:graphicFrameChg>
      </pc:sldChg>
      <pc:sldChg chg="new del">
        <pc:chgData name="Youmna Badawy" userId="b530a2ca-c296-40d9-b563-89c5f82abcf4" providerId="ADAL" clId="{C6A557AC-2503-479F-B273-72A79EE65285}" dt="2023-09-08T16:40:07.619" v="189" actId="47"/>
        <pc:sldMkLst>
          <pc:docMk/>
          <pc:sldMk cId="597027060" sldId="364"/>
        </pc:sldMkLst>
      </pc:sldChg>
      <pc:sldChg chg="new del">
        <pc:chgData name="Youmna Badawy" userId="b530a2ca-c296-40d9-b563-89c5f82abcf4" providerId="ADAL" clId="{C6A557AC-2503-479F-B273-72A79EE65285}" dt="2023-09-08T16:46:45.124" v="228" actId="47"/>
        <pc:sldMkLst>
          <pc:docMk/>
          <pc:sldMk cId="2530464230" sldId="365"/>
        </pc:sldMkLst>
      </pc:sldChg>
      <pc:sldChg chg="addSp delSp modSp new mod ord">
        <pc:chgData name="Youmna Badawy" userId="b530a2ca-c296-40d9-b563-89c5f82abcf4" providerId="ADAL" clId="{C6A557AC-2503-479F-B273-72A79EE65285}" dt="2023-09-08T16:46:39.639" v="225"/>
        <pc:sldMkLst>
          <pc:docMk/>
          <pc:sldMk cId="3011885587" sldId="366"/>
        </pc:sldMkLst>
        <pc:spChg chg="mod">
          <ac:chgData name="Youmna Badawy" userId="b530a2ca-c296-40d9-b563-89c5f82abcf4" providerId="ADAL" clId="{C6A557AC-2503-479F-B273-72A79EE65285}" dt="2023-09-08T16:46:39.639" v="225"/>
          <ac:spMkLst>
            <pc:docMk/>
            <pc:sldMk cId="3011885587" sldId="366"/>
            <ac:spMk id="2" creationId="{56C14DAE-B1C7-3D7A-4C73-E4746BD5D3E1}"/>
          </ac:spMkLst>
        </pc:spChg>
        <pc:spChg chg="del">
          <ac:chgData name="Youmna Badawy" userId="b530a2ca-c296-40d9-b563-89c5f82abcf4" providerId="ADAL" clId="{C6A557AC-2503-479F-B273-72A79EE65285}" dt="2023-09-08T16:46:27.461" v="219" actId="478"/>
          <ac:spMkLst>
            <pc:docMk/>
            <pc:sldMk cId="3011885587" sldId="366"/>
            <ac:spMk id="3" creationId="{507A74D0-BC5E-6FBA-6394-E8F7F1AF8F19}"/>
          </ac:spMkLst>
        </pc:spChg>
        <pc:spChg chg="add mod">
          <ac:chgData name="Youmna Badawy" userId="b530a2ca-c296-40d9-b563-89c5f82abcf4" providerId="ADAL" clId="{C6A557AC-2503-479F-B273-72A79EE65285}" dt="2023-09-08T16:46:34.741" v="222" actId="1076"/>
          <ac:spMkLst>
            <pc:docMk/>
            <pc:sldMk cId="3011885587" sldId="366"/>
            <ac:spMk id="4" creationId="{EB7F9B2C-E1B2-B8A8-4417-1793B78DEB56}"/>
          </ac:spMkLst>
        </pc:spChg>
        <pc:spChg chg="add mod">
          <ac:chgData name="Youmna Badawy" userId="b530a2ca-c296-40d9-b563-89c5f82abcf4" providerId="ADAL" clId="{C6A557AC-2503-479F-B273-72A79EE65285}" dt="2023-09-08T16:46:35.102" v="223"/>
          <ac:spMkLst>
            <pc:docMk/>
            <pc:sldMk cId="3011885587" sldId="366"/>
            <ac:spMk id="5" creationId="{25893E7B-BF97-5438-ABDE-DF239FB3EE8F}"/>
          </ac:spMkLst>
        </pc:spChg>
      </pc:sldChg>
      <pc:sldChg chg="addSp delSp modSp new mod">
        <pc:chgData name="Youmna Badawy" userId="b530a2ca-c296-40d9-b563-89c5f82abcf4" providerId="ADAL" clId="{C6A557AC-2503-479F-B273-72A79EE65285}" dt="2023-09-08T16:47:07.581" v="262" actId="1076"/>
        <pc:sldMkLst>
          <pc:docMk/>
          <pc:sldMk cId="4145171849" sldId="367"/>
        </pc:sldMkLst>
        <pc:spChg chg="mod">
          <ac:chgData name="Youmna Badawy" userId="b530a2ca-c296-40d9-b563-89c5f82abcf4" providerId="ADAL" clId="{C6A557AC-2503-479F-B273-72A79EE65285}" dt="2023-09-08T16:46:51.106" v="256" actId="20577"/>
          <ac:spMkLst>
            <pc:docMk/>
            <pc:sldMk cId="4145171849" sldId="367"/>
            <ac:spMk id="2" creationId="{1804BE5C-D770-84BB-EB41-D453A673E31E}"/>
          </ac:spMkLst>
        </pc:spChg>
        <pc:spChg chg="del mod">
          <ac:chgData name="Youmna Badawy" userId="b530a2ca-c296-40d9-b563-89c5f82abcf4" providerId="ADAL" clId="{C6A557AC-2503-479F-B273-72A79EE65285}" dt="2023-09-08T16:46:56.642" v="258" actId="478"/>
          <ac:spMkLst>
            <pc:docMk/>
            <pc:sldMk cId="4145171849" sldId="367"/>
            <ac:spMk id="3" creationId="{20EBCCCC-182E-7D24-A7CC-063A294BA654}"/>
          </ac:spMkLst>
        </pc:spChg>
        <pc:picChg chg="add mod">
          <ac:chgData name="Youmna Badawy" userId="b530a2ca-c296-40d9-b563-89c5f82abcf4" providerId="ADAL" clId="{C6A557AC-2503-479F-B273-72A79EE65285}" dt="2023-09-08T16:47:07.581" v="262" actId="1076"/>
          <ac:picMkLst>
            <pc:docMk/>
            <pc:sldMk cId="4145171849" sldId="367"/>
            <ac:picMk id="2050" creationId="{CA32A2E4-830A-2994-0841-93B8CBBEEDFF}"/>
          </ac:picMkLst>
        </pc:picChg>
      </pc:sldChg>
      <pc:sldChg chg="addSp modSp new mod">
        <pc:chgData name="Youmna Badawy" userId="b530a2ca-c296-40d9-b563-89c5f82abcf4" providerId="ADAL" clId="{C6A557AC-2503-479F-B273-72A79EE65285}" dt="2023-09-08T16:52:49.844" v="675" actId="20577"/>
        <pc:sldMkLst>
          <pc:docMk/>
          <pc:sldMk cId="1103217853" sldId="368"/>
        </pc:sldMkLst>
        <pc:spChg chg="mod">
          <ac:chgData name="Youmna Badawy" userId="b530a2ca-c296-40d9-b563-89c5f82abcf4" providerId="ADAL" clId="{C6A557AC-2503-479F-B273-72A79EE65285}" dt="2023-09-08T16:50:31.540" v="309" actId="20577"/>
          <ac:spMkLst>
            <pc:docMk/>
            <pc:sldMk cId="1103217853" sldId="368"/>
            <ac:spMk id="2" creationId="{DF1ACB68-E959-C64E-3C10-A786A1052EF5}"/>
          </ac:spMkLst>
        </pc:spChg>
        <pc:spChg chg="mod">
          <ac:chgData name="Youmna Badawy" userId="b530a2ca-c296-40d9-b563-89c5f82abcf4" providerId="ADAL" clId="{C6A557AC-2503-479F-B273-72A79EE65285}" dt="2023-09-08T16:52:00.734" v="562" actId="14100"/>
          <ac:spMkLst>
            <pc:docMk/>
            <pc:sldMk cId="1103217853" sldId="368"/>
            <ac:spMk id="3" creationId="{83D750C6-67D2-D367-7083-CF6065D75D30}"/>
          </ac:spMkLst>
        </pc:spChg>
        <pc:spChg chg="add mod">
          <ac:chgData name="Youmna Badawy" userId="b530a2ca-c296-40d9-b563-89c5f82abcf4" providerId="ADAL" clId="{C6A557AC-2503-479F-B273-72A79EE65285}" dt="2023-09-08T16:52:49.844" v="675" actId="20577"/>
          <ac:spMkLst>
            <pc:docMk/>
            <pc:sldMk cId="1103217853" sldId="368"/>
            <ac:spMk id="4" creationId="{FD36BBAA-8946-E7D8-80B2-A402F07CD940}"/>
          </ac:spMkLst>
        </pc:spChg>
      </pc:sldChg>
      <pc:sldChg chg="addSp delSp modSp new mod">
        <pc:chgData name="Youmna Badawy" userId="b530a2ca-c296-40d9-b563-89c5f82abcf4" providerId="ADAL" clId="{C6A557AC-2503-479F-B273-72A79EE65285}" dt="2023-09-08T16:49:54.282" v="273"/>
        <pc:sldMkLst>
          <pc:docMk/>
          <pc:sldMk cId="2620905675" sldId="369"/>
        </pc:sldMkLst>
        <pc:spChg chg="mod">
          <ac:chgData name="Youmna Badawy" userId="b530a2ca-c296-40d9-b563-89c5f82abcf4" providerId="ADAL" clId="{C6A557AC-2503-479F-B273-72A79EE65285}" dt="2023-09-08T16:49:54.282" v="273"/>
          <ac:spMkLst>
            <pc:docMk/>
            <pc:sldMk cId="2620905675" sldId="369"/>
            <ac:spMk id="2" creationId="{DCC89EF2-3A8C-7D27-D0CF-09845487F5E0}"/>
          </ac:spMkLst>
        </pc:spChg>
        <pc:spChg chg="del">
          <ac:chgData name="Youmna Badawy" userId="b530a2ca-c296-40d9-b563-89c5f82abcf4" providerId="ADAL" clId="{C6A557AC-2503-479F-B273-72A79EE65285}" dt="2023-09-08T16:48:21.133" v="265" actId="478"/>
          <ac:spMkLst>
            <pc:docMk/>
            <pc:sldMk cId="2620905675" sldId="369"/>
            <ac:spMk id="3" creationId="{11FCAF42-9E1E-7540-0DD1-94281C6DFE34}"/>
          </ac:spMkLst>
        </pc:spChg>
        <pc:spChg chg="add mod">
          <ac:chgData name="Youmna Badawy" userId="b530a2ca-c296-40d9-b563-89c5f82abcf4" providerId="ADAL" clId="{C6A557AC-2503-479F-B273-72A79EE65285}" dt="2023-09-08T16:48:58.652" v="271" actId="1076"/>
          <ac:spMkLst>
            <pc:docMk/>
            <pc:sldMk cId="2620905675" sldId="369"/>
            <ac:spMk id="4" creationId="{E97BA614-618D-8DF7-EDE0-CFF564F2C17C}"/>
          </ac:spMkLst>
        </pc:spChg>
        <pc:spChg chg="add mod">
          <ac:chgData name="Youmna Badawy" userId="b530a2ca-c296-40d9-b563-89c5f82abcf4" providerId="ADAL" clId="{C6A557AC-2503-479F-B273-72A79EE65285}" dt="2023-09-08T16:48:42.989" v="269"/>
          <ac:spMkLst>
            <pc:docMk/>
            <pc:sldMk cId="2620905675" sldId="369"/>
            <ac:spMk id="5" creationId="{B025AA1E-0074-30EC-4E24-F95D8B6FA8E5}"/>
          </ac:spMkLst>
        </pc:spChg>
        <pc:spChg chg="add mod">
          <ac:chgData name="Youmna Badawy" userId="b530a2ca-c296-40d9-b563-89c5f82abcf4" providerId="ADAL" clId="{C6A557AC-2503-479F-B273-72A79EE65285}" dt="2023-09-08T16:48:53.482" v="270"/>
          <ac:spMkLst>
            <pc:docMk/>
            <pc:sldMk cId="2620905675" sldId="369"/>
            <ac:spMk id="6" creationId="{FB705CD6-C383-F414-190F-31FF2A8F2FDA}"/>
          </ac:spMkLst>
        </pc:spChg>
      </pc:sldChg>
      <pc:sldChg chg="new ord">
        <pc:chgData name="Youmna Badawy" userId="b530a2ca-c296-40d9-b563-89c5f82abcf4" providerId="ADAL" clId="{C6A557AC-2503-479F-B273-72A79EE65285}" dt="2023-09-08T16:55:54.892" v="769"/>
        <pc:sldMkLst>
          <pc:docMk/>
          <pc:sldMk cId="3090465759" sldId="370"/>
        </pc:sldMkLst>
      </pc:sldChg>
      <pc:sldChg chg="addSp delSp modSp mod delAnim">
        <pc:chgData name="Youmna Badawy" userId="b530a2ca-c296-40d9-b563-89c5f82abcf4" providerId="ADAL" clId="{C6A557AC-2503-479F-B273-72A79EE65285}" dt="2023-09-12T20:02:44.560" v="1473" actId="1076"/>
        <pc:sldMkLst>
          <pc:docMk/>
          <pc:sldMk cId="2904246180" sldId="381"/>
        </pc:sldMkLst>
        <pc:spChg chg="mod">
          <ac:chgData name="Youmna Badawy" userId="b530a2ca-c296-40d9-b563-89c5f82abcf4" providerId="ADAL" clId="{C6A557AC-2503-479F-B273-72A79EE65285}" dt="2023-09-12T20:01:43.447" v="1366" actId="20577"/>
          <ac:spMkLst>
            <pc:docMk/>
            <pc:sldMk cId="2904246180" sldId="381"/>
            <ac:spMk id="2" creationId="{33E50405-708B-3C27-9A20-AE0CF3F11AC6}"/>
          </ac:spMkLst>
        </pc:spChg>
        <pc:spChg chg="mod">
          <ac:chgData name="Youmna Badawy" userId="b530a2ca-c296-40d9-b563-89c5f82abcf4" providerId="ADAL" clId="{C6A557AC-2503-479F-B273-72A79EE65285}" dt="2023-09-12T19:47:14.882" v="1209" actId="1076"/>
          <ac:spMkLst>
            <pc:docMk/>
            <pc:sldMk cId="2904246180" sldId="381"/>
            <ac:spMk id="3" creationId="{DFB321F3-5850-2C7D-7D74-93D5509FA677}"/>
          </ac:spMkLst>
        </pc:spChg>
        <pc:spChg chg="add mod">
          <ac:chgData name="Youmna Badawy" userId="b530a2ca-c296-40d9-b563-89c5f82abcf4" providerId="ADAL" clId="{C6A557AC-2503-479F-B273-72A79EE65285}" dt="2023-09-12T20:02:42.633" v="1472" actId="1076"/>
          <ac:spMkLst>
            <pc:docMk/>
            <pc:sldMk cId="2904246180" sldId="381"/>
            <ac:spMk id="4" creationId="{386C4E2F-7DE5-1BF2-0BE5-9DB6C86956F6}"/>
          </ac:spMkLst>
        </pc:spChg>
        <pc:spChg chg="del mod">
          <ac:chgData name="Youmna Badawy" userId="b530a2ca-c296-40d9-b563-89c5f82abcf4" providerId="ADAL" clId="{C6A557AC-2503-479F-B273-72A79EE65285}" dt="2023-09-12T20:01:01.403" v="1303" actId="478"/>
          <ac:spMkLst>
            <pc:docMk/>
            <pc:sldMk cId="2904246180" sldId="381"/>
            <ac:spMk id="5" creationId="{12A9BD88-AB89-08CB-54CA-7D8BC35E513B}"/>
          </ac:spMkLst>
        </pc:spChg>
        <pc:spChg chg="add mod">
          <ac:chgData name="Youmna Badawy" userId="b530a2ca-c296-40d9-b563-89c5f82abcf4" providerId="ADAL" clId="{C6A557AC-2503-479F-B273-72A79EE65285}" dt="2023-09-12T20:00:57.962" v="1302" actId="207"/>
          <ac:spMkLst>
            <pc:docMk/>
            <pc:sldMk cId="2904246180" sldId="381"/>
            <ac:spMk id="6" creationId="{96827469-5139-8FF2-0E8F-16C5283DB9A9}"/>
          </ac:spMkLst>
        </pc:spChg>
        <pc:spChg chg="add mod">
          <ac:chgData name="Youmna Badawy" userId="b530a2ca-c296-40d9-b563-89c5f82abcf4" providerId="ADAL" clId="{C6A557AC-2503-479F-B273-72A79EE65285}" dt="2023-09-12T20:02:04.112" v="1370" actId="14100"/>
          <ac:spMkLst>
            <pc:docMk/>
            <pc:sldMk cId="2904246180" sldId="381"/>
            <ac:spMk id="7" creationId="{CBE3FA78-EDFA-FA6D-9418-BE3180A51505}"/>
          </ac:spMkLst>
        </pc:spChg>
        <pc:spChg chg="add mod">
          <ac:chgData name="Youmna Badawy" userId="b530a2ca-c296-40d9-b563-89c5f82abcf4" providerId="ADAL" clId="{C6A557AC-2503-479F-B273-72A79EE65285}" dt="2023-09-12T20:02:44.560" v="1473" actId="1076"/>
          <ac:spMkLst>
            <pc:docMk/>
            <pc:sldMk cId="2904246180" sldId="381"/>
            <ac:spMk id="8" creationId="{5805CE1A-D99C-86C4-C700-A9F39E10804F}"/>
          </ac:spMkLst>
        </pc:spChg>
      </pc:sldChg>
      <pc:sldChg chg="modSp mod">
        <pc:chgData name="Youmna Badawy" userId="b530a2ca-c296-40d9-b563-89c5f82abcf4" providerId="ADAL" clId="{C6A557AC-2503-479F-B273-72A79EE65285}" dt="2023-09-12T19:35:08.571" v="1059"/>
        <pc:sldMkLst>
          <pc:docMk/>
          <pc:sldMk cId="1166800835" sldId="382"/>
        </pc:sldMkLst>
        <pc:spChg chg="mod">
          <ac:chgData name="Youmna Badawy" userId="b530a2ca-c296-40d9-b563-89c5f82abcf4" providerId="ADAL" clId="{C6A557AC-2503-479F-B273-72A79EE65285}" dt="2023-09-12T19:35:08.571" v="1059"/>
          <ac:spMkLst>
            <pc:docMk/>
            <pc:sldMk cId="1166800835" sldId="382"/>
            <ac:spMk id="5" creationId="{1052A9EB-B802-35CA-9ADF-2C45776F2166}"/>
          </ac:spMkLst>
        </pc:spChg>
      </pc:sldChg>
      <pc:sldChg chg="modSp new mod">
        <pc:chgData name="Youmna Badawy" userId="b530a2ca-c296-40d9-b563-89c5f82abcf4" providerId="ADAL" clId="{C6A557AC-2503-479F-B273-72A79EE65285}" dt="2023-09-12T19:38:49.676" v="1082"/>
        <pc:sldMkLst>
          <pc:docMk/>
          <pc:sldMk cId="3737299521" sldId="383"/>
        </pc:sldMkLst>
        <pc:spChg chg="mod">
          <ac:chgData name="Youmna Badawy" userId="b530a2ca-c296-40d9-b563-89c5f82abcf4" providerId="ADAL" clId="{C6A557AC-2503-479F-B273-72A79EE65285}" dt="2023-09-12T19:38:49.676" v="1082"/>
          <ac:spMkLst>
            <pc:docMk/>
            <pc:sldMk cId="3737299521" sldId="383"/>
            <ac:spMk id="2" creationId="{BAE52E55-2454-E794-17AD-FDA8CDF6111A}"/>
          </ac:spMkLst>
        </pc:spChg>
      </pc:sldChg>
      <pc:sldChg chg="addSp delSp modSp new mod">
        <pc:chgData name="Youmna Badawy" userId="b530a2ca-c296-40d9-b563-89c5f82abcf4" providerId="ADAL" clId="{C6A557AC-2503-479F-B273-72A79EE65285}" dt="2023-09-12T20:05:17.510" v="1492" actId="20577"/>
        <pc:sldMkLst>
          <pc:docMk/>
          <pc:sldMk cId="1812921444" sldId="384"/>
        </pc:sldMkLst>
        <pc:spChg chg="mod">
          <ac:chgData name="Youmna Badawy" userId="b530a2ca-c296-40d9-b563-89c5f82abcf4" providerId="ADAL" clId="{C6A557AC-2503-479F-B273-72A79EE65285}" dt="2023-09-12T20:05:17.510" v="1492" actId="20577"/>
          <ac:spMkLst>
            <pc:docMk/>
            <pc:sldMk cId="1812921444" sldId="384"/>
            <ac:spMk id="2" creationId="{40CEFA79-1E0D-698D-F521-6960DFD75173}"/>
          </ac:spMkLst>
        </pc:spChg>
        <pc:spChg chg="del">
          <ac:chgData name="Youmna Badawy" userId="b530a2ca-c296-40d9-b563-89c5f82abcf4" providerId="ADAL" clId="{C6A557AC-2503-479F-B273-72A79EE65285}" dt="2023-09-12T20:01:32.353" v="1350" actId="478"/>
          <ac:spMkLst>
            <pc:docMk/>
            <pc:sldMk cId="1812921444" sldId="384"/>
            <ac:spMk id="3" creationId="{B85569DC-68B8-1782-423E-F869197A5807}"/>
          </ac:spMkLst>
        </pc:spChg>
        <pc:spChg chg="add mod">
          <ac:chgData name="Youmna Badawy" userId="b530a2ca-c296-40d9-b563-89c5f82abcf4" providerId="ADAL" clId="{C6A557AC-2503-479F-B273-72A79EE65285}" dt="2023-09-12T20:05:11.157" v="1491" actId="20577"/>
          <ac:spMkLst>
            <pc:docMk/>
            <pc:sldMk cId="1812921444" sldId="384"/>
            <ac:spMk id="4" creationId="{D6CE95BC-AC1B-54B9-1DA8-AFEAB4BB7D45}"/>
          </ac:spMkLst>
        </pc:spChg>
      </pc:sldChg>
    </pc:docChg>
  </pc:docChgLst>
  <pc:docChgLst>
    <pc:chgData name="Youmna Badawy" userId="S::youmna.badawy@johnabbott.qc.ca::b530a2ca-c296-40d9-b563-89c5f82abcf4" providerId="AD" clId="Web-{A1E8C062-1470-185F-A2EE-F2DC16318FFD}"/>
    <pc:docChg chg="addSld modSld">
      <pc:chgData name="Youmna Badawy" userId="S::youmna.badawy@johnabbott.qc.ca::b530a2ca-c296-40d9-b563-89c5f82abcf4" providerId="AD" clId="Web-{A1E8C062-1470-185F-A2EE-F2DC16318FFD}" dt="2023-09-12T18:45:37.579" v="87" actId="20577"/>
      <pc:docMkLst>
        <pc:docMk/>
      </pc:docMkLst>
      <pc:sldChg chg="addSp modSp new">
        <pc:chgData name="Youmna Badawy" userId="S::youmna.badawy@johnabbott.qc.ca::b530a2ca-c296-40d9-b563-89c5f82abcf4" providerId="AD" clId="Web-{A1E8C062-1470-185F-A2EE-F2DC16318FFD}" dt="2023-09-12T18:45:37.579" v="87" actId="20577"/>
        <pc:sldMkLst>
          <pc:docMk/>
          <pc:sldMk cId="1166800835" sldId="382"/>
        </pc:sldMkLst>
        <pc:spChg chg="mod">
          <ac:chgData name="Youmna Badawy" userId="S::youmna.badawy@johnabbott.qc.ca::b530a2ca-c296-40d9-b563-89c5f82abcf4" providerId="AD" clId="Web-{A1E8C062-1470-185F-A2EE-F2DC16318FFD}" dt="2023-09-12T18:41:05.610" v="10" actId="20577"/>
          <ac:spMkLst>
            <pc:docMk/>
            <pc:sldMk cId="1166800835" sldId="382"/>
            <ac:spMk id="2" creationId="{9800B39E-F7EA-7FC7-DC01-DC72A24EBD2D}"/>
          </ac:spMkLst>
        </pc:spChg>
        <pc:spChg chg="mod">
          <ac:chgData name="Youmna Badawy" userId="S::youmna.badawy@johnabbott.qc.ca::b530a2ca-c296-40d9-b563-89c5f82abcf4" providerId="AD" clId="Web-{A1E8C062-1470-185F-A2EE-F2DC16318FFD}" dt="2023-09-12T18:44:36.860" v="65" actId="20577"/>
          <ac:spMkLst>
            <pc:docMk/>
            <pc:sldMk cId="1166800835" sldId="382"/>
            <ac:spMk id="3" creationId="{52478004-7BDE-9E1B-ED50-B88FED7AEE6A}"/>
          </ac:spMkLst>
        </pc:spChg>
        <pc:spChg chg="add mod">
          <ac:chgData name="Youmna Badawy" userId="S::youmna.badawy@johnabbott.qc.ca::b530a2ca-c296-40d9-b563-89c5f82abcf4" providerId="AD" clId="Web-{A1E8C062-1470-185F-A2EE-F2DC16318FFD}" dt="2023-09-12T18:45:37.579" v="87" actId="20577"/>
          <ac:spMkLst>
            <pc:docMk/>
            <pc:sldMk cId="1166800835" sldId="382"/>
            <ac:spMk id="5" creationId="{1052A9EB-B802-35CA-9ADF-2C45776F2166}"/>
          </ac:spMkLst>
        </pc:spChg>
      </pc:sldChg>
    </pc:docChg>
  </pc:docChgLst>
  <pc:docChgLst>
    <pc:chgData name="Youmna Badawy" userId="S::youmna.badawy@johnabbott.qc.ca::b530a2ca-c296-40d9-b563-89c5f82abcf4" providerId="AD" clId="Web-{9C96F9F7-268F-FA19-D675-F880363C807A}"/>
    <pc:docChg chg="addSld delSld addMainMaster modMainMaster">
      <pc:chgData name="Youmna Badawy" userId="S::youmna.badawy@johnabbott.qc.ca::b530a2ca-c296-40d9-b563-89c5f82abcf4" providerId="AD" clId="Web-{9C96F9F7-268F-FA19-D675-F880363C807A}" dt="2023-08-22T16:44:24.438" v="7"/>
      <pc:docMkLst>
        <pc:docMk/>
      </pc:docMkLst>
      <pc:sldChg chg="del">
        <pc:chgData name="Youmna Badawy" userId="S::youmna.badawy@johnabbott.qc.ca::b530a2ca-c296-40d9-b563-89c5f82abcf4" providerId="AD" clId="Web-{9C96F9F7-268F-FA19-D675-F880363C807A}" dt="2023-08-22T16:43:55.236" v="0"/>
        <pc:sldMkLst>
          <pc:docMk/>
          <pc:sldMk cId="0" sldId="258"/>
        </pc:sldMkLst>
      </pc:sldChg>
      <pc:sldChg chg="add">
        <pc:chgData name="Youmna Badawy" userId="S::youmna.badawy@johnabbott.qc.ca::b530a2ca-c296-40d9-b563-89c5f82abcf4" providerId="AD" clId="Web-{9C96F9F7-268F-FA19-D675-F880363C807A}" dt="2023-08-22T16:44:22.735" v="1"/>
        <pc:sldMkLst>
          <pc:docMk/>
          <pc:sldMk cId="3033635630" sldId="349"/>
        </pc:sldMkLst>
      </pc:sldChg>
      <pc:sldChg chg="add">
        <pc:chgData name="Youmna Badawy" userId="S::youmna.badawy@johnabbott.qc.ca::b530a2ca-c296-40d9-b563-89c5f82abcf4" providerId="AD" clId="Web-{9C96F9F7-268F-FA19-D675-F880363C807A}" dt="2023-08-22T16:44:22.954" v="2"/>
        <pc:sldMkLst>
          <pc:docMk/>
          <pc:sldMk cId="3694659936" sldId="350"/>
        </pc:sldMkLst>
      </pc:sldChg>
      <pc:sldChg chg="add">
        <pc:chgData name="Youmna Badawy" userId="S::youmna.badawy@johnabbott.qc.ca::b530a2ca-c296-40d9-b563-89c5f82abcf4" providerId="AD" clId="Web-{9C96F9F7-268F-FA19-D675-F880363C807A}" dt="2023-08-22T16:44:23.282" v="3"/>
        <pc:sldMkLst>
          <pc:docMk/>
          <pc:sldMk cId="978414872" sldId="351"/>
        </pc:sldMkLst>
      </pc:sldChg>
      <pc:sldChg chg="add">
        <pc:chgData name="Youmna Badawy" userId="S::youmna.badawy@johnabbott.qc.ca::b530a2ca-c296-40d9-b563-89c5f82abcf4" providerId="AD" clId="Web-{9C96F9F7-268F-FA19-D675-F880363C807A}" dt="2023-08-22T16:44:23.563" v="4"/>
        <pc:sldMkLst>
          <pc:docMk/>
          <pc:sldMk cId="1333944866" sldId="352"/>
        </pc:sldMkLst>
      </pc:sldChg>
      <pc:sldChg chg="add">
        <pc:chgData name="Youmna Badawy" userId="S::youmna.badawy@johnabbott.qc.ca::b530a2ca-c296-40d9-b563-89c5f82abcf4" providerId="AD" clId="Web-{9C96F9F7-268F-FA19-D675-F880363C807A}" dt="2023-08-22T16:44:23.829" v="5"/>
        <pc:sldMkLst>
          <pc:docMk/>
          <pc:sldMk cId="447261151" sldId="353"/>
        </pc:sldMkLst>
      </pc:sldChg>
      <pc:sldChg chg="add">
        <pc:chgData name="Youmna Badawy" userId="S::youmna.badawy@johnabbott.qc.ca::b530a2ca-c296-40d9-b563-89c5f82abcf4" providerId="AD" clId="Web-{9C96F9F7-268F-FA19-D675-F880363C807A}" dt="2023-08-22T16:44:24.157" v="6"/>
        <pc:sldMkLst>
          <pc:docMk/>
          <pc:sldMk cId="3532925707" sldId="354"/>
        </pc:sldMkLst>
      </pc:sldChg>
      <pc:sldChg chg="add">
        <pc:chgData name="Youmna Badawy" userId="S::youmna.badawy@johnabbott.qc.ca::b530a2ca-c296-40d9-b563-89c5f82abcf4" providerId="AD" clId="Web-{9C96F9F7-268F-FA19-D675-F880363C807A}" dt="2023-08-22T16:44:24.438" v="7"/>
        <pc:sldMkLst>
          <pc:docMk/>
          <pc:sldMk cId="3108421212" sldId="355"/>
        </pc:sldMkLst>
      </pc:sldChg>
      <pc:sldMasterChg chg="modSldLayout">
        <pc:chgData name="Youmna Badawy" userId="S::youmna.badawy@johnabbott.qc.ca::b530a2ca-c296-40d9-b563-89c5f82abcf4" providerId="AD" clId="Web-{9C96F9F7-268F-FA19-D675-F880363C807A}" dt="2023-08-22T16:44:22.735" v="1"/>
        <pc:sldMasterMkLst>
          <pc:docMk/>
          <pc:sldMasterMk cId="339003558" sldId="2147483692"/>
        </pc:sldMasterMkLst>
        <pc:sldLayoutChg chg="replI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339003558" sldId="2147483692"/>
            <pc:sldLayoutMk cId="1932314883" sldId="2147483690"/>
          </pc:sldLayoutMkLst>
        </pc:sldLayoutChg>
        <pc:sldLayoutChg chg="replI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339003558" sldId="2147483692"/>
            <pc:sldLayoutMk cId="3315348144" sldId="2147483691"/>
          </pc:sldLayoutMkLst>
        </pc:sldLayoutChg>
      </pc:sldMasterChg>
      <pc:sldMasterChg chg="add addSldLayout">
        <pc:chgData name="Youmna Badawy" userId="S::youmna.badawy@johnabbott.qc.ca::b530a2ca-c296-40d9-b563-89c5f82abcf4" providerId="AD" clId="Web-{9C96F9F7-268F-FA19-D675-F880363C807A}" dt="2023-08-22T16:44:22.735" v="1"/>
        <pc:sldMasterMkLst>
          <pc:docMk/>
          <pc:sldMasterMk cId="2460954070" sldId="2147483704"/>
        </pc:sldMasterMkLst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949138452" sldId="2147483662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2591524520" sldId="2147483663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1203092039" sldId="2147483664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3733172339" sldId="2147483665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3210312558" sldId="2147483666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3146388984" sldId="2147483667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3171841454" sldId="2147483668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1718958274" sldId="2147483669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2202905451" sldId="2147483670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3479445657" sldId="2147483671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680967491" sldId="2147483672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2449225315" sldId="2147483673"/>
          </pc:sldLayoutMkLst>
        </pc:sldLayoutChg>
        <pc:sldLayoutChg chg="add">
          <pc:chgData name="Youmna Badawy" userId="S::youmna.badawy@johnabbott.qc.ca::b530a2ca-c296-40d9-b563-89c5f82abcf4" providerId="AD" clId="Web-{9C96F9F7-268F-FA19-D675-F880363C807A}" dt="2023-08-22T16:44:22.735" v="1"/>
          <pc:sldLayoutMkLst>
            <pc:docMk/>
            <pc:sldMasterMk cId="2460954070" sldId="2147483704"/>
            <pc:sldLayoutMk cId="2385387890" sldId="2147483705"/>
          </pc:sldLayoutMkLst>
        </pc:sldLayoutChg>
      </pc:sldMasterChg>
    </pc:docChg>
  </pc:docChgLst>
  <pc:docChgLst>
    <pc:chgData name="Youmna Badawy" userId="S::youmna.badawy@johnabbott.qc.ca::b530a2ca-c296-40d9-b563-89c5f82abcf4" providerId="AD" clId="Web-{C02883B6-1AAF-9301-BE01-E98B51D682E5}"/>
    <pc:docChg chg="addSld delSld modSld sldOrd addMainMaster modMainMaster">
      <pc:chgData name="Youmna Badawy" userId="S::youmna.badawy@johnabbott.qc.ca::b530a2ca-c296-40d9-b563-89c5f82abcf4" providerId="AD" clId="Web-{C02883B6-1AAF-9301-BE01-E98B51D682E5}" dt="2023-09-12T16:50:03.293" v="587"/>
      <pc:docMkLst>
        <pc:docMk/>
      </pc:docMkLst>
      <pc:sldChg chg="addSp delSp modSp">
        <pc:chgData name="Youmna Badawy" userId="S::youmna.badawy@johnabbott.qc.ca::b530a2ca-c296-40d9-b563-89c5f82abcf4" providerId="AD" clId="Web-{C02883B6-1AAF-9301-BE01-E98B51D682E5}" dt="2023-09-12T16:18:01.081" v="147"/>
        <pc:sldMkLst>
          <pc:docMk/>
          <pc:sldMk cId="0" sldId="259"/>
        </pc:sldMkLst>
        <pc:spChg chg="add del mod">
          <ac:chgData name="Youmna Badawy" userId="S::youmna.badawy@johnabbott.qc.ca::b530a2ca-c296-40d9-b563-89c5f82abcf4" providerId="AD" clId="Web-{C02883B6-1AAF-9301-BE01-E98B51D682E5}" dt="2023-09-12T16:18:01.081" v="146"/>
          <ac:spMkLst>
            <pc:docMk/>
            <pc:sldMk cId="0" sldId="259"/>
            <ac:spMk id="4" creationId="{91DD8EF6-339D-6661-AC4F-60C853B0A7C8}"/>
          </ac:spMkLst>
        </pc:spChg>
        <pc:graphicFrameChg chg="add del mod">
          <ac:chgData name="Youmna Badawy" userId="S::youmna.badawy@johnabbott.qc.ca::b530a2ca-c296-40d9-b563-89c5f82abcf4" providerId="AD" clId="Web-{C02883B6-1AAF-9301-BE01-E98B51D682E5}" dt="2023-09-12T16:18:01.081" v="147"/>
          <ac:graphicFrameMkLst>
            <pc:docMk/>
            <pc:sldMk cId="0" sldId="259"/>
            <ac:graphicFrameMk id="3" creationId="{DC55EA4C-7498-5EC5-89BD-C7352561AC0F}"/>
          </ac:graphicFrameMkLst>
        </pc:graphicFrameChg>
      </pc:sldChg>
      <pc:sldChg chg="del">
        <pc:chgData name="Youmna Badawy" userId="S::youmna.badawy@johnabbott.qc.ca::b530a2ca-c296-40d9-b563-89c5f82abcf4" providerId="AD" clId="Web-{C02883B6-1AAF-9301-BE01-E98B51D682E5}" dt="2023-09-12T16:12:29.032" v="109"/>
        <pc:sldMkLst>
          <pc:docMk/>
          <pc:sldMk cId="0" sldId="286"/>
        </pc:sldMkLst>
      </pc:sldChg>
      <pc:sldChg chg="modSp">
        <pc:chgData name="Youmna Badawy" userId="S::youmna.badawy@johnabbott.qc.ca::b530a2ca-c296-40d9-b563-89c5f82abcf4" providerId="AD" clId="Web-{C02883B6-1AAF-9301-BE01-E98B51D682E5}" dt="2023-09-12T16:18:11.784" v="151" actId="20577"/>
        <pc:sldMkLst>
          <pc:docMk/>
          <pc:sldMk cId="0" sldId="287"/>
        </pc:sldMkLst>
        <pc:spChg chg="mod">
          <ac:chgData name="Youmna Badawy" userId="S::youmna.badawy@johnabbott.qc.ca::b530a2ca-c296-40d9-b563-89c5f82abcf4" providerId="AD" clId="Web-{C02883B6-1AAF-9301-BE01-E98B51D682E5}" dt="2023-09-12T16:18:11.784" v="151" actId="20577"/>
          <ac:spMkLst>
            <pc:docMk/>
            <pc:sldMk cId="0" sldId="287"/>
            <ac:spMk id="350" creationId="{00000000-0000-0000-0000-000000000000}"/>
          </ac:spMkLst>
        </pc:spChg>
      </pc:sldChg>
      <pc:sldChg chg="addSp modSp">
        <pc:chgData name="Youmna Badawy" userId="S::youmna.badawy@johnabbott.qc.ca::b530a2ca-c296-40d9-b563-89c5f82abcf4" providerId="AD" clId="Web-{C02883B6-1AAF-9301-BE01-E98B51D682E5}" dt="2023-09-12T16:35:19.461" v="431" actId="20577"/>
        <pc:sldMkLst>
          <pc:docMk/>
          <pc:sldMk cId="0" sldId="289"/>
        </pc:sldMkLst>
        <pc:spChg chg="add mod">
          <ac:chgData name="Youmna Badawy" userId="S::youmna.badawy@johnabbott.qc.ca::b530a2ca-c296-40d9-b563-89c5f82abcf4" providerId="AD" clId="Web-{C02883B6-1AAF-9301-BE01-E98B51D682E5}" dt="2023-09-12T16:35:19.461" v="431" actId="20577"/>
          <ac:spMkLst>
            <pc:docMk/>
            <pc:sldMk cId="0" sldId="289"/>
            <ac:spMk id="2" creationId="{2ACCA353-BFED-0F63-081B-C3BC35EEFF2F}"/>
          </ac:spMkLst>
        </pc:spChg>
        <pc:cxnChg chg="add mod">
          <ac:chgData name="Youmna Badawy" userId="S::youmna.badawy@johnabbott.qc.ca::b530a2ca-c296-40d9-b563-89c5f82abcf4" providerId="AD" clId="Web-{C02883B6-1AAF-9301-BE01-E98B51D682E5}" dt="2023-09-12T16:34:57.070" v="415"/>
          <ac:cxnSpMkLst>
            <pc:docMk/>
            <pc:sldMk cId="0" sldId="289"/>
            <ac:cxnSpMk id="3" creationId="{CEE09A02-AA29-ACFC-1F7E-9332E0AFBD09}"/>
          </ac:cxnSpMkLst>
        </pc:cxnChg>
      </pc:sldChg>
      <pc:sldChg chg="modSp">
        <pc:chgData name="Youmna Badawy" userId="S::youmna.badawy@johnabbott.qc.ca::b530a2ca-c296-40d9-b563-89c5f82abcf4" providerId="AD" clId="Web-{C02883B6-1AAF-9301-BE01-E98B51D682E5}" dt="2023-09-12T16:27:07.693" v="295" actId="20577"/>
        <pc:sldMkLst>
          <pc:docMk/>
          <pc:sldMk cId="0" sldId="291"/>
        </pc:sldMkLst>
        <pc:spChg chg="mod">
          <ac:chgData name="Youmna Badawy" userId="S::youmna.badawy@johnabbott.qc.ca::b530a2ca-c296-40d9-b563-89c5f82abcf4" providerId="AD" clId="Web-{C02883B6-1AAF-9301-BE01-E98B51D682E5}" dt="2023-09-12T16:27:07.693" v="295" actId="20577"/>
          <ac:spMkLst>
            <pc:docMk/>
            <pc:sldMk cId="0" sldId="291"/>
            <ac:spMk id="378" creationId="{00000000-0000-0000-0000-000000000000}"/>
          </ac:spMkLst>
        </pc:spChg>
      </pc:sldChg>
      <pc:sldChg chg="modSp">
        <pc:chgData name="Youmna Badawy" userId="S::youmna.badawy@johnabbott.qc.ca::b530a2ca-c296-40d9-b563-89c5f82abcf4" providerId="AD" clId="Web-{C02883B6-1AAF-9301-BE01-E98B51D682E5}" dt="2023-09-12T16:27:00.677" v="293" actId="20577"/>
        <pc:sldMkLst>
          <pc:docMk/>
          <pc:sldMk cId="0" sldId="292"/>
        </pc:sldMkLst>
        <pc:spChg chg="mod">
          <ac:chgData name="Youmna Badawy" userId="S::youmna.badawy@johnabbott.qc.ca::b530a2ca-c296-40d9-b563-89c5f82abcf4" providerId="AD" clId="Web-{C02883B6-1AAF-9301-BE01-E98B51D682E5}" dt="2023-09-12T16:27:00.677" v="293" actId="20577"/>
          <ac:spMkLst>
            <pc:docMk/>
            <pc:sldMk cId="0" sldId="292"/>
            <ac:spMk id="384" creationId="{00000000-0000-0000-0000-000000000000}"/>
          </ac:spMkLst>
        </pc:spChg>
      </pc:sldChg>
      <pc:sldChg chg="del">
        <pc:chgData name="Youmna Badawy" userId="S::youmna.badawy@johnabbott.qc.ca::b530a2ca-c296-40d9-b563-89c5f82abcf4" providerId="AD" clId="Web-{C02883B6-1AAF-9301-BE01-E98B51D682E5}" dt="2023-09-12T16:18:01.097" v="149"/>
        <pc:sldMkLst>
          <pc:docMk/>
          <pc:sldMk cId="4109051655" sldId="363"/>
        </pc:sldMkLst>
      </pc:sldChg>
      <pc:sldChg chg="addSp modSp">
        <pc:chgData name="Youmna Badawy" userId="S::youmna.badawy@johnabbott.qc.ca::b530a2ca-c296-40d9-b563-89c5f82abcf4" providerId="AD" clId="Web-{C02883B6-1AAF-9301-BE01-E98B51D682E5}" dt="2023-09-12T16:30:43.256" v="349" actId="20577"/>
        <pc:sldMkLst>
          <pc:docMk/>
          <pc:sldMk cId="1103217853" sldId="368"/>
        </pc:sldMkLst>
        <pc:spChg chg="mod">
          <ac:chgData name="Youmna Badawy" userId="S::youmna.badawy@johnabbott.qc.ca::b530a2ca-c296-40d9-b563-89c5f82abcf4" providerId="AD" clId="Web-{C02883B6-1AAF-9301-BE01-E98B51D682E5}" dt="2023-09-12T16:30:43.256" v="349" actId="20577"/>
          <ac:spMkLst>
            <pc:docMk/>
            <pc:sldMk cId="1103217853" sldId="368"/>
            <ac:spMk id="3" creationId="{83D750C6-67D2-D367-7083-CF6065D75D30}"/>
          </ac:spMkLst>
        </pc:spChg>
        <pc:picChg chg="add mod">
          <ac:chgData name="Youmna Badawy" userId="S::youmna.badawy@johnabbott.qc.ca::b530a2ca-c296-40d9-b563-89c5f82abcf4" providerId="AD" clId="Web-{C02883B6-1AAF-9301-BE01-E98B51D682E5}" dt="2023-09-12T16:15:25.111" v="117" actId="1076"/>
          <ac:picMkLst>
            <pc:docMk/>
            <pc:sldMk cId="1103217853" sldId="368"/>
            <ac:picMk id="5" creationId="{A3464471-A146-8A93-3D37-E1E4BC3C6745}"/>
          </ac:picMkLst>
        </pc:picChg>
      </pc:sldChg>
      <pc:sldChg chg="modSp">
        <pc:chgData name="Youmna Badawy" userId="S::youmna.badawy@johnabbott.qc.ca::b530a2ca-c296-40d9-b563-89c5f82abcf4" providerId="AD" clId="Web-{C02883B6-1AAF-9301-BE01-E98B51D682E5}" dt="2023-09-12T16:22:38.410" v="234" actId="20577"/>
        <pc:sldMkLst>
          <pc:docMk/>
          <pc:sldMk cId="2620905675" sldId="369"/>
        </pc:sldMkLst>
        <pc:spChg chg="mod">
          <ac:chgData name="Youmna Badawy" userId="S::youmna.badawy@johnabbott.qc.ca::b530a2ca-c296-40d9-b563-89c5f82abcf4" providerId="AD" clId="Web-{C02883B6-1AAF-9301-BE01-E98B51D682E5}" dt="2023-09-12T16:22:38.410" v="234" actId="20577"/>
          <ac:spMkLst>
            <pc:docMk/>
            <pc:sldMk cId="2620905675" sldId="369"/>
            <ac:spMk id="5" creationId="{B025AA1E-0074-30EC-4E24-F95D8B6FA8E5}"/>
          </ac:spMkLst>
        </pc:spChg>
      </pc:sldChg>
      <pc:sldChg chg="del">
        <pc:chgData name="Youmna Badawy" userId="S::youmna.badawy@johnabbott.qc.ca::b530a2ca-c296-40d9-b563-89c5f82abcf4" providerId="AD" clId="Web-{C02883B6-1AAF-9301-BE01-E98B51D682E5}" dt="2023-09-12T16:18:01.097" v="148"/>
        <pc:sldMkLst>
          <pc:docMk/>
          <pc:sldMk cId="3090465759" sldId="370"/>
        </pc:sldMkLst>
      </pc:sldChg>
      <pc:sldChg chg="addSp modSp new addAnim delAnim">
        <pc:chgData name="Youmna Badawy" userId="S::youmna.badawy@johnabbott.qc.ca::b530a2ca-c296-40d9-b563-89c5f82abcf4" providerId="AD" clId="Web-{C02883B6-1AAF-9301-BE01-E98B51D682E5}" dt="2023-09-12T16:12:37.392" v="115" actId="20577"/>
        <pc:sldMkLst>
          <pc:docMk/>
          <pc:sldMk cId="603847576" sldId="371"/>
        </pc:sldMkLst>
        <pc:spChg chg="mod">
          <ac:chgData name="Youmna Badawy" userId="S::youmna.badawy@johnabbott.qc.ca::b530a2ca-c296-40d9-b563-89c5f82abcf4" providerId="AD" clId="Web-{C02883B6-1AAF-9301-BE01-E98B51D682E5}" dt="2023-09-12T16:12:37.392" v="115" actId="20577"/>
          <ac:spMkLst>
            <pc:docMk/>
            <pc:sldMk cId="603847576" sldId="371"/>
            <ac:spMk id="2" creationId="{C39F235F-CB2B-8D1F-4C2B-848AB22380E0}"/>
          </ac:spMkLst>
        </pc:spChg>
        <pc:spChg chg="mod">
          <ac:chgData name="Youmna Badawy" userId="S::youmna.badawy@johnabbott.qc.ca::b530a2ca-c296-40d9-b563-89c5f82abcf4" providerId="AD" clId="Web-{C02883B6-1AAF-9301-BE01-E98B51D682E5}" dt="2023-09-12T16:09:31.125" v="61" actId="14100"/>
          <ac:spMkLst>
            <pc:docMk/>
            <pc:sldMk cId="603847576" sldId="371"/>
            <ac:spMk id="3" creationId="{128C1D1B-1746-63FF-7437-3758981163FE}"/>
          </ac:spMkLst>
        </pc:spChg>
        <pc:spChg chg="add mod">
          <ac:chgData name="Youmna Badawy" userId="S::youmna.badawy@johnabbott.qc.ca::b530a2ca-c296-40d9-b563-89c5f82abcf4" providerId="AD" clId="Web-{C02883B6-1AAF-9301-BE01-E98B51D682E5}" dt="2023-09-12T16:10:57.469" v="86" actId="20577"/>
          <ac:spMkLst>
            <pc:docMk/>
            <pc:sldMk cId="603847576" sldId="371"/>
            <ac:spMk id="4" creationId="{2CE36D9B-FCA9-5204-6218-29A35EA50317}"/>
          </ac:spMkLst>
        </pc:spChg>
      </pc:sldChg>
      <pc:sldChg chg="addSp delSp modSp new addAnim delAnim">
        <pc:chgData name="Youmna Badawy" userId="S::youmna.badawy@johnabbott.qc.ca::b530a2ca-c296-40d9-b563-89c5f82abcf4" providerId="AD" clId="Web-{C02883B6-1AAF-9301-BE01-E98B51D682E5}" dt="2023-09-12T16:12:21.907" v="108" actId="20577"/>
        <pc:sldMkLst>
          <pc:docMk/>
          <pc:sldMk cId="2920105682" sldId="372"/>
        </pc:sldMkLst>
        <pc:spChg chg="mod">
          <ac:chgData name="Youmna Badawy" userId="S::youmna.badawy@johnabbott.qc.ca::b530a2ca-c296-40d9-b563-89c5f82abcf4" providerId="AD" clId="Web-{C02883B6-1AAF-9301-BE01-E98B51D682E5}" dt="2023-09-12T16:12:21.907" v="108" actId="20577"/>
          <ac:spMkLst>
            <pc:docMk/>
            <pc:sldMk cId="2920105682" sldId="372"/>
            <ac:spMk id="2" creationId="{1F1347EF-6F56-1E2E-3980-3E61B7CAD77E}"/>
          </ac:spMkLst>
        </pc:spChg>
        <pc:spChg chg="del">
          <ac:chgData name="Youmna Badawy" userId="S::youmna.badawy@johnabbott.qc.ca::b530a2ca-c296-40d9-b563-89c5f82abcf4" providerId="AD" clId="Web-{C02883B6-1AAF-9301-BE01-E98B51D682E5}" dt="2023-09-12T16:11:44.798" v="94"/>
          <ac:spMkLst>
            <pc:docMk/>
            <pc:sldMk cId="2920105682" sldId="372"/>
            <ac:spMk id="3" creationId="{E5BB40F4-14F6-61DC-0C8C-E615CDEF7AF1}"/>
          </ac:spMkLst>
        </pc:spChg>
        <pc:spChg chg="add del">
          <ac:chgData name="Youmna Badawy" userId="S::youmna.badawy@johnabbott.qc.ca::b530a2ca-c296-40d9-b563-89c5f82abcf4" providerId="AD" clId="Web-{C02883B6-1AAF-9301-BE01-E98B51D682E5}" dt="2023-09-12T16:11:43.048" v="93"/>
          <ac:spMkLst>
            <pc:docMk/>
            <pc:sldMk cId="2920105682" sldId="372"/>
            <ac:spMk id="5" creationId="{A1203BCE-6D51-3946-D205-79FD8E1B1F9A}"/>
          </ac:spMkLst>
        </pc:spChg>
        <pc:spChg chg="add del">
          <ac:chgData name="Youmna Badawy" userId="S::youmna.badawy@johnabbott.qc.ca::b530a2ca-c296-40d9-b563-89c5f82abcf4" providerId="AD" clId="Web-{C02883B6-1AAF-9301-BE01-E98B51D682E5}" dt="2023-09-12T16:11:49.907" v="96"/>
          <ac:spMkLst>
            <pc:docMk/>
            <pc:sldMk cId="2920105682" sldId="372"/>
            <ac:spMk id="7" creationId="{4465EB48-46EC-CB3C-846D-551D83F265BD}"/>
          </ac:spMkLst>
        </pc:spChg>
        <pc:spChg chg="add del">
          <ac:chgData name="Youmna Badawy" userId="S::youmna.badawy@johnabbott.qc.ca::b530a2ca-c296-40d9-b563-89c5f82abcf4" providerId="AD" clId="Web-{C02883B6-1AAF-9301-BE01-E98B51D682E5}" dt="2023-09-12T16:11:47.517" v="95"/>
          <ac:spMkLst>
            <pc:docMk/>
            <pc:sldMk cId="2920105682" sldId="372"/>
            <ac:spMk id="9" creationId="{C4D1A010-D897-7CE6-CF81-2F99D2E609F0}"/>
          </ac:spMkLst>
        </pc:spChg>
        <pc:spChg chg="add mod">
          <ac:chgData name="Youmna Badawy" userId="S::youmna.badawy@johnabbott.qc.ca::b530a2ca-c296-40d9-b563-89c5f82abcf4" providerId="AD" clId="Web-{C02883B6-1AAF-9301-BE01-E98B51D682E5}" dt="2023-09-12T16:11:51.314" v="97"/>
          <ac:spMkLst>
            <pc:docMk/>
            <pc:sldMk cId="2920105682" sldId="372"/>
            <ac:spMk id="11" creationId="{782EE840-853B-A3FD-114F-ECBA7DFF85E6}"/>
          </ac:spMkLst>
        </pc:spChg>
        <pc:spChg chg="add">
          <ac:chgData name="Youmna Badawy" userId="S::youmna.badawy@johnabbott.qc.ca::b530a2ca-c296-40d9-b563-89c5f82abcf4" providerId="AD" clId="Web-{C02883B6-1AAF-9301-BE01-E98B51D682E5}" dt="2023-09-12T16:11:51.329" v="98"/>
          <ac:spMkLst>
            <pc:docMk/>
            <pc:sldMk cId="2920105682" sldId="372"/>
            <ac:spMk id="13" creationId="{D73CF34E-5CF9-CC40-010B-568943CF875A}"/>
          </ac:spMkLst>
        </pc:spChg>
        <pc:spChg chg="add">
          <ac:chgData name="Youmna Badawy" userId="S::youmna.badawy@johnabbott.qc.ca::b530a2ca-c296-40d9-b563-89c5f82abcf4" providerId="AD" clId="Web-{C02883B6-1AAF-9301-BE01-E98B51D682E5}" dt="2023-09-12T16:11:51.329" v="99"/>
          <ac:spMkLst>
            <pc:docMk/>
            <pc:sldMk cId="2920105682" sldId="372"/>
            <ac:spMk id="15" creationId="{CE1862D9-1967-4EA0-DF3F-FC8AF73835E8}"/>
          </ac:spMkLst>
        </pc:spChg>
      </pc:sldChg>
      <pc:sldChg chg="add del">
        <pc:chgData name="Youmna Badawy" userId="S::youmna.badawy@johnabbott.qc.ca::b530a2ca-c296-40d9-b563-89c5f82abcf4" providerId="AD" clId="Web-{C02883B6-1AAF-9301-BE01-E98B51D682E5}" dt="2023-09-12T16:29:59.850" v="336"/>
        <pc:sldMkLst>
          <pc:docMk/>
          <pc:sldMk cId="2884508809" sldId="373"/>
        </pc:sldMkLst>
      </pc:sldChg>
      <pc:sldChg chg="modSp add">
        <pc:chgData name="Youmna Badawy" userId="S::youmna.badawy@johnabbott.qc.ca::b530a2ca-c296-40d9-b563-89c5f82abcf4" providerId="AD" clId="Web-{C02883B6-1AAF-9301-BE01-E98B51D682E5}" dt="2023-09-12T16:45:46.261" v="555" actId="20577"/>
        <pc:sldMkLst>
          <pc:docMk/>
          <pc:sldMk cId="2865820585" sldId="374"/>
        </pc:sldMkLst>
        <pc:spChg chg="mod">
          <ac:chgData name="Youmna Badawy" userId="S::youmna.badawy@johnabbott.qc.ca::b530a2ca-c296-40d9-b563-89c5f82abcf4" providerId="AD" clId="Web-{C02883B6-1AAF-9301-BE01-E98B51D682E5}" dt="2023-09-12T16:45:46.261" v="555" actId="20577"/>
          <ac:spMkLst>
            <pc:docMk/>
            <pc:sldMk cId="2865820585" sldId="374"/>
            <ac:spMk id="167" creationId="{00000000-0000-0000-0000-000000000000}"/>
          </ac:spMkLst>
        </pc:spChg>
      </pc:sldChg>
      <pc:sldChg chg="add del">
        <pc:chgData name="Youmna Badawy" userId="S::youmna.badawy@johnabbott.qc.ca::b530a2ca-c296-40d9-b563-89c5f82abcf4" providerId="AD" clId="Web-{C02883B6-1AAF-9301-BE01-E98B51D682E5}" dt="2023-09-12T16:43:21.932" v="529"/>
        <pc:sldMkLst>
          <pc:docMk/>
          <pc:sldMk cId="1801835722" sldId="375"/>
        </pc:sldMkLst>
      </pc:sldChg>
      <pc:sldChg chg="modSp add ord">
        <pc:chgData name="Youmna Badawy" userId="S::youmna.badawy@johnabbott.qc.ca::b530a2ca-c296-40d9-b563-89c5f82abcf4" providerId="AD" clId="Web-{C02883B6-1AAF-9301-BE01-E98B51D682E5}" dt="2023-09-12T16:38:27.852" v="482" actId="20577"/>
        <pc:sldMkLst>
          <pc:docMk/>
          <pc:sldMk cId="209743805" sldId="376"/>
        </pc:sldMkLst>
        <pc:spChg chg="mod">
          <ac:chgData name="Youmna Badawy" userId="S::youmna.badawy@johnabbott.qc.ca::b530a2ca-c296-40d9-b563-89c5f82abcf4" providerId="AD" clId="Web-{C02883B6-1AAF-9301-BE01-E98B51D682E5}" dt="2023-09-12T16:38:27.852" v="482" actId="20577"/>
          <ac:spMkLst>
            <pc:docMk/>
            <pc:sldMk cId="209743805" sldId="376"/>
            <ac:spMk id="155" creationId="{00000000-0000-0000-0000-000000000000}"/>
          </ac:spMkLst>
        </pc:spChg>
      </pc:sldChg>
      <pc:sldChg chg="modSp add">
        <pc:chgData name="Youmna Badawy" userId="S::youmna.badawy@johnabbott.qc.ca::b530a2ca-c296-40d9-b563-89c5f82abcf4" providerId="AD" clId="Web-{C02883B6-1AAF-9301-BE01-E98B51D682E5}" dt="2023-09-12T16:30:27.553" v="345" actId="20577"/>
        <pc:sldMkLst>
          <pc:docMk/>
          <pc:sldMk cId="225340227" sldId="377"/>
        </pc:sldMkLst>
        <pc:spChg chg="mod">
          <ac:chgData name="Youmna Badawy" userId="S::youmna.badawy@johnabbott.qc.ca::b530a2ca-c296-40d9-b563-89c5f82abcf4" providerId="AD" clId="Web-{C02883B6-1AAF-9301-BE01-E98B51D682E5}" dt="2023-09-12T16:30:27.553" v="345" actId="20577"/>
          <ac:spMkLst>
            <pc:docMk/>
            <pc:sldMk cId="225340227" sldId="377"/>
            <ac:spMk id="147" creationId="{00000000-0000-0000-0000-000000000000}"/>
          </ac:spMkLst>
        </pc:spChg>
      </pc:sldChg>
      <pc:sldChg chg="new del">
        <pc:chgData name="Youmna Badawy" userId="S::youmna.badawy@johnabbott.qc.ca::b530a2ca-c296-40d9-b563-89c5f82abcf4" providerId="AD" clId="Web-{C02883B6-1AAF-9301-BE01-E98B51D682E5}" dt="2023-09-12T16:45:47.870" v="556"/>
        <pc:sldMkLst>
          <pc:docMk/>
          <pc:sldMk cId="29719776" sldId="378"/>
        </pc:sldMkLst>
      </pc:sldChg>
      <pc:sldChg chg="addSp delSp modSp add ord replId">
        <pc:chgData name="Youmna Badawy" userId="S::youmna.badawy@johnabbott.qc.ca::b530a2ca-c296-40d9-b563-89c5f82abcf4" providerId="AD" clId="Web-{C02883B6-1AAF-9301-BE01-E98B51D682E5}" dt="2023-09-12T16:42:30.416" v="510" actId="20577"/>
        <pc:sldMkLst>
          <pc:docMk/>
          <pc:sldMk cId="3882856782" sldId="379"/>
        </pc:sldMkLst>
        <pc:spChg chg="add del mod">
          <ac:chgData name="Youmna Badawy" userId="S::youmna.badawy@johnabbott.qc.ca::b530a2ca-c296-40d9-b563-89c5f82abcf4" providerId="AD" clId="Web-{C02883B6-1AAF-9301-BE01-E98B51D682E5}" dt="2023-09-12T16:31:07.444" v="351"/>
          <ac:spMkLst>
            <pc:docMk/>
            <pc:sldMk cId="3882856782" sldId="379"/>
            <ac:spMk id="3" creationId="{AAA19480-DB0F-0D9C-F024-6CE35AA43DF4}"/>
          </ac:spMkLst>
        </pc:spChg>
        <pc:spChg chg="mod">
          <ac:chgData name="Youmna Badawy" userId="S::youmna.badawy@johnabbott.qc.ca::b530a2ca-c296-40d9-b563-89c5f82abcf4" providerId="AD" clId="Web-{C02883B6-1AAF-9301-BE01-E98B51D682E5}" dt="2023-09-12T16:30:36.835" v="348" actId="20577"/>
          <ac:spMkLst>
            <pc:docMk/>
            <pc:sldMk cId="3882856782" sldId="379"/>
            <ac:spMk id="160" creationId="{00000000-0000-0000-0000-000000000000}"/>
          </ac:spMkLst>
        </pc:spChg>
        <pc:spChg chg="add del mod">
          <ac:chgData name="Youmna Badawy" userId="S::youmna.badawy@johnabbott.qc.ca::b530a2ca-c296-40d9-b563-89c5f82abcf4" providerId="AD" clId="Web-{C02883B6-1AAF-9301-BE01-E98B51D682E5}" dt="2023-09-12T16:42:30.416" v="510" actId="20577"/>
          <ac:spMkLst>
            <pc:docMk/>
            <pc:sldMk cId="3882856782" sldId="379"/>
            <ac:spMk id="161" creationId="{00000000-0000-0000-0000-000000000000}"/>
          </ac:spMkLst>
        </pc:spChg>
      </pc:sldChg>
      <pc:sldChg chg="new del">
        <pc:chgData name="Youmna Badawy" userId="S::youmna.badawy@johnabbott.qc.ca::b530a2ca-c296-40d9-b563-89c5f82abcf4" providerId="AD" clId="Web-{C02883B6-1AAF-9301-BE01-E98B51D682E5}" dt="2023-09-12T16:35:38.023" v="432"/>
        <pc:sldMkLst>
          <pc:docMk/>
          <pc:sldMk cId="2073320253" sldId="380"/>
        </pc:sldMkLst>
      </pc:sldChg>
      <pc:sldChg chg="modSp add replId">
        <pc:chgData name="Youmna Badawy" userId="S::youmna.badawy@johnabbott.qc.ca::b530a2ca-c296-40d9-b563-89c5f82abcf4" providerId="AD" clId="Web-{C02883B6-1AAF-9301-BE01-E98B51D682E5}" dt="2023-09-12T16:44:09.260" v="532" actId="20577"/>
        <pc:sldMkLst>
          <pc:docMk/>
          <pc:sldMk cId="2919899507" sldId="380"/>
        </pc:sldMkLst>
        <pc:spChg chg="mod">
          <ac:chgData name="Youmna Badawy" userId="S::youmna.badawy@johnabbott.qc.ca::b530a2ca-c296-40d9-b563-89c5f82abcf4" providerId="AD" clId="Web-{C02883B6-1AAF-9301-BE01-E98B51D682E5}" dt="2023-09-12T16:37:47.133" v="480" actId="20577"/>
          <ac:spMkLst>
            <pc:docMk/>
            <pc:sldMk cId="2919899507" sldId="380"/>
            <ac:spMk id="160" creationId="{00000000-0000-0000-0000-000000000000}"/>
          </ac:spMkLst>
        </pc:spChg>
        <pc:spChg chg="mod">
          <ac:chgData name="Youmna Badawy" userId="S::youmna.badawy@johnabbott.qc.ca::b530a2ca-c296-40d9-b563-89c5f82abcf4" providerId="AD" clId="Web-{C02883B6-1AAF-9301-BE01-E98B51D682E5}" dt="2023-09-12T16:44:09.260" v="532" actId="20577"/>
          <ac:spMkLst>
            <pc:docMk/>
            <pc:sldMk cId="2919899507" sldId="380"/>
            <ac:spMk id="161" creationId="{00000000-0000-0000-0000-000000000000}"/>
          </ac:spMkLst>
        </pc:spChg>
      </pc:sldChg>
      <pc:sldChg chg="addSp modSp new addAnim">
        <pc:chgData name="Youmna Badawy" userId="S::youmna.badawy@johnabbott.qc.ca::b530a2ca-c296-40d9-b563-89c5f82abcf4" providerId="AD" clId="Web-{C02883B6-1AAF-9301-BE01-E98B51D682E5}" dt="2023-09-12T16:50:03.293" v="587"/>
        <pc:sldMkLst>
          <pc:docMk/>
          <pc:sldMk cId="2904246180" sldId="381"/>
        </pc:sldMkLst>
        <pc:spChg chg="mod">
          <ac:chgData name="Youmna Badawy" userId="S::youmna.badawy@johnabbott.qc.ca::b530a2ca-c296-40d9-b563-89c5f82abcf4" providerId="AD" clId="Web-{C02883B6-1AAF-9301-BE01-E98B51D682E5}" dt="2023-09-12T16:47:35.355" v="570" actId="20577"/>
          <ac:spMkLst>
            <pc:docMk/>
            <pc:sldMk cId="2904246180" sldId="381"/>
            <ac:spMk id="2" creationId="{33E50405-708B-3C27-9A20-AE0CF3F11AC6}"/>
          </ac:spMkLst>
        </pc:spChg>
        <pc:spChg chg="mod">
          <ac:chgData name="Youmna Badawy" userId="S::youmna.badawy@johnabbott.qc.ca::b530a2ca-c296-40d9-b563-89c5f82abcf4" providerId="AD" clId="Web-{C02883B6-1AAF-9301-BE01-E98B51D682E5}" dt="2023-09-12T16:47:38.042" v="571" actId="14100"/>
          <ac:spMkLst>
            <pc:docMk/>
            <pc:sldMk cId="2904246180" sldId="381"/>
            <ac:spMk id="3" creationId="{DFB321F3-5850-2C7D-7D74-93D5509FA677}"/>
          </ac:spMkLst>
        </pc:spChg>
        <pc:spChg chg="add mod">
          <ac:chgData name="Youmna Badawy" userId="S::youmna.badawy@johnabbott.qc.ca::b530a2ca-c296-40d9-b563-89c5f82abcf4" providerId="AD" clId="Web-{C02883B6-1AAF-9301-BE01-E98B51D682E5}" dt="2023-09-12T16:49:53.762" v="586" actId="20577"/>
          <ac:spMkLst>
            <pc:docMk/>
            <pc:sldMk cId="2904246180" sldId="381"/>
            <ac:spMk id="5" creationId="{12A9BD88-AB89-08CB-54CA-7D8BC35E513B}"/>
          </ac:spMkLst>
        </pc:spChg>
      </pc:sldChg>
      <pc:sldMasterChg chg="add addSldLayout">
        <pc:chgData name="Youmna Badawy" userId="S::youmna.badawy@johnabbott.qc.ca::b530a2ca-c296-40d9-b563-89c5f82abcf4" providerId="AD" clId="Web-{C02883B6-1AAF-9301-BE01-E98B51D682E5}" dt="2023-09-12T16:29:11.428" v="331"/>
        <pc:sldMasterMkLst>
          <pc:docMk/>
          <pc:sldMasterMk cId="0" sldId="2147483648"/>
        </pc:sldMasterMkLst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6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7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8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59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60"/>
          </pc:sldLayoutMkLst>
        </pc:sldLayoutChg>
        <pc:sldLayoutChg chg="ad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0" sldId="2147483648"/>
            <pc:sldLayoutMk cId="0" sldId="2147483661"/>
          </pc:sldLayoutMkLst>
        </pc:sldLayoutChg>
      </pc:sldMasterChg>
      <pc:sldMasterChg chg="replId modSldLayout">
        <pc:chgData name="Youmna Badawy" userId="S::youmna.badawy@johnabbott.qc.ca::b530a2ca-c296-40d9-b563-89c5f82abcf4" providerId="AD" clId="Web-{C02883B6-1AAF-9301-BE01-E98B51D682E5}" dt="2023-09-12T16:29:11.428" v="331"/>
        <pc:sldMasterMkLst>
          <pc:docMk/>
          <pc:sldMasterMk cId="339003558" sldId="2147483692"/>
        </pc:sldMasterMkLst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1434033433" sldId="2147483693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2587213500" sldId="2147483694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2539540621" sldId="2147483695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1361997801" sldId="2147483696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2746856107" sldId="2147483697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1192814962" sldId="2147483698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4144672992" sldId="2147483699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129908794" sldId="2147483700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2134184169" sldId="2147483701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92138106" sldId="2147483702"/>
          </pc:sldLayoutMkLst>
        </pc:sldLayoutChg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339003558" sldId="2147483692"/>
            <pc:sldLayoutMk cId="3154116320" sldId="2147483703"/>
          </pc:sldLayoutMkLst>
        </pc:sldLayoutChg>
      </pc:sldMasterChg>
      <pc:sldMasterChg chg="replId modSldLayout">
        <pc:chgData name="Youmna Badawy" userId="S::youmna.badawy@johnabbott.qc.ca::b530a2ca-c296-40d9-b563-89c5f82abcf4" providerId="AD" clId="Web-{C02883B6-1AAF-9301-BE01-E98B51D682E5}" dt="2023-09-12T16:29:11.428" v="331"/>
        <pc:sldMasterMkLst>
          <pc:docMk/>
          <pc:sldMasterMk cId="2460954070" sldId="2147483704"/>
        </pc:sldMasterMkLst>
        <pc:sldLayoutChg chg="replId">
          <pc:chgData name="Youmna Badawy" userId="S::youmna.badawy@johnabbott.qc.ca::b530a2ca-c296-40d9-b563-89c5f82abcf4" providerId="AD" clId="Web-{C02883B6-1AAF-9301-BE01-E98B51D682E5}" dt="2023-09-12T16:29:11.428" v="331"/>
          <pc:sldLayoutMkLst>
            <pc:docMk/>
            <pc:sldMasterMk cId="2460954070" sldId="2147483704"/>
            <pc:sldLayoutMk cId="2385387890" sldId="214748370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C5ECE-D113-448F-B402-0C3348348DC3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B814A-BF71-43B5-8802-06968B0F7EE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90070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c49ac6325_0_4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gec49ac6325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c49ac6325_0_2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gec49ac632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88ad4d517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e88ad4d51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88ad4d517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e88ad4d51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88ad4d517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e88ad4d51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92150"/>
            <a:ext cx="61563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c49ac6325_0_4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ec49ac6325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c49ac6325_0_4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ec49ac6325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ec49ac6325_0_4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gec49ac6325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c49ac6325_0_4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gec49ac6325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c49ac6325_0_4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gec49ac6325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c49ac6325_0_4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CA" dirty="0"/>
              <a:t>* Little trick to speed up the </a:t>
            </a:r>
            <a:r>
              <a:rPr lang="fr-CA" dirty="0" err="1"/>
              <a:t>calculation</a:t>
            </a:r>
            <a:r>
              <a:rPr lang="fr-CA" dirty="0"/>
              <a:t>: </a:t>
            </a:r>
            <a:r>
              <a:rPr lang="fr-CA" dirty="0" err="1"/>
              <a:t>since</a:t>
            </a:r>
            <a:r>
              <a:rPr lang="fr-CA" dirty="0"/>
              <a:t> all the </a:t>
            </a:r>
            <a:r>
              <a:rPr lang="fr-CA" dirty="0" err="1"/>
              <a:t>binary</a:t>
            </a:r>
            <a:r>
              <a:rPr lang="fr-CA" dirty="0"/>
              <a:t> values are 1, </a:t>
            </a:r>
            <a:r>
              <a:rPr lang="fr-CA" dirty="0" err="1"/>
              <a:t>you</a:t>
            </a:r>
            <a:r>
              <a:rPr lang="fr-CA" dirty="0"/>
              <a:t> can </a:t>
            </a:r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determine</a:t>
            </a:r>
            <a:r>
              <a:rPr lang="fr-CA" dirty="0"/>
              <a:t> </a:t>
            </a:r>
            <a:r>
              <a:rPr lang="en-US" dirty="0"/>
              <a:t>1111111 + 1 = 10000000 -­&gt; </a:t>
            </a:r>
            <a:r>
              <a:rPr lang="fr-CA" dirty="0"/>
              <a:t> 2</a:t>
            </a:r>
            <a:r>
              <a:rPr lang="fr-CA" baseline="30000" dirty="0"/>
              <a:t>7 </a:t>
            </a:r>
            <a:r>
              <a:rPr lang="fr-CA" baseline="0" dirty="0"/>
              <a:t> = 256 , </a:t>
            </a:r>
            <a:r>
              <a:rPr lang="fr-CA" baseline="0" dirty="0" err="1"/>
              <a:t>so</a:t>
            </a:r>
            <a:r>
              <a:rPr lang="fr-CA" baseline="0" dirty="0"/>
              <a:t>  </a:t>
            </a:r>
            <a:r>
              <a:rPr lang="en-US" dirty="0"/>
              <a:t>1111111 = 10000000 – 1 = 256 -1 = 255.</a:t>
            </a:r>
            <a:endParaRPr dirty="0"/>
          </a:p>
        </p:txBody>
      </p:sp>
      <p:sp>
        <p:nvSpPr>
          <p:cNvPr id="308" name="Google Shape;308;gec49ac6325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c49ac6325_0_4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ec49ac6325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c49ac6325_0_4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ec49ac6325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2" name="Google Shape;31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ec49ac6325_0_4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gec49ac6325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c8f5a66c3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ec8f5a66c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c49ac6325_0_4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gec49ac632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ec49ac6325_0_4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gec49ac6325_0_4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c49ac6325_0_4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ec49ac6325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ec49ac6325_0_4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ec49ac6325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d5233ef2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ed5233ef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e6a8bc5c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gee6a8bc5c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e6a8bc5c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ee6a8bc5c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17551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ee6a8bc5c8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ee6a8bc5c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e6a8bc5c8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gee6a8bc5c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33522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e6a8bc5c8_0_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gee6a8bc5c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c49ac6325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ec49ac6325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6" name="Google Shape;33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c49ac6325_0_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ec49ac632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c49ac6325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gec49ac6325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8C8CFA-1F1A-9C62-A509-16246DAA6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C1DDC1-D9D8-1BC5-B7C8-439409261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DE52A8-CA10-91E1-1586-DF73433C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1BEF38-188B-1451-E10E-E63E4A9E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9AFE85-419E-2E8A-83B6-8FE5FBC1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403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2D9722-72C9-4D12-5544-C9B1B08C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AB0104-B044-ED7E-FFC4-07BC024C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3C6E11-858C-54FB-D2AA-0F85B211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54D4B-295A-CBCA-864C-17A1788AB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6C0B10-33B5-AAEF-2610-74E2040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13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D467CD-8DAB-5C9C-0ABF-683523222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8A9F65-5249-E327-17A4-37F63ECE5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F17924-4973-6C88-F03D-B1EF46826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424B21-341E-5E88-CBAB-DE03A2B88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6F0B71-7F42-7B66-7610-6DAEB705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54116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26" name="Google Shape;26;p8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937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8" name="Google Shape;28;p8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pic>
        <p:nvPicPr>
          <p:cNvPr id="32" name="Google Shape;32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2314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2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35" name="Google Shape;35;p82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5348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1963B3-100F-88EF-6CF0-1C4FDEF6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0CB781-06E6-F678-A695-0B8CDE51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5ECCC4-16E3-A463-B0D1-CE078B9E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DCADF5-46B3-DA3D-C6B9-7B751BECE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0F56D6-48CD-37F0-DFCC-0730B7F0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872135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61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09674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6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marL="914400" lvl="1" indent="-3937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6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9225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rgbClr val="56565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9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59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9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5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9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64279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6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marL="914400" lvl="1" indent="-3937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6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6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6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97223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1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61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1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4DECFC-163C-BBC2-2066-4D8EB951E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EE4C6B-D879-BD95-4AC1-727CF1AA9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526E32-280E-A857-73B3-94F4A2FC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C04079-E583-12D7-6C75-0B64ED41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7FBA8-01C1-B085-BD88-D184486A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395406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6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6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" name="Google Shape;48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596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3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63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3"/>
          <p:cNvSpPr txBox="1"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6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63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7" name="Google Shape;57;p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175801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64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4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6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4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6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654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65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5"/>
          <p:cNvSpPr txBox="1"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65"/>
          <p:cNvSpPr txBox="1">
            <a:spLocks noGrp="1"/>
          </p:cNvSpPr>
          <p:nvPr>
            <p:ph type="body" idx="2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65"/>
          <p:cNvSpPr txBox="1">
            <a:spLocks noGrp="1"/>
          </p:cNvSpPr>
          <p:nvPr>
            <p:ph type="body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65"/>
          <p:cNvSpPr txBox="1">
            <a:spLocks noGrp="1"/>
          </p:cNvSpPr>
          <p:nvPr>
            <p:ph type="body" idx="4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6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65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6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0470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6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6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6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6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6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6808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67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6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3264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8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8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6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91335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9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69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6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7629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7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7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7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69993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71"/>
          <p:cNvSpPr txBox="1">
            <a:spLocks noGrp="1"/>
          </p:cNvSpPr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1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7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7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7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1819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B46EE8-C1AE-82DF-FB2A-31F7B86D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5F2FB-78B1-751E-C969-2B886DFD4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6F7208-473A-E8BB-B80A-8E6D21277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AA48BB-E871-008A-6EC0-35F794279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10D465-95E6-2AD8-C154-ADFF8D3C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2AA460-CCA2-74F7-CF6B-3E465577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6199780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7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988324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marL="914400" lvl="1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marL="1371600" lvl="2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marL="1828800" lvl="3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marL="2286000" lvl="4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marL="2743200" lvl="5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marL="3200400" lvl="6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marL="3657600" lvl="7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marL="4114800" lvl="8" indent="-30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7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marL="914400" lvl="1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marL="1371600" lvl="2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marL="1828800" lvl="3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marL="2286000" lvl="4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marL="2743200" lvl="5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marL="3200400" lvl="6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marL="3657600" lvl="7" indent="-304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marL="4114800" lvl="8" indent="-30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0" name="Google Shape;130;p7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Quattrocento Sans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1130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565655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80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80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8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8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">
  <p:cSld name="1_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8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91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marL="914400" lvl="1" indent="-3937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8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8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2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82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" name="Google Shape;41;p8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3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3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8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8" name="Google Shape;48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" name="Google Shape;51;p84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4"/>
          <p:cNvSpPr txBox="1"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3" name="Google Shape;53;p84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4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4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7" name="Google Shape;57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" name="Google Shape;60;p85"/>
          <p:cNvSpPr txBox="1"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5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5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5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8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6" name="Google Shape;66;p8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8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6"/>
          <p:cNvSpPr txBox="1"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86"/>
          <p:cNvSpPr txBox="1">
            <a:spLocks noGrp="1"/>
          </p:cNvSpPr>
          <p:nvPr>
            <p:ph type="body" idx="2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86"/>
          <p:cNvSpPr txBox="1">
            <a:spLocks noGrp="1"/>
          </p:cNvSpPr>
          <p:nvPr>
            <p:ph type="body" idx="3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86"/>
          <p:cNvSpPr txBox="1">
            <a:spLocks noGrp="1"/>
          </p:cNvSpPr>
          <p:nvPr>
            <p:ph type="body" idx="4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8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6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6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8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8" name="Google Shape;78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1" name="Google Shape;81;p8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8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8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6" name="Google Shape;86;p8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A01B8E-E856-8CDA-8890-DE9DE53F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08474D-E8B5-294D-4E74-7CF60F60F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7155A35-E6C5-C226-3A70-7BEDCF692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1465DB-303C-6A22-9D59-195CB0AF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3EA72E9-FDCE-132B-D140-973942D19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A44288E-7B49-1D81-2086-B76D7CE7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1CC4D-6E8E-5E15-F6C7-821531A8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C2CA22-5961-79CB-9268-BF3BE547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468561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8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89"/>
          <p:cNvSpPr txBox="1">
            <a:spLocks noGrp="1"/>
          </p:cNvSpPr>
          <p:nvPr>
            <p:ph type="body" idx="1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marL="2286000" lvl="4" indent="-29845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89"/>
          <p:cNvSpPr txBox="1">
            <a:spLocks noGrp="1"/>
          </p:cNvSpPr>
          <p:nvPr>
            <p:ph type="body" idx="2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5" name="Google Shape;95;p8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8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8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90"/>
          <p:cNvSpPr>
            <a:spLocks noGrp="1"/>
          </p:cNvSpPr>
          <p:nvPr>
            <p:ph type="pic" idx="2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90"/>
          <p:cNvSpPr txBox="1">
            <a:spLocks noGrp="1"/>
          </p:cNvSpPr>
          <p:nvPr>
            <p:ph type="body" idx="1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2" name="Google Shape;102;p90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90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9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9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91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91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9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9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9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92"/>
          <p:cNvSpPr txBox="1">
            <a:spLocks noGrp="1"/>
          </p:cNvSpPr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92"/>
          <p:cNvSpPr txBox="1">
            <a:spLocks noGrp="1"/>
          </p:cNvSpPr>
          <p:nvPr>
            <p:ph type="body" idx="1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92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92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92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3317D6-9344-059A-D897-67A7610DF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9FE69F-A0D4-D300-2661-B7D0E8A90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94C85C7-E093-FBF2-F8D9-902E809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518978-371C-3DF7-8CD7-351C153A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9281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457366-8882-48D9-994F-ECF21333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C4C3B25-60B5-A11B-50AE-0AFF4572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B2CF0-B796-DD28-FC27-AB2DAE04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4467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92181-4CFE-7CDE-8453-66D75F56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25CC4A-3BAD-3C29-251F-6D22BD224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DDEE5A-C27E-1CD5-F434-D1333F3B9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08D905-A686-7116-81D5-AAF1C22F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FE83D3-5DCC-16F5-8435-3A738390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BF4A79-124D-26EF-9428-38207A45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990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4EE4B-09E4-880B-F4B2-098FC4E3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B6EDB0F-A5AC-E8B8-4E1C-DFDC783BA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383889-96A1-AD66-6D19-CBC4B7B7DB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0C5F7E-C528-3CF3-2184-AD5743DB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0D37CF-BFAC-AADC-9953-D0F4673A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57499-B75B-B1FD-BDE9-22FA75F5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4184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C0CD26E-0709-60F0-5DDB-C0EDBA07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4CFA84-3C79-5DDB-0017-C86871D4F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C7426C-7E3C-BB68-8DBE-BD50AD78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22DB-106A-432B-812F-3BB4CC9D9B4F}" type="datetimeFigureOut">
              <a:rPr lang="fr-CA" smtClean="0"/>
              <a:t>2023-09-12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4151D4-501F-E566-4249-1209987B3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7AAB97-9EB7-059F-7D96-6EE5F2867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32CA-1A32-4D21-82F1-D314F0365E6F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9003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690" r:id="rId12"/>
    <p:sldLayoutId id="214748369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8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58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58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5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110646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sz="4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  <p:sp>
        <p:nvSpPr>
          <p:cNvPr id="14" name="Google Shape;14;p7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struction_cyc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gi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gi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"/>
          <p:cNvSpPr txBox="1"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>
              <a:buSzPct val="100000"/>
            </a:pPr>
            <a:br>
              <a:rPr lang="en-US" dirty="0"/>
            </a:br>
            <a:r>
              <a:rPr lang="en-US" dirty="0"/>
              <a:t>Technical Support (420-1N6-AB)</a:t>
            </a:r>
            <a:br>
              <a:rPr lang="en-US" dirty="0"/>
            </a:br>
            <a:r>
              <a:rPr lang="en-US" dirty="0"/>
              <a:t>Binary Data Representation</a:t>
            </a:r>
          </a:p>
        </p:txBody>
      </p:sp>
      <p:sp>
        <p:nvSpPr>
          <p:cNvPr id="137" name="Google Shape;137;p1"/>
          <p:cNvSpPr txBox="1">
            <a:spLocks noGrp="1"/>
          </p:cNvSpPr>
          <p:nvPr>
            <p:ph type="subTitle" idx="1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4574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Clock</a:t>
            </a:r>
            <a:endParaRPr/>
          </a:p>
        </p:txBody>
      </p:sp>
      <p:sp>
        <p:nvSpPr>
          <p:cNvPr id="323" name="Google Shape;323;p52"/>
          <p:cNvSpPr txBox="1">
            <a:spLocks noGrp="1"/>
          </p:cNvSpPr>
          <p:nvPr>
            <p:ph type="body" idx="1"/>
          </p:nvPr>
        </p:nvSpPr>
        <p:spPr>
          <a:xfrm>
            <a:off x="609600" y="1510018"/>
            <a:ext cx="10744200" cy="466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We can use a bell activated by a button.</a:t>
            </a:r>
            <a:endParaRPr/>
          </a:p>
          <a:p>
            <a:pPr marL="228600" lvl="0" indent="-76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A real computer uses a special wire called the clock wire (CLK). </a:t>
            </a:r>
            <a:br>
              <a:rPr lang="en-US" sz="2400"/>
            </a:br>
            <a:r>
              <a:rPr lang="en-US" sz="2400"/>
              <a:t>For the CPU to process a command on the EDB, a certain minimum charge is applied to the CLK wire. This is called a clock cycle.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The maximum number of clock cycles a CPU can handle in given period of time is called the </a:t>
            </a:r>
            <a:r>
              <a:rPr lang="en-US" sz="2400">
                <a:solidFill>
                  <a:srgbClr val="0055A4"/>
                </a:solidFill>
              </a:rPr>
              <a:t>clock speed</a:t>
            </a:r>
            <a:r>
              <a:rPr lang="en-US" sz="2400"/>
              <a:t>. </a:t>
            </a:r>
            <a:endParaRPr/>
          </a:p>
        </p:txBody>
      </p:sp>
      <p:pic>
        <p:nvPicPr>
          <p:cNvPr id="324" name="Google Shape;324;p52" descr="https://lh5.googleusercontent.com/LAovlbBJWc2HAXU84sff4Gf_naqc1m8FIOHqB22Son-b8w1mPbsGHalx0OP_0J2jbaWWT2ECFoSeYvC4hW1HMiyyd2R_ivmRqjxCs8T3tMiMHfDadXUcw2oKQHLAE9fPN8Hq2GB76D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5700" y="4262787"/>
            <a:ext cx="4572000" cy="23717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25" name="Google Shape;325;p52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3944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c49ac6325_0_13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>
                <a:latin typeface="+mj-lt"/>
              </a:rPr>
              <a:t>CPU Core Components: Activity</a:t>
            </a:r>
            <a:endParaRPr dirty="0">
              <a:latin typeface="+mj-lt"/>
            </a:endParaRPr>
          </a:p>
        </p:txBody>
      </p:sp>
      <p:sp>
        <p:nvSpPr>
          <p:cNvPr id="141" name="Google Shape;141;gec49ac6325_0_1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>
                <a:latin typeface="+mj-lt"/>
              </a:rPr>
              <a:t>Using the following codebook,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ask the “Man in a box” to calculate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2+3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>
                <a:latin typeface="+mj-lt"/>
              </a:rPr>
              <a:t>You must send a series of commands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to the CPU. The CPU will act on each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command and give you an answer.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pic>
        <p:nvPicPr>
          <p:cNvPr id="142" name="Google Shape;142;gec49ac6325_0_134" descr="https://lh3.googleusercontent.com/w4YxRfJav6FGL_fsQZkrEWGSnDB29KUw2nkdHil7oqhnLHgOOZK4mSHDDteUtsTmk5e0ckykZp5lR43vhS_MYdLQcbzCSoWNrbUBXvjSh5EsfieGBq-fkNK7tSxnItkhnft_tvDgBU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7969" y="1667859"/>
            <a:ext cx="3947572" cy="466686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gec49ac6325_0_13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11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CPU Core Components: Activity (cont.)</a:t>
            </a:r>
            <a:endParaRPr/>
          </a:p>
        </p:txBody>
      </p:sp>
      <p:sp>
        <p:nvSpPr>
          <p:cNvPr id="339" name="Google Shape;339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>
                <a:solidFill>
                  <a:srgbClr val="0055A4"/>
                </a:solidFill>
              </a:rPr>
              <a:t>10000000	</a:t>
            </a:r>
            <a:r>
              <a:rPr lang="en-US"/>
              <a:t>The next line is a number, put it in the AX register</a:t>
            </a:r>
            <a:br>
              <a:rPr lang="en-US"/>
            </a:br>
            <a:r>
              <a:rPr lang="en-US">
                <a:solidFill>
                  <a:srgbClr val="0055A4"/>
                </a:solidFill>
              </a:rPr>
              <a:t>00000010</a:t>
            </a:r>
            <a:r>
              <a:rPr lang="en-US"/>
              <a:t> 	The number 2</a:t>
            </a:r>
            <a:br>
              <a:rPr lang="en-US"/>
            </a:br>
            <a:r>
              <a:rPr lang="en-US">
                <a:solidFill>
                  <a:srgbClr val="0055A4"/>
                </a:solidFill>
              </a:rPr>
              <a:t>10010000</a:t>
            </a:r>
            <a:r>
              <a:rPr lang="en-US"/>
              <a:t> 	The next line is a number, put it in the BX register</a:t>
            </a:r>
            <a:br>
              <a:rPr lang="en-US"/>
            </a:br>
            <a:r>
              <a:rPr lang="en-US">
                <a:solidFill>
                  <a:srgbClr val="0055A4"/>
                </a:solidFill>
              </a:rPr>
              <a:t>00000011</a:t>
            </a:r>
            <a:r>
              <a:rPr lang="en-US"/>
              <a:t> 	The number 3</a:t>
            </a:r>
            <a:br>
              <a:rPr lang="en-US"/>
            </a:br>
            <a:r>
              <a:rPr lang="en-US">
                <a:solidFill>
                  <a:srgbClr val="0055A4"/>
                </a:solidFill>
              </a:rPr>
              <a:t>10110000</a:t>
            </a:r>
            <a:r>
              <a:rPr lang="en-US"/>
              <a:t> 	Add AX to BX and put the result in AX</a:t>
            </a:r>
            <a:br>
              <a:rPr lang="en-US"/>
            </a:br>
            <a:r>
              <a:rPr lang="en-US">
                <a:solidFill>
                  <a:srgbClr val="0055A4"/>
                </a:solidFill>
              </a:rPr>
              <a:t>11000000</a:t>
            </a:r>
            <a:r>
              <a:rPr lang="en-US"/>
              <a:t> 	Place the value of AX on the external data bus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/>
              <a:t>A set of commands such as this is called a </a:t>
            </a:r>
            <a:r>
              <a:rPr lang="en-US">
                <a:solidFill>
                  <a:srgbClr val="0055A4"/>
                </a:solidFill>
              </a:rPr>
              <a:t>program</a:t>
            </a:r>
            <a:r>
              <a:rPr lang="en-US"/>
              <a:t>.</a:t>
            </a:r>
            <a:br>
              <a:rPr lang="en-US"/>
            </a:br>
            <a:br>
              <a:rPr lang="en-US"/>
            </a:br>
            <a:r>
              <a:rPr lang="en-US"/>
              <a:t>A program is a series of command sent to a CPU in a specific order for the CPU to perform work.</a:t>
            </a:r>
            <a:br>
              <a:rPr lang="en-US"/>
            </a:br>
            <a:endParaRPr/>
          </a:p>
        </p:txBody>
      </p:sp>
      <p:sp>
        <p:nvSpPr>
          <p:cNvPr id="340" name="Google Shape;340;p54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465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c49ac6325_0_14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>
                <a:latin typeface="+mj-lt"/>
              </a:rPr>
              <a:t>Pipelining</a:t>
            </a:r>
            <a:endParaRPr dirty="0">
              <a:latin typeface="+mj-lt"/>
            </a:endParaRPr>
          </a:p>
        </p:txBody>
      </p:sp>
      <p:sp>
        <p:nvSpPr>
          <p:cNvPr id="164" name="Google Shape;164;gec49ac6325_0_1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dirty="0">
                <a:latin typeface="+mj-lt"/>
              </a:rPr>
              <a:t>The CPU takes at least four stages (</a:t>
            </a:r>
            <a:r>
              <a:rPr lang="en-US" sz="2400" b="1" dirty="0">
                <a:latin typeface="+mj-lt"/>
              </a:rPr>
              <a:t>fetch, decode, execute, write/repeat</a:t>
            </a:r>
            <a:r>
              <a:rPr lang="en-US" sz="2400" dirty="0">
                <a:latin typeface="+mj-lt"/>
              </a:rPr>
              <a:t>) to do something. See </a:t>
            </a:r>
            <a:r>
              <a:rPr lang="en-US" sz="2400" u="sng" dirty="0">
                <a:solidFill>
                  <a:schemeClr val="hlink"/>
                </a:solidFill>
                <a:latin typeface="+mj-lt"/>
                <a:hlinkClick r:id="rId3"/>
              </a:rPr>
              <a:t>https://en.wikipedia.org/wiki/Instruction_cycle</a:t>
            </a:r>
            <a:r>
              <a:rPr lang="en-US" sz="2400" dirty="0">
                <a:latin typeface="+mj-lt"/>
              </a:rPr>
              <a:t> for more detail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Small discrete circuits inside the CPU handle each of these stages.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dirty="0">
                <a:latin typeface="+mj-lt"/>
              </a:rPr>
              <a:t>By </a:t>
            </a:r>
            <a:r>
              <a:rPr lang="en-US" sz="2400" dirty="0" err="1">
                <a:latin typeface="+mj-lt"/>
              </a:rPr>
              <a:t>organising</a:t>
            </a:r>
            <a:r>
              <a:rPr lang="en-US" sz="2400" dirty="0">
                <a:latin typeface="+mj-lt"/>
              </a:rPr>
              <a:t> these circuits in a conveyor-belt fashion (called pipelining), our “man-in-a-box” becomes “men-in-a-box”, thus improving efficiency.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dirty="0">
                <a:latin typeface="+mj-lt"/>
              </a:rPr>
              <a:t>Helps system to run faster.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Not perfect and sometimes stalls.</a:t>
            </a:r>
            <a:br>
              <a:rPr lang="en-US" sz="2400" dirty="0">
                <a:latin typeface="+mj-lt"/>
              </a:rPr>
            </a:br>
            <a:r>
              <a:rPr lang="en-US" sz="2400" dirty="0">
                <a:latin typeface="+mj-lt"/>
              </a:rPr>
              <a:t>Some CPUs therefore have multiple pipelines.</a:t>
            </a:r>
            <a:br>
              <a:rPr lang="en-US" sz="2400" dirty="0">
                <a:latin typeface="+mj-lt"/>
              </a:rPr>
            </a:br>
            <a:endParaRPr sz="2400" dirty="0">
              <a:latin typeface="+mj-lt"/>
            </a:endParaRPr>
          </a:p>
        </p:txBody>
      </p:sp>
      <p:pic>
        <p:nvPicPr>
          <p:cNvPr id="165" name="Google Shape;165;gec49ac6325_0_147" descr="https://lh3.googleusercontent.com/_wM5v4nrSto_qrnc9xYRO-jDdnxdImaErzwUjdaPinQtEM-2SAYRsVy4Dsiz3basYGzswHKJ3FuqNbHVw-IC9kQdC1NQNPd1h34K48ciJyeK9-gTvUUHZf0Y3OiJhGVHWo-CmlMT2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29600" y="4414071"/>
            <a:ext cx="4286250" cy="17240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gec49ac6325_0_147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13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c49ac6325_0_14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>
                <a:latin typeface="+mj-lt"/>
              </a:rPr>
              <a:t>CPU Core Components: Activity (cont.)</a:t>
            </a:r>
            <a:endParaRPr dirty="0">
              <a:latin typeface="+mj-lt"/>
            </a:endParaRPr>
          </a:p>
        </p:txBody>
      </p:sp>
      <p:sp>
        <p:nvSpPr>
          <p:cNvPr id="149" name="Google Shape;149;gec49ac6325_0_1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 dirty="0">
                <a:solidFill>
                  <a:srgbClr val="0055A4"/>
                </a:solidFill>
                <a:latin typeface="+mj-lt"/>
              </a:rPr>
              <a:t>10000000	</a:t>
            </a:r>
            <a:r>
              <a:rPr lang="en-US" dirty="0">
                <a:latin typeface="+mj-lt"/>
              </a:rPr>
              <a:t>The next line is a number, put it in the AX register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0055A4"/>
                </a:solidFill>
                <a:latin typeface="+mj-lt"/>
              </a:rPr>
              <a:t>00000010</a:t>
            </a:r>
            <a:r>
              <a:rPr lang="en-US" dirty="0">
                <a:latin typeface="+mj-lt"/>
              </a:rPr>
              <a:t> 	The number 2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0055A4"/>
                </a:solidFill>
                <a:latin typeface="+mj-lt"/>
              </a:rPr>
              <a:t>10010000</a:t>
            </a:r>
            <a:r>
              <a:rPr lang="en-US" dirty="0">
                <a:latin typeface="+mj-lt"/>
              </a:rPr>
              <a:t> 	The next line is a number, put it in the BX register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0055A4"/>
                </a:solidFill>
                <a:latin typeface="+mj-lt"/>
              </a:rPr>
              <a:t>00000011</a:t>
            </a:r>
            <a:r>
              <a:rPr lang="en-US" dirty="0">
                <a:latin typeface="+mj-lt"/>
              </a:rPr>
              <a:t> 	The number 3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0055A4"/>
                </a:solidFill>
                <a:latin typeface="+mj-lt"/>
              </a:rPr>
              <a:t>10110000</a:t>
            </a:r>
            <a:r>
              <a:rPr lang="en-US" dirty="0">
                <a:latin typeface="+mj-lt"/>
              </a:rPr>
              <a:t> 	Add AX to BX and put the result in AX</a:t>
            </a:r>
            <a:br>
              <a:rPr lang="en-US" dirty="0">
                <a:latin typeface="+mj-lt"/>
              </a:rPr>
            </a:br>
            <a:r>
              <a:rPr lang="en-US" dirty="0">
                <a:solidFill>
                  <a:srgbClr val="0055A4"/>
                </a:solidFill>
                <a:latin typeface="+mj-lt"/>
              </a:rPr>
              <a:t>11000000</a:t>
            </a:r>
            <a:r>
              <a:rPr lang="en-US" dirty="0">
                <a:latin typeface="+mj-lt"/>
              </a:rPr>
              <a:t> 	Place the value of AX on the external data bus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+mj-lt"/>
            </a:endParaRPr>
          </a:p>
          <a:p>
            <a:pPr marL="0" lvl="0" indent="0" algn="l" rtl="0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>
                <a:latin typeface="+mj-lt"/>
              </a:rPr>
              <a:t>A set of commands such as this is called a </a:t>
            </a:r>
            <a:r>
              <a:rPr lang="en-US" dirty="0">
                <a:solidFill>
                  <a:srgbClr val="0055A4"/>
                </a:solidFill>
                <a:latin typeface="+mj-lt"/>
              </a:rPr>
              <a:t>program</a:t>
            </a:r>
            <a:r>
              <a:rPr lang="en-US" dirty="0">
                <a:latin typeface="+mj-lt"/>
              </a:rPr>
              <a:t>.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 program is a series of command sent to a CPU in a specific order for the CPU to perform work.</a:t>
            </a: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sp>
        <p:nvSpPr>
          <p:cNvPr id="150" name="Google Shape;150;gec49ac6325_0_14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latin typeface="+mj-lt"/>
              </a:rPr>
              <a:t>14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c49ac6325_0_40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>
                <a:latin typeface="+mj-lt"/>
              </a:rPr>
              <a:t>CPU Core Components: Activity (cont.)</a:t>
            </a:r>
            <a:endParaRPr dirty="0">
              <a:latin typeface="+mj-lt"/>
            </a:endParaRPr>
          </a:p>
        </p:txBody>
      </p:sp>
      <p:sp>
        <p:nvSpPr>
          <p:cNvPr id="156" name="Google Shape;156;gec49ac6325_0_40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462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Try it yourself: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>
                <a:latin typeface="+mj-lt"/>
              </a:rPr>
              <a:t>Using the following codebook,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ask the “Man in a box” to calculate 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8 + 7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>
                <a:latin typeface="+mj-lt"/>
              </a:rPr>
              <a:t>What parts of the previous program stay the same? What parts of the previous program need to change?</a:t>
            </a:r>
            <a:endParaRPr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br>
              <a:rPr lang="en-US" dirty="0">
                <a:latin typeface="+mj-lt"/>
              </a:rPr>
            </a:br>
            <a:endParaRPr dirty="0">
              <a:latin typeface="+mj-lt"/>
            </a:endParaRPr>
          </a:p>
        </p:txBody>
      </p:sp>
      <p:pic>
        <p:nvPicPr>
          <p:cNvPr id="157" name="Google Shape;157;gec49ac6325_0_403" descr="https://lh3.googleusercontent.com/w4YxRfJav6FGL_fsQZkrEWGSnDB29KUw2nkdHil7oqhnLHgOOZK4mSHDDteUtsTmk5e0ckykZp5lR43vhS_MYdLQcbzCSoWNrbUBXvjSh5EsfieGBq-fkNK7tSxnItkhnft_tvDgBU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97969" y="1667859"/>
            <a:ext cx="3947572" cy="466686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gec49ac6325_0_403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+mj-lt"/>
              </a:rPr>
              <a:t>15</a:t>
            </a:fld>
            <a:endParaRPr>
              <a:latin typeface="+mj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c49ac6325_0_27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>
                <a:latin typeface="+mj-lt"/>
              </a:rPr>
              <a:t>More Hardware Components to Discuss</a:t>
            </a:r>
            <a:endParaRPr dirty="0">
              <a:latin typeface="+mj-lt"/>
            </a:endParaRPr>
          </a:p>
        </p:txBody>
      </p:sp>
      <p:sp>
        <p:nvSpPr>
          <p:cNvPr id="172" name="Google Shape;172;gec49ac6325_0_2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>
                <a:latin typeface="+mj-lt"/>
              </a:rPr>
              <a:t>More on CPU.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>
                <a:latin typeface="+mj-lt"/>
              </a:rPr>
              <a:t>GPU.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>
                <a:latin typeface="+mj-lt"/>
              </a:rPr>
              <a:t>Memory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>
                <a:latin typeface="+mj-lt"/>
              </a:rPr>
              <a:t>Storage Devices.</a:t>
            </a:r>
            <a:endParaRPr dirty="0">
              <a:latin typeface="+mj-lt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3000"/>
              <a:buChar char="•"/>
            </a:pPr>
            <a:r>
              <a:rPr lang="en-US" dirty="0">
                <a:latin typeface="+mj-lt"/>
              </a:rPr>
              <a:t>In the near future!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6CED-EA71-F9E5-C5F9-C5E1C14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an ESD of 1 Byte, how many possible patterns?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6F52B4-60AD-6648-9C9C-37B736F2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18279"/>
              </p:ext>
            </p:extLst>
          </p:nvPr>
        </p:nvGraphicFramePr>
        <p:xfrm>
          <a:off x="1523998" y="2006957"/>
          <a:ext cx="9148104" cy="29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13">
                  <a:extLst>
                    <a:ext uri="{9D8B030D-6E8A-4147-A177-3AD203B41FA5}">
                      <a16:colId xmlns:a16="http://schemas.microsoft.com/office/drawing/2014/main" val="758007350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954496463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65907559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3887083415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3033024690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76693401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261860664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525921224"/>
                    </a:ext>
                  </a:extLst>
                </a:gridCol>
              </a:tblGrid>
              <a:tr h="14757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753140"/>
                  </a:ext>
                </a:extLst>
              </a:tr>
              <a:tr h="14757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63333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96BF773F-195D-9370-A4AD-095BB36C5CAD}"/>
              </a:ext>
            </a:extLst>
          </p:cNvPr>
          <p:cNvSpPr/>
          <p:nvPr/>
        </p:nvSpPr>
        <p:spPr>
          <a:xfrm rot="5400000">
            <a:off x="5838422" y="-1910365"/>
            <a:ext cx="472224" cy="90903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F6373-E19E-DD6C-49AA-12786B488713}"/>
              </a:ext>
            </a:extLst>
          </p:cNvPr>
          <p:cNvSpPr txBox="1"/>
          <p:nvPr/>
        </p:nvSpPr>
        <p:spPr>
          <a:xfrm>
            <a:off x="4877873" y="1808409"/>
            <a:ext cx="28612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cs typeface="Arial"/>
              </a:rPr>
              <a:t>1 Byte =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 </a:t>
            </a:r>
            <a:r>
              <a:rPr lang="en-US" sz="2800" dirty="0">
                <a:cs typeface="Arial"/>
              </a:rPr>
              <a:t>8 bits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2FCF5-8E31-49D6-D34D-2F14DDFB2E0F}"/>
              </a:ext>
            </a:extLst>
          </p:cNvPr>
          <p:cNvSpPr txBox="1"/>
          <p:nvPr/>
        </p:nvSpPr>
        <p:spPr>
          <a:xfrm>
            <a:off x="1542781" y="5325950"/>
            <a:ext cx="21598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2^8 = 256</a:t>
            </a:r>
            <a:endParaRPr lang="en-US" sz="28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25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dirty="0">
                <a:latin typeface="+mj-lt"/>
              </a:rPr>
              <a:t>Binary System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>
                <a:latin typeface="+mj-lt"/>
              </a:rPr>
              <a:t>Outline</a:t>
            </a:r>
            <a:endParaRPr dirty="0">
              <a:latin typeface="+mj-lt"/>
            </a:endParaRPr>
          </a:p>
        </p:txBody>
      </p:sp>
      <p:sp>
        <p:nvSpPr>
          <p:cNvPr id="183" name="Google Shape;18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185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Arial"/>
              </a:rPr>
              <a:t>Binary System</a:t>
            </a:r>
          </a:p>
          <a:p>
            <a:pPr marL="228600" lvl="0" indent="-18542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Arial"/>
              </a:rPr>
              <a:t>Representing Numbers in Binary</a:t>
            </a:r>
            <a:endParaRPr dirty="0">
              <a:solidFill>
                <a:schemeClr val="tx1"/>
              </a:solidFill>
              <a:latin typeface="+mj-lt"/>
              <a:cs typeface="Arial"/>
            </a:endParaRPr>
          </a:p>
          <a:p>
            <a:pPr marL="228600" lvl="0" indent="-18542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solidFill>
                  <a:schemeClr val="tx1"/>
                </a:solidFill>
                <a:latin typeface="+mj-lt"/>
                <a:cs typeface="Arial"/>
              </a:rPr>
              <a:t>Representing Negative Numbers in Binary</a:t>
            </a:r>
          </a:p>
          <a:p>
            <a:pPr marL="228600" indent="-185420">
              <a:lnSpc>
                <a:spcPct val="115000"/>
              </a:lnSpc>
              <a:buSzPct val="100000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Binary Math</a:t>
            </a:r>
            <a:endParaRPr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Arial"/>
            </a:endParaRPr>
          </a:p>
          <a:p>
            <a:pPr marL="228600" indent="-185420">
              <a:lnSpc>
                <a:spcPct val="115000"/>
              </a:lnSpc>
              <a:buSzPct val="100000"/>
            </a:pPr>
            <a:r>
              <a:rPr lang="en-US" dirty="0">
                <a:latin typeface="+mj-lt"/>
              </a:rPr>
              <a:t>Boolean Logic &amp; Logical Gates</a:t>
            </a:r>
          </a:p>
          <a:p>
            <a:pPr marL="228600" lvl="0" indent="-18542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latin typeface="+mj-lt"/>
              </a:rPr>
              <a:t>Representing Text in Binary</a:t>
            </a:r>
            <a:endParaRPr dirty="0">
              <a:latin typeface="+mj-lt"/>
            </a:endParaRPr>
          </a:p>
          <a:p>
            <a:pPr marL="228600" lvl="0" indent="-18542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ct val="100000"/>
              <a:buChar char="•"/>
            </a:pPr>
            <a:r>
              <a:rPr lang="en-US" dirty="0">
                <a:latin typeface="+mj-lt"/>
              </a:rPr>
              <a:t>Hexadecimal Numbers</a:t>
            </a:r>
            <a:endParaRPr dirty="0">
              <a:latin typeface="+mj-lt"/>
            </a:endParaRPr>
          </a:p>
          <a:p>
            <a:pPr marL="228600" indent="-185420">
              <a:lnSpc>
                <a:spcPct val="114999"/>
              </a:lnSpc>
              <a:buSzPct val="100000"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+mj-lt"/>
                <a:cs typeface="Calibri Light"/>
              </a:rPr>
              <a:t>Representing Color in Binary</a:t>
            </a:r>
            <a:endParaRPr lang="en-US" dirty="0">
              <a:solidFill>
                <a:schemeClr val="bg1">
                  <a:lumMod val="65000"/>
                </a:schemeClr>
              </a:solidFill>
              <a:latin typeface="+mj-lt"/>
              <a:cs typeface="Arial"/>
            </a:endParaRPr>
          </a:p>
          <a:p>
            <a:pPr marL="228600" lvl="0" indent="-381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+mj-lt"/>
            </a:endParaRPr>
          </a:p>
          <a:p>
            <a:pPr marL="228600" lvl="0" indent="-38100" algn="l" rtl="0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+mj-lt"/>
            </a:endParaRPr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AA86-AF56-4D84-49CA-72C632BA9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back on Storage devices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DA104-6389-1361-A4E6-632332F11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devices come in various capacities</a:t>
            </a:r>
          </a:p>
          <a:p>
            <a:r>
              <a:rPr lang="en-US" dirty="0"/>
              <a:t>Unit for the capacity of a storage device is the bytes</a:t>
            </a:r>
          </a:p>
          <a:p>
            <a:r>
              <a:rPr lang="en-US" dirty="0"/>
              <a:t>256 Gb, 512Gb, 1Tb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3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88ad4d517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1828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3200" dirty="0"/>
              <a:t>In order to understand the Binary numeral system, we can compare it to something we already know: the Decimal numeral system.</a:t>
            </a:r>
            <a:endParaRPr sz="3200" dirty="0"/>
          </a:p>
          <a:p>
            <a:pPr marL="228600" lvl="0" indent="-1828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3200" dirty="0"/>
              <a:t>In </a:t>
            </a:r>
            <a:r>
              <a:rPr lang="en-US" sz="3200" b="1" dirty="0"/>
              <a:t>decimal</a:t>
            </a:r>
            <a:r>
              <a:rPr lang="en-US" sz="3200" dirty="0"/>
              <a:t>, numbers are represented by combinations of </a:t>
            </a:r>
            <a:r>
              <a:rPr lang="en-US" sz="3200" b="1" dirty="0"/>
              <a:t>ten </a:t>
            </a:r>
            <a:r>
              <a:rPr lang="en-US" sz="3200" dirty="0"/>
              <a:t>different symbols: (0, 1, 2, 3, 4, 5, 6, 7, 8, 9). We call decimal a </a:t>
            </a:r>
            <a:r>
              <a:rPr lang="en-US" sz="3200" b="1" dirty="0"/>
              <a:t>base 10 </a:t>
            </a:r>
            <a:r>
              <a:rPr lang="en-US" sz="3200" dirty="0"/>
              <a:t>numeral system.</a:t>
            </a:r>
            <a:endParaRPr sz="3200" dirty="0"/>
          </a:p>
          <a:p>
            <a:pPr marL="228600" lvl="0" indent="-1828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/>
              <a:t>If we have more than “9” of something, another </a:t>
            </a:r>
            <a:r>
              <a:rPr lang="en-US" sz="3200" b="1" dirty="0"/>
              <a:t>digit</a:t>
            </a:r>
            <a:r>
              <a:rPr lang="en-US" sz="3200" dirty="0"/>
              <a:t> is needed (a new power of ten)u: </a:t>
            </a:r>
            <a:endParaRPr sz="3200" dirty="0"/>
          </a:p>
          <a:p>
            <a:pPr marL="685800" lvl="1" indent="-2209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9 + 1 = 10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09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99 + 1 = 100, etc.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1828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/>
              <a:t>How do we represent numbers in binary?</a:t>
            </a:r>
            <a:endParaRPr sz="3200" dirty="0"/>
          </a:p>
        </p:txBody>
      </p:sp>
      <p:sp>
        <p:nvSpPr>
          <p:cNvPr id="195" name="Google Shape;195;ge88ad4d517_0_1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The Binary System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1828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/>
              <a:t>In </a:t>
            </a:r>
            <a:r>
              <a:rPr lang="en-US" sz="3200" b="1" dirty="0"/>
              <a:t>binary</a:t>
            </a:r>
            <a:r>
              <a:rPr lang="en-US" sz="3200" dirty="0"/>
              <a:t>, there are only </a:t>
            </a:r>
            <a:r>
              <a:rPr lang="en-US" sz="3200" b="1" dirty="0"/>
              <a:t>two </a:t>
            </a:r>
            <a:r>
              <a:rPr lang="en-US" sz="3200" dirty="0"/>
              <a:t>symbols (0, 1). We call binary a </a:t>
            </a:r>
            <a:r>
              <a:rPr lang="en-US" sz="3200" b="1" dirty="0"/>
              <a:t>base 2</a:t>
            </a:r>
            <a:r>
              <a:rPr lang="en-US" sz="3200" dirty="0"/>
              <a:t> numeral system. So if we have more than “1” of something, another </a:t>
            </a:r>
            <a:r>
              <a:rPr lang="en-US" sz="3200" b="1" dirty="0"/>
              <a:t>bit</a:t>
            </a:r>
            <a:r>
              <a:rPr lang="en-US" sz="3200" dirty="0"/>
              <a:t> is needed:</a:t>
            </a:r>
            <a:br>
              <a:rPr lang="en-US" sz="3200" dirty="0"/>
            </a:br>
            <a:endParaRPr sz="3200" dirty="0"/>
          </a:p>
          <a:p>
            <a:pPr marL="685800" lvl="1" indent="-2209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 + 1 = 10</a:t>
            </a:r>
            <a:r>
              <a:rPr lang="en-US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		(in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one plus one equals two)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09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11 + 1 = 100		(in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english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: three plus one equals four)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19558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/>
              <a:t>It’s counterintuitive at first! But there’s nothing fundamentally different about binary than decimal -- we’re just more used to using decimal instead.</a:t>
            </a:r>
            <a:endParaRPr sz="3200" dirty="0"/>
          </a:p>
        </p:txBody>
      </p:sp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The Binary System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e88ad4d517_0_11"/>
          <p:cNvSpPr txBox="1">
            <a:spLocks noGrp="1"/>
          </p:cNvSpPr>
          <p:nvPr>
            <p:ph type="body" idx="1"/>
          </p:nvPr>
        </p:nvSpPr>
        <p:spPr>
          <a:xfrm>
            <a:off x="157500" y="1813475"/>
            <a:ext cx="11839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77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Since we’re reusing symbols from the decimal system, there is a convention to use </a:t>
            </a:r>
            <a:r>
              <a:rPr lang="en-US" sz="2200" b="1" dirty="0"/>
              <a:t>subscript</a:t>
            </a:r>
            <a:r>
              <a:rPr lang="en-US" sz="2200" dirty="0"/>
              <a:t> to disambiguate between different numeral systems</a:t>
            </a:r>
            <a:br>
              <a:rPr lang="en-US" sz="2200" dirty="0"/>
            </a:br>
            <a:endParaRPr sz="2200" dirty="0"/>
          </a:p>
          <a:p>
            <a:pPr marL="685800" lvl="1" indent="-2032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= 10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is the same as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same as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 plus one equals two</a:t>
            </a:r>
            <a:endParaRPr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032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20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= 100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same as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= 4</a:t>
            </a:r>
            <a:r>
              <a:rPr lang="en-US" sz="2200" b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is the same as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three plus one equals four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17780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ts val="2200"/>
              <a:buChar char="•"/>
            </a:pPr>
            <a:r>
              <a:rPr lang="en-US" sz="2200" dirty="0"/>
              <a:t>This is not always required, but can be useful when the numeral systems are mixed in the same context.</a:t>
            </a:r>
            <a:endParaRPr sz="2200" dirty="0"/>
          </a:p>
          <a:p>
            <a:pPr marL="0" lvl="0" indent="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207" name="Google Shape;207;ge88ad4d517_0_1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The Binary System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88ad4d517_0_21"/>
          <p:cNvSpPr txBox="1">
            <a:spLocks noGrp="1"/>
          </p:cNvSpPr>
          <p:nvPr>
            <p:ph type="body" idx="1"/>
          </p:nvPr>
        </p:nvSpPr>
        <p:spPr>
          <a:xfrm>
            <a:off x="789575" y="181347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1082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/>
              <a:t>Note: binary and decimal are not the only possible numeral systems. All that distinguishes numeral systems is the number of symbols you agree to use to represent numbers -- there are infinite possible numeral systems!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3200" dirty="0"/>
          </a:p>
          <a:p>
            <a:pPr marL="228600" lvl="0" indent="-21082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SzPct val="100000"/>
              <a:buChar char="•"/>
            </a:pPr>
            <a:r>
              <a:rPr lang="en-US" sz="3200" dirty="0"/>
              <a:t>Hexadecimal is another useful numeral system (16 symbols, or </a:t>
            </a:r>
            <a:r>
              <a:rPr lang="en-US" sz="3200" b="1" dirty="0"/>
              <a:t>base 16</a:t>
            </a:r>
            <a:r>
              <a:rPr lang="en-US" sz="3200" dirty="0"/>
              <a:t>) which we will discuss later</a:t>
            </a:r>
            <a:endParaRPr sz="3200" dirty="0"/>
          </a:p>
          <a:p>
            <a:pPr marL="0" lvl="0" indent="0" algn="l" rtl="0">
              <a:lnSpc>
                <a:spcPct val="115000"/>
              </a:lnSpc>
              <a:spcBef>
                <a:spcPts val="960"/>
              </a:spcBef>
              <a:spcAft>
                <a:spcPts val="0"/>
              </a:spcAft>
              <a:buNone/>
            </a:pPr>
            <a:endParaRPr sz="3200" dirty="0"/>
          </a:p>
        </p:txBody>
      </p:sp>
      <p:sp>
        <p:nvSpPr>
          <p:cNvPr id="213" name="Google Shape;213;ge88ad4d517_0_2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The Binary System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BIT – </a:t>
            </a:r>
            <a:r>
              <a:rPr lang="en-US" b="1" u="sng" dirty="0" err="1"/>
              <a:t>BI</a:t>
            </a:r>
            <a:r>
              <a:rPr lang="en-US" dirty="0" err="1"/>
              <a:t>nary</a:t>
            </a:r>
            <a:r>
              <a:rPr lang="en-US" dirty="0"/>
              <a:t> </a:t>
            </a:r>
            <a:r>
              <a:rPr lang="en-US" dirty="0" err="1"/>
              <a:t>digi</a:t>
            </a:r>
            <a:r>
              <a:rPr lang="en-US" b="1" u="sng" dirty="0" err="1"/>
              <a:t>T</a:t>
            </a:r>
            <a:endParaRPr dirty="0"/>
          </a:p>
        </p:txBody>
      </p:sp>
      <p:sp>
        <p:nvSpPr>
          <p:cNvPr id="220" name="Google Shape;220;p6"/>
          <p:cNvSpPr txBox="1">
            <a:spLocks noGrp="1"/>
          </p:cNvSpPr>
          <p:nvPr>
            <p:ph type="body" idx="1"/>
          </p:nvPr>
        </p:nvSpPr>
        <p:spPr>
          <a:xfrm>
            <a:off x="838200" y="1759458"/>
            <a:ext cx="10943492" cy="471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b="1" dirty="0">
                <a:solidFill>
                  <a:srgbClr val="7F7F7F"/>
                </a:solidFill>
              </a:rPr>
              <a:t>So what does Binary have to do with computers?</a:t>
            </a:r>
            <a:endParaRPr sz="2400" b="1" dirty="0">
              <a:solidFill>
                <a:srgbClr val="7F7F7F"/>
              </a:solidFill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55A4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2400"/>
              <a:buChar char="•"/>
            </a:pPr>
            <a:r>
              <a:rPr lang="en-US" sz="2400" b="1" dirty="0">
                <a:solidFill>
                  <a:srgbClr val="0055A4"/>
                </a:solidFill>
              </a:rPr>
              <a:t>Bit</a:t>
            </a:r>
            <a:r>
              <a:rPr lang="en-US" sz="2400" dirty="0"/>
              <a:t> (Binary Digit) is the basic unit of information </a:t>
            </a:r>
            <a:r>
              <a:rPr lang="en-US" sz="2400" dirty="0">
                <a:solidFill>
                  <a:srgbClr val="0055A4"/>
                </a:solidFill>
              </a:rPr>
              <a:t>representing one of two discrete states.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smallest unit of information within the computer. 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 dirty="0"/>
          </a:p>
          <a:p>
            <a:pPr marL="228600" lvl="0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dirty="0"/>
              <a:t>Bit has one of two values: 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0 (off) or 1 (on)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0 (False) or 1 (True)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1" name="Google Shape;221;p6" descr="A close up of a cell phone&#10;&#10;Description generated with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2745" y="4508474"/>
            <a:ext cx="2618064" cy="1963548"/>
          </a:xfrm>
          <a:prstGeom prst="rect">
            <a:avLst/>
          </a:prstGeom>
          <a:solidFill>
            <a:srgbClr val="ECECEC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222" name="Google Shape;222;p6"/>
          <p:cNvPicPr preferRelativeResize="0"/>
          <p:nvPr/>
        </p:nvPicPr>
        <p:blipFill rotWithShape="1">
          <a:blip r:embed="rId4">
            <a:alphaModFix/>
          </a:blip>
          <a:srcRect b="52844"/>
          <a:stretch/>
        </p:blipFill>
        <p:spPr>
          <a:xfrm>
            <a:off x="8462745" y="2704234"/>
            <a:ext cx="2614219" cy="12308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How are Bits Represented in a Computer?</a:t>
            </a:r>
            <a:endParaRPr dirty="0"/>
          </a:p>
        </p:txBody>
      </p:sp>
      <p:sp>
        <p:nvSpPr>
          <p:cNvPr id="228" name="Google Shape;228;p10"/>
          <p:cNvSpPr txBox="1">
            <a:spLocks noGrp="1"/>
          </p:cNvSpPr>
          <p:nvPr>
            <p:ph type="body" idx="1"/>
          </p:nvPr>
        </p:nvSpPr>
        <p:spPr>
          <a:xfrm>
            <a:off x="788376" y="1852001"/>
            <a:ext cx="8625255" cy="475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2400" dirty="0"/>
              <a:t>A transistor that is switched on or off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66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2400" dirty="0"/>
              <a:t>A capacitor that is charged or discharged.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66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2400" dirty="0"/>
          </a:p>
          <a:p>
            <a:pPr marL="0" lvl="0" indent="0" algn="l" rtl="0">
              <a:lnSpc>
                <a:spcPct val="120000"/>
              </a:lnSpc>
              <a:spcBef>
                <a:spcPts val="66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2400" dirty="0"/>
          </a:p>
          <a:p>
            <a:pPr marL="228600" lvl="0" indent="-87629" algn="l" rtl="0">
              <a:lnSpc>
                <a:spcPct val="120000"/>
              </a:lnSpc>
              <a:spcBef>
                <a:spcPts val="666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2400" dirty="0"/>
          </a:p>
          <a:p>
            <a:pPr marL="228600" lvl="0" indent="-228600" algn="l" rtl="0">
              <a:lnSpc>
                <a:spcPct val="120000"/>
              </a:lnSpc>
              <a:spcBef>
                <a:spcPts val="66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2400" dirty="0"/>
              <a:t>On magnetic disks bits are represented by direction of the magnetic field (N-S, S-N).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66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2400" dirty="0"/>
              <a:t>Optical discs store bits optically (a bit on the surface is either shiny or not shiny).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66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sz="2400" dirty="0"/>
              <a:t>Data is transmitted over telephone line or radio link using high- and low-pitched tones. </a:t>
            </a:r>
            <a:endParaRPr dirty="0"/>
          </a:p>
        </p:txBody>
      </p:sp>
      <p:grpSp>
        <p:nvGrpSpPr>
          <p:cNvPr id="229" name="Google Shape;229;p10"/>
          <p:cNvGrpSpPr/>
          <p:nvPr/>
        </p:nvGrpSpPr>
        <p:grpSpPr>
          <a:xfrm>
            <a:off x="1565031" y="2880518"/>
            <a:ext cx="8297863" cy="1096963"/>
            <a:chOff x="457200" y="2209800"/>
            <a:chExt cx="8297863" cy="1096963"/>
          </a:xfrm>
        </p:grpSpPr>
        <p:pic>
          <p:nvPicPr>
            <p:cNvPr id="230" name="Google Shape;230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57200" y="2667000"/>
              <a:ext cx="8297863" cy="6397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p10"/>
            <p:cNvSpPr txBox="1"/>
            <p:nvPr/>
          </p:nvSpPr>
          <p:spPr>
            <a:xfrm>
              <a:off x="4572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2" name="Google Shape;232;p10"/>
            <p:cNvSpPr txBox="1"/>
            <p:nvPr/>
          </p:nvSpPr>
          <p:spPr>
            <a:xfrm>
              <a:off x="20574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3" name="Google Shape;233;p10"/>
            <p:cNvSpPr txBox="1"/>
            <p:nvPr/>
          </p:nvSpPr>
          <p:spPr>
            <a:xfrm>
              <a:off x="31242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4" name="Google Shape;234;p10"/>
            <p:cNvSpPr txBox="1"/>
            <p:nvPr/>
          </p:nvSpPr>
          <p:spPr>
            <a:xfrm>
              <a:off x="36576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5" name="Google Shape;235;p10"/>
            <p:cNvSpPr txBox="1"/>
            <p:nvPr/>
          </p:nvSpPr>
          <p:spPr>
            <a:xfrm>
              <a:off x="41910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6" name="Google Shape;236;p10"/>
            <p:cNvSpPr txBox="1"/>
            <p:nvPr/>
          </p:nvSpPr>
          <p:spPr>
            <a:xfrm>
              <a:off x="51816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7" name="Google Shape;237;p10"/>
            <p:cNvSpPr txBox="1"/>
            <p:nvPr/>
          </p:nvSpPr>
          <p:spPr>
            <a:xfrm>
              <a:off x="67818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8" name="Google Shape;238;p10"/>
            <p:cNvSpPr txBox="1"/>
            <p:nvPr/>
          </p:nvSpPr>
          <p:spPr>
            <a:xfrm>
              <a:off x="78486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9906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0" name="Google Shape;240;p10"/>
            <p:cNvSpPr txBox="1"/>
            <p:nvPr/>
          </p:nvSpPr>
          <p:spPr>
            <a:xfrm>
              <a:off x="15240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1" name="Google Shape;241;p10"/>
            <p:cNvSpPr txBox="1"/>
            <p:nvPr/>
          </p:nvSpPr>
          <p:spPr>
            <a:xfrm>
              <a:off x="25908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46482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3" name="Google Shape;243;p10"/>
            <p:cNvSpPr txBox="1"/>
            <p:nvPr/>
          </p:nvSpPr>
          <p:spPr>
            <a:xfrm>
              <a:off x="57150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4" name="Google Shape;244;p10"/>
            <p:cNvSpPr txBox="1"/>
            <p:nvPr/>
          </p:nvSpPr>
          <p:spPr>
            <a:xfrm>
              <a:off x="62484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73152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6" name="Google Shape;246;p10"/>
            <p:cNvSpPr txBox="1"/>
            <p:nvPr/>
          </p:nvSpPr>
          <p:spPr>
            <a:xfrm>
              <a:off x="8305800" y="2209800"/>
              <a:ext cx="381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0" i="0" u="none" strike="noStrike" cap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6A50BB-E47C-0A56-B091-A127AA9F5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2155" y="1404255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9E81C3-1D23-7EE1-FB08-41059FE1D03D}"/>
              </a:ext>
            </a:extLst>
          </p:cNvPr>
          <p:cNvSpPr txBox="1"/>
          <p:nvPr/>
        </p:nvSpPr>
        <p:spPr>
          <a:xfrm>
            <a:off x="8080131" y="2267339"/>
            <a:ext cx="1909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Controlled current</a:t>
            </a:r>
            <a:endParaRPr lang="fr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34EAA-6A22-951D-47A1-D70D8440BE67}"/>
              </a:ext>
            </a:extLst>
          </p:cNvPr>
          <p:cNvSpPr txBox="1"/>
          <p:nvPr/>
        </p:nvSpPr>
        <p:spPr>
          <a:xfrm>
            <a:off x="8423031" y="1336813"/>
            <a:ext cx="386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Electricity will pass if current is above certain threshold</a:t>
            </a:r>
            <a:endParaRPr lang="fr-CA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Byte</a:t>
            </a:r>
            <a:endParaRPr dirty="0"/>
          </a:p>
        </p:txBody>
      </p:sp>
      <p:pic>
        <p:nvPicPr>
          <p:cNvPr id="252" name="Google Shape;252;p7"/>
          <p:cNvPicPr preferRelativeResize="0"/>
          <p:nvPr/>
        </p:nvPicPr>
        <p:blipFill rotWithShape="1">
          <a:blip r:embed="rId3">
            <a:alphaModFix/>
          </a:blip>
          <a:srcRect b="9976"/>
          <a:stretch/>
        </p:blipFill>
        <p:spPr>
          <a:xfrm>
            <a:off x="7603397" y="4001294"/>
            <a:ext cx="2857500" cy="2143693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A Byte is a collection of bits known as the unit of digital information.</a:t>
            </a:r>
            <a:br>
              <a:rPr lang="en-US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1 Byte = 8 bits</a:t>
            </a:r>
            <a:br>
              <a:rPr lang="en-US" dirty="0"/>
            </a:b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Abbreviation: </a:t>
            </a:r>
            <a:r>
              <a:rPr lang="en-US" b="1" dirty="0">
                <a:solidFill>
                  <a:srgbClr val="0055A4"/>
                </a:solidFill>
              </a:rPr>
              <a:t>B</a:t>
            </a:r>
            <a:endParaRPr b="1" dirty="0">
              <a:solidFill>
                <a:srgbClr val="0055A4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Byte Sizes</a:t>
            </a:r>
            <a:endParaRPr dirty="0"/>
          </a:p>
        </p:txBody>
      </p:sp>
      <p:sp>
        <p:nvSpPr>
          <p:cNvPr id="265" name="Google Shape;26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byte (</a:t>
            </a:r>
            <a:r>
              <a:rPr lang="en-US" b="1" dirty="0"/>
              <a:t>B</a:t>
            </a:r>
            <a:r>
              <a:rPr lang="en-US" dirty="0"/>
              <a:t>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Kilobyte (KB) = 1,024 bytes (2</a:t>
            </a:r>
            <a:r>
              <a:rPr lang="en-US" baseline="30000" dirty="0"/>
              <a:t>10</a:t>
            </a:r>
            <a:r>
              <a:rPr lang="en-US" dirty="0"/>
              <a:t>) 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“one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thousand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bytes”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1,024 = 2 * 2 * 2 * 2 * 2 * 2 * 2 * 2 * 2 * 2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Megabyte (MB) = 1,048,576 bytes (2</a:t>
            </a:r>
            <a:r>
              <a:rPr lang="en-US" baseline="30000" dirty="0"/>
              <a:t>20</a:t>
            </a:r>
            <a:r>
              <a:rPr lang="en-US" dirty="0"/>
              <a:t>)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“one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million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bytes”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Gigabyte (GB) = 1,073,741,824 bytes (2</a:t>
            </a:r>
            <a:r>
              <a:rPr lang="en-US" baseline="30000" dirty="0"/>
              <a:t>30</a:t>
            </a:r>
            <a:r>
              <a:rPr lang="en-US" dirty="0"/>
              <a:t>)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“one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billion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bytes”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80962" algn="l" rtl="0">
              <a:lnSpc>
                <a:spcPct val="9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419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sz="1800" dirty="0"/>
              <a:t>https://en.wikipedia.org/wiki/Byte</a:t>
            </a:r>
            <a:endParaRPr dirty="0"/>
          </a:p>
        </p:txBody>
      </p:sp>
      <p:pic>
        <p:nvPicPr>
          <p:cNvPr id="266" name="Google Shape;26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23705" y="2149678"/>
            <a:ext cx="2704750" cy="333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c49ac6325_0_415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600" cy="2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dirty="0"/>
              <a:t>Representing Numbers in Binary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c49ac6325_0_41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Converting Decimal Number to Binary</a:t>
            </a:r>
            <a:endParaRPr dirty="0"/>
          </a:p>
        </p:txBody>
      </p:sp>
      <p:sp>
        <p:nvSpPr>
          <p:cNvPr id="277" name="Google Shape;277;gec49ac6325_0_4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AutoNum type="arabicPeriod"/>
            </a:pPr>
            <a:r>
              <a:rPr lang="en-US" sz="2800" dirty="0"/>
              <a:t>Divide a given decimal number by 2 using long division.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AutoNum type="arabicPeriod"/>
            </a:pPr>
            <a:r>
              <a:rPr lang="en-US" sz="2800" dirty="0"/>
              <a:t>Note down the </a:t>
            </a:r>
            <a:r>
              <a:rPr lang="en-US" sz="2800" dirty="0">
                <a:solidFill>
                  <a:srgbClr val="0055A4"/>
                </a:solidFill>
              </a:rPr>
              <a:t>outcome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55A4"/>
                </a:solidFill>
              </a:rPr>
              <a:t>remainder</a:t>
            </a:r>
            <a:r>
              <a:rPr lang="en-US" sz="2800" dirty="0"/>
              <a:t> of the division on the side.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AutoNum type="arabicPeriod"/>
            </a:pPr>
            <a:r>
              <a:rPr lang="en-US" sz="2800" dirty="0"/>
              <a:t>Repeat steps 1 and 2 on the outcome until the outcome becomes zero. </a:t>
            </a:r>
            <a:endParaRPr dirty="0"/>
          </a:p>
          <a:p>
            <a:pPr marL="514350" lvl="0" indent="-5143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AutoNum type="arabicPeriod"/>
            </a:pPr>
            <a:r>
              <a:rPr lang="en-US" sz="2800" dirty="0"/>
              <a:t>The binary number will be the series of the remainders in the step 2.</a:t>
            </a:r>
            <a:endParaRPr dirty="0"/>
          </a:p>
          <a:p>
            <a:pPr marL="514350" lvl="0" indent="-3365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endParaRPr sz="2800" dirty="0"/>
          </a:p>
          <a:p>
            <a:pPr marL="514350" lvl="0" indent="-3365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DF0D9-E680-1220-5635-796F5EF88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Capacity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E928-969A-4926-D3A6-86D037811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1000 bytes = 1 Kilobytes</a:t>
            </a:r>
          </a:p>
          <a:p>
            <a:r>
              <a:rPr lang="en-US" dirty="0"/>
              <a:t>1000 </a:t>
            </a:r>
            <a:r>
              <a:rPr lang="en-US" dirty="0" err="1"/>
              <a:t>Kb</a:t>
            </a:r>
            <a:r>
              <a:rPr lang="en-US" dirty="0"/>
              <a:t> = 1 Megabytes</a:t>
            </a:r>
          </a:p>
          <a:p>
            <a:r>
              <a:rPr lang="en-US" dirty="0"/>
              <a:t>1000 Mb = 1 Gigabytes</a:t>
            </a:r>
          </a:p>
          <a:p>
            <a:r>
              <a:rPr lang="en-US" dirty="0"/>
              <a:t>1000 Gb = 1 Terabytes</a:t>
            </a:r>
          </a:p>
          <a:p>
            <a:r>
              <a:rPr lang="en-US" dirty="0"/>
              <a:t>1000 Tb = 1 </a:t>
            </a:r>
            <a:r>
              <a:rPr lang="en-US" err="1"/>
              <a:t>Perabytes</a:t>
            </a:r>
            <a:endParaRPr lang="en-US"/>
          </a:p>
          <a:p>
            <a:r>
              <a:rPr lang="en-US" dirty="0"/>
              <a:t>1000 Pb = 1 Exabytes</a:t>
            </a:r>
          </a:p>
          <a:p>
            <a:r>
              <a:rPr lang="en-US" dirty="0"/>
              <a:t>1000 Eb = 1 Zettabytes</a:t>
            </a:r>
          </a:p>
          <a:p>
            <a:r>
              <a:rPr lang="en-US" dirty="0"/>
              <a:t>1000 </a:t>
            </a:r>
            <a:r>
              <a:rPr lang="en-US" dirty="0" err="1"/>
              <a:t>Zb</a:t>
            </a:r>
            <a:r>
              <a:rPr lang="en-US" dirty="0"/>
              <a:t> = 1 </a:t>
            </a:r>
            <a:r>
              <a:rPr lang="en-US" dirty="0" err="1"/>
              <a:t>Yettabytes</a:t>
            </a:r>
          </a:p>
        </p:txBody>
      </p:sp>
    </p:spTree>
    <p:extLst>
      <p:ext uri="{BB962C8B-B14F-4D97-AF65-F5344CB8AC3E}">
        <p14:creationId xmlns:p14="http://schemas.microsoft.com/office/powerpoint/2010/main" val="2702536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c49ac6325_0_43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Exercise: Converting Decimal Number to Binary</a:t>
            </a:r>
            <a:endParaRPr dirty="0"/>
          </a:p>
        </p:txBody>
      </p:sp>
      <p:sp>
        <p:nvSpPr>
          <p:cNvPr id="291" name="Google Shape;291;gec49ac6325_0_431"/>
          <p:cNvSpPr txBox="1">
            <a:spLocks noGrp="1"/>
          </p:cNvSpPr>
          <p:nvPr>
            <p:ph type="body" idx="1"/>
          </p:nvPr>
        </p:nvSpPr>
        <p:spPr>
          <a:xfrm>
            <a:off x="838200" y="1483743"/>
            <a:ext cx="10515600" cy="4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Convert 107 to binary.</a:t>
            </a:r>
            <a:endParaRPr dirty="0"/>
          </a:p>
        </p:txBody>
      </p:sp>
      <p:graphicFrame>
        <p:nvGraphicFramePr>
          <p:cNvPr id="292" name="Google Shape;292;gec49ac6325_0_431"/>
          <p:cNvGraphicFramePr/>
          <p:nvPr/>
        </p:nvGraphicFramePr>
        <p:xfrm>
          <a:off x="2776029" y="2407537"/>
          <a:ext cx="6411375" cy="3337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3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double check you have the correct answer! google “107 in binary”</a:t>
                      </a:r>
                      <a:endParaRPr sz="1800" b="1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c49ac6325_0_424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Recap Binary</a:t>
            </a:r>
            <a:endParaRPr dirty="0"/>
          </a:p>
        </p:txBody>
      </p:sp>
      <p:sp>
        <p:nvSpPr>
          <p:cNvPr id="283" name="Google Shape;283;gec49ac6325_0_424"/>
          <p:cNvSpPr txBox="1">
            <a:spLocks noGrp="1"/>
          </p:cNvSpPr>
          <p:nvPr>
            <p:ph type="body" idx="1"/>
          </p:nvPr>
        </p:nvSpPr>
        <p:spPr>
          <a:xfrm>
            <a:off x="838200" y="1483743"/>
            <a:ext cx="10515600" cy="4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Covert 25 to binary.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 dirty="0"/>
              <a:t>Long Division (divide the Outcome by 2 at every step): </a:t>
            </a:r>
            <a:endParaRPr dirty="0"/>
          </a:p>
        </p:txBody>
      </p:sp>
      <p:graphicFrame>
        <p:nvGraphicFramePr>
          <p:cNvPr id="284" name="Google Shape;284;gec49ac6325_0_424"/>
          <p:cNvGraphicFramePr/>
          <p:nvPr/>
        </p:nvGraphicFramePr>
        <p:xfrm>
          <a:off x="2890329" y="2532412"/>
          <a:ext cx="6411375" cy="368719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3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Steps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Outcome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Remainder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800"/>
                        <a:t>Stop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30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/>
                        <a:t>(25)</a:t>
                      </a:r>
                      <a:r>
                        <a:rPr lang="en-US" sz="3600" b="1" baseline="-25000"/>
                        <a:t>10 </a:t>
                      </a:r>
                      <a:r>
                        <a:rPr lang="en-US" sz="3600" b="1"/>
                        <a:t>= (11001)</a:t>
                      </a:r>
                      <a:r>
                        <a:rPr lang="en-US" sz="3600" b="1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285" name="Google Shape;285;gec49ac6325_0_424"/>
          <p:cNvCxnSpPr/>
          <p:nvPr/>
        </p:nvCxnSpPr>
        <p:spPr>
          <a:xfrm rot="10800000">
            <a:off x="9034943" y="3045350"/>
            <a:ext cx="0" cy="1946100"/>
          </a:xfrm>
          <a:prstGeom prst="straightConnector1">
            <a:avLst/>
          </a:prstGeom>
          <a:noFill/>
          <a:ln w="57150" cap="flat" cmpd="sng">
            <a:solidFill>
              <a:srgbClr val="0055A4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c49ac6325_0_43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Exercises: Converting Decimal to Binary</a:t>
            </a:r>
            <a:endParaRPr dirty="0"/>
          </a:p>
        </p:txBody>
      </p:sp>
      <p:sp>
        <p:nvSpPr>
          <p:cNvPr id="298" name="Google Shape;298;gec49ac6325_0_4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Convert the following into binary: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10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64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128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146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300</a:t>
            </a:r>
            <a:endParaRPr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D776D50-6B05-05D9-1E12-E3948405D7CF}"/>
              </a:ext>
            </a:extLst>
          </p:cNvPr>
          <p:cNvCxnSpPr/>
          <p:nvPr/>
        </p:nvCxnSpPr>
        <p:spPr>
          <a:xfrm>
            <a:off x="2951923" y="4001225"/>
            <a:ext cx="82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258C166-6AEB-BBAA-9284-A1DE095AA7AE}"/>
              </a:ext>
            </a:extLst>
          </p:cNvPr>
          <p:cNvSpPr txBox="1"/>
          <p:nvPr/>
        </p:nvSpPr>
        <p:spPr>
          <a:xfrm>
            <a:off x="3118996" y="33123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800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CB36BEF-CF77-4CF2-AE51-F28B9853D105}"/>
              </a:ext>
            </a:extLst>
          </p:cNvPr>
          <p:cNvSpPr txBox="1"/>
          <p:nvPr/>
        </p:nvSpPr>
        <p:spPr>
          <a:xfrm>
            <a:off x="5712698" y="2965486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1010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4ADE213-A443-5704-2D7D-83D2060644A3}"/>
              </a:ext>
            </a:extLst>
          </p:cNvPr>
          <p:cNvSpPr txBox="1"/>
          <p:nvPr/>
        </p:nvSpPr>
        <p:spPr>
          <a:xfrm>
            <a:off x="5249429" y="3497031"/>
            <a:ext cx="138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1000000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90F696-BE1B-42D9-7392-4DFC3BA05B3B}"/>
              </a:ext>
            </a:extLst>
          </p:cNvPr>
          <p:cNvSpPr txBox="1"/>
          <p:nvPr/>
        </p:nvSpPr>
        <p:spPr>
          <a:xfrm>
            <a:off x="5077909" y="4001225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10000000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D96C7C4-12D3-11AD-0532-7ED15C197C33}"/>
              </a:ext>
            </a:extLst>
          </p:cNvPr>
          <p:cNvSpPr txBox="1"/>
          <p:nvPr/>
        </p:nvSpPr>
        <p:spPr>
          <a:xfrm>
            <a:off x="5094707" y="4543720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10010010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BAFA61A-5A8A-F10C-2779-D7F02DBF6EE5}"/>
              </a:ext>
            </a:extLst>
          </p:cNvPr>
          <p:cNvSpPr txBox="1"/>
          <p:nvPr/>
        </p:nvSpPr>
        <p:spPr>
          <a:xfrm>
            <a:off x="4923185" y="4975143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2400" dirty="0"/>
              <a:t>100101100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/>
      <p:bldP spid="11" grpId="0"/>
      <p:bldP spid="1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c49ac6325_0_44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Exercise: Converting Binary to Decimal</a:t>
            </a:r>
            <a:endParaRPr dirty="0"/>
          </a:p>
        </p:txBody>
      </p:sp>
      <p:sp>
        <p:nvSpPr>
          <p:cNvPr id="311" name="Google Shape;311;gec49ac6325_0_448"/>
          <p:cNvSpPr txBox="1">
            <a:spLocks noGrp="1"/>
          </p:cNvSpPr>
          <p:nvPr>
            <p:ph type="body" idx="1"/>
          </p:nvPr>
        </p:nvSpPr>
        <p:spPr>
          <a:xfrm>
            <a:off x="838200" y="18116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Convert the following binary numbers to decimal: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 dirty="0"/>
              <a:t>1001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 dirty="0"/>
              <a:t>1101101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 dirty="0"/>
              <a:t>1000001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 dirty="0"/>
              <a:t>1111111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 dirty="0"/>
              <a:t>100000011000001</a:t>
            </a:r>
            <a:endParaRPr dirty="0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429B68A-34CE-A85F-71A0-CA0418EE6E23}"/>
              </a:ext>
            </a:extLst>
          </p:cNvPr>
          <p:cNvCxnSpPr/>
          <p:nvPr/>
        </p:nvCxnSpPr>
        <p:spPr>
          <a:xfrm>
            <a:off x="3084035" y="3810005"/>
            <a:ext cx="824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E941813-5F0C-6ECB-AD3B-3636FB24B96F}"/>
              </a:ext>
            </a:extLst>
          </p:cNvPr>
          <p:cNvSpPr txBox="1"/>
          <p:nvPr/>
        </p:nvSpPr>
        <p:spPr>
          <a:xfrm>
            <a:off x="3250021" y="31250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800" dirty="0">
                <a:solidFill>
                  <a:schemeClr val="tx2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C8E47A-50CE-F9D4-92C5-8C99F1CD2F55}"/>
              </a:ext>
            </a:extLst>
          </p:cNvPr>
          <p:cNvSpPr txBox="1"/>
          <p:nvPr/>
        </p:nvSpPr>
        <p:spPr>
          <a:xfrm>
            <a:off x="4330708" y="2855898"/>
            <a:ext cx="6611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1001= 1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/>
              <a:t>2</a:t>
            </a:r>
            <a:r>
              <a:rPr lang="fr-CA" sz="2800" baseline="30000" dirty="0"/>
              <a:t>3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+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0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/>
              <a:t>2</a:t>
            </a:r>
            <a:r>
              <a:rPr lang="fr-CA" sz="2800" baseline="30000" dirty="0"/>
              <a:t>2 </a:t>
            </a:r>
            <a:r>
              <a:rPr lang="en-US" sz="2800" dirty="0">
                <a:solidFill>
                  <a:schemeClr val="tx1"/>
                </a:solidFill>
              </a:rPr>
              <a:t>+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0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/>
              <a:t>2</a:t>
            </a:r>
            <a:r>
              <a:rPr lang="fr-CA" sz="2800" baseline="30000" dirty="0"/>
              <a:t>1 </a:t>
            </a:r>
            <a:r>
              <a:rPr lang="en-US" sz="2800" dirty="0">
                <a:solidFill>
                  <a:schemeClr val="tx1"/>
                </a:solidFill>
              </a:rPr>
              <a:t>+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/>
              <a:t>2</a:t>
            </a:r>
            <a:r>
              <a:rPr lang="fr-CA" sz="2800" baseline="30000" dirty="0"/>
              <a:t>0 </a:t>
            </a:r>
            <a:r>
              <a:rPr lang="fr-CA" sz="2800" dirty="0"/>
              <a:t>= </a:t>
            </a:r>
            <a:r>
              <a:rPr lang="fr-CA" sz="2800" b="1" dirty="0"/>
              <a:t>9</a:t>
            </a:r>
            <a:r>
              <a:rPr lang="fr-CA" sz="2800" baseline="30000" dirty="0"/>
              <a:t>  </a:t>
            </a:r>
            <a:endParaRPr lang="fr-CA" sz="2800" dirty="0"/>
          </a:p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12274F1F-E9CD-C5BE-C127-7B98AF4D6004}"/>
              </a:ext>
            </a:extLst>
          </p:cNvPr>
          <p:cNvSpPr txBox="1"/>
          <p:nvPr/>
        </p:nvSpPr>
        <p:spPr>
          <a:xfrm>
            <a:off x="4330708" y="3422766"/>
            <a:ext cx="68161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1101101= 1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>
                <a:solidFill>
                  <a:schemeClr val="tx1"/>
                </a:solidFill>
              </a:rPr>
              <a:t>64</a:t>
            </a:r>
            <a:r>
              <a:rPr lang="fr-CA" sz="2800" baseline="300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+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1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>
                <a:solidFill>
                  <a:schemeClr val="tx1"/>
                </a:solidFill>
              </a:rPr>
              <a:t>32</a:t>
            </a:r>
            <a:r>
              <a:rPr lang="fr-CA" sz="2800" baseline="300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+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1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/>
              <a:t>8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+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 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/>
              <a:t>4</a:t>
            </a:r>
            <a:r>
              <a:rPr lang="fr-CA" sz="2800" baseline="300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x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fr-CA" sz="2800" dirty="0"/>
              <a:t>1 = </a:t>
            </a:r>
            <a:r>
              <a:rPr lang="fr-CA" sz="2800" b="1" dirty="0"/>
              <a:t>109</a:t>
            </a:r>
          </a:p>
          <a:p>
            <a:r>
              <a:rPr lang="fr-CA" sz="2800" dirty="0"/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1000001 = 1 x 1 + 1 x 64 = 65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98D1684-EB93-7986-AC88-1D2D00842AC4}"/>
              </a:ext>
            </a:extLst>
          </p:cNvPr>
          <p:cNvSpPr txBox="1"/>
          <p:nvPr/>
        </p:nvSpPr>
        <p:spPr>
          <a:xfrm>
            <a:off x="4330708" y="480776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1111111 = 1 </a:t>
            </a:r>
            <a:r>
              <a:rPr lang="en-US" sz="2800" dirty="0">
                <a:solidFill>
                  <a:schemeClr val="tx1"/>
                </a:solidFill>
              </a:rPr>
              <a:t>x 1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+ 1 </a:t>
            </a:r>
            <a:r>
              <a:rPr lang="en-US" sz="2800" dirty="0">
                <a:solidFill>
                  <a:schemeClr val="tx1"/>
                </a:solidFill>
              </a:rPr>
              <a:t>x 2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+ 1 </a:t>
            </a:r>
            <a:r>
              <a:rPr lang="en-US" sz="2800" dirty="0">
                <a:solidFill>
                  <a:schemeClr val="tx1"/>
                </a:solidFill>
              </a:rPr>
              <a:t>x 4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+ 1 </a:t>
            </a:r>
            <a:r>
              <a:rPr lang="en-US" sz="2800" dirty="0">
                <a:solidFill>
                  <a:schemeClr val="tx1"/>
                </a:solidFill>
              </a:rPr>
              <a:t>x 8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+ 1 </a:t>
            </a:r>
            <a:r>
              <a:rPr lang="en-US" sz="2800" dirty="0">
                <a:solidFill>
                  <a:schemeClr val="tx1"/>
                </a:solidFill>
              </a:rPr>
              <a:t>x 16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+ 1 </a:t>
            </a:r>
            <a:r>
              <a:rPr lang="en-US" sz="2800" dirty="0">
                <a:solidFill>
                  <a:schemeClr val="tx1"/>
                </a:solidFill>
              </a:rPr>
              <a:t>x 32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+ 1 </a:t>
            </a:r>
            <a:r>
              <a:rPr lang="en-US" sz="2800" dirty="0">
                <a:solidFill>
                  <a:schemeClr val="tx1"/>
                </a:solidFill>
              </a:rPr>
              <a:t>x 64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=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127*</a:t>
            </a:r>
          </a:p>
          <a:p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16577 = 1 x 1 + 1 x 64 + 1 x 128 + 2</a:t>
            </a:r>
            <a:r>
              <a:rPr lang="en-US" sz="2800" baseline="30000" dirty="0">
                <a:solidFill>
                  <a:schemeClr val="tx2">
                    <a:lumMod val="50000"/>
                  </a:schemeClr>
                </a:solidFill>
              </a:rPr>
              <a:t>14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= 255 +16384 =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</a:rPr>
              <a:t>16 639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4" grpId="0"/>
      <p:bldP spid="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c49ac6325_0_45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How many Numbers can I represent?</a:t>
            </a:r>
            <a:endParaRPr dirty="0"/>
          </a:p>
        </p:txBody>
      </p:sp>
      <p:sp>
        <p:nvSpPr>
          <p:cNvPr id="317" name="Google Shape;317;gec49ac6325_0_45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14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8573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1 bit 🡪 can represent 2 numbers</a:t>
            </a:r>
            <a:endParaRPr dirty="0"/>
          </a:p>
          <a:p>
            <a:pPr marL="685800" lvl="1" indent="-19145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(0)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(0)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19145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(1)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(1)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185737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/>
              <a:t>2 bits 🡪 can represent 4 numbers</a:t>
            </a:r>
            <a:endParaRPr dirty="0"/>
          </a:p>
          <a:p>
            <a:pPr marL="685800" lvl="1" indent="-19145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(00)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2	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= (0)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19145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(01)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	= (1)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19145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(10)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(2)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19145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(11)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(3)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191452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Values: 0 to 3 in decimal.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c49ac6325_0_45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n Bits ⬄ How many Numbers</a:t>
            </a:r>
            <a:endParaRPr dirty="0"/>
          </a:p>
        </p:txBody>
      </p:sp>
      <p:sp>
        <p:nvSpPr>
          <p:cNvPr id="323" name="Google Shape;323;gec49ac6325_0_45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14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431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 b="1" dirty="0">
                <a:solidFill>
                  <a:srgbClr val="0055A4"/>
                </a:solidFill>
              </a:rPr>
              <a:t>n bits </a:t>
            </a:r>
            <a:endParaRPr dirty="0"/>
          </a:p>
          <a:p>
            <a:pPr marL="228600" lvl="0" indent="-2143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Font typeface="Noto Sans Symbols"/>
              <a:buChar char="🡪"/>
            </a:pPr>
            <a:r>
              <a:rPr lang="en-US" b="1" dirty="0">
                <a:solidFill>
                  <a:srgbClr val="0055A4"/>
                </a:solidFill>
              </a:rPr>
              <a:t> Can represent 2</a:t>
            </a:r>
            <a:r>
              <a:rPr lang="en-US" b="1" baseline="30000" dirty="0">
                <a:solidFill>
                  <a:srgbClr val="0055A4"/>
                </a:solidFill>
              </a:rPr>
              <a:t>n</a:t>
            </a:r>
            <a:r>
              <a:rPr lang="en-US" b="1" dirty="0">
                <a:solidFill>
                  <a:srgbClr val="0055A4"/>
                </a:solidFill>
              </a:rPr>
              <a:t> numbers </a:t>
            </a:r>
            <a:endParaRPr dirty="0"/>
          </a:p>
          <a:p>
            <a:pPr marL="228600" lvl="0" indent="-214312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Font typeface="Noto Sans Symbols"/>
              <a:buChar char="🡪"/>
            </a:pPr>
            <a:r>
              <a:rPr lang="en-US" b="1" dirty="0">
                <a:solidFill>
                  <a:srgbClr val="0055A4"/>
                </a:solidFill>
              </a:rPr>
              <a:t> Values: from 0 to (2</a:t>
            </a:r>
            <a:r>
              <a:rPr lang="en-US" b="1" baseline="30000" dirty="0">
                <a:solidFill>
                  <a:srgbClr val="0055A4"/>
                </a:solidFill>
              </a:rPr>
              <a:t>n</a:t>
            </a:r>
            <a:r>
              <a:rPr lang="en-US" b="1" dirty="0">
                <a:solidFill>
                  <a:srgbClr val="0055A4"/>
                </a:solidFill>
              </a:rPr>
              <a:t> -1)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1 Byte 🡪 8 bit 🡪 2</a:t>
            </a:r>
            <a:r>
              <a:rPr lang="en-US" baseline="30000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numbers (256)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First Number 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0000 0000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(0)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to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b="1" dirty="0">
                <a:latin typeface="Courier New"/>
                <a:ea typeface="Courier New"/>
                <a:cs typeface="Courier New"/>
                <a:sym typeface="Courier New"/>
              </a:rPr>
              <a:t>Last Number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		1111 1111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= 2</a:t>
            </a:r>
            <a:r>
              <a:rPr lang="en-US" baseline="30000" dirty="0"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-1 = (255)</a:t>
            </a:r>
            <a:r>
              <a:rPr lang="en-US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635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" name="Google Shape;324;gec49ac6325_0_458"/>
          <p:cNvSpPr/>
          <p:nvPr/>
        </p:nvSpPr>
        <p:spPr>
          <a:xfrm>
            <a:off x="6828639" y="1653051"/>
            <a:ext cx="5089500" cy="12285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1"/>
          </a:solidFill>
          <a:ln w="28575" cap="flat" cmpd="sng">
            <a:solidFill>
              <a:srgbClr val="56565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65655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Exercise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565655"/>
                </a:solidFill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How many numbers can I represent in 4 bytes? What is the first and last number?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c49ac6325_0_465"/>
          <p:cNvSpPr txBox="1">
            <a:spLocks noGrp="1"/>
          </p:cNvSpPr>
          <p:nvPr>
            <p:ph type="title"/>
          </p:nvPr>
        </p:nvSpPr>
        <p:spPr>
          <a:xfrm>
            <a:off x="838201" y="2402238"/>
            <a:ext cx="10515600" cy="21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 dirty="0"/>
              <a:t>Binary Math &amp; Representing Negative Numbers</a:t>
            </a:r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c8f5a66c3_1_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Decimal Math: Addition</a:t>
            </a:r>
            <a:endParaRPr dirty="0"/>
          </a:p>
        </p:txBody>
      </p:sp>
      <p:sp>
        <p:nvSpPr>
          <p:cNvPr id="335" name="Google Shape;335;gec8f5a66c3_1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200" b="1" u="sng" dirty="0">
                <a:latin typeface="Courier New"/>
                <a:ea typeface="Courier New"/>
                <a:cs typeface="Courier New"/>
                <a:sym typeface="Courier New"/>
              </a:rPr>
              <a:t>10,000’s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200" b="1" u="sng" dirty="0">
                <a:latin typeface="Courier New"/>
                <a:ea typeface="Courier New"/>
                <a:cs typeface="Courier New"/>
                <a:sym typeface="Courier New"/>
              </a:rPr>
              <a:t>1,000’s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b="1" u="sng" dirty="0">
                <a:latin typeface="Courier New"/>
                <a:ea typeface="Courier New"/>
                <a:cs typeface="Courier New"/>
                <a:sym typeface="Courier New"/>
              </a:rPr>
              <a:t>100’s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b="1" u="sng" dirty="0">
                <a:latin typeface="Courier New"/>
                <a:ea typeface="Courier New"/>
                <a:cs typeface="Courier New"/>
                <a:sym typeface="Courier New"/>
              </a:rPr>
              <a:t>10’s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3200" b="1" u="sng" dirty="0">
                <a:latin typeface="Courier New"/>
                <a:ea typeface="Courier New"/>
                <a:cs typeface="Courier New"/>
                <a:sym typeface="Courier New"/>
              </a:rPr>
              <a:t>1’s</a:t>
            </a:r>
            <a:endParaRPr dirty="0"/>
          </a:p>
          <a:p>
            <a:pPr marL="228600" lvl="0" indent="-228600" algn="r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endParaRPr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r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1       6      5     1     0</a:t>
            </a:r>
            <a:endParaRPr dirty="0"/>
          </a:p>
          <a:p>
            <a:pPr marL="228600" lvl="0" indent="-228600" algn="r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+        1       6      5     9     5</a:t>
            </a:r>
            <a:endParaRPr dirty="0"/>
          </a:p>
          <a:p>
            <a:pPr marL="228600" lvl="0" indent="-228600" algn="r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7F7F7F"/>
              </a:buClr>
              <a:buSzPts val="3200"/>
              <a:buNone/>
            </a:pP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3       3      1     0     5</a:t>
            </a: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</p:txBody>
      </p:sp>
      <p:sp>
        <p:nvSpPr>
          <p:cNvPr id="336" name="Google Shape;336;gec8f5a66c3_1_0"/>
          <p:cNvSpPr txBox="1"/>
          <p:nvPr/>
        </p:nvSpPr>
        <p:spPr>
          <a:xfrm>
            <a:off x="4093821" y="2626382"/>
            <a:ext cx="405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1          1        1</a:t>
            </a:r>
            <a:endParaRPr sz="2400" dirty="0">
              <a:solidFill>
                <a:srgbClr val="D24726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47EF-6F56-1E2E-3980-3E61B7CA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Calibri Light"/>
                <a:cs typeface="Calibri Light"/>
              </a:rPr>
              <a:t>Binary Math: Addition</a:t>
            </a:r>
          </a:p>
        </p:txBody>
      </p:sp>
      <p:sp>
        <p:nvSpPr>
          <p:cNvPr id="11" name="Google Shape;342;gec8f5a66c3_1_6">
            <a:extLst>
              <a:ext uri="{FF2B5EF4-FFF2-40B4-BE49-F238E27FC236}">
                <a16:creationId xmlns:a16="http://schemas.microsoft.com/office/drawing/2014/main" id="{782EE840-853B-A3FD-114F-ECBA7DFF8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84150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64’s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32’s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16’s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8’s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4’s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2’s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400" b="1" u="sng" dirty="0">
                <a:latin typeface="Courier New"/>
                <a:ea typeface="Courier New"/>
                <a:cs typeface="Courier New"/>
                <a:sym typeface="Courier New"/>
              </a:rPr>
              <a:t>1’s</a:t>
            </a:r>
            <a:endParaRPr dirty="0"/>
          </a:p>
          <a:p>
            <a:pPr marL="228600" lvl="0" indent="-228600" algn="r" rtl="0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1    1    1    0    1    0</a:t>
            </a:r>
            <a:endParaRPr dirty="0"/>
          </a:p>
          <a:p>
            <a:pPr marL="228600" lvl="0" indent="-228600" algn="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+               1    1    0    1    1</a:t>
            </a:r>
            <a:endParaRPr dirty="0"/>
          </a:p>
          <a:p>
            <a:pPr marL="228600" lvl="0" indent="-228600" algn="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 b="1" dirty="0">
                <a:latin typeface="Courier New"/>
                <a:ea typeface="Courier New"/>
                <a:cs typeface="Courier New"/>
                <a:sym typeface="Courier New"/>
              </a:rPr>
              <a:t>		1   0    1    0    1    0    1</a:t>
            </a:r>
            <a:endParaRPr dirty="0"/>
          </a:p>
          <a:p>
            <a:pPr marL="0" lvl="0" indent="0" algn="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endParaRPr sz="28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 dirty="0"/>
              <a:t>Double check using the decimal numbers.</a:t>
            </a:r>
            <a:endParaRPr sz="2800" dirty="0"/>
          </a:p>
        </p:txBody>
      </p:sp>
      <p:sp>
        <p:nvSpPr>
          <p:cNvPr id="13" name="Google Shape;343;gec8f5a66c3_1_6">
            <a:extLst>
              <a:ext uri="{FF2B5EF4-FFF2-40B4-BE49-F238E27FC236}">
                <a16:creationId xmlns:a16="http://schemas.microsoft.com/office/drawing/2014/main" id="{D73CF34E-5CF9-CC40-010B-568943CF875A}"/>
              </a:ext>
            </a:extLst>
          </p:cNvPr>
          <p:cNvSpPr txBox="1">
            <a:spLocks/>
          </p:cNvSpPr>
          <p:nvPr/>
        </p:nvSpPr>
        <p:spPr>
          <a:xfrm>
            <a:off x="9580228" y="1825625"/>
            <a:ext cx="177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rgbClr val="D24726"/>
              </a:buClr>
              <a:buSzPts val="2800"/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Dec</a:t>
            </a:r>
            <a:endParaRPr lang="en-US" dirty="0"/>
          </a:p>
          <a:p>
            <a:pPr marL="0" indent="0" algn="ctr">
              <a:spcBef>
                <a:spcPts val="840"/>
              </a:spcBef>
              <a:buClr>
                <a:srgbClr val="7F7F7F"/>
              </a:buClr>
              <a:buSzPts val="2800"/>
              <a:buFont typeface="Arial" panose="020B0604020202020204" pitchFamily="34" charset="0"/>
              <a:buNone/>
            </a:pPr>
            <a:endParaRPr lang="en-US" b="1" dirty="0">
              <a:solidFill>
                <a:srgbClr val="D2472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spcBef>
                <a:spcPts val="840"/>
              </a:spcBef>
              <a:buClr>
                <a:srgbClr val="D24726"/>
              </a:buClr>
              <a:buSzPts val="2800"/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  58</a:t>
            </a:r>
            <a:endParaRPr lang="en-US" dirty="0"/>
          </a:p>
          <a:p>
            <a:pPr marL="0" indent="0" algn="ctr">
              <a:spcBef>
                <a:spcPts val="840"/>
              </a:spcBef>
              <a:buClr>
                <a:srgbClr val="D24726"/>
              </a:buClr>
              <a:buSzPts val="2800"/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+ 27</a:t>
            </a:r>
            <a:br>
              <a:rPr lang="en-US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-------</a:t>
            </a:r>
            <a:endParaRPr lang="en-US" dirty="0"/>
          </a:p>
          <a:p>
            <a:pPr marL="0" indent="0" algn="ctr">
              <a:spcBef>
                <a:spcPts val="840"/>
              </a:spcBef>
              <a:buClr>
                <a:srgbClr val="D24726"/>
              </a:buClr>
              <a:buSzPts val="2800"/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  85</a:t>
            </a:r>
            <a:endParaRPr lang="en-US" dirty="0"/>
          </a:p>
        </p:txBody>
      </p:sp>
      <p:sp>
        <p:nvSpPr>
          <p:cNvPr id="15" name="Google Shape;344;gec8f5a66c3_1_6">
            <a:extLst>
              <a:ext uri="{FF2B5EF4-FFF2-40B4-BE49-F238E27FC236}">
                <a16:creationId xmlns:a16="http://schemas.microsoft.com/office/drawing/2014/main" id="{CE1862D9-1967-4EA0-DF3F-FC8AF73835E8}"/>
              </a:ext>
            </a:extLst>
          </p:cNvPr>
          <p:cNvSpPr txBox="1"/>
          <p:nvPr/>
        </p:nvSpPr>
        <p:spPr>
          <a:xfrm>
            <a:off x="2676082" y="2391490"/>
            <a:ext cx="424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1   1    1           1</a:t>
            </a:r>
            <a:endParaRPr sz="2400" dirty="0">
              <a:solidFill>
                <a:srgbClr val="D24726"/>
              </a:solidFill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9201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235F-CB2B-8D1F-4C2B-848AB2238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Math: Addition – try it yourself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C1D1B-1746-63FF-7437-37589811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578699" cy="4351338"/>
          </a:xfrm>
        </p:spPr>
        <p:txBody>
          <a:bodyPr/>
          <a:lstStyle/>
          <a:p>
            <a:r>
              <a:rPr lang="en-US" sz="4400" dirty="0">
                <a:solidFill>
                  <a:srgbClr val="282828"/>
                </a:solidFill>
                <a:latin typeface="Arial"/>
                <a:cs typeface="Arial"/>
              </a:rPr>
              <a:t>1. 101 + 11 = </a:t>
            </a:r>
            <a:endParaRPr lang="en-US" sz="3600" dirty="0">
              <a:latin typeface="Arial"/>
              <a:cs typeface="Arial"/>
            </a:endParaRPr>
          </a:p>
          <a:p>
            <a:r>
              <a:rPr lang="en-US" sz="4400" dirty="0">
                <a:solidFill>
                  <a:srgbClr val="282828"/>
                </a:solidFill>
                <a:latin typeface="Arial"/>
                <a:cs typeface="Arial"/>
              </a:rPr>
              <a:t>2. 111 + 111 =</a:t>
            </a:r>
            <a:br>
              <a:rPr lang="en-US" sz="4400" dirty="0"/>
            </a:br>
            <a:r>
              <a:rPr lang="en-US" sz="4400" dirty="0">
                <a:solidFill>
                  <a:srgbClr val="282828"/>
                </a:solidFill>
                <a:latin typeface="Arial"/>
                <a:cs typeface="Arial"/>
              </a:rPr>
              <a:t>3. 1010 + 1010 =</a:t>
            </a:r>
            <a:br>
              <a:rPr lang="en-US" sz="4400" dirty="0"/>
            </a:br>
            <a:r>
              <a:rPr lang="en-US" sz="4400" dirty="0">
                <a:solidFill>
                  <a:srgbClr val="282828"/>
                </a:solidFill>
                <a:latin typeface="Arial"/>
                <a:cs typeface="Arial"/>
              </a:rPr>
              <a:t>4. 11101 + 1010 =</a:t>
            </a:r>
            <a:br>
              <a:rPr lang="en-US" sz="4400" dirty="0"/>
            </a:br>
            <a:r>
              <a:rPr lang="en-US" sz="4400" dirty="0">
                <a:solidFill>
                  <a:srgbClr val="282828"/>
                </a:solidFill>
                <a:latin typeface="Arial"/>
                <a:cs typeface="Arial"/>
              </a:rPr>
              <a:t>5. 11111 + 11111 =</a:t>
            </a:r>
            <a:endParaRPr lang="en-US" sz="3600">
              <a:latin typeface="Arial"/>
              <a:cs typeface="Arial"/>
            </a:endParaRPr>
          </a:p>
          <a:p>
            <a:pPr marL="3810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36D9B-FCA9-5204-6218-29A35EA50317}"/>
              </a:ext>
            </a:extLst>
          </p:cNvPr>
          <p:cNvSpPr txBox="1"/>
          <p:nvPr/>
        </p:nvSpPr>
        <p:spPr>
          <a:xfrm>
            <a:off x="6640669" y="1811091"/>
            <a:ext cx="5057640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1000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1110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10100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100111</a:t>
            </a:r>
          </a:p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111110</a:t>
            </a:r>
          </a:p>
        </p:txBody>
      </p:sp>
    </p:spTree>
    <p:extLst>
      <p:ext uri="{BB962C8B-B14F-4D97-AF65-F5344CB8AC3E}">
        <p14:creationId xmlns:p14="http://schemas.microsoft.com/office/powerpoint/2010/main" val="6038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26CED-EA71-F9E5-C5F9-C5E1C14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bit? What's a byte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6F52B4-60AD-6648-9C9C-37B736F2C1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57942"/>
              </p:ext>
            </p:extLst>
          </p:nvPr>
        </p:nvGraphicFramePr>
        <p:xfrm>
          <a:off x="1523998" y="2006957"/>
          <a:ext cx="9148104" cy="29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13">
                  <a:extLst>
                    <a:ext uri="{9D8B030D-6E8A-4147-A177-3AD203B41FA5}">
                      <a16:colId xmlns:a16="http://schemas.microsoft.com/office/drawing/2014/main" val="758007350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954496463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65907559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3887083415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3033024690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76693401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261860664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525921224"/>
                    </a:ext>
                  </a:extLst>
                </a:gridCol>
              </a:tblGrid>
              <a:tr h="14757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753140"/>
                  </a:ext>
                </a:extLst>
              </a:tr>
              <a:tr h="14757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6333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37A58F-98F5-5798-462E-F9768B27E60B}"/>
              </a:ext>
            </a:extLst>
          </p:cNvPr>
          <p:cNvCxnSpPr/>
          <p:nvPr/>
        </p:nvCxnSpPr>
        <p:spPr>
          <a:xfrm flipV="1">
            <a:off x="1775137" y="4830652"/>
            <a:ext cx="313388" cy="8242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A05CE77-2B80-078B-8C46-F6C52282CFCF}"/>
              </a:ext>
            </a:extLst>
          </p:cNvPr>
          <p:cNvSpPr txBox="1"/>
          <p:nvPr/>
        </p:nvSpPr>
        <p:spPr>
          <a:xfrm>
            <a:off x="799563" y="5736465"/>
            <a:ext cx="17450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cs typeface="Arial"/>
              </a:rPr>
              <a:t>Bit: 1 or 0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6BF773F-195D-9370-A4AD-095BB36C5CAD}"/>
              </a:ext>
            </a:extLst>
          </p:cNvPr>
          <p:cNvSpPr/>
          <p:nvPr/>
        </p:nvSpPr>
        <p:spPr>
          <a:xfrm rot="5400000">
            <a:off x="5838422" y="-1910365"/>
            <a:ext cx="472224" cy="90903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F6373-E19E-DD6C-49AA-12786B488713}"/>
              </a:ext>
            </a:extLst>
          </p:cNvPr>
          <p:cNvSpPr txBox="1"/>
          <p:nvPr/>
        </p:nvSpPr>
        <p:spPr>
          <a:xfrm>
            <a:off x="4877873" y="1808409"/>
            <a:ext cx="28612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cs typeface="Arial"/>
              </a:rPr>
              <a:t>1 Byte =</a:t>
            </a:r>
            <a:r>
              <a:rPr lang="en-US" sz="2800" dirty="0">
                <a:solidFill>
                  <a:srgbClr val="FF0000"/>
                </a:solidFill>
                <a:cs typeface="Arial"/>
              </a:rPr>
              <a:t> 8 bits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499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c49ac6325_0_46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Negative Numbers (signed numbers)</a:t>
            </a:r>
            <a:endParaRPr dirty="0"/>
          </a:p>
        </p:txBody>
      </p:sp>
      <p:sp>
        <p:nvSpPr>
          <p:cNvPr id="350" name="Google Shape;350;gec49ac6325_0_46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79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Not all numbers are positive.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/>
                <a:cs typeface="Arial"/>
              </a:rPr>
              <a:t>Winter weather temperatures in Canada ☹</a:t>
            </a:r>
            <a:endParaRPr dirty="0">
              <a:latin typeface="Arial"/>
              <a:cs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Bank accounts … ☹☹☹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Computers need to represent both</a:t>
            </a:r>
            <a:br>
              <a:rPr lang="en-US" dirty="0"/>
            </a:br>
            <a:r>
              <a:rPr lang="en-US" dirty="0"/>
              <a:t>positive and negative numbers.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</p:txBody>
      </p:sp>
      <p:pic>
        <p:nvPicPr>
          <p:cNvPr id="351" name="Google Shape;351;gec49ac6325_0_469" descr="A screenshot of a cell phone&#10;&#10;Description generated with very high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10444" y="2654766"/>
            <a:ext cx="2662805" cy="19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gec49ac6325_0_469" descr="A picture containing outdoor, device, person, skiing&#10;&#10;Description generated with very high confidence"/>
          <p:cNvPicPr preferRelativeResize="0"/>
          <p:nvPr/>
        </p:nvPicPr>
        <p:blipFill rotWithShape="1">
          <a:blip r:embed="rId4">
            <a:alphaModFix/>
          </a:blip>
          <a:srcRect l="8425" r="40821"/>
          <a:stretch/>
        </p:blipFill>
        <p:spPr>
          <a:xfrm>
            <a:off x="7826928" y="3496065"/>
            <a:ext cx="2567031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c49ac6325_0_476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Negative Numbers</a:t>
            </a:r>
            <a:endParaRPr dirty="0"/>
          </a:p>
        </p:txBody>
      </p:sp>
      <p:sp>
        <p:nvSpPr>
          <p:cNvPr id="358" name="Google Shape;358;gec49ac6325_0_47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In computers, an integer number is represented using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ts val="3000"/>
              <a:buNone/>
            </a:pPr>
            <a:r>
              <a:rPr lang="en-US" dirty="0">
                <a:solidFill>
                  <a:srgbClr val="0055A4"/>
                </a:solidFill>
              </a:rPr>
              <a:t>32 bits (4 bytes)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32 bits can represent: 2</a:t>
            </a:r>
            <a:r>
              <a:rPr lang="en-US" baseline="30000" dirty="0"/>
              <a:t>32</a:t>
            </a:r>
            <a:r>
              <a:rPr lang="en-US" dirty="0"/>
              <a:t> - 1 = 4,294,967,295 numbers</a:t>
            </a:r>
            <a:endParaRPr dirty="0"/>
          </a:p>
          <a:p>
            <a:pPr marL="228600" lvl="0" indent="-38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Most computers use the </a:t>
            </a:r>
            <a:r>
              <a:rPr lang="en-US" b="1" dirty="0"/>
              <a:t>first bit for the sign</a:t>
            </a:r>
            <a:r>
              <a:rPr lang="en-US" dirty="0"/>
              <a:t>: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for negative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 for positive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the remaining 31 bits for the number itself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D333-08CE-B496-679D-27CC07B4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vs signed</a:t>
            </a:r>
            <a:endParaRPr lang="fr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9C74AC-E75F-6572-5354-6305F34FB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36080"/>
              </p:ext>
            </p:extLst>
          </p:nvPr>
        </p:nvGraphicFramePr>
        <p:xfrm>
          <a:off x="789992" y="1157875"/>
          <a:ext cx="4574052" cy="29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513">
                  <a:extLst>
                    <a:ext uri="{9D8B030D-6E8A-4147-A177-3AD203B41FA5}">
                      <a16:colId xmlns:a16="http://schemas.microsoft.com/office/drawing/2014/main" val="758007350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954496463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165907559"/>
                    </a:ext>
                  </a:extLst>
                </a:gridCol>
                <a:gridCol w="1143513">
                  <a:extLst>
                    <a:ext uri="{9D8B030D-6E8A-4147-A177-3AD203B41FA5}">
                      <a16:colId xmlns:a16="http://schemas.microsoft.com/office/drawing/2014/main" val="3887083415"/>
                    </a:ext>
                  </a:extLst>
                </a:gridCol>
              </a:tblGrid>
              <a:tr h="14757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753140"/>
                  </a:ext>
                </a:extLst>
              </a:tr>
              <a:tr h="14757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633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929FEC-EDA0-0FB9-5533-0F3EB98A63D8}"/>
              </a:ext>
            </a:extLst>
          </p:cNvPr>
          <p:cNvSpPr txBox="1"/>
          <p:nvPr/>
        </p:nvSpPr>
        <p:spPr>
          <a:xfrm>
            <a:off x="808775" y="4392889"/>
            <a:ext cx="21598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Min: 0</a:t>
            </a:r>
          </a:p>
          <a:p>
            <a:r>
              <a:rPr lang="en-US" sz="2800" dirty="0">
                <a:cs typeface="Arial"/>
              </a:rPr>
              <a:t>Max: 15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15FE3D4-2EFD-65AE-F573-3E4957B6AB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520417"/>
              </p:ext>
            </p:extLst>
          </p:nvPr>
        </p:nvGraphicFramePr>
        <p:xfrm>
          <a:off x="6494106" y="1148544"/>
          <a:ext cx="4859696" cy="295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924">
                  <a:extLst>
                    <a:ext uri="{9D8B030D-6E8A-4147-A177-3AD203B41FA5}">
                      <a16:colId xmlns:a16="http://schemas.microsoft.com/office/drawing/2014/main" val="758007350"/>
                    </a:ext>
                  </a:extLst>
                </a:gridCol>
                <a:gridCol w="1214924">
                  <a:extLst>
                    <a:ext uri="{9D8B030D-6E8A-4147-A177-3AD203B41FA5}">
                      <a16:colId xmlns:a16="http://schemas.microsoft.com/office/drawing/2014/main" val="1954496463"/>
                    </a:ext>
                  </a:extLst>
                </a:gridCol>
                <a:gridCol w="1214924">
                  <a:extLst>
                    <a:ext uri="{9D8B030D-6E8A-4147-A177-3AD203B41FA5}">
                      <a16:colId xmlns:a16="http://schemas.microsoft.com/office/drawing/2014/main" val="165907559"/>
                    </a:ext>
                  </a:extLst>
                </a:gridCol>
                <a:gridCol w="1214924">
                  <a:extLst>
                    <a:ext uri="{9D8B030D-6E8A-4147-A177-3AD203B41FA5}">
                      <a16:colId xmlns:a16="http://schemas.microsoft.com/office/drawing/2014/main" val="3887083415"/>
                    </a:ext>
                  </a:extLst>
                </a:gridCol>
              </a:tblGrid>
              <a:tr h="147570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Bit for sign (+/-)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753140"/>
                  </a:ext>
                </a:extLst>
              </a:tr>
              <a:tr h="14757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72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7633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BA019D1-B2A7-559D-6A0A-DAECBC019678}"/>
              </a:ext>
            </a:extLst>
          </p:cNvPr>
          <p:cNvSpPr txBox="1"/>
          <p:nvPr/>
        </p:nvSpPr>
        <p:spPr>
          <a:xfrm>
            <a:off x="6838966" y="4392889"/>
            <a:ext cx="215989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Min:-7</a:t>
            </a:r>
          </a:p>
          <a:p>
            <a:r>
              <a:rPr lang="en-US" sz="2800" dirty="0">
                <a:cs typeface="Arial"/>
              </a:rPr>
              <a:t>Max: 7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C5355D-1D81-BF6D-58BE-581401B33A07}"/>
              </a:ext>
            </a:extLst>
          </p:cNvPr>
          <p:cNvSpPr txBox="1"/>
          <p:nvPr/>
        </p:nvSpPr>
        <p:spPr>
          <a:xfrm>
            <a:off x="6376958" y="1417698"/>
            <a:ext cx="4689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Signed</a:t>
            </a:r>
          </a:p>
          <a:p>
            <a:r>
              <a:rPr lang="en-US" sz="2800" dirty="0"/>
              <a:t>(positives and negatives)</a:t>
            </a:r>
            <a:endParaRPr lang="fr-CA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C19EC7-F19B-CD36-12EF-6D4B8EE8E917}"/>
              </a:ext>
            </a:extLst>
          </p:cNvPr>
          <p:cNvSpPr txBox="1"/>
          <p:nvPr/>
        </p:nvSpPr>
        <p:spPr>
          <a:xfrm>
            <a:off x="702906" y="1417698"/>
            <a:ext cx="2621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Unsigned (positives only)</a:t>
            </a:r>
            <a:endParaRPr lang="fr-CA" sz="2800" dirty="0"/>
          </a:p>
        </p:txBody>
      </p:sp>
    </p:spTree>
    <p:extLst>
      <p:ext uri="{BB962C8B-B14F-4D97-AF65-F5344CB8AC3E}">
        <p14:creationId xmlns:p14="http://schemas.microsoft.com/office/powerpoint/2010/main" val="227640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c49ac6325_0_48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Simple Way</a:t>
            </a:r>
            <a:endParaRPr dirty="0"/>
          </a:p>
        </p:txBody>
      </p:sp>
      <p:sp>
        <p:nvSpPr>
          <p:cNvPr id="364" name="Google Shape;364;gec49ac6325_0_48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32 bits 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bit for the sign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 bits =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- 1 = 2,147,483,648 numbers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 dirty="0"/>
              <a:t>Example: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rPr lang="en-US" u="sng" dirty="0"/>
              <a:t>Decimal</a:t>
            </a:r>
            <a:r>
              <a:rPr lang="en-US" dirty="0"/>
              <a:t>	</a:t>
            </a:r>
            <a:r>
              <a:rPr lang="en-US" u="sng" dirty="0"/>
              <a:t>Binary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173		</a:t>
            </a:r>
            <a:r>
              <a:rPr lang="en-US" sz="28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0000000 00000000 00000000 10101101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-173		</a:t>
            </a:r>
            <a:r>
              <a:rPr lang="en-US" sz="2800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dirty="0">
                <a:latin typeface="Courier New"/>
                <a:ea typeface="Courier New"/>
                <a:cs typeface="Courier New"/>
                <a:sym typeface="Courier New"/>
              </a:rPr>
              <a:t>0000000 00000000 00000000 10101101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CCA353-BFED-0F63-081B-C3BC35EEFF2F}"/>
              </a:ext>
            </a:extLst>
          </p:cNvPr>
          <p:cNvSpPr txBox="1"/>
          <p:nvPr/>
        </p:nvSpPr>
        <p:spPr>
          <a:xfrm>
            <a:off x="2280633" y="5816957"/>
            <a:ext cx="202413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0000"/>
                </a:solidFill>
                <a:cs typeface="Calibri"/>
              </a:rPr>
              <a:t>Most significant bit 0 -&gt; +</a:t>
            </a:r>
          </a:p>
          <a:p>
            <a:r>
              <a:rPr lang="en-US" dirty="0">
                <a:solidFill>
                  <a:srgbClr val="FF0000"/>
                </a:solidFill>
                <a:cs typeface="Calibri"/>
              </a:rPr>
              <a:t>1 -&gt; -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E09A02-AA29-ACFC-1F7E-9332E0AFBD09}"/>
              </a:ext>
            </a:extLst>
          </p:cNvPr>
          <p:cNvCxnSpPr/>
          <p:nvPr/>
        </p:nvCxnSpPr>
        <p:spPr>
          <a:xfrm flipV="1">
            <a:off x="2808802" y="5349159"/>
            <a:ext cx="34344" cy="437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9EF2-3A8C-7D27-D0CF-09845487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Way: Representation with 4 bits</a:t>
            </a:r>
            <a:endParaRPr lang="fr-CA" dirty="0"/>
          </a:p>
        </p:txBody>
      </p:sp>
      <p:sp>
        <p:nvSpPr>
          <p:cNvPr id="4" name="Google Shape;372;gec49ac6325_0_486">
            <a:extLst>
              <a:ext uri="{FF2B5EF4-FFF2-40B4-BE49-F238E27FC236}">
                <a16:creationId xmlns:a16="http://schemas.microsoft.com/office/drawing/2014/main" id="{E97BA614-618D-8DF7-EDE0-CFF564F2C17C}"/>
              </a:ext>
            </a:extLst>
          </p:cNvPr>
          <p:cNvSpPr txBox="1"/>
          <p:nvPr/>
        </p:nvSpPr>
        <p:spPr>
          <a:xfrm>
            <a:off x="609600" y="1425425"/>
            <a:ext cx="53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 panose="020B0604020202020204" pitchFamily="34" charset="0"/>
                <a:ea typeface="Quattrocento Sans"/>
                <a:cs typeface="Arial" panose="020B0604020202020204" pitchFamily="34" charset="0"/>
                <a:sym typeface="Quattrocento Sans"/>
              </a:rPr>
              <a:t>There are some problems with the “Simple Way”, however....</a:t>
            </a:r>
            <a:endParaRPr dirty="0">
              <a:latin typeface="Arial" panose="020B0604020202020204" pitchFamily="34" charset="0"/>
              <a:ea typeface="Quattrocento Sans"/>
              <a:cs typeface="Arial" panose="020B0604020202020204" pitchFamily="34" charset="0"/>
              <a:sym typeface="Quattrocento Sans"/>
            </a:endParaRPr>
          </a:p>
        </p:txBody>
      </p:sp>
      <p:sp>
        <p:nvSpPr>
          <p:cNvPr id="5" name="Google Shape;371;gec49ac6325_0_486">
            <a:extLst>
              <a:ext uri="{FF2B5EF4-FFF2-40B4-BE49-F238E27FC236}">
                <a16:creationId xmlns:a16="http://schemas.microsoft.com/office/drawing/2014/main" id="{B025AA1E-0074-30EC-4E24-F95D8B6FA8E5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55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59715">
              <a:spcBef>
                <a:spcPts val="0"/>
              </a:spcBef>
              <a:buClr>
                <a:srgbClr val="7F7F7F"/>
              </a:buClr>
              <a:buSzPts val="2200"/>
            </a:pPr>
            <a:r>
              <a:rPr lang="en-US" dirty="0"/>
              <a:t>What happens when we do math?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None/>
            </a:pPr>
            <a:r>
              <a:rPr lang="en-US" dirty="0"/>
              <a:t>                   (  5 )        0101</a:t>
            </a:r>
            <a:endParaRPr lang="en-US" dirty="0">
              <a:cs typeface="Calibri"/>
            </a:endParaRP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None/>
            </a:pPr>
            <a:r>
              <a:rPr lang="en-US" dirty="0"/>
              <a:t>               + ( -5 )     + 1101</a:t>
            </a:r>
            <a:endParaRPr lang="en-US" dirty="0">
              <a:cs typeface="Calibri"/>
            </a:endParaRP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None/>
            </a:pPr>
            <a:r>
              <a:rPr lang="en-US" dirty="0"/>
              <a:t>             -----------      ---------</a:t>
            </a:r>
            <a:endParaRPr lang="en-US" dirty="0">
              <a:cs typeface="Calibri"/>
            </a:endParaRP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None/>
            </a:pPr>
            <a:r>
              <a:rPr lang="en-US" dirty="0"/>
              <a:t>                      0           1010</a:t>
            </a:r>
            <a:endParaRPr lang="en-US" dirty="0">
              <a:cs typeface="Calibri"/>
            </a:endParaRP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None/>
            </a:pPr>
            <a:r>
              <a:rPr lang="en-US" dirty="0"/>
              <a:t>                  (  6 )         0110</a:t>
            </a:r>
            <a:endParaRPr lang="en-US" dirty="0">
              <a:cs typeface="Calibri"/>
            </a:endParaRP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None/>
            </a:pPr>
            <a:r>
              <a:rPr lang="en-US" dirty="0"/>
              <a:t>               + ( -2 )     + 1010</a:t>
            </a:r>
            <a:endParaRPr lang="en-US" dirty="0">
              <a:cs typeface="Calibri"/>
            </a:endParaRP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None/>
            </a:pPr>
            <a:r>
              <a:rPr lang="en-US" dirty="0"/>
              <a:t>             -----------     ----------</a:t>
            </a:r>
            <a:endParaRPr lang="en-US" dirty="0">
              <a:cs typeface="Calibri" panose="020F0502020204030204"/>
            </a:endParaRPr>
          </a:p>
          <a:p>
            <a:pPr marL="0" indent="0">
              <a:spcBef>
                <a:spcPts val="511"/>
              </a:spcBef>
              <a:buSzPts val="2200"/>
              <a:buNone/>
            </a:pPr>
            <a:r>
              <a:rPr lang="en-US" dirty="0">
                <a:cs typeface="Calibri" panose="020F0502020204030204"/>
              </a:rPr>
              <a:t>                      4           0000</a:t>
            </a:r>
          </a:p>
        </p:txBody>
      </p:sp>
      <p:sp>
        <p:nvSpPr>
          <p:cNvPr id="6" name="Google Shape;370;gec49ac6325_0_486">
            <a:extLst>
              <a:ext uri="{FF2B5EF4-FFF2-40B4-BE49-F238E27FC236}">
                <a16:creationId xmlns:a16="http://schemas.microsoft.com/office/drawing/2014/main" id="{FB705CD6-C383-F414-190F-31FF2A8F2F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22425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1 1 1		-7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1 1 0		-6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1 0 1		-5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1 0 0		-4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0 1 1		-3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0 1 0		-2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0 0 1		-1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 b="1" dirty="0">
                <a:solidFill>
                  <a:srgbClr val="0055A4"/>
                </a:solidFill>
              </a:rPr>
              <a:t>1 0 0 0		-0  Negative zero??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 b="1" dirty="0">
                <a:solidFill>
                  <a:srgbClr val="0055A4"/>
                </a:solidFill>
              </a:rPr>
              <a:t>0 0 0 0		 0   Zero appears twice!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0 0 1		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0 1 0		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0 1 1		 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1 0 0		 4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1 0 1		 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1 1 0		 6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1 1 1 		 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0905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c49ac6325_0_49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Fixing the “Simple” Method: Two’s Complement</a:t>
            </a:r>
            <a:endParaRPr dirty="0"/>
          </a:p>
        </p:txBody>
      </p:sp>
      <p:sp>
        <p:nvSpPr>
          <p:cNvPr id="378" name="Google Shape;378;gec49ac6325_0_49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8100" indent="0">
              <a:buSzPts val="2400"/>
              <a:buNone/>
            </a:pPr>
            <a:r>
              <a:rPr lang="en-US" sz="2400" dirty="0" err="1">
                <a:latin typeface="Arial"/>
                <a:cs typeface="Arial"/>
              </a:rPr>
              <a:t>Eg.</a:t>
            </a:r>
            <a:r>
              <a:rPr lang="en-US" sz="2400" dirty="0">
                <a:latin typeface="Arial"/>
                <a:cs typeface="Arial"/>
              </a:rPr>
              <a:t> : -</a:t>
            </a:r>
            <a:r>
              <a:rPr lang="en-US" sz="2200" dirty="0">
                <a:latin typeface="Arial"/>
                <a:cs typeface="Arial"/>
              </a:rPr>
              <a:t> (-20)</a:t>
            </a:r>
            <a:r>
              <a:rPr lang="en-US" sz="1500" baseline="-25000" dirty="0">
                <a:latin typeface="Arial"/>
                <a:cs typeface="Arial"/>
              </a:rPr>
              <a:t>10 </a:t>
            </a:r>
            <a:endParaRPr lang="en-US" sz="2400" dirty="0">
              <a:latin typeface="Arial"/>
              <a:cs typeface="Arial"/>
            </a:endParaRPr>
          </a:p>
          <a:p>
            <a:pPr marL="381000" indent="-342900">
              <a:buSzPts val="2400"/>
              <a:buAutoNum type="arabicPeriod"/>
            </a:pPr>
            <a:r>
              <a:rPr lang="en-US" sz="2400" dirty="0">
                <a:latin typeface="Arial"/>
                <a:cs typeface="Arial"/>
              </a:rPr>
              <a:t>How many bits do we need? </a:t>
            </a:r>
            <a:endParaRPr lang="en-US" sz="2400" dirty="0"/>
          </a:p>
          <a:p>
            <a:pPr>
              <a:buSzPts val="2400"/>
            </a:pPr>
            <a:r>
              <a:rPr lang="en-US" sz="2400" b="1" dirty="0">
                <a:latin typeface="Arial"/>
                <a:cs typeface="Arial"/>
              </a:rPr>
              <a:t>Rule of thumb: if left most bit is “1”, add an extra bit! (because negative numbers should always start with 1, and positive numbers should always start with a 0)</a:t>
            </a:r>
          </a:p>
          <a:p>
            <a:pPr marL="781050" lvl="1" indent="-285750">
              <a:buSzPts val="2400"/>
            </a:pPr>
            <a:r>
              <a:rPr lang="en-US" sz="1800" b="1" dirty="0">
                <a:latin typeface="Courier New"/>
                <a:cs typeface="Courier New"/>
              </a:rPr>
              <a:t>(20)</a:t>
            </a:r>
            <a:r>
              <a:rPr lang="en-US" sz="1800" b="1" baseline="-25000" dirty="0">
                <a:latin typeface="Courier New"/>
                <a:cs typeface="Courier New"/>
              </a:rPr>
              <a:t>10</a:t>
            </a:r>
            <a:r>
              <a:rPr lang="en-US" sz="1800" b="1" dirty="0">
                <a:latin typeface="Courier New"/>
                <a:cs typeface="Courier New"/>
              </a:rPr>
              <a:t> = (10100)</a:t>
            </a:r>
            <a:r>
              <a:rPr lang="en-US" sz="1800" b="1" baseline="-25000" dirty="0">
                <a:latin typeface="Courier New"/>
                <a:cs typeface="Courier New"/>
              </a:rPr>
              <a:t>2     </a:t>
            </a:r>
            <a:r>
              <a:rPr lang="en-US" sz="1800" b="1" dirty="0">
                <a:latin typeface="Courier New"/>
                <a:cs typeface="Courier New"/>
              </a:rPr>
              <a:t>🡪 (010100)</a:t>
            </a:r>
            <a:r>
              <a:rPr lang="en-US" sz="1800" b="1" baseline="-25000" dirty="0">
                <a:latin typeface="Courier New"/>
                <a:cs typeface="Courier New"/>
              </a:rPr>
              <a:t>2</a:t>
            </a:r>
            <a:r>
              <a:rPr lang="en-US" sz="1800" b="1" dirty="0">
                <a:latin typeface="Courier New"/>
                <a:cs typeface="Courier New"/>
              </a:rPr>
              <a:t>  </a:t>
            </a:r>
            <a:endParaRPr lang="en-US" sz="1800">
              <a:cs typeface="Calibri"/>
            </a:endParaRPr>
          </a:p>
          <a:p>
            <a:pPr marL="38100" indent="0">
              <a:buSzPts val="2400"/>
              <a:buNone/>
            </a:pPr>
            <a:r>
              <a:rPr lang="en-US" sz="2400" dirty="0">
                <a:latin typeface="Arial"/>
                <a:cs typeface="Arial"/>
              </a:rPr>
              <a:t>2.   Invert all the bits in step 1:</a:t>
            </a:r>
            <a:endParaRPr lang="en-US" sz="2400"/>
          </a:p>
          <a:p>
            <a:pPr marL="781050" lvl="1" indent="-285750">
              <a:buSzPts val="2400"/>
            </a:pPr>
            <a:r>
              <a:rPr lang="en-US" sz="1800" b="1" dirty="0">
                <a:latin typeface="Courier New"/>
                <a:cs typeface="Courier New"/>
              </a:rPr>
              <a:t>010100 🡪 invert 🡪 101011</a:t>
            </a:r>
            <a:r>
              <a:rPr lang="en-US" sz="1800" dirty="0">
                <a:latin typeface="Arial"/>
                <a:cs typeface="Arial"/>
              </a:rPr>
              <a:t>.</a:t>
            </a:r>
            <a:endParaRPr lang="en-US" sz="1800" dirty="0">
              <a:cs typeface="Calibri"/>
            </a:endParaRPr>
          </a:p>
          <a:p>
            <a:pPr marL="38100" indent="0">
              <a:buSzPts val="2400"/>
              <a:buNone/>
            </a:pPr>
            <a:r>
              <a:rPr lang="en-US" sz="2400" dirty="0">
                <a:latin typeface="Arial"/>
                <a:cs typeface="Arial"/>
              </a:rPr>
              <a:t>3.    Add 1 to the inverted value</a:t>
            </a:r>
            <a:endParaRPr lang="en-US" sz="2400"/>
          </a:p>
          <a:p>
            <a:pPr marL="781050" lvl="1" indent="-285750">
              <a:buSzPts val="2400"/>
            </a:pPr>
            <a:r>
              <a:rPr lang="en-US" sz="1800" b="1" dirty="0">
                <a:latin typeface="Arial"/>
                <a:cs typeface="Arial"/>
              </a:rPr>
              <a:t>101011 + 1 = 101100</a:t>
            </a:r>
            <a:endParaRPr lang="en-US" sz="1800" dirty="0">
              <a:cs typeface="Calibri"/>
            </a:endParaRPr>
          </a:p>
          <a:p>
            <a:pPr marL="781050" lvl="1" indent="-285750">
              <a:buSzPts val="2400"/>
            </a:pPr>
            <a:r>
              <a:rPr lang="en-US" sz="1800" dirty="0">
                <a:solidFill>
                  <a:srgbClr val="0055A4"/>
                </a:solidFill>
                <a:latin typeface="Courier New"/>
                <a:cs typeface="Courier New"/>
              </a:rPr>
              <a:t>therefore, </a:t>
            </a:r>
            <a:r>
              <a:rPr lang="en-US" sz="1800" b="1" dirty="0">
                <a:solidFill>
                  <a:srgbClr val="0055A4"/>
                </a:solidFill>
                <a:latin typeface="Courier New"/>
                <a:cs typeface="Courier New"/>
              </a:rPr>
              <a:t>(-20)</a:t>
            </a:r>
            <a:r>
              <a:rPr lang="en-US" sz="1800" b="1" baseline="-25000" dirty="0">
                <a:solidFill>
                  <a:srgbClr val="0055A4"/>
                </a:solidFill>
                <a:latin typeface="Courier New"/>
                <a:cs typeface="Courier New"/>
              </a:rPr>
              <a:t>10</a:t>
            </a:r>
            <a:r>
              <a:rPr lang="en-US" sz="1800" b="1" dirty="0">
                <a:solidFill>
                  <a:srgbClr val="0055A4"/>
                </a:solidFill>
                <a:latin typeface="Courier New"/>
                <a:cs typeface="Courier New"/>
              </a:rPr>
              <a:t> = (101100)</a:t>
            </a:r>
            <a:r>
              <a:rPr lang="en-US" sz="1800" b="1" baseline="-25000" dirty="0">
                <a:solidFill>
                  <a:srgbClr val="0055A4"/>
                </a:solidFill>
                <a:latin typeface="Courier New"/>
                <a:cs typeface="Courier New"/>
              </a:rPr>
              <a:t>2</a:t>
            </a:r>
            <a:r>
              <a:rPr lang="en-US" sz="1800" b="1" dirty="0">
                <a:solidFill>
                  <a:srgbClr val="0055A4"/>
                </a:solidFill>
                <a:latin typeface="Arial"/>
                <a:cs typeface="Arial"/>
              </a:rPr>
              <a:t> </a:t>
            </a:r>
            <a:endParaRPr lang="en-US" sz="1800">
              <a:cs typeface="Calibri"/>
            </a:endParaRPr>
          </a:p>
          <a:p>
            <a:pPr marL="228600" indent="-22860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2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ed5233ef20_0_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dirty="0"/>
              <a:t>Fixing the “Simple” Method: Two’s Complement</a:t>
            </a:r>
            <a:endParaRPr dirty="0"/>
          </a:p>
        </p:txBody>
      </p:sp>
      <p:sp>
        <p:nvSpPr>
          <p:cNvPr id="384" name="Google Shape;384;ged5233ef20_0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indent="0">
              <a:lnSpc>
                <a:spcPct val="114999"/>
              </a:lnSpc>
              <a:spcBef>
                <a:spcPts val="0"/>
              </a:spcBef>
              <a:buNone/>
            </a:pPr>
            <a:r>
              <a:rPr lang="en-US" sz="2600" dirty="0" err="1">
                <a:latin typeface="Arial"/>
                <a:cs typeface="Arial"/>
              </a:rPr>
              <a:t>Eg.</a:t>
            </a:r>
            <a:r>
              <a:rPr lang="en-US" sz="2600" dirty="0">
                <a:latin typeface="Arial"/>
                <a:cs typeface="Arial"/>
              </a:rPr>
              <a:t> : </a:t>
            </a:r>
            <a:r>
              <a:rPr lang="en-US" sz="2400" dirty="0">
                <a:latin typeface="Arial"/>
                <a:cs typeface="Arial"/>
              </a:rPr>
              <a:t> (-5)</a:t>
            </a:r>
            <a:r>
              <a:rPr lang="en-US" sz="1600" baseline="-25000" dirty="0">
                <a:latin typeface="Arial"/>
                <a:cs typeface="Arial"/>
              </a:rPr>
              <a:t>10 </a:t>
            </a:r>
            <a:endParaRPr lang="en-US" dirty="0"/>
          </a:p>
          <a:p>
            <a:pPr marL="228600" lvl="0" indent="-22860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 dirty="0"/>
              <a:t>Process: how to represent (-5)</a:t>
            </a:r>
            <a:r>
              <a:rPr lang="en-US" sz="2400" baseline="-25000" dirty="0"/>
              <a:t>10 </a:t>
            </a:r>
            <a:r>
              <a:rPr lang="en-US" sz="2400" dirty="0"/>
              <a:t>in binary using two’s complement:</a:t>
            </a:r>
            <a:endParaRPr dirty="0"/>
          </a:p>
          <a:p>
            <a:pPr marL="514350" indent="-514350">
              <a:lnSpc>
                <a:spcPct val="115000"/>
              </a:lnSpc>
              <a:spcBef>
                <a:spcPts val="720"/>
              </a:spcBef>
              <a:buSzPts val="2400"/>
              <a:buFont typeface="Quattrocento Sans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Find the binary value for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 positive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value of the given number, using all the bits made available to us 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 if there is one byte, use all 8 bits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28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(5)</a:t>
            </a:r>
            <a:r>
              <a:rPr lang="en-US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24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0000 0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101)</a:t>
            </a:r>
            <a:r>
              <a:rPr lang="en-US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Quattrocento Sans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Invert all the bits in step 1: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0000 0101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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invert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Wingdings" panose="05000000000000000000" pitchFamily="2" charset="2"/>
              </a:rPr>
              <a:t>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1111 1010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Quattrocento Sans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Add 1 to the inverted value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Inverted binary = </a:t>
            </a:r>
            <a:r>
              <a:rPr lang="en-US" sz="2400" dirty="0">
                <a:latin typeface="Courier New"/>
                <a:ea typeface="Courier New"/>
                <a:cs typeface="Courier New"/>
                <a:sym typeface="Courier New"/>
              </a:rPr>
              <a:t>010 + 1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🡪  </a:t>
            </a:r>
            <a:r>
              <a:rPr lang="en-US" sz="2400" b="1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(-5)</a:t>
            </a:r>
            <a:r>
              <a:rPr lang="en-US" sz="2400" b="1" baseline="-25000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400" b="1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 = (1111 1011)</a:t>
            </a:r>
            <a:r>
              <a:rPr lang="en-US" sz="2400" b="1" baseline="-25000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dirty="0">
                <a:solidFill>
                  <a:srgbClr val="0055A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4DAE-B1C7-3D7A-4C73-E4746BD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Complement: Representation with 4 bits</a:t>
            </a:r>
            <a:endParaRPr lang="fr-CA" dirty="0"/>
          </a:p>
        </p:txBody>
      </p:sp>
      <p:sp>
        <p:nvSpPr>
          <p:cNvPr id="4" name="Google Shape;390;gec49ac6325_0_498">
            <a:extLst>
              <a:ext uri="{FF2B5EF4-FFF2-40B4-BE49-F238E27FC236}">
                <a16:creationId xmlns:a16="http://schemas.microsoft.com/office/drawing/2014/main" id="{EB7F9B2C-E1B2-B8A8-4417-1793B78DE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0 0 0		-8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0 0 1 		-7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0 1 0		-6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0 1 1		-5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1 0 0		-4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1 0 1		-3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1 1 0		-2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1 1 1 1		-1	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 b="1" dirty="0">
                <a:solidFill>
                  <a:srgbClr val="0055A4"/>
                </a:solidFill>
              </a:rPr>
              <a:t>0 0 0 0		 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0 0 1		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0 1 0		 2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0 1 1		 3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1 0 0		 4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1 0 1		 5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1 1 0		 6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511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rPr lang="en-US" dirty="0"/>
              <a:t>0 1 1 1 		 7</a:t>
            </a:r>
            <a:endParaRPr dirty="0"/>
          </a:p>
        </p:txBody>
      </p:sp>
      <p:sp>
        <p:nvSpPr>
          <p:cNvPr id="5" name="Google Shape;391;gec49ac6325_0_498">
            <a:extLst>
              <a:ext uri="{FF2B5EF4-FFF2-40B4-BE49-F238E27FC236}">
                <a16:creationId xmlns:a16="http://schemas.microsoft.com/office/drawing/2014/main" id="{25893E7B-BF97-5438-ABDE-DF239FB3EE8F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60032">
              <a:spcBef>
                <a:spcPts val="0"/>
              </a:spcBef>
              <a:buClr>
                <a:srgbClr val="7F7F7F"/>
              </a:buClr>
              <a:buSzPts val="2200"/>
            </a:pPr>
            <a:r>
              <a:rPr lang="en-US" dirty="0"/>
              <a:t>Let’s do some math operations: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                   (  5 )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               + ( -5 )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             -----------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 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                  (  6 )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               + ( -2 )</a:t>
            </a:r>
          </a:p>
          <a:p>
            <a:pPr marL="0" indent="0">
              <a:spcBef>
                <a:spcPts val="511"/>
              </a:spcBef>
              <a:buClr>
                <a:srgbClr val="7F7F7F"/>
              </a:buClr>
              <a:buSzPts val="2200"/>
              <a:buFont typeface="Arial" panose="020B0604020202020204" pitchFamily="34" charset="0"/>
              <a:buNone/>
            </a:pPr>
            <a:r>
              <a:rPr lang="en-US" dirty="0"/>
              <a:t>             -----------</a:t>
            </a:r>
          </a:p>
        </p:txBody>
      </p:sp>
    </p:spTree>
    <p:extLst>
      <p:ext uri="{BB962C8B-B14F-4D97-AF65-F5344CB8AC3E}">
        <p14:creationId xmlns:p14="http://schemas.microsoft.com/office/powerpoint/2010/main" val="3011885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4BE5C-D770-84BB-EB41-D453A673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of looking at it</a:t>
            </a:r>
            <a:endParaRPr lang="fr-CA" dirty="0"/>
          </a:p>
        </p:txBody>
      </p:sp>
      <p:pic>
        <p:nvPicPr>
          <p:cNvPr id="2050" name="Picture 2" descr="Two's complement and negative numbers for integers | by Jhoan Stiven Zamora  Caicedo | Medium">
            <a:extLst>
              <a:ext uri="{FF2B5EF4-FFF2-40B4-BE49-F238E27FC236}">
                <a16:creationId xmlns:a16="http://schemas.microsoft.com/office/drawing/2014/main" id="{CA32A2E4-830A-2994-0841-93B8CBBEE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776" y="1854167"/>
            <a:ext cx="6138053" cy="453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1718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CB68-E959-C64E-3C10-A786A105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Two’s Complement?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750C6-67D2-D367-7083-CF6065D75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651444"/>
          </a:xfrm>
        </p:spPr>
        <p:txBody>
          <a:bodyPr/>
          <a:lstStyle/>
          <a:p>
            <a:r>
              <a:rPr lang="en-US" dirty="0"/>
              <a:t>Two’s complement simplifies hardware</a:t>
            </a:r>
          </a:p>
          <a:p>
            <a:r>
              <a:rPr lang="en-US" dirty="0"/>
              <a:t>Signed and unsigned operations are handled the same way for additions, subtractions and multiplication*</a:t>
            </a:r>
          </a:p>
          <a:p>
            <a:pPr marL="38100" indent="0">
              <a:buNone/>
            </a:pPr>
            <a:endParaRPr lang="en-US" dirty="0">
              <a:latin typeface="Arial"/>
              <a:cs typeface="Arial"/>
            </a:endParaRPr>
          </a:p>
          <a:p>
            <a:endParaRPr lang="fr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6BBAA-8946-E7D8-80B2-A402F07CD940}"/>
              </a:ext>
            </a:extLst>
          </p:cNvPr>
          <p:cNvSpPr txBox="1"/>
          <p:nvPr/>
        </p:nvSpPr>
        <p:spPr>
          <a:xfrm>
            <a:off x="830424" y="5887616"/>
            <a:ext cx="10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With the condition that the product required to keep the same number of bits as operands</a:t>
            </a:r>
            <a:endParaRPr lang="fr-CA" dirty="0"/>
          </a:p>
        </p:txBody>
      </p:sp>
      <p:pic>
        <p:nvPicPr>
          <p:cNvPr id="5" name="Picture 4" descr="A close up of a computer chip&#10;&#10;Description automatically generated">
            <a:extLst>
              <a:ext uri="{FF2B5EF4-FFF2-40B4-BE49-F238E27FC236}">
                <a16:creationId xmlns:a16="http://schemas.microsoft.com/office/drawing/2014/main" id="{A3464471-A146-8A93-3D37-E1E4BC3C6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9724" y="3641501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17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07A2-95EC-866E-501C-6FC6D26CF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HDD : </a:t>
            </a:r>
            <a:r>
              <a:rPr lang="en-US" dirty="0" err="1"/>
              <a:t>Cyliners</a:t>
            </a:r>
            <a:r>
              <a:rPr lang="en-US" dirty="0"/>
              <a:t>, sectors and heads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C2170-0CBA-E72B-3C23-106C8DCA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95622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HDD: To access various data stored on the hard drive, the operating system needs to be aware of which combination Cylinder-head sector the data is saved on.</a:t>
            </a:r>
          </a:p>
          <a:p>
            <a:r>
              <a:rPr lang="en-US" dirty="0"/>
              <a:t>The </a:t>
            </a:r>
            <a:r>
              <a:rPr lang="en-US" b="1" dirty="0"/>
              <a:t>Logical Block Addressing </a:t>
            </a:r>
            <a:r>
              <a:rPr lang="en-US" dirty="0"/>
              <a:t> scheme will be allocating blocks for data</a:t>
            </a:r>
          </a:p>
          <a:p>
            <a:r>
              <a:rPr lang="en-US" dirty="0"/>
              <a:t>The OS speaks to the LBA</a:t>
            </a:r>
          </a:p>
          <a:p>
            <a:r>
              <a:rPr lang="en-US" dirty="0"/>
              <a:t>More on that on week 6 or 7.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diagram of a circular object with text&#10;&#10;Description automatically generated">
            <a:extLst>
              <a:ext uri="{FF2B5EF4-FFF2-40B4-BE49-F238E27FC236}">
                <a16:creationId xmlns:a16="http://schemas.microsoft.com/office/drawing/2014/main" id="{AB27C000-431D-BF74-1B94-E8F1AAF1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780" y="3835500"/>
            <a:ext cx="4900411" cy="2846746"/>
          </a:xfrm>
          <a:prstGeom prst="rect">
            <a:avLst/>
          </a:prstGeom>
        </p:spPr>
      </p:pic>
      <p:pic>
        <p:nvPicPr>
          <p:cNvPr id="5" name="Picture 4" descr="A diagram of a circular object&#10;&#10;Description automatically generated">
            <a:extLst>
              <a:ext uri="{FF2B5EF4-FFF2-40B4-BE49-F238E27FC236}">
                <a16:creationId xmlns:a16="http://schemas.microsoft.com/office/drawing/2014/main" id="{519B252F-067A-6B63-FEB0-BF92FD888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95" y="1317509"/>
            <a:ext cx="2743200" cy="295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7105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e6a8bc5c8_0_18"/>
          <p:cNvSpPr txBox="1">
            <a:spLocks noGrp="1"/>
          </p:cNvSpPr>
          <p:nvPr>
            <p:ph type="body" idx="1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/>
              <a:t>Step 1. </a:t>
            </a:r>
            <a:r>
              <a:rPr lang="en-US"/>
              <a:t>Converting 4 and 20 to binary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endParaRPr sz="2800"/>
          </a:p>
          <a:p>
            <a:pPr marL="514350" lvl="0" indent="-33655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Quattrocento Sans"/>
              <a:buNone/>
            </a:pPr>
            <a:endParaRPr sz="280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ts val="2800"/>
              <a:buNone/>
            </a:pPr>
            <a:endParaRPr sz="2800"/>
          </a:p>
        </p:txBody>
      </p:sp>
      <p:sp>
        <p:nvSpPr>
          <p:cNvPr id="147" name="Google Shape;147;gee6a8bc5c8_0_1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Review - How do we calculate 4 + (-20) in binary?</a:t>
            </a:r>
            <a:endParaRPr dirty="0"/>
          </a:p>
        </p:txBody>
      </p:sp>
      <p:graphicFrame>
        <p:nvGraphicFramePr>
          <p:cNvPr id="148" name="Google Shape;148;gee6a8bc5c8_0_18"/>
          <p:cNvGraphicFramePr/>
          <p:nvPr/>
        </p:nvGraphicFramePr>
        <p:xfrm>
          <a:off x="361129" y="2513887"/>
          <a:ext cx="4169400" cy="311377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8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Steps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Outcome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Remainder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800"/>
                        <a:t>Stop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76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/>
                        <a:t>(4)</a:t>
                      </a:r>
                      <a:r>
                        <a:rPr lang="en-US" sz="3600" b="1" baseline="-25000"/>
                        <a:t>10 </a:t>
                      </a:r>
                      <a:r>
                        <a:rPr lang="en-US" sz="3600" b="1"/>
                        <a:t>= (100)</a:t>
                      </a:r>
                      <a:r>
                        <a:rPr lang="en-US" sz="3600" b="1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9" name="Google Shape;149;gee6a8bc5c8_0_18"/>
          <p:cNvGraphicFramePr/>
          <p:nvPr/>
        </p:nvGraphicFramePr>
        <p:xfrm>
          <a:off x="4849254" y="2550962"/>
          <a:ext cx="4169400" cy="40762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8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Steps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/>
                        <a:t>Outcome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Remainder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Quattrocento Sans"/>
                        <a:buNone/>
                      </a:pPr>
                      <a:r>
                        <a:rPr lang="en-US" sz="1800"/>
                        <a:t>Stop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7650"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b="1"/>
                        <a:t>(20)</a:t>
                      </a:r>
                      <a:r>
                        <a:rPr lang="en-US" sz="3600" b="1" baseline="-25000"/>
                        <a:t>10 </a:t>
                      </a:r>
                      <a:r>
                        <a:rPr lang="en-US" sz="3600" b="1"/>
                        <a:t>= (10100)</a:t>
                      </a:r>
                      <a:r>
                        <a:rPr lang="en-US" sz="3600" b="1" baseline="-250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02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6a8bc5c8_0_5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Review - How do we calculate 4 + (+20) in binary?</a:t>
            </a:r>
            <a:endParaRPr dirty="0"/>
          </a:p>
        </p:txBody>
      </p:sp>
      <p:sp>
        <p:nvSpPr>
          <p:cNvPr id="161" name="Google Shape;161;gee6a8bc5c8_0_58"/>
          <p:cNvSpPr txBox="1">
            <a:spLocks noGrp="1"/>
          </p:cNvSpPr>
          <p:nvPr>
            <p:ph type="body" idx="1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Add the two binary numbers while keeping the </a:t>
            </a:r>
            <a:r>
              <a:rPr lang="en-US" dirty="0">
                <a:solidFill>
                  <a:srgbClr val="00B050"/>
                </a:solidFill>
              </a:rPr>
              <a:t>most significant bit </a:t>
            </a:r>
            <a:endParaRPr dirty="0">
              <a:solidFill>
                <a:srgbClr val="00B050"/>
              </a:solidFill>
            </a:endParaRPr>
          </a:p>
          <a:p>
            <a:pPr marL="0" indent="0">
              <a:spcBef>
                <a:spcPts val="720"/>
              </a:spcBef>
              <a:buSzPts val="2400"/>
              <a:buNone/>
            </a:pPr>
            <a:r>
              <a:rPr lang="en-US" sz="3600" b="1" dirty="0">
                <a:latin typeface="Courier New"/>
                <a:ea typeface="Courier New"/>
                <a:cs typeface="Courier New"/>
              </a:rPr>
              <a:t> </a:t>
            </a:r>
            <a:r>
              <a:rPr lang="en-US" sz="3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sz="3600" b="1" dirty="0">
                <a:latin typeface="Courier New"/>
                <a:ea typeface="Courier New"/>
                <a:cs typeface="Courier New"/>
              </a:rPr>
              <a:t>00100</a:t>
            </a:r>
            <a:endParaRPr sz="3600" b="1" dirty="0">
              <a:latin typeface="Courier New"/>
              <a:ea typeface="Courier New"/>
              <a:cs typeface="Courier New"/>
            </a:endParaRPr>
          </a:p>
          <a:p>
            <a:pPr marL="0" indent="0">
              <a:spcBef>
                <a:spcPts val="720"/>
              </a:spcBef>
              <a:buSzPts val="2400"/>
              <a:buNone/>
            </a:pPr>
            <a:r>
              <a:rPr lang="en-US" sz="3600" b="1" dirty="0">
                <a:latin typeface="Courier New"/>
                <a:ea typeface="Courier New"/>
                <a:cs typeface="Courier New"/>
              </a:rPr>
              <a:t>+</a:t>
            </a:r>
            <a:r>
              <a:rPr lang="en-US" sz="3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sz="3600" b="1" dirty="0">
                <a:latin typeface="Courier New"/>
                <a:ea typeface="Courier New"/>
                <a:cs typeface="Courier New"/>
              </a:rPr>
              <a:t>10100</a:t>
            </a:r>
          </a:p>
          <a:p>
            <a:pPr marL="0" indent="0">
              <a:spcBef>
                <a:spcPts val="720"/>
              </a:spcBef>
              <a:buSzPts val="2400"/>
              <a:buNone/>
            </a:pPr>
            <a:r>
              <a:rPr lang="en-US" sz="3600" b="1" dirty="0">
                <a:latin typeface="Courier New"/>
                <a:ea typeface="Courier New"/>
                <a:cs typeface="Courier New"/>
              </a:rPr>
              <a:t>----------</a:t>
            </a:r>
          </a:p>
          <a:p>
            <a:pPr marL="0" indent="0">
              <a:spcBef>
                <a:spcPts val="720"/>
              </a:spcBef>
              <a:buSzPts val="2400"/>
              <a:buNone/>
            </a:pPr>
            <a:r>
              <a:rPr lang="en-US" sz="3600" b="1" dirty="0">
                <a:latin typeface="Courier New"/>
                <a:ea typeface="Courier New"/>
                <a:cs typeface="Courier New"/>
              </a:rPr>
              <a:t> </a:t>
            </a:r>
            <a:r>
              <a:rPr lang="en-US" sz="3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sz="3600" b="1" dirty="0">
                <a:latin typeface="Courier New"/>
                <a:ea typeface="Courier New"/>
                <a:cs typeface="Courier New"/>
              </a:rPr>
              <a:t>11000      -&gt; (24)</a:t>
            </a:r>
            <a:r>
              <a:rPr lang="en-US" sz="2400" b="1" dirty="0">
                <a:latin typeface="Courier New"/>
                <a:ea typeface="Courier New"/>
                <a:cs typeface="Courier New"/>
              </a:rPr>
              <a:t>10</a:t>
            </a:r>
          </a:p>
          <a:p>
            <a:pPr marL="0" lvl="0" indent="0" algn="l" rtl="0"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</a:pPr>
            <a:endParaRPr lang="en-US" sz="2400" b="1" dirty="0">
              <a:latin typeface="Courier New"/>
              <a:ea typeface="Courier New"/>
              <a:cs typeface="Courier New"/>
            </a:endParaRPr>
          </a:p>
          <a:p>
            <a:pPr marL="228600" lvl="0" indent="-228600" algn="l" rtl="0"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lang="en-US" sz="2200" b="1" dirty="0">
              <a:solidFill>
                <a:srgbClr val="D24726"/>
              </a:solidFill>
              <a:latin typeface="Courier New"/>
              <a:cs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None/>
            </a:pPr>
            <a:endParaRPr sz="2200" b="1">
              <a:latin typeface="Courier New"/>
              <a:cs typeface="Courier New"/>
            </a:endParaRPr>
          </a:p>
          <a:p>
            <a:pPr marL="228600" indent="-228600">
              <a:spcBef>
                <a:spcPts val="840"/>
              </a:spcBef>
              <a:buSzPts val="2800"/>
              <a:buNone/>
            </a:pPr>
            <a:endParaRPr lang="en-US" sz="2200" b="1">
              <a:latin typeface="Courier New"/>
              <a:cs typeface="Courier New"/>
            </a:endParaRPr>
          </a:p>
          <a:p>
            <a:pPr marL="0" indent="0">
              <a:spcBef>
                <a:spcPts val="840"/>
              </a:spcBef>
              <a:buSzPts val="2800"/>
              <a:buNone/>
            </a:pPr>
            <a:endParaRPr lang="en-US" sz="2400"/>
          </a:p>
          <a:p>
            <a:pPr marL="0" indent="0">
              <a:spcBef>
                <a:spcPts val="840"/>
              </a:spcBef>
              <a:buSzPts val="2800"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82856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e6a8bc5c8_0_45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sp>
        <p:nvSpPr>
          <p:cNvPr id="155" name="Google Shape;155;gee6a8bc5c8_0_45"/>
          <p:cNvSpPr txBox="1">
            <a:spLocks noGrp="1"/>
          </p:cNvSpPr>
          <p:nvPr>
            <p:ph type="body" idx="1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Apply Two’s Complement to 20</a:t>
            </a:r>
            <a:r>
              <a:rPr lang="en-US" sz="2800" baseline="-25000" dirty="0"/>
              <a:t>10</a:t>
            </a:r>
            <a:r>
              <a:rPr lang="en-US" sz="2800" dirty="0"/>
              <a:t> (10100)</a:t>
            </a:r>
            <a:r>
              <a:rPr lang="en-US" sz="2800" baseline="-25000" dirty="0"/>
              <a:t>2</a:t>
            </a:r>
            <a:br>
              <a:rPr lang="en-US" sz="2800" baseline="-25000" dirty="0"/>
            </a:br>
            <a:endParaRPr dirty="0"/>
          </a:p>
          <a:p>
            <a:pPr marL="457200" lvl="0" indent="-33528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How many bits do we need? </a:t>
            </a:r>
            <a:endParaRPr sz="2400" dirty="0"/>
          </a:p>
          <a:p>
            <a:pPr marL="91440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b="1" dirty="0"/>
              <a:t>Rule of thumb: if left most bit is “1”, add an extra bit! (because negative numbers should always start with 1, and positive numbers should always start with a 0)</a:t>
            </a:r>
            <a:endParaRPr sz="2240" dirty="0"/>
          </a:p>
          <a:p>
            <a:pPr marL="914400" lvl="2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(20)</a:t>
            </a:r>
            <a:r>
              <a:rPr lang="en-US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= (10100)</a:t>
            </a:r>
            <a:r>
              <a:rPr lang="en-US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2     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🡪 (010100)</a:t>
            </a:r>
            <a:r>
              <a:rPr lang="en-US" sz="2400" b="1" baseline="-25000" dirty="0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400" dirty="0"/>
          </a:p>
          <a:p>
            <a:pPr marL="457200" lvl="0" indent="-33528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Invert all the bits in step 1:</a:t>
            </a:r>
            <a:endParaRPr dirty="0"/>
          </a:p>
          <a:p>
            <a:pPr marL="914400" lvl="2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010100 🡪 invert 🡪 101011</a:t>
            </a:r>
            <a:endParaRPr sz="2400" dirty="0"/>
          </a:p>
          <a:p>
            <a:pPr marL="457200" lvl="0" indent="-33528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Add 1 to the inverted value</a:t>
            </a:r>
            <a:endParaRPr sz="2400" dirty="0"/>
          </a:p>
          <a:p>
            <a:pPr marL="68580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400" dirty="0"/>
              <a:t>	</a:t>
            </a:r>
            <a:r>
              <a:rPr lang="en-US" sz="2400" b="1" dirty="0"/>
              <a:t>101011 + 1 = 101100</a:t>
            </a:r>
            <a:endParaRPr sz="2400" b="1" dirty="0"/>
          </a:p>
          <a:p>
            <a:pPr marL="0" lvl="0" indent="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None/>
            </a:pPr>
            <a:endParaRPr sz="2400" dirty="0">
              <a:solidFill>
                <a:srgbClr val="0055A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15000"/>
              </a:lnSpc>
              <a:spcBef>
                <a:spcPts val="720"/>
              </a:spcBef>
              <a:buNone/>
            </a:pPr>
            <a:r>
              <a:rPr lang="en-US" sz="2400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therefore, </a:t>
            </a:r>
            <a:r>
              <a:rPr lang="en-US" sz="2400" b="1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(-20)</a:t>
            </a:r>
            <a:r>
              <a:rPr lang="en-US" sz="2400" b="1" baseline="-25000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2400" b="1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 = (</a:t>
            </a:r>
            <a:r>
              <a:rPr lang="en-US" sz="24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01100)</a:t>
            </a:r>
            <a:r>
              <a:rPr lang="en-US" sz="2400" b="1" baseline="-25000" dirty="0">
                <a:solidFill>
                  <a:srgbClr val="0055A4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400" b="1" dirty="0">
                <a:solidFill>
                  <a:srgbClr val="0055A4"/>
                </a:solidFill>
              </a:rPr>
              <a:t> 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097438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e6a8bc5c8_0_58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Review - How do we calculate 4 + (-20) in binary?</a:t>
            </a:r>
            <a:endParaRPr dirty="0"/>
          </a:p>
        </p:txBody>
      </p:sp>
      <p:sp>
        <p:nvSpPr>
          <p:cNvPr id="161" name="Google Shape;161;gee6a8bc5c8_0_58"/>
          <p:cNvSpPr txBox="1">
            <a:spLocks noGrp="1"/>
          </p:cNvSpPr>
          <p:nvPr>
            <p:ph type="body" idx="1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Add the two binary numbers while keeping the </a:t>
            </a:r>
            <a:r>
              <a:rPr lang="en-US" dirty="0">
                <a:solidFill>
                  <a:srgbClr val="00B050"/>
                </a:solidFill>
              </a:rPr>
              <a:t>most significant bit </a:t>
            </a:r>
            <a:endParaRPr dirty="0">
              <a:solidFill>
                <a:srgbClr val="00B050"/>
              </a:solidFill>
            </a:endParaRPr>
          </a:p>
          <a:p>
            <a:pPr marL="0" indent="0">
              <a:spcBef>
                <a:spcPts val="720"/>
              </a:spcBef>
              <a:buSzPts val="2400"/>
              <a:buNone/>
            </a:pPr>
            <a:r>
              <a:rPr lang="en-US" sz="3600" b="1" dirty="0">
                <a:latin typeface="Courier New"/>
                <a:ea typeface="Courier New"/>
                <a:cs typeface="Courier New"/>
              </a:rPr>
              <a:t> </a:t>
            </a:r>
            <a:r>
              <a:rPr lang="en-US" sz="3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0</a:t>
            </a:r>
            <a:r>
              <a:rPr lang="en-US" sz="3600" b="1" dirty="0">
                <a:latin typeface="Courier New"/>
                <a:ea typeface="Courier New"/>
                <a:cs typeface="Courier New"/>
              </a:rPr>
              <a:t>00100</a:t>
            </a:r>
            <a:endParaRPr sz="3600" b="1" dirty="0">
              <a:latin typeface="Courier New"/>
              <a:ea typeface="Courier New"/>
              <a:cs typeface="Courier New"/>
            </a:endParaRPr>
          </a:p>
          <a:p>
            <a:pPr marL="0" indent="0">
              <a:spcBef>
                <a:spcPts val="720"/>
              </a:spcBef>
              <a:buSzPts val="2400"/>
              <a:buNone/>
            </a:pPr>
            <a:r>
              <a:rPr lang="en-US" sz="3600" b="1" dirty="0">
                <a:latin typeface="Courier New"/>
                <a:ea typeface="Courier New"/>
                <a:cs typeface="Courier New"/>
              </a:rPr>
              <a:t>+</a:t>
            </a:r>
            <a:r>
              <a:rPr lang="en-US" sz="3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sz="3600" b="1" dirty="0">
                <a:latin typeface="Courier New"/>
                <a:ea typeface="Courier New"/>
                <a:cs typeface="Courier New"/>
              </a:rPr>
              <a:t>01100</a:t>
            </a:r>
          </a:p>
          <a:p>
            <a:pPr marL="0" indent="0">
              <a:spcBef>
                <a:spcPts val="720"/>
              </a:spcBef>
              <a:buSzPts val="2400"/>
              <a:buNone/>
            </a:pPr>
            <a:r>
              <a:rPr lang="en-US" sz="3600" b="1" dirty="0">
                <a:latin typeface="Courier New"/>
                <a:ea typeface="Courier New"/>
                <a:cs typeface="Courier New"/>
              </a:rPr>
              <a:t>----------</a:t>
            </a:r>
          </a:p>
          <a:p>
            <a:pPr marL="0" indent="0">
              <a:spcBef>
                <a:spcPts val="720"/>
              </a:spcBef>
              <a:buSzPts val="2400"/>
              <a:buNone/>
            </a:pPr>
            <a:r>
              <a:rPr lang="en-US" sz="3600" b="1" dirty="0">
                <a:latin typeface="Courier New"/>
                <a:ea typeface="Courier New"/>
                <a:cs typeface="Courier New"/>
              </a:rPr>
              <a:t> </a:t>
            </a:r>
            <a:r>
              <a:rPr lang="en-US" sz="36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</a:rPr>
              <a:t>1</a:t>
            </a:r>
            <a:r>
              <a:rPr lang="en-US" sz="3600" b="1" dirty="0">
                <a:latin typeface="Courier New"/>
                <a:ea typeface="Courier New"/>
                <a:cs typeface="Courier New"/>
              </a:rPr>
              <a:t>10000     </a:t>
            </a:r>
            <a:endParaRPr lang="en-US" sz="2000" b="1" dirty="0">
              <a:latin typeface="Courier New"/>
              <a:ea typeface="Courier New"/>
              <a:cs typeface="Courier New"/>
            </a:endParaRPr>
          </a:p>
          <a:p>
            <a:pPr marL="228600" lvl="0" indent="-228600" algn="l" rtl="0"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Font typeface="Arial"/>
              <a:buNone/>
            </a:pPr>
            <a:endParaRPr lang="en-US" sz="2200" b="1" dirty="0">
              <a:solidFill>
                <a:srgbClr val="D24726"/>
              </a:solidFill>
              <a:latin typeface="Courier New"/>
              <a:cs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None/>
            </a:pPr>
            <a:endParaRPr sz="2200" b="1">
              <a:latin typeface="Courier New"/>
              <a:cs typeface="Courier New"/>
            </a:endParaRPr>
          </a:p>
          <a:p>
            <a:pPr marL="228600" indent="-228600">
              <a:spcBef>
                <a:spcPts val="840"/>
              </a:spcBef>
              <a:buSzPts val="2800"/>
              <a:buNone/>
            </a:pPr>
            <a:endParaRPr lang="en-US" sz="2200" b="1">
              <a:latin typeface="Courier New"/>
              <a:cs typeface="Courier New"/>
            </a:endParaRPr>
          </a:p>
          <a:p>
            <a:pPr marL="0" indent="0">
              <a:spcBef>
                <a:spcPts val="840"/>
              </a:spcBef>
              <a:buSzPts val="2800"/>
              <a:buNone/>
            </a:pPr>
            <a:endParaRPr lang="en-US" sz="2400"/>
          </a:p>
          <a:p>
            <a:pPr marL="0" indent="0">
              <a:spcBef>
                <a:spcPts val="840"/>
              </a:spcBef>
              <a:buSzPts val="2800"/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198995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e6a8bc5c8_0_6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 we calculate 4 + (-20) in binary?</a:t>
            </a:r>
            <a:endParaRPr/>
          </a:p>
        </p:txBody>
      </p:sp>
      <p:sp>
        <p:nvSpPr>
          <p:cNvPr id="167" name="Google Shape;167;gee6a8bc5c8_0_63"/>
          <p:cNvSpPr txBox="1">
            <a:spLocks noGrp="1"/>
          </p:cNvSpPr>
          <p:nvPr>
            <p:ph type="body" idx="1"/>
          </p:nvPr>
        </p:nvSpPr>
        <p:spPr>
          <a:xfrm>
            <a:off x="533400" y="1749425"/>
            <a:ext cx="110658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Check your answer, convert back to decimal </a:t>
            </a:r>
            <a:endParaRPr dirty="0"/>
          </a:p>
          <a:p>
            <a:pPr marL="228600" lvl="0" indent="-228600" algn="l" rtl="0">
              <a:spcBef>
                <a:spcPts val="840"/>
              </a:spcBef>
              <a:spcAft>
                <a:spcPts val="0"/>
              </a:spcAft>
              <a:buNone/>
            </a:pPr>
            <a:endParaRPr sz="2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indent="-228600">
              <a:spcBef>
                <a:spcPts val="840"/>
              </a:spcBef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	1</a:t>
            </a:r>
            <a:r>
              <a:rPr lang="en-US" sz="22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-US" sz="2200" b="1" baseline="-25000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-US" sz="22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  </a:t>
            </a:r>
            <a:r>
              <a:rPr lang="en-US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 a negative number (begins with ‘</a:t>
            </a:r>
            <a:r>
              <a:rPr lang="en-US" sz="2200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’) -- so first let’s apply the Two’s Complement rule to make it positive again.</a:t>
            </a:r>
            <a:endParaRPr sz="22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spcBef>
                <a:spcPts val="84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671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Invert all the bits:</a:t>
            </a:r>
            <a:endParaRPr dirty="0"/>
          </a:p>
          <a:p>
            <a:pPr marL="914400" lvl="2" indent="0">
              <a:lnSpc>
                <a:spcPct val="115000"/>
              </a:lnSpc>
              <a:spcBef>
                <a:spcPts val="720"/>
              </a:spcBef>
              <a:buClr>
                <a:schemeClr val="dk1"/>
              </a:buClr>
              <a:buSzPct val="50000"/>
              <a:buNone/>
            </a:pPr>
            <a:r>
              <a:rPr lang="en-US" sz="2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2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r>
              <a:rPr lang="en-US" sz="2400" b="1" dirty="0">
                <a:latin typeface="Courier New"/>
                <a:ea typeface="Courier New"/>
                <a:cs typeface="Courier New"/>
                <a:sym typeface="Courier New"/>
              </a:rPr>
              <a:t> -&gt;  invert -&gt; </a:t>
            </a:r>
            <a:r>
              <a:rPr lang="en-US" sz="2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2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01111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Add 1 to the inverted value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</a:t>
            </a:r>
            <a:r>
              <a:rPr lang="en-US" sz="2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2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01111</a:t>
            </a:r>
            <a:r>
              <a:rPr lang="en-US" sz="2400" b="1" dirty="0"/>
              <a:t> + 1 = </a:t>
            </a:r>
            <a:r>
              <a:rPr lang="en-US" sz="2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2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10000</a:t>
            </a:r>
            <a:endParaRPr sz="2400" dirty="0"/>
          </a:p>
          <a:p>
            <a:pPr marL="457200" lvl="0" indent="-34671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 dirty="0"/>
              <a:t>Convert to decimal</a:t>
            </a:r>
            <a:endParaRPr sz="2400" dirty="0"/>
          </a:p>
          <a:p>
            <a:pPr marL="0" indent="457200">
              <a:lnSpc>
                <a:spcPct val="115000"/>
              </a:lnSpc>
              <a:spcBef>
                <a:spcPts val="720"/>
              </a:spcBef>
              <a:buNone/>
            </a:pPr>
            <a:r>
              <a:rPr lang="en-US" sz="2200" b="1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2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10000 = 2</a:t>
            </a:r>
            <a:r>
              <a:rPr lang="en-US" sz="2200" b="1" baseline="30000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2200" b="1" dirty="0">
                <a:solidFill>
                  <a:srgbClr val="D24726"/>
                </a:solidFill>
                <a:latin typeface="Courier New"/>
                <a:ea typeface="Courier New"/>
                <a:cs typeface="Courier New"/>
                <a:sym typeface="Courier New"/>
              </a:rPr>
              <a:t> = 16</a:t>
            </a: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457200">
              <a:lnSpc>
                <a:spcPct val="114999"/>
              </a:lnSpc>
              <a:spcBef>
                <a:spcPts val="720"/>
              </a:spcBef>
              <a:buNone/>
            </a:pPr>
            <a:endParaRPr lang="en-US"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>
              <a:lnSpc>
                <a:spcPct val="114999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-US" sz="2200" b="1" dirty="0">
                <a:solidFill>
                  <a:srgbClr val="7F7F7F"/>
                </a:solidFill>
                <a:latin typeface="Courier New"/>
                <a:ea typeface="Courier New"/>
                <a:cs typeface="Courier New"/>
                <a:sym typeface="Courier New"/>
              </a:rPr>
              <a:t> means we correctly calculated: 4 - 20 = -16 			[end of solution]</a:t>
            </a:r>
            <a:endParaRPr sz="2200" b="1">
              <a:solidFill>
                <a:srgbClr val="7F7F7F"/>
              </a:solidFill>
              <a:latin typeface="Courier New"/>
              <a:ea typeface="Courier New"/>
              <a:cs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 sz="2800"/>
          </a:p>
        </p:txBody>
      </p:sp>
    </p:spTree>
    <p:extLst>
      <p:ext uri="{BB962C8B-B14F-4D97-AF65-F5344CB8AC3E}">
        <p14:creationId xmlns:p14="http://schemas.microsoft.com/office/powerpoint/2010/main" val="28658205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B39E-F7EA-7FC7-DC01-DC72A24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Math: Using Two's complement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78004-7BDE-9E1B-ED50-B88FED7AE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580586" cy="4351338"/>
          </a:xfrm>
        </p:spPr>
        <p:txBody>
          <a:bodyPr/>
          <a:lstStyle/>
          <a:p>
            <a:r>
              <a:rPr lang="en-US" dirty="0"/>
              <a:t>(-32)</a:t>
            </a:r>
            <a:r>
              <a:rPr lang="en-US" sz="1600" dirty="0"/>
              <a:t>10</a:t>
            </a:r>
            <a:r>
              <a:rPr lang="en-US" dirty="0"/>
              <a:t> =</a:t>
            </a:r>
          </a:p>
          <a:p>
            <a:r>
              <a:rPr lang="en-US" dirty="0"/>
              <a:t>(50)</a:t>
            </a:r>
            <a:r>
              <a:rPr lang="en-US" sz="1800" dirty="0"/>
              <a:t>10</a:t>
            </a:r>
            <a:r>
              <a:rPr lang="en-US" dirty="0"/>
              <a:t> + (-32)</a:t>
            </a:r>
            <a:r>
              <a:rPr lang="en-US" sz="2000" dirty="0"/>
              <a:t>10</a:t>
            </a:r>
            <a:r>
              <a:rPr lang="en-US" dirty="0"/>
              <a:t> = </a:t>
            </a:r>
          </a:p>
          <a:p>
            <a:r>
              <a:rPr lang="en-US" dirty="0"/>
              <a:t>(64)</a:t>
            </a:r>
            <a:r>
              <a:rPr lang="en-US" sz="1800" dirty="0"/>
              <a:t>10</a:t>
            </a:r>
            <a:r>
              <a:rPr lang="en-US" dirty="0"/>
              <a:t> + (-4)</a:t>
            </a:r>
            <a:r>
              <a:rPr lang="en-US" sz="1800" dirty="0"/>
              <a:t>10</a:t>
            </a:r>
            <a:r>
              <a:rPr lang="en-US" dirty="0"/>
              <a:t> =</a:t>
            </a:r>
          </a:p>
          <a:p>
            <a:r>
              <a:rPr lang="en-US" dirty="0"/>
              <a:t>(100)</a:t>
            </a:r>
            <a:r>
              <a:rPr lang="en-US" sz="1800" dirty="0"/>
              <a:t>10</a:t>
            </a:r>
            <a:r>
              <a:rPr lang="en-US" dirty="0"/>
              <a:t> + (-220)</a:t>
            </a:r>
            <a:r>
              <a:rPr lang="en-US" sz="1800" dirty="0"/>
              <a:t>10</a:t>
            </a:r>
            <a:r>
              <a:rPr lang="en-US" dirty="0"/>
              <a:t> =</a:t>
            </a:r>
          </a:p>
          <a:p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052A9EB-B802-35CA-9ADF-2C45776F2166}"/>
              </a:ext>
            </a:extLst>
          </p:cNvPr>
          <p:cNvSpPr txBox="1">
            <a:spLocks/>
          </p:cNvSpPr>
          <p:nvPr/>
        </p:nvSpPr>
        <p:spPr>
          <a:xfrm>
            <a:off x="5380149" y="1870701"/>
            <a:ext cx="614751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r>
              <a:rPr lang="en-US" kern="0" dirty="0"/>
              <a:t>(-32)</a:t>
            </a:r>
            <a:r>
              <a:rPr lang="en-US" sz="1600" kern="0" dirty="0"/>
              <a:t>10</a:t>
            </a:r>
            <a:r>
              <a:rPr lang="en-US" kern="0" dirty="0"/>
              <a:t> = (1110 0000)</a:t>
            </a:r>
            <a:r>
              <a:rPr lang="en-US" sz="1800" kern="0" dirty="0"/>
              <a:t>2</a:t>
            </a:r>
            <a:endParaRPr lang="en-US" kern="0" dirty="0"/>
          </a:p>
          <a:p>
            <a:r>
              <a:rPr lang="en-US" kern="0" dirty="0"/>
              <a:t>(0011 0010)</a:t>
            </a:r>
            <a:r>
              <a:rPr lang="en-US" sz="1800" kern="0" dirty="0"/>
              <a:t>2</a:t>
            </a:r>
            <a:r>
              <a:rPr lang="en-US" kern="0" dirty="0"/>
              <a:t> + (1110 0000)</a:t>
            </a:r>
            <a:r>
              <a:rPr lang="en-US" sz="2000" kern="0" dirty="0"/>
              <a:t>2</a:t>
            </a:r>
            <a:r>
              <a:rPr lang="en-US" kern="0" dirty="0"/>
              <a:t> = (0001 1100)</a:t>
            </a:r>
            <a:r>
              <a:rPr lang="en-US" sz="1800" kern="0" dirty="0"/>
              <a:t>2</a:t>
            </a:r>
          </a:p>
          <a:p>
            <a:r>
              <a:rPr lang="en-US" kern="0" dirty="0"/>
              <a:t>(0100 0000)</a:t>
            </a:r>
            <a:r>
              <a:rPr lang="en-US" sz="1800" kern="0" dirty="0"/>
              <a:t>2</a:t>
            </a:r>
            <a:r>
              <a:rPr lang="en-US" kern="0" dirty="0"/>
              <a:t> + (1111 1100)</a:t>
            </a:r>
            <a:r>
              <a:rPr lang="en-US" sz="1800" kern="0" dirty="0"/>
              <a:t>2</a:t>
            </a:r>
            <a:r>
              <a:rPr lang="en-US" kern="0" dirty="0"/>
              <a:t> = (0011 1100)</a:t>
            </a:r>
            <a:r>
              <a:rPr lang="en-US" sz="1800" kern="0" dirty="0"/>
              <a:t>2</a:t>
            </a:r>
          </a:p>
          <a:p>
            <a:r>
              <a:rPr lang="en-US" kern="0" dirty="0"/>
              <a:t>(0000 0110 0100)</a:t>
            </a:r>
            <a:r>
              <a:rPr lang="en-US" sz="1800" kern="0" dirty="0"/>
              <a:t>2</a:t>
            </a:r>
            <a:r>
              <a:rPr lang="en-US" kern="0" dirty="0"/>
              <a:t> + (1111 0010 0100)</a:t>
            </a:r>
            <a:r>
              <a:rPr lang="en-US" sz="1800" kern="0" dirty="0"/>
              <a:t>2</a:t>
            </a:r>
            <a:r>
              <a:rPr lang="en-US" kern="0" dirty="0"/>
              <a:t> = (1110 0000)</a:t>
            </a:r>
            <a:r>
              <a:rPr lang="en-US" sz="1800" kern="0" dirty="0"/>
              <a:t>2</a:t>
            </a:r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668008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EFA79-1E0D-698D-F521-6960DFD75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Subtracting using the human method</a:t>
            </a:r>
            <a:endParaRPr lang="fr-CA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CE95BC-AC1B-54B9-1DA8-AFEAB4BB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34956"/>
            <a:ext cx="4368282" cy="4351338"/>
          </a:xfrm>
        </p:spPr>
        <p:txBody>
          <a:bodyPr/>
          <a:lstStyle/>
          <a:p>
            <a:pPr marL="38100" indent="0">
              <a:buNone/>
            </a:pPr>
            <a:r>
              <a:rPr lang="en-US" sz="3200" dirty="0">
                <a:solidFill>
                  <a:srgbClr val="282828"/>
                </a:solidFill>
              </a:rPr>
              <a:t>6. 110 – 10 = 100</a:t>
            </a:r>
            <a:br>
              <a:rPr lang="en-US" sz="3200" dirty="0"/>
            </a:br>
            <a:r>
              <a:rPr lang="en-US" sz="3200" dirty="0">
                <a:solidFill>
                  <a:srgbClr val="282828"/>
                </a:solidFill>
              </a:rPr>
              <a:t>7. 101 - 11 = 10</a:t>
            </a:r>
            <a:br>
              <a:rPr lang="en-US" sz="3200" dirty="0"/>
            </a:br>
            <a:r>
              <a:rPr lang="en-US" sz="3200" dirty="0">
                <a:solidFill>
                  <a:srgbClr val="282828"/>
                </a:solidFill>
              </a:rPr>
              <a:t>8. 1001 -11 = 110</a:t>
            </a:r>
            <a:br>
              <a:rPr lang="en-US" sz="3200" dirty="0"/>
            </a:br>
            <a:r>
              <a:rPr lang="en-US" sz="3200" dirty="0">
                <a:solidFill>
                  <a:srgbClr val="282828"/>
                </a:solidFill>
              </a:rPr>
              <a:t>9. 1101 -11 =1010</a:t>
            </a:r>
            <a:br>
              <a:rPr lang="en-US" sz="3200" dirty="0"/>
            </a:br>
            <a:r>
              <a:rPr lang="en-US" sz="3200" dirty="0">
                <a:solidFill>
                  <a:srgbClr val="282828"/>
                </a:solidFill>
              </a:rPr>
              <a:t>10. 10001 -100=1101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2921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50405-708B-3C27-9A20-AE0CF3F1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Substraction</a:t>
            </a:r>
            <a:r>
              <a:rPr lang="en-US" dirty="0">
                <a:latin typeface="Arial"/>
                <a:cs typeface="Arial"/>
              </a:rPr>
              <a:t> using the CPU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321F3-5850-2C7D-7D74-93D5509FA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641" y="1825625"/>
            <a:ext cx="4368282" cy="4351338"/>
          </a:xfrm>
        </p:spPr>
        <p:txBody>
          <a:bodyPr/>
          <a:lstStyle/>
          <a:p>
            <a:pPr marL="38100" indent="0">
              <a:buNone/>
            </a:pPr>
            <a:r>
              <a:rPr lang="en-US" sz="3200" dirty="0">
                <a:solidFill>
                  <a:srgbClr val="282828"/>
                </a:solidFill>
              </a:rPr>
              <a:t>6. 110 – 10 = </a:t>
            </a:r>
            <a:br>
              <a:rPr lang="en-US" sz="3200" dirty="0"/>
            </a:br>
            <a:r>
              <a:rPr lang="en-US" sz="3200" dirty="0">
                <a:solidFill>
                  <a:srgbClr val="282828"/>
                </a:solidFill>
              </a:rPr>
              <a:t>7. 101 - 11 =</a:t>
            </a:r>
            <a:br>
              <a:rPr lang="en-US" sz="3200" dirty="0"/>
            </a:br>
            <a:r>
              <a:rPr lang="en-US" sz="3200" dirty="0">
                <a:solidFill>
                  <a:srgbClr val="282828"/>
                </a:solidFill>
              </a:rPr>
              <a:t>8. 1001 -11 =</a:t>
            </a:r>
            <a:br>
              <a:rPr lang="en-US" sz="3200" dirty="0"/>
            </a:br>
            <a:r>
              <a:rPr lang="en-US" sz="3200" dirty="0">
                <a:solidFill>
                  <a:srgbClr val="282828"/>
                </a:solidFill>
              </a:rPr>
              <a:t>9. 1101 -11 =</a:t>
            </a:r>
            <a:br>
              <a:rPr lang="en-US" sz="3200" dirty="0"/>
            </a:br>
            <a:r>
              <a:rPr lang="en-US" sz="3200" dirty="0">
                <a:solidFill>
                  <a:srgbClr val="282828"/>
                </a:solidFill>
              </a:rPr>
              <a:t>10. 10001 -100=</a:t>
            </a: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86C4E2F-7DE5-1BF2-0BE5-9DB6C86956F6}"/>
              </a:ext>
            </a:extLst>
          </p:cNvPr>
          <p:cNvSpPr txBox="1">
            <a:spLocks/>
          </p:cNvSpPr>
          <p:nvPr/>
        </p:nvSpPr>
        <p:spPr>
          <a:xfrm>
            <a:off x="3317167" y="1825625"/>
            <a:ext cx="494042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8100" indent="0">
              <a:buFont typeface="Arial"/>
              <a:buNone/>
            </a:pPr>
            <a:r>
              <a:rPr lang="en-US" sz="3200" kern="0" dirty="0">
                <a:solidFill>
                  <a:srgbClr val="282828"/>
                </a:solidFill>
              </a:rPr>
              <a:t>6.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110 +(–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010) = </a:t>
            </a:r>
            <a:br>
              <a:rPr lang="en-US" sz="3200" kern="0" dirty="0"/>
            </a:br>
            <a:r>
              <a:rPr lang="en-US" sz="3200" kern="0" dirty="0">
                <a:solidFill>
                  <a:srgbClr val="282828"/>
                </a:solidFill>
              </a:rPr>
              <a:t>7.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101 + (-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011) =</a:t>
            </a:r>
            <a:br>
              <a:rPr lang="en-US" sz="3200" kern="0" dirty="0"/>
            </a:br>
            <a:r>
              <a:rPr lang="en-US" sz="3200" kern="0" dirty="0">
                <a:solidFill>
                  <a:srgbClr val="282828"/>
                </a:solidFill>
              </a:rPr>
              <a:t>8.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1001 + (-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0011) =</a:t>
            </a:r>
            <a:br>
              <a:rPr lang="en-US" sz="3200" kern="0" dirty="0"/>
            </a:br>
            <a:r>
              <a:rPr lang="en-US" sz="3200" kern="0" dirty="0">
                <a:solidFill>
                  <a:srgbClr val="282828"/>
                </a:solidFill>
              </a:rPr>
              <a:t>9.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1101 +(-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0011 )=</a:t>
            </a:r>
            <a:br>
              <a:rPr lang="en-US" sz="3200" kern="0" dirty="0"/>
            </a:br>
            <a:r>
              <a:rPr lang="en-US" sz="3200" kern="0" dirty="0">
                <a:solidFill>
                  <a:srgbClr val="282828"/>
                </a:solidFill>
              </a:rPr>
              <a:t>10.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10001+(-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00100)=</a:t>
            </a:r>
            <a:endParaRPr lang="en-US" sz="3200" kern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6827469-5139-8FF2-0E8F-16C5283DB9A9}"/>
              </a:ext>
            </a:extLst>
          </p:cNvPr>
          <p:cNvSpPr txBox="1">
            <a:spLocks/>
          </p:cNvSpPr>
          <p:nvPr/>
        </p:nvSpPr>
        <p:spPr>
          <a:xfrm>
            <a:off x="7919540" y="1825625"/>
            <a:ext cx="42724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93700" algn="l" rtl="0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38100" indent="0">
              <a:buFont typeface="Arial"/>
              <a:buNone/>
            </a:pPr>
            <a:r>
              <a:rPr lang="en-US" sz="3200" kern="0" dirty="0">
                <a:solidFill>
                  <a:srgbClr val="282828"/>
                </a:solidFill>
              </a:rPr>
              <a:t>6.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110 +(</a:t>
            </a:r>
            <a:r>
              <a:rPr lang="en-US" sz="3200" kern="0" dirty="0">
                <a:solidFill>
                  <a:srgbClr val="00B050"/>
                </a:solidFill>
              </a:rPr>
              <a:t>1</a:t>
            </a:r>
            <a:r>
              <a:rPr lang="en-US" sz="3200" kern="0" dirty="0">
                <a:solidFill>
                  <a:schemeClr val="tx1"/>
                </a:solidFill>
              </a:rPr>
              <a:t>110</a:t>
            </a:r>
            <a:r>
              <a:rPr lang="en-US" sz="3200" kern="0" dirty="0">
                <a:solidFill>
                  <a:srgbClr val="282828"/>
                </a:solidFill>
              </a:rPr>
              <a:t>) = 0100</a:t>
            </a:r>
            <a:br>
              <a:rPr lang="en-US" sz="3200" kern="0" dirty="0"/>
            </a:br>
            <a:r>
              <a:rPr lang="en-US" sz="3200" kern="0" dirty="0">
                <a:solidFill>
                  <a:srgbClr val="282828"/>
                </a:solidFill>
              </a:rPr>
              <a:t>7.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101 + (</a:t>
            </a:r>
            <a:r>
              <a:rPr lang="en-US" sz="3200" kern="0" dirty="0">
                <a:solidFill>
                  <a:srgbClr val="00B050"/>
                </a:solidFill>
              </a:rPr>
              <a:t>1</a:t>
            </a:r>
            <a:r>
              <a:rPr lang="en-US" sz="3200" kern="0" dirty="0">
                <a:solidFill>
                  <a:srgbClr val="282828"/>
                </a:solidFill>
              </a:rPr>
              <a:t>101) = 0010</a:t>
            </a:r>
            <a:br>
              <a:rPr lang="en-US" sz="3200" kern="0" dirty="0"/>
            </a:br>
            <a:r>
              <a:rPr lang="en-US" sz="3200" kern="0" dirty="0">
                <a:solidFill>
                  <a:srgbClr val="282828"/>
                </a:solidFill>
              </a:rPr>
              <a:t>8.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1001 + </a:t>
            </a:r>
            <a:r>
              <a:rPr lang="en-US" sz="3200" kern="0" dirty="0">
                <a:solidFill>
                  <a:srgbClr val="00B050"/>
                </a:solidFill>
              </a:rPr>
              <a:t>1</a:t>
            </a:r>
            <a:r>
              <a:rPr lang="en-US" sz="3200" kern="0" dirty="0">
                <a:solidFill>
                  <a:srgbClr val="282828"/>
                </a:solidFill>
              </a:rPr>
              <a:t>101) =0110</a:t>
            </a:r>
            <a:br>
              <a:rPr lang="en-US" sz="3200" kern="0" dirty="0"/>
            </a:br>
            <a:r>
              <a:rPr lang="en-US" sz="3200" kern="0" dirty="0">
                <a:solidFill>
                  <a:srgbClr val="282828"/>
                </a:solidFill>
              </a:rPr>
              <a:t>9.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1101 + (</a:t>
            </a:r>
            <a:r>
              <a:rPr lang="en-US" sz="3200" kern="0" dirty="0">
                <a:solidFill>
                  <a:srgbClr val="00B050"/>
                </a:solidFill>
              </a:rPr>
              <a:t>1</a:t>
            </a:r>
            <a:r>
              <a:rPr lang="en-US" sz="3200" kern="0" dirty="0">
                <a:solidFill>
                  <a:srgbClr val="282828"/>
                </a:solidFill>
              </a:rPr>
              <a:t>1101)=01101</a:t>
            </a:r>
            <a:br>
              <a:rPr lang="en-US" sz="3200" kern="0" dirty="0"/>
            </a:br>
            <a:r>
              <a:rPr lang="en-US" sz="3200" kern="0" dirty="0">
                <a:solidFill>
                  <a:srgbClr val="282828"/>
                </a:solidFill>
              </a:rPr>
              <a:t>10. </a:t>
            </a: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10001+(</a:t>
            </a:r>
            <a:r>
              <a:rPr lang="en-US" sz="3200" kern="0" dirty="0">
                <a:solidFill>
                  <a:srgbClr val="00B050"/>
                </a:solidFill>
              </a:rPr>
              <a:t>1</a:t>
            </a:r>
            <a:r>
              <a:rPr lang="en-US" sz="3200" kern="0" dirty="0">
                <a:solidFill>
                  <a:srgbClr val="282828"/>
                </a:solidFill>
              </a:rPr>
              <a:t>11100)=</a:t>
            </a:r>
          </a:p>
          <a:p>
            <a:pPr marL="38100" indent="0">
              <a:buFont typeface="Arial"/>
              <a:buNone/>
            </a:pPr>
            <a:r>
              <a:rPr lang="en-US" sz="3200" kern="0" dirty="0">
                <a:solidFill>
                  <a:srgbClr val="00B050"/>
                </a:solidFill>
              </a:rPr>
              <a:t>0</a:t>
            </a:r>
            <a:r>
              <a:rPr lang="en-US" sz="3200" kern="0" dirty="0">
                <a:solidFill>
                  <a:srgbClr val="282828"/>
                </a:solidFill>
              </a:rPr>
              <a:t>01101</a:t>
            </a:r>
            <a:endParaRPr lang="en-US" sz="3200" kern="0" dirty="0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BE3FA78-EDFA-FA6D-9418-BE3180A51505}"/>
              </a:ext>
            </a:extLst>
          </p:cNvPr>
          <p:cNvSpPr/>
          <p:nvPr/>
        </p:nvSpPr>
        <p:spPr>
          <a:xfrm rot="5400000">
            <a:off x="5350861" y="2479068"/>
            <a:ext cx="433403" cy="436828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05CE1A-D99C-86C4-C700-A9F39E10804F}"/>
              </a:ext>
            </a:extLst>
          </p:cNvPr>
          <p:cNvSpPr txBox="1"/>
          <p:nvPr/>
        </p:nvSpPr>
        <p:spPr>
          <a:xfrm>
            <a:off x="4420560" y="5153932"/>
            <a:ext cx="3498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Two’s compliment </a:t>
            </a:r>
          </a:p>
          <a:p>
            <a:r>
              <a:rPr lang="en-US" dirty="0"/>
              <a:t>Using regular addition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042461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2E55-2454-E794-17AD-FDA8CDF6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Decimal Math: </a:t>
            </a:r>
            <a:r>
              <a:rPr lang="en-US" dirty="0" err="1">
                <a:latin typeface="Arial"/>
                <a:cs typeface="Arial"/>
              </a:rPr>
              <a:t>Substraction</a:t>
            </a:r>
            <a:endParaRPr lang="fr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BBC9A-9A75-F3AD-90AB-0BC9A5F6D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73729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5C55-F5E7-1EA4-2B5E-C692DAFF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 Blocks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5BE8E-C99B-88DD-39BB-828F493860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LBA is the interface (driver) between the OS and the storage device.</a:t>
            </a:r>
          </a:p>
          <a:p>
            <a:r>
              <a:rPr lang="en-US" dirty="0"/>
              <a:t>It is the same for an SSD (so you usually don't need to install any special driver) 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FA131-2F00-0E0A-58E0-9D6ED12FA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738" y="4163277"/>
            <a:ext cx="3623256" cy="196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79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CPU Analogy: “Man in a Box”</a:t>
            </a:r>
            <a:endParaRPr/>
          </a:p>
        </p:txBody>
      </p:sp>
      <p:sp>
        <p:nvSpPr>
          <p:cNvPr id="297" name="Google Shape;297;p49"/>
          <p:cNvSpPr txBox="1">
            <a:spLocks noGrp="1"/>
          </p:cNvSpPr>
          <p:nvPr>
            <p:ph type="body" idx="1"/>
          </p:nvPr>
        </p:nvSpPr>
        <p:spPr>
          <a:xfrm>
            <a:off x="838200" y="1828801"/>
            <a:ext cx="10515600" cy="4348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Imagine we install a set of 16 lightbulbs </a:t>
            </a:r>
            <a:endParaRPr/>
          </a:p>
          <a:p>
            <a:pPr marL="685800" lvl="1" indent="-228600" algn="l" rtl="0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(8 inside, 8 outside).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These can be controlled by us and by the man-in-the-box.</a:t>
            </a:r>
            <a:br>
              <a:rPr lang="en-US"/>
            </a:br>
            <a:r>
              <a:rPr lang="en-US"/>
              <a:t>This is our external data bus (EDB).</a:t>
            </a:r>
            <a:endParaRPr/>
          </a:p>
          <a:p>
            <a:pPr marL="228600" lvl="0" indent="-2286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We can communicate with each other as long as we agree ahead of time what each pattern of light bulbs means.</a:t>
            </a:r>
            <a:br>
              <a:rPr lang="en-US"/>
            </a:br>
            <a:endParaRPr/>
          </a:p>
        </p:txBody>
      </p:sp>
      <p:pic>
        <p:nvPicPr>
          <p:cNvPr id="298" name="Google Shape;298;p49" descr="https://lh6.googleusercontent.com/h85FFyoFW_hQLtC6Cqz422s3ZjPpA3Y7-bY1-3reL6hx35yzF2P9PgVW9HZOocS7m9hFCzBTB5ac7dUwJ-O51rPeFisHDX7ZYhjjONDKYnu-u8XTjTcCZSS5XNpPW6Tnxf63jCyc_f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1121" y="5250949"/>
            <a:ext cx="4160700" cy="143772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9" name="Google Shape;299;p49" descr="https://lh6.googleusercontent.com/1H92imnIw-9Qv7EUVXz5ioM4yRpEhxjo4QaoPfYBCJ7CMnlTekOkh0pQBsxgs8KwSVxey-sjFBgnacOCKo6hC9NI2Kza0v1gZwB5Q50eQRrSE-8OL_crZmCFg_hlyTUxr4w_WnWVAGQ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2114" y="1404884"/>
            <a:ext cx="1610686" cy="135055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0" name="Google Shape;300;p49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421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Clock</a:t>
            </a:r>
            <a:endParaRPr/>
          </a:p>
        </p:txBody>
      </p:sp>
      <p:sp>
        <p:nvSpPr>
          <p:cNvPr id="315" name="Google Shape;315;p51"/>
          <p:cNvSpPr txBox="1">
            <a:spLocks noGrp="1"/>
          </p:cNvSpPr>
          <p:nvPr>
            <p:ph type="body" idx="1"/>
          </p:nvPr>
        </p:nvSpPr>
        <p:spPr>
          <a:xfrm>
            <a:off x="609600" y="1510018"/>
            <a:ext cx="10744200" cy="4666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/>
              <a:t>Now we are ready to put our man to work.</a:t>
            </a:r>
            <a:br>
              <a:rPr lang="en-US" sz="2400"/>
            </a:br>
            <a:r>
              <a:rPr lang="en-US" sz="2400"/>
              <a:t>We can send him the first command by lighting up the wires on the EDB.</a:t>
            </a:r>
            <a:br>
              <a:rPr lang="en-US" sz="2400"/>
            </a:br>
            <a:endParaRPr sz="2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/>
              <a:t>But how does he know when we have finished setting up the light bulbs?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endParaRPr sz="2400"/>
          </a:p>
        </p:txBody>
      </p:sp>
      <p:pic>
        <p:nvPicPr>
          <p:cNvPr id="316" name="Google Shape;316;p51" descr="https://lh5.googleusercontent.com/LAovlbBJWc2HAXU84sff4Gf_naqc1m8FIOHqB22Son-b8w1mPbsGHalx0OP_0J2jbaWWT2ECFoSeYvC4hW1HMiyyd2R_ivmRqjxCs8T3tMiMHfDadXUcw2oKQHLAE9fPN8Hq2GB76D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7501" y="3309107"/>
            <a:ext cx="5528397" cy="286785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17" name="Google Shape;317;p5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726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0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Registers &amp; Codebook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 b="1">
                <a:solidFill>
                  <a:srgbClr val="0055A4"/>
                </a:solidFill>
              </a:rPr>
              <a:t>Registers</a:t>
            </a:r>
            <a:endParaRPr>
              <a:solidFill>
                <a:srgbClr val="0055A4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We can give the man some work and see what he replies.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But to do his work, the man needs at least four workstations.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General purpose registers are the most common. AX, BX, CX, DX (Intel).</a:t>
            </a:r>
            <a:endParaRPr/>
          </a:p>
          <a:p>
            <a:pPr marL="228600" lvl="0" indent="-66675" algn="l" rtl="0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0055A4"/>
              </a:buClr>
              <a:buSzPct val="100000"/>
              <a:buNone/>
            </a:pPr>
            <a:r>
              <a:rPr lang="en-US" b="1">
                <a:solidFill>
                  <a:srgbClr val="0055A4"/>
                </a:solidFill>
              </a:rPr>
              <a:t>Codebook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This defines the commands that we can give to the man in the box.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If we both have a copy, then we can give him commands and he can understand them.</a:t>
            </a:r>
            <a:br>
              <a:rPr lang="en-US"/>
            </a:br>
            <a:endParaRPr/>
          </a:p>
        </p:txBody>
      </p:sp>
      <p:pic>
        <p:nvPicPr>
          <p:cNvPr id="307" name="Google Shape;307;p50" descr="https://lh3.googleusercontent.com/Df2gbvultz3nuYp1zlSHcE4USB3xyXZGn1B5fTCz9PREYyHARD-Lf0G-AsqACjYKE0NVkApDnGheDYVYXixIby030Xpy-AdCHaujMmULCnHtik6eTW8-ieQopVFm5no4Al-lc9fOTD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9808" y="89774"/>
            <a:ext cx="3880722" cy="1940361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8" name="Google Shape;308;p50" descr="https://lh5.googleusercontent.com/aR82ei6z2ZCTpVJLBlTSDSWHGLPNpESXmpg6qEIe6EqA4QkmnQdV6r0lbeMCa2_oEXBgzg1GLIot_dCzLpPcdlzxwB1YKivY4xfLyo5D02oW5oM_r1xlLDKMbHccdRc9Bwe93IVqZmw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4922" y="5726430"/>
            <a:ext cx="4933556" cy="90106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09" name="Google Shape;309;p5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2925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3647</Words>
  <Application>Microsoft Office PowerPoint</Application>
  <PresentationFormat>Widescreen</PresentationFormat>
  <Paragraphs>567</Paragraphs>
  <Slides>58</Slides>
  <Notes>41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58</vt:i4>
      </vt:variant>
    </vt:vector>
  </HeadingPairs>
  <TitlesOfParts>
    <vt:vector size="69" baseType="lpstr">
      <vt:lpstr>Arial</vt:lpstr>
      <vt:lpstr>Calibri</vt:lpstr>
      <vt:lpstr>Calibri Light</vt:lpstr>
      <vt:lpstr>Courier New</vt:lpstr>
      <vt:lpstr>Noto Sans Symbols</vt:lpstr>
      <vt:lpstr>Quattrocento Sans</vt:lpstr>
      <vt:lpstr>Times New Roman</vt:lpstr>
      <vt:lpstr>Thème Office</vt:lpstr>
      <vt:lpstr>office theme</vt:lpstr>
      <vt:lpstr>WelcomeDoc</vt:lpstr>
      <vt:lpstr>WelcomeDoc</vt:lpstr>
      <vt:lpstr> Technical Support (420-1N6-AB) Binary Data Representation</vt:lpstr>
      <vt:lpstr>Going back on Storage devices</vt:lpstr>
      <vt:lpstr>Storage Capacity</vt:lpstr>
      <vt:lpstr>What's a bit? What's a byte</vt:lpstr>
      <vt:lpstr>HDD : Cyliners, sectors and heads</vt:lpstr>
      <vt:lpstr>SSD Blocks</vt:lpstr>
      <vt:lpstr>CPU Analogy: “Man in a Box”</vt:lpstr>
      <vt:lpstr>Clock</vt:lpstr>
      <vt:lpstr>Registers &amp; Codebook</vt:lpstr>
      <vt:lpstr>Clock</vt:lpstr>
      <vt:lpstr>CPU Core Components: Activity</vt:lpstr>
      <vt:lpstr>CPU Core Components: Activity (cont.)</vt:lpstr>
      <vt:lpstr>Pipelining</vt:lpstr>
      <vt:lpstr>CPU Core Components: Activity (cont.)</vt:lpstr>
      <vt:lpstr>CPU Core Components: Activity (cont.)</vt:lpstr>
      <vt:lpstr>More Hardware Components to Discuss</vt:lpstr>
      <vt:lpstr>For an ESD of 1 Byte, how many possible patterns?</vt:lpstr>
      <vt:lpstr>Binary System</vt:lpstr>
      <vt:lpstr>Outline</vt:lpstr>
      <vt:lpstr>The Binary System</vt:lpstr>
      <vt:lpstr>The Binary System</vt:lpstr>
      <vt:lpstr>The Binary System</vt:lpstr>
      <vt:lpstr>The Binary System</vt:lpstr>
      <vt:lpstr>BIT – BInary digiT</vt:lpstr>
      <vt:lpstr>How are Bits Represented in a Computer?</vt:lpstr>
      <vt:lpstr>Byte</vt:lpstr>
      <vt:lpstr>Byte Sizes</vt:lpstr>
      <vt:lpstr>Representing Numbers in Binary</vt:lpstr>
      <vt:lpstr>Converting Decimal Number to Binary</vt:lpstr>
      <vt:lpstr>Exercise: Converting Decimal Number to Binary</vt:lpstr>
      <vt:lpstr>Recap Binary</vt:lpstr>
      <vt:lpstr>Exercises: Converting Decimal to Binary</vt:lpstr>
      <vt:lpstr>Exercise: Converting Binary to Decimal</vt:lpstr>
      <vt:lpstr>How many Numbers can I represent?</vt:lpstr>
      <vt:lpstr>n Bits ⬄ How many Numbers</vt:lpstr>
      <vt:lpstr>Binary Math &amp; Representing Negative Numbers</vt:lpstr>
      <vt:lpstr>Decimal Math: Addition</vt:lpstr>
      <vt:lpstr>Binary Math: Addition</vt:lpstr>
      <vt:lpstr>Decimal Math: Addition – try it yourself</vt:lpstr>
      <vt:lpstr>Negative Numbers (signed numbers)</vt:lpstr>
      <vt:lpstr>Negative Numbers</vt:lpstr>
      <vt:lpstr>Unsigned vs signed</vt:lpstr>
      <vt:lpstr>Simple Way</vt:lpstr>
      <vt:lpstr>Simple Way: Representation with 4 bits</vt:lpstr>
      <vt:lpstr>Fixing the “Simple” Method: Two’s Complement</vt:lpstr>
      <vt:lpstr>Fixing the “Simple” Method: Two’s Complement</vt:lpstr>
      <vt:lpstr>Two’s Complement: Representation with 4 bits</vt:lpstr>
      <vt:lpstr>Another way of looking at it</vt:lpstr>
      <vt:lpstr>Why use Two’s Complement?</vt:lpstr>
      <vt:lpstr>Review - How do we calculate 4 + (-20) in binary?</vt:lpstr>
      <vt:lpstr>Review - How do we calculate 4 + (+20) in binary?</vt:lpstr>
      <vt:lpstr>How do we calculate 4 + (-20) in binary?</vt:lpstr>
      <vt:lpstr>Review - How do we calculate 4 + (-20) in binary?</vt:lpstr>
      <vt:lpstr>How do we calculate 4 + (-20) in binary?</vt:lpstr>
      <vt:lpstr>Decimal Math: Using Two's complement</vt:lpstr>
      <vt:lpstr>Subtracting using the human method</vt:lpstr>
      <vt:lpstr>Substraction using the CPU method</vt:lpstr>
      <vt:lpstr>Decimal Math: Substraction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Youmna Badawy</dc:creator>
  <cp:lastModifiedBy>Youmna Badawy</cp:lastModifiedBy>
  <cp:revision>401</cp:revision>
  <dcterms:created xsi:type="dcterms:W3CDTF">2022-09-09T05:15:03Z</dcterms:created>
  <dcterms:modified xsi:type="dcterms:W3CDTF">2023-09-12T20:05:27Z</dcterms:modified>
</cp:coreProperties>
</file>