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32"/>
  </p:notesMasterIdLst>
  <p:sldIdLst>
    <p:sldId id="356" r:id="rId3"/>
    <p:sldId id="274" r:id="rId4"/>
    <p:sldId id="294" r:id="rId5"/>
    <p:sldId id="346" r:id="rId6"/>
    <p:sldId id="295" r:id="rId7"/>
    <p:sldId id="296" r:id="rId8"/>
    <p:sldId id="297" r:id="rId9"/>
    <p:sldId id="298" r:id="rId10"/>
    <p:sldId id="299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57" r:id="rId23"/>
    <p:sldId id="339" r:id="rId24"/>
    <p:sldId id="358" r:id="rId25"/>
    <p:sldId id="360" r:id="rId26"/>
    <p:sldId id="361" r:id="rId27"/>
    <p:sldId id="362" r:id="rId28"/>
    <p:sldId id="363" r:id="rId29"/>
    <p:sldId id="340" r:id="rId30"/>
    <p:sldId id="36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8542E-9268-8F50-C77E-7AE53C06A908}" v="210" dt="2023-09-20T13:38:12.117"/>
    <p1510:client id="{4C696729-9C96-792C-AEF8-D8D19A79294A}" v="1" dt="2023-09-26T17:17:43.690"/>
    <p1510:client id="{829F4265-8A75-48C9-80D6-5F3EBF40686A}" v="79" dt="2023-09-13T01:45:38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>
        <p:scale>
          <a:sx n="60" d="100"/>
          <a:sy n="60" d="100"/>
        </p:scale>
        <p:origin x="581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mna Badawy" userId="S::youmna.badawy@johnabbott.qc.ca::b530a2ca-c296-40d9-b563-89c5f82abcf4" providerId="AD" clId="Web-{4738542E-9268-8F50-C77E-7AE53C06A908}"/>
    <pc:docChg chg="modSld">
      <pc:chgData name="Youmna Badawy" userId="S::youmna.badawy@johnabbott.qc.ca::b530a2ca-c296-40d9-b563-89c5f82abcf4" providerId="AD" clId="Web-{4738542E-9268-8F50-C77E-7AE53C06A908}" dt="2023-09-20T13:38:12.117" v="164"/>
      <pc:docMkLst>
        <pc:docMk/>
      </pc:docMkLst>
      <pc:sldChg chg="addSp modSp addAnim">
        <pc:chgData name="Youmna Badawy" userId="S::youmna.badawy@johnabbott.qc.ca::b530a2ca-c296-40d9-b563-89c5f82abcf4" providerId="AD" clId="Web-{4738542E-9268-8F50-C77E-7AE53C06A908}" dt="2023-09-20T13:38:12.117" v="164"/>
        <pc:sldMkLst>
          <pc:docMk/>
          <pc:sldMk cId="0" sldId="297"/>
        </pc:sldMkLst>
        <pc:spChg chg="add mod">
          <ac:chgData name="Youmna Badawy" userId="S::youmna.badawy@johnabbott.qc.ca::b530a2ca-c296-40d9-b563-89c5f82abcf4" providerId="AD" clId="Web-{4738542E-9268-8F50-C77E-7AE53C06A908}" dt="2023-09-20T13:37:42.852" v="152" actId="1076"/>
          <ac:spMkLst>
            <pc:docMk/>
            <pc:sldMk cId="0" sldId="297"/>
            <ac:spMk id="2" creationId="{7909CF3A-4683-D74F-BCA1-568D1E9A87A7}"/>
          </ac:spMkLst>
        </pc:spChg>
        <pc:spChg chg="add mod">
          <ac:chgData name="Youmna Badawy" userId="S::youmna.badawy@johnabbott.qc.ca::b530a2ca-c296-40d9-b563-89c5f82abcf4" providerId="AD" clId="Web-{4738542E-9268-8F50-C77E-7AE53C06A908}" dt="2023-09-20T13:38:08.617" v="163" actId="20577"/>
          <ac:spMkLst>
            <pc:docMk/>
            <pc:sldMk cId="0" sldId="297"/>
            <ac:spMk id="3" creationId="{2653A89B-42A2-AAFC-1D64-4D519E769989}"/>
          </ac:spMkLst>
        </pc:spChg>
      </pc:sldChg>
      <pc:sldChg chg="addSp delSp modSp">
        <pc:chgData name="Youmna Badawy" userId="S::youmna.badawy@johnabbott.qc.ca::b530a2ca-c296-40d9-b563-89c5f82abcf4" providerId="AD" clId="Web-{4738542E-9268-8F50-C77E-7AE53C06A908}" dt="2023-09-20T13:36:11.665" v="130" actId="14100"/>
        <pc:sldMkLst>
          <pc:docMk/>
          <pc:sldMk cId="0" sldId="339"/>
        </pc:sldMkLst>
        <pc:spChg chg="add mod">
          <ac:chgData name="Youmna Badawy" userId="S::youmna.badawy@johnabbott.qc.ca::b530a2ca-c296-40d9-b563-89c5f82abcf4" providerId="AD" clId="Web-{4738542E-9268-8F50-C77E-7AE53C06A908}" dt="2023-09-20T13:35:58.040" v="125" actId="1076"/>
          <ac:spMkLst>
            <pc:docMk/>
            <pc:sldMk cId="0" sldId="339"/>
            <ac:spMk id="2" creationId="{EBF8A364-95B1-F90E-F4F9-26119E723ECB}"/>
          </ac:spMkLst>
        </pc:spChg>
        <pc:spChg chg="add del mod">
          <ac:chgData name="Youmna Badawy" userId="S::youmna.badawy@johnabbott.qc.ca::b530a2ca-c296-40d9-b563-89c5f82abcf4" providerId="AD" clId="Web-{4738542E-9268-8F50-C77E-7AE53C06A908}" dt="2023-09-20T13:34:36.493" v="105"/>
          <ac:spMkLst>
            <pc:docMk/>
            <pc:sldMk cId="0" sldId="339"/>
            <ac:spMk id="4" creationId="{9D364782-14DB-058F-65D8-B6140C6B5A14}"/>
          </ac:spMkLst>
        </pc:spChg>
        <pc:spChg chg="mod">
          <ac:chgData name="Youmna Badawy" userId="S::youmna.badawy@johnabbott.qc.ca::b530a2ca-c296-40d9-b563-89c5f82abcf4" providerId="AD" clId="Web-{4738542E-9268-8F50-C77E-7AE53C06A908}" dt="2023-09-20T13:33:46.290" v="90" actId="20577"/>
          <ac:spMkLst>
            <pc:docMk/>
            <pc:sldMk cId="0" sldId="339"/>
            <ac:spMk id="806" creationId="{00000000-0000-0000-0000-000000000000}"/>
          </ac:spMkLst>
        </pc:spChg>
        <pc:spChg chg="del mod">
          <ac:chgData name="Youmna Badawy" userId="S::youmna.badawy@johnabbott.qc.ca::b530a2ca-c296-40d9-b563-89c5f82abcf4" providerId="AD" clId="Web-{4738542E-9268-8F50-C77E-7AE53C06A908}" dt="2023-09-20T13:33:39.290" v="89"/>
          <ac:spMkLst>
            <pc:docMk/>
            <pc:sldMk cId="0" sldId="339"/>
            <ac:spMk id="807" creationId="{00000000-0000-0000-0000-000000000000}"/>
          </ac:spMkLst>
        </pc:spChg>
        <pc:spChg chg="mod">
          <ac:chgData name="Youmna Badawy" userId="S::youmna.badawy@johnabbott.qc.ca::b530a2ca-c296-40d9-b563-89c5f82abcf4" providerId="AD" clId="Web-{4738542E-9268-8F50-C77E-7AE53C06A908}" dt="2023-09-20T13:36:05.368" v="127" actId="14100"/>
          <ac:spMkLst>
            <pc:docMk/>
            <pc:sldMk cId="0" sldId="339"/>
            <ac:spMk id="808" creationId="{00000000-0000-0000-0000-000000000000}"/>
          </ac:spMkLst>
        </pc:spChg>
        <pc:spChg chg="mod">
          <ac:chgData name="Youmna Badawy" userId="S::youmna.badawy@johnabbott.qc.ca::b530a2ca-c296-40d9-b563-89c5f82abcf4" providerId="AD" clId="Web-{4738542E-9268-8F50-C77E-7AE53C06A908}" dt="2023-09-20T13:36:11.665" v="130" actId="14100"/>
          <ac:spMkLst>
            <pc:docMk/>
            <pc:sldMk cId="0" sldId="339"/>
            <ac:spMk id="809" creationId="{00000000-0000-0000-0000-000000000000}"/>
          </ac:spMkLst>
        </pc:spChg>
      </pc:sldChg>
      <pc:sldChg chg="modSp">
        <pc:chgData name="Youmna Badawy" userId="S::youmna.badawy@johnabbott.qc.ca::b530a2ca-c296-40d9-b563-89c5f82abcf4" providerId="AD" clId="Web-{4738542E-9268-8F50-C77E-7AE53C06A908}" dt="2023-09-20T13:31:36.478" v="35"/>
        <pc:sldMkLst>
          <pc:docMk/>
          <pc:sldMk cId="2523219369" sldId="358"/>
        </pc:sldMkLst>
        <pc:graphicFrameChg chg="mod modGraphic">
          <ac:chgData name="Youmna Badawy" userId="S::youmna.badawy@johnabbott.qc.ca::b530a2ca-c296-40d9-b563-89c5f82abcf4" providerId="AD" clId="Web-{4738542E-9268-8F50-C77E-7AE53C06A908}" dt="2023-09-20T13:31:36.478" v="35"/>
          <ac:graphicFrameMkLst>
            <pc:docMk/>
            <pc:sldMk cId="2523219369" sldId="358"/>
            <ac:graphicFrameMk id="4" creationId="{D471097B-0B82-B044-E629-35FDFAD5F7E6}"/>
          </ac:graphicFrameMkLst>
        </pc:graphicFrameChg>
      </pc:sldChg>
    </pc:docChg>
  </pc:docChgLst>
  <pc:docChgLst>
    <pc:chgData name="Youmna Badawy" userId="S::youmna.badawy@johnabbott.qc.ca::b530a2ca-c296-40d9-b563-89c5f82abcf4" providerId="AD" clId="Web-{4C696729-9C96-792C-AEF8-D8D19A79294A}"/>
    <pc:docChg chg="addSld">
      <pc:chgData name="Youmna Badawy" userId="S::youmna.badawy@johnabbott.qc.ca::b530a2ca-c296-40d9-b563-89c5f82abcf4" providerId="AD" clId="Web-{4C696729-9C96-792C-AEF8-D8D19A79294A}" dt="2023-09-26T17:17:43.690" v="0"/>
      <pc:docMkLst>
        <pc:docMk/>
      </pc:docMkLst>
      <pc:sldChg chg="new">
        <pc:chgData name="Youmna Badawy" userId="S::youmna.badawy@johnabbott.qc.ca::b530a2ca-c296-40d9-b563-89c5f82abcf4" providerId="AD" clId="Web-{4C696729-9C96-792C-AEF8-D8D19A79294A}" dt="2023-09-26T17:17:43.690" v="0"/>
        <pc:sldMkLst>
          <pc:docMk/>
          <pc:sldMk cId="3217988861" sldId="364"/>
        </pc:sldMkLst>
      </pc:sldChg>
    </pc:docChg>
  </pc:docChgLst>
  <pc:docChgLst>
    <pc:chgData name="Youmna Badawy" userId="b530a2ca-c296-40d9-b563-89c5f82abcf4" providerId="ADAL" clId="{829F4265-8A75-48C9-80D6-5F3EBF40686A}"/>
    <pc:docChg chg="undo custSel addSld delSld modSld sldOrd">
      <pc:chgData name="Youmna Badawy" userId="b530a2ca-c296-40d9-b563-89c5f82abcf4" providerId="ADAL" clId="{829F4265-8A75-48C9-80D6-5F3EBF40686A}" dt="2023-09-13T01:45:38.140" v="760" actId="20577"/>
      <pc:docMkLst>
        <pc:docMk/>
      </pc:docMkLst>
      <pc:sldChg chg="del">
        <pc:chgData name="Youmna Badawy" userId="b530a2ca-c296-40d9-b563-89c5f82abcf4" providerId="ADAL" clId="{829F4265-8A75-48C9-80D6-5F3EBF40686A}" dt="2023-09-06T14:29:32.004" v="4" actId="47"/>
        <pc:sldMkLst>
          <pc:docMk/>
          <pc:sldMk cId="109857222" sldId="256"/>
        </pc:sldMkLst>
      </pc:sldChg>
      <pc:sldChg chg="add ord">
        <pc:chgData name="Youmna Badawy" userId="b530a2ca-c296-40d9-b563-89c5f82abcf4" providerId="ADAL" clId="{829F4265-8A75-48C9-80D6-5F3EBF40686A}" dt="2023-09-06T14:29:49.543" v="11"/>
        <pc:sldMkLst>
          <pc:docMk/>
          <pc:sldMk cId="0" sldId="274"/>
        </pc:sldMkLst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0" sldId="294"/>
        </pc:sldMkLst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0" sldId="295"/>
        </pc:sldMkLst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0" sldId="296"/>
        </pc:sldMkLst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0" sldId="297"/>
        </pc:sldMkLst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0" sldId="298"/>
        </pc:sldMkLst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0" sldId="299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00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01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02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03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04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05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06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07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08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09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10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11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12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13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14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15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16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17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18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19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20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21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22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23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24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25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26"/>
        </pc:sldMkLst>
      </pc:sldChg>
      <pc:sldChg chg="add del">
        <pc:chgData name="Youmna Badawy" userId="b530a2ca-c296-40d9-b563-89c5f82abcf4" providerId="ADAL" clId="{829F4265-8A75-48C9-80D6-5F3EBF40686A}" dt="2023-09-06T14:30:50.135" v="12" actId="2696"/>
        <pc:sldMkLst>
          <pc:docMk/>
          <pc:sldMk cId="0" sldId="327"/>
        </pc:sldMkLst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0" sldId="328"/>
        </pc:sldMkLst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0" sldId="329"/>
        </pc:sldMkLst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0" sldId="330"/>
        </pc:sldMkLst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0" sldId="331"/>
        </pc:sldMkLst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0" sldId="332"/>
        </pc:sldMkLst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0" sldId="333"/>
        </pc:sldMkLst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0" sldId="334"/>
        </pc:sldMkLst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0" sldId="335"/>
        </pc:sldMkLst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0" sldId="336"/>
        </pc:sldMkLst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0" sldId="337"/>
        </pc:sldMkLst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0" sldId="338"/>
        </pc:sldMkLst>
      </pc:sldChg>
      <pc:sldChg chg="modSp add mod">
        <pc:chgData name="Youmna Badawy" userId="b530a2ca-c296-40d9-b563-89c5f82abcf4" providerId="ADAL" clId="{829F4265-8A75-48C9-80D6-5F3EBF40686A}" dt="2023-09-13T01:19:46.636" v="57" actId="20577"/>
        <pc:sldMkLst>
          <pc:docMk/>
          <pc:sldMk cId="0" sldId="339"/>
        </pc:sldMkLst>
        <pc:spChg chg="mod">
          <ac:chgData name="Youmna Badawy" userId="b530a2ca-c296-40d9-b563-89c5f82abcf4" providerId="ADAL" clId="{829F4265-8A75-48C9-80D6-5F3EBF40686A}" dt="2023-09-13T01:19:46.636" v="57" actId="20577"/>
          <ac:spMkLst>
            <pc:docMk/>
            <pc:sldMk cId="0" sldId="339"/>
            <ac:spMk id="807" creationId="{00000000-0000-0000-0000-000000000000}"/>
          </ac:spMkLst>
        </pc:spChg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0" sldId="340"/>
        </pc:sldMkLst>
      </pc:sldChg>
      <pc:sldChg chg="add">
        <pc:chgData name="Youmna Badawy" userId="b530a2ca-c296-40d9-b563-89c5f82abcf4" providerId="ADAL" clId="{829F4265-8A75-48C9-80D6-5F3EBF40686A}" dt="2023-09-06T14:29:13.917" v="0"/>
        <pc:sldMkLst>
          <pc:docMk/>
          <pc:sldMk cId="862760901" sldId="346"/>
        </pc:sldMkLst>
      </pc:sldChg>
      <pc:sldChg chg="add del">
        <pc:chgData name="Youmna Badawy" userId="b530a2ca-c296-40d9-b563-89c5f82abcf4" providerId="ADAL" clId="{829F4265-8A75-48C9-80D6-5F3EBF40686A}" dt="2023-09-06T14:31:34.243" v="13" actId="47"/>
        <pc:sldMkLst>
          <pc:docMk/>
          <pc:sldMk cId="3769243422" sldId="347"/>
        </pc:sldMkLst>
      </pc:sldChg>
      <pc:sldChg chg="add del">
        <pc:chgData name="Youmna Badawy" userId="b530a2ca-c296-40d9-b563-89c5f82abcf4" providerId="ADAL" clId="{829F4265-8A75-48C9-80D6-5F3EBF40686A}" dt="2023-09-06T14:31:34.243" v="13" actId="47"/>
        <pc:sldMkLst>
          <pc:docMk/>
          <pc:sldMk cId="1452783491" sldId="348"/>
        </pc:sldMkLst>
      </pc:sldChg>
      <pc:sldChg chg="modSp add del mod">
        <pc:chgData name="Youmna Badawy" userId="b530a2ca-c296-40d9-b563-89c5f82abcf4" providerId="ADAL" clId="{829F4265-8A75-48C9-80D6-5F3EBF40686A}" dt="2023-09-13T01:24:47.212" v="117" actId="20577"/>
        <pc:sldMkLst>
          <pc:docMk/>
          <pc:sldMk cId="1945743259" sldId="356"/>
        </pc:sldMkLst>
        <pc:spChg chg="mod">
          <ac:chgData name="Youmna Badawy" userId="b530a2ca-c296-40d9-b563-89c5f82abcf4" providerId="ADAL" clId="{829F4265-8A75-48C9-80D6-5F3EBF40686A}" dt="2023-09-13T01:24:47.212" v="117" actId="20577"/>
          <ac:spMkLst>
            <pc:docMk/>
            <pc:sldMk cId="1945743259" sldId="356"/>
            <ac:spMk id="136" creationId="{00000000-0000-0000-0000-000000000000}"/>
          </ac:spMkLst>
        </pc:spChg>
      </pc:sldChg>
      <pc:sldChg chg="modSp add mod ord">
        <pc:chgData name="Youmna Badawy" userId="b530a2ca-c296-40d9-b563-89c5f82abcf4" providerId="ADAL" clId="{829F4265-8A75-48C9-80D6-5F3EBF40686A}" dt="2023-09-06T14:31:53.112" v="40" actId="20577"/>
        <pc:sldMkLst>
          <pc:docMk/>
          <pc:sldMk cId="1330059107" sldId="357"/>
        </pc:sldMkLst>
        <pc:spChg chg="mod">
          <ac:chgData name="Youmna Badawy" userId="b530a2ca-c296-40d9-b563-89c5f82abcf4" providerId="ADAL" clId="{829F4265-8A75-48C9-80D6-5F3EBF40686A}" dt="2023-09-06T14:31:53.112" v="40" actId="20577"/>
          <ac:spMkLst>
            <pc:docMk/>
            <pc:sldMk cId="1330059107" sldId="357"/>
            <ac:spMk id="734" creationId="{00000000-0000-0000-0000-000000000000}"/>
          </ac:spMkLst>
        </pc:spChg>
      </pc:sldChg>
      <pc:sldChg chg="addSp delSp modSp new mod">
        <pc:chgData name="Youmna Badawy" userId="b530a2ca-c296-40d9-b563-89c5f82abcf4" providerId="ADAL" clId="{829F4265-8A75-48C9-80D6-5F3EBF40686A}" dt="2023-09-13T01:45:04.935" v="743"/>
        <pc:sldMkLst>
          <pc:docMk/>
          <pc:sldMk cId="2523219369" sldId="358"/>
        </pc:sldMkLst>
        <pc:spChg chg="mod">
          <ac:chgData name="Youmna Badawy" userId="b530a2ca-c296-40d9-b563-89c5f82abcf4" providerId="ADAL" clId="{829F4265-8A75-48C9-80D6-5F3EBF40686A}" dt="2023-09-13T01:20:59.213" v="81" actId="20577"/>
          <ac:spMkLst>
            <pc:docMk/>
            <pc:sldMk cId="2523219369" sldId="358"/>
            <ac:spMk id="2" creationId="{9AE79E32-CCF6-97BC-8D5F-5B60BCF28E60}"/>
          </ac:spMkLst>
        </pc:spChg>
        <pc:spChg chg="del mod">
          <ac:chgData name="Youmna Badawy" userId="b530a2ca-c296-40d9-b563-89c5f82abcf4" providerId="ADAL" clId="{829F4265-8A75-48C9-80D6-5F3EBF40686A}" dt="2023-09-13T01:20:52.627" v="60" actId="478"/>
          <ac:spMkLst>
            <pc:docMk/>
            <pc:sldMk cId="2523219369" sldId="358"/>
            <ac:spMk id="3" creationId="{7BEAC31C-D728-7670-E6B9-DB67581035DD}"/>
          </ac:spMkLst>
        </pc:spChg>
        <pc:graphicFrameChg chg="add mod modGraphic">
          <ac:chgData name="Youmna Badawy" userId="b530a2ca-c296-40d9-b563-89c5f82abcf4" providerId="ADAL" clId="{829F4265-8A75-48C9-80D6-5F3EBF40686A}" dt="2023-09-13T01:45:04.935" v="743"/>
          <ac:graphicFrameMkLst>
            <pc:docMk/>
            <pc:sldMk cId="2523219369" sldId="358"/>
            <ac:graphicFrameMk id="4" creationId="{D471097B-0B82-B044-E629-35FDFAD5F7E6}"/>
          </ac:graphicFrameMkLst>
        </pc:graphicFrameChg>
      </pc:sldChg>
      <pc:sldChg chg="new del">
        <pc:chgData name="Youmna Badawy" userId="b530a2ca-c296-40d9-b563-89c5f82abcf4" providerId="ADAL" clId="{829F4265-8A75-48C9-80D6-5F3EBF40686A}" dt="2023-09-13T01:24:59.038" v="120" actId="47"/>
        <pc:sldMkLst>
          <pc:docMk/>
          <pc:sldMk cId="1219267020" sldId="359"/>
        </pc:sldMkLst>
      </pc:sldChg>
      <pc:sldChg chg="modSp add mod">
        <pc:chgData name="Youmna Badawy" userId="b530a2ca-c296-40d9-b563-89c5f82abcf4" providerId="ADAL" clId="{829F4265-8A75-48C9-80D6-5F3EBF40686A}" dt="2023-09-13T01:25:09.981" v="130" actId="20577"/>
        <pc:sldMkLst>
          <pc:docMk/>
          <pc:sldMk cId="1408896845" sldId="360"/>
        </pc:sldMkLst>
        <pc:spChg chg="mod">
          <ac:chgData name="Youmna Badawy" userId="b530a2ca-c296-40d9-b563-89c5f82abcf4" providerId="ADAL" clId="{829F4265-8A75-48C9-80D6-5F3EBF40686A}" dt="2023-09-13T01:25:09.981" v="130" actId="20577"/>
          <ac:spMkLst>
            <pc:docMk/>
            <pc:sldMk cId="1408896845" sldId="360"/>
            <ac:spMk id="734" creationId="{00000000-0000-0000-0000-000000000000}"/>
          </ac:spMkLst>
        </pc:spChg>
      </pc:sldChg>
      <pc:sldChg chg="addSp modSp new mod ord">
        <pc:chgData name="Youmna Badawy" userId="b530a2ca-c296-40d9-b563-89c5f82abcf4" providerId="ADAL" clId="{829F4265-8A75-48C9-80D6-5F3EBF40686A}" dt="2023-09-13T01:27:13.701" v="237" actId="1076"/>
        <pc:sldMkLst>
          <pc:docMk/>
          <pc:sldMk cId="1302475795" sldId="361"/>
        </pc:sldMkLst>
        <pc:spChg chg="mod">
          <ac:chgData name="Youmna Badawy" userId="b530a2ca-c296-40d9-b563-89c5f82abcf4" providerId="ADAL" clId="{829F4265-8A75-48C9-80D6-5F3EBF40686A}" dt="2023-09-13T01:26:19.355" v="136" actId="20577"/>
          <ac:spMkLst>
            <pc:docMk/>
            <pc:sldMk cId="1302475795" sldId="361"/>
            <ac:spMk id="2" creationId="{D27A6F5D-FFA2-D419-E3B9-8FBC624C8D6D}"/>
          </ac:spMkLst>
        </pc:spChg>
        <pc:spChg chg="mod">
          <ac:chgData name="Youmna Badawy" userId="b530a2ca-c296-40d9-b563-89c5f82abcf4" providerId="ADAL" clId="{829F4265-8A75-48C9-80D6-5F3EBF40686A}" dt="2023-09-13T01:26:54.803" v="230" actId="20577"/>
          <ac:spMkLst>
            <pc:docMk/>
            <pc:sldMk cId="1302475795" sldId="361"/>
            <ac:spMk id="3" creationId="{18647289-05DC-9A76-B7FC-22B2CD39F961}"/>
          </ac:spMkLst>
        </pc:spChg>
        <pc:picChg chg="add mod">
          <ac:chgData name="Youmna Badawy" userId="b530a2ca-c296-40d9-b563-89c5f82abcf4" providerId="ADAL" clId="{829F4265-8A75-48C9-80D6-5F3EBF40686A}" dt="2023-09-13T01:27:13.701" v="237" actId="1076"/>
          <ac:picMkLst>
            <pc:docMk/>
            <pc:sldMk cId="1302475795" sldId="361"/>
            <ac:picMk id="2050" creationId="{40CDB550-336F-911C-C865-039317212A01}"/>
          </ac:picMkLst>
        </pc:picChg>
      </pc:sldChg>
      <pc:sldChg chg="new del">
        <pc:chgData name="Youmna Badawy" userId="b530a2ca-c296-40d9-b563-89c5f82abcf4" providerId="ADAL" clId="{829F4265-8A75-48C9-80D6-5F3EBF40686A}" dt="2023-09-13T01:25:01.634" v="122" actId="680"/>
        <pc:sldMkLst>
          <pc:docMk/>
          <pc:sldMk cId="3050205530" sldId="361"/>
        </pc:sldMkLst>
      </pc:sldChg>
      <pc:sldChg chg="addSp delSp modSp new mod modAnim">
        <pc:chgData name="Youmna Badawy" userId="b530a2ca-c296-40d9-b563-89c5f82abcf4" providerId="ADAL" clId="{829F4265-8A75-48C9-80D6-5F3EBF40686A}" dt="2023-09-13T01:45:30.243" v="759" actId="20577"/>
        <pc:sldMkLst>
          <pc:docMk/>
          <pc:sldMk cId="462661248" sldId="362"/>
        </pc:sldMkLst>
        <pc:spChg chg="mod">
          <ac:chgData name="Youmna Badawy" userId="b530a2ca-c296-40d9-b563-89c5f82abcf4" providerId="ADAL" clId="{829F4265-8A75-48C9-80D6-5F3EBF40686A}" dt="2023-09-13T01:45:30.243" v="759" actId="20577"/>
          <ac:spMkLst>
            <pc:docMk/>
            <pc:sldMk cId="462661248" sldId="362"/>
            <ac:spMk id="2" creationId="{31706EFE-7CC8-2318-413A-60FE0CC56BE5}"/>
          </ac:spMkLst>
        </pc:spChg>
        <pc:spChg chg="del">
          <ac:chgData name="Youmna Badawy" userId="b530a2ca-c296-40d9-b563-89c5f82abcf4" providerId="ADAL" clId="{829F4265-8A75-48C9-80D6-5F3EBF40686A}" dt="2023-09-13T01:28:03.828" v="239" actId="478"/>
          <ac:spMkLst>
            <pc:docMk/>
            <pc:sldMk cId="462661248" sldId="362"/>
            <ac:spMk id="3" creationId="{DFA6754D-F27A-D965-97A1-6B106F63161F}"/>
          </ac:spMkLst>
        </pc:spChg>
        <pc:spChg chg="add mod">
          <ac:chgData name="Youmna Badawy" userId="b530a2ca-c296-40d9-b563-89c5f82abcf4" providerId="ADAL" clId="{829F4265-8A75-48C9-80D6-5F3EBF40686A}" dt="2023-09-13T01:29:27.558" v="277" actId="1582"/>
          <ac:spMkLst>
            <pc:docMk/>
            <pc:sldMk cId="462661248" sldId="362"/>
            <ac:spMk id="4" creationId="{AF11F05A-522B-9247-F3A0-FB8674CC8291}"/>
          </ac:spMkLst>
        </pc:spChg>
        <pc:spChg chg="add del">
          <ac:chgData name="Youmna Badawy" userId="b530a2ca-c296-40d9-b563-89c5f82abcf4" providerId="ADAL" clId="{829F4265-8A75-48C9-80D6-5F3EBF40686A}" dt="2023-09-13T01:29:37.062" v="279" actId="478"/>
          <ac:spMkLst>
            <pc:docMk/>
            <pc:sldMk cId="462661248" sldId="362"/>
            <ac:spMk id="5" creationId="{2584095F-3BDC-ECE5-50B1-9A7AD7A8B392}"/>
          </ac:spMkLst>
        </pc:spChg>
        <pc:graphicFrameChg chg="add mod modGraphic">
          <ac:chgData name="Youmna Badawy" userId="b530a2ca-c296-40d9-b563-89c5f82abcf4" providerId="ADAL" clId="{829F4265-8A75-48C9-80D6-5F3EBF40686A}" dt="2023-09-13T01:34:57.359" v="432" actId="20577"/>
          <ac:graphicFrameMkLst>
            <pc:docMk/>
            <pc:sldMk cId="462661248" sldId="362"/>
            <ac:graphicFrameMk id="11" creationId="{0A2077B5-6942-2E2B-1C3C-5CB9DB458848}"/>
          </ac:graphicFrameMkLst>
        </pc:graphicFrameChg>
        <pc:picChg chg="add mod">
          <ac:chgData name="Youmna Badawy" userId="b530a2ca-c296-40d9-b563-89c5f82abcf4" providerId="ADAL" clId="{829F4265-8A75-48C9-80D6-5F3EBF40686A}" dt="2023-09-13T01:28:44.447" v="251" actId="732"/>
          <ac:picMkLst>
            <pc:docMk/>
            <pc:sldMk cId="462661248" sldId="362"/>
            <ac:picMk id="3074" creationId="{7C8BEF49-F010-5024-4E2E-BD1DDF6243D6}"/>
          </ac:picMkLst>
        </pc:picChg>
        <pc:picChg chg="add mod">
          <ac:chgData name="Youmna Badawy" userId="b530a2ca-c296-40d9-b563-89c5f82abcf4" providerId="ADAL" clId="{829F4265-8A75-48C9-80D6-5F3EBF40686A}" dt="2023-09-13T01:28:38.808" v="249" actId="1076"/>
          <ac:picMkLst>
            <pc:docMk/>
            <pc:sldMk cId="462661248" sldId="362"/>
            <ac:picMk id="3076" creationId="{D7E7FCE9-5FF2-FFD8-5178-F4B6E0BA99A9}"/>
          </ac:picMkLst>
        </pc:picChg>
        <pc:cxnChg chg="add mod">
          <ac:chgData name="Youmna Badawy" userId="b530a2ca-c296-40d9-b563-89c5f82abcf4" providerId="ADAL" clId="{829F4265-8A75-48C9-80D6-5F3EBF40686A}" dt="2023-09-13T01:29:44.790" v="281" actId="208"/>
          <ac:cxnSpMkLst>
            <pc:docMk/>
            <pc:sldMk cId="462661248" sldId="362"/>
            <ac:cxnSpMk id="7" creationId="{374B69A4-32D4-5993-46EC-3832954114A2}"/>
          </ac:cxnSpMkLst>
        </pc:cxnChg>
        <pc:cxnChg chg="add mod">
          <ac:chgData name="Youmna Badawy" userId="b530a2ca-c296-40d9-b563-89c5f82abcf4" providerId="ADAL" clId="{829F4265-8A75-48C9-80D6-5F3EBF40686A}" dt="2023-09-13T01:29:51.431" v="284" actId="14100"/>
          <ac:cxnSpMkLst>
            <pc:docMk/>
            <pc:sldMk cId="462661248" sldId="362"/>
            <ac:cxnSpMk id="8" creationId="{A9C2E877-0A1D-786E-3FBF-313BDF73A435}"/>
          </ac:cxnSpMkLst>
        </pc:cxnChg>
      </pc:sldChg>
      <pc:sldChg chg="addSp delSp modSp new mod addAnim delAnim modAnim">
        <pc:chgData name="Youmna Badawy" userId="b530a2ca-c296-40d9-b563-89c5f82abcf4" providerId="ADAL" clId="{829F4265-8A75-48C9-80D6-5F3EBF40686A}" dt="2023-09-13T01:45:38.140" v="760" actId="20577"/>
        <pc:sldMkLst>
          <pc:docMk/>
          <pc:sldMk cId="1797610298" sldId="363"/>
        </pc:sldMkLst>
        <pc:spChg chg="mod">
          <ac:chgData name="Youmna Badawy" userId="b530a2ca-c296-40d9-b563-89c5f82abcf4" providerId="ADAL" clId="{829F4265-8A75-48C9-80D6-5F3EBF40686A}" dt="2023-09-13T01:45:38.140" v="760" actId="20577"/>
          <ac:spMkLst>
            <pc:docMk/>
            <pc:sldMk cId="1797610298" sldId="363"/>
            <ac:spMk id="2" creationId="{84B92A09-F337-5BB1-8BB7-1242C949C3A0}"/>
          </ac:spMkLst>
        </pc:spChg>
        <pc:spChg chg="del mod">
          <ac:chgData name="Youmna Badawy" userId="b530a2ca-c296-40d9-b563-89c5f82abcf4" providerId="ADAL" clId="{829F4265-8A75-48C9-80D6-5F3EBF40686A}" dt="2023-09-13T01:36:38.225" v="530" actId="478"/>
          <ac:spMkLst>
            <pc:docMk/>
            <pc:sldMk cId="1797610298" sldId="363"/>
            <ac:spMk id="3" creationId="{CE19DA43-2A02-69A7-185E-1209926B8FDA}"/>
          </ac:spMkLst>
        </pc:spChg>
        <pc:graphicFrameChg chg="add mod modGraphic">
          <ac:chgData name="Youmna Badawy" userId="b530a2ca-c296-40d9-b563-89c5f82abcf4" providerId="ADAL" clId="{829F4265-8A75-48C9-80D6-5F3EBF40686A}" dt="2023-09-13T01:45:04.935" v="743"/>
          <ac:graphicFrameMkLst>
            <pc:docMk/>
            <pc:sldMk cId="1797610298" sldId="363"/>
            <ac:graphicFrameMk id="4" creationId="{0C6A68CA-E9B0-72C7-C3B8-992E3F538E10}"/>
          </ac:graphicFrameMkLst>
        </pc:graphicFrameChg>
        <pc:picChg chg="add mod">
          <ac:chgData name="Youmna Badawy" userId="b530a2ca-c296-40d9-b563-89c5f82abcf4" providerId="ADAL" clId="{829F4265-8A75-48C9-80D6-5F3EBF40686A}" dt="2023-09-13T01:41:02.924" v="662" actId="732"/>
          <ac:picMkLst>
            <pc:docMk/>
            <pc:sldMk cId="1797610298" sldId="363"/>
            <ac:picMk id="4098" creationId="{2B9B5156-093A-6C3B-EBBE-F17272414A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7DACF-2C94-4E5D-B2FB-12489676A58E}" type="datetimeFigureOut">
              <a:rPr lang="fr-CA" smtClean="0"/>
              <a:t>2023-09-26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CD5DD-81EE-4F2A-86B2-FC8525CA321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76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ec49ac6325_0_6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gec49ac6325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ec49ac6325_0_7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gec49ac6325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082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832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2" name="Google Shape;812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Slide Show mode, click the arrow to enter the PowerPoint Getting Started Center.</a:t>
            </a:r>
            <a:endParaRPr/>
          </a:p>
        </p:txBody>
      </p:sp>
      <p:sp>
        <p:nvSpPr>
          <p:cNvPr id="813" name="Google Shape;813;p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c49ac6325_0_5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gec49ac6325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c49ac6325_0_5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ec49ac6325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067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c49ac6325_0_5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ec49ac6325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c49ac6325_0_5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ec49ac6325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c49ac6325_0_5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ec49ac6325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c49ac6325_0_5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ec49ac6325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c49ac6325_0_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ec49ac6325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2"/>
          <p:cNvSpPr/>
          <p:nvPr/>
        </p:nvSpPr>
        <p:spPr>
          <a:xfrm>
            <a:off x="0" y="1709738"/>
            <a:ext cx="12192000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35" name="Google Shape;35;p82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8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2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2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06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26" name="Google Shape;26;p81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8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  <a:defRPr sz="3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937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  <a:defRPr sz="2600"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8" name="Google Shape;28;p8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1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8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pic>
        <p:nvPicPr>
          <p:cNvPr id="32" name="Google Shape;32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1918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56565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9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59"/>
          <p:cNvSpPr txBox="1"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9"/>
          <p:cNvSpPr txBox="1">
            <a:spLocks noGrp="1"/>
          </p:cNvSpPr>
          <p:nvPr>
            <p:ph type="subTitle" idx="1"/>
          </p:nvPr>
        </p:nvSpPr>
        <p:spPr>
          <a:xfrm>
            <a:off x="838202" y="5110609"/>
            <a:ext cx="10515598" cy="113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5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9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9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59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" name="Google Shape;23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525" y="315939"/>
            <a:ext cx="4686300" cy="923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460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60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  <a:defRPr sz="3000">
                <a:solidFill>
                  <a:srgbClr val="7F7F7F"/>
                </a:solidFill>
              </a:defRPr>
            </a:lvl1pPr>
            <a:lvl2pPr marL="914400" lvl="1" indent="-3937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  <a:defRPr sz="2600"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0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0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6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" name="Google Shape;32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470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1"/>
          <p:cNvSpPr/>
          <p:nvPr/>
        </p:nvSpPr>
        <p:spPr>
          <a:xfrm>
            <a:off x="0" y="1709738"/>
            <a:ext cx="12192000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61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1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4758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" name="Google Shape;41;p62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2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2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8" name="Google Shape;48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752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3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" name="Google Shape;51;p63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4800"/>
              <a:buFont typeface="Quattrocento Sans"/>
              <a:buNone/>
              <a:defRPr sz="4800">
                <a:solidFill>
                  <a:srgbClr val="0055A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3"/>
          <p:cNvSpPr txBox="1"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6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3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3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3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7" name="Google Shape;5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87643" y="3074570"/>
            <a:ext cx="4273596" cy="842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9182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4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" name="Google Shape;60;p64"/>
          <p:cNvSpPr txBox="1"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4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4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4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64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" name="Google Shape;66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3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" name="Google Shape;69;p65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5"/>
          <p:cNvSpPr txBox="1"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65"/>
          <p:cNvSpPr txBox="1">
            <a:spLocks noGrp="1"/>
          </p:cNvSpPr>
          <p:nvPr>
            <p:ph type="body" idx="2"/>
          </p:nvPr>
        </p:nvSpPr>
        <p:spPr>
          <a:xfrm>
            <a:off x="831851" y="2193927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65"/>
          <p:cNvSpPr txBox="1">
            <a:spLocks noGrp="1"/>
          </p:cNvSpPr>
          <p:nvPr>
            <p:ph type="body" idx="3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65"/>
          <p:cNvSpPr txBox="1">
            <a:spLocks noGrp="1"/>
          </p:cNvSpPr>
          <p:nvPr>
            <p:ph type="body" idx="4"/>
          </p:nvPr>
        </p:nvSpPr>
        <p:spPr>
          <a:xfrm>
            <a:off x="6189664" y="2193927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6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5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5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6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8" name="Google Shape;78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913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81;p66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6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6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6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6" name="Google Shape;86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6464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7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7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387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8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68"/>
          <p:cNvSpPr txBox="1">
            <a:spLocks noGrp="1"/>
          </p:cNvSpPr>
          <p:nvPr>
            <p:ph type="body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6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8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8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480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9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69"/>
          <p:cNvSpPr txBox="1">
            <a:spLocks noGrp="1"/>
          </p:cNvSpPr>
          <p:nvPr>
            <p:ph type="body" idx="1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6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9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9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50899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70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7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0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0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7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3" name="Google Shape;113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8067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1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71"/>
          <p:cNvSpPr txBox="1">
            <a:spLocks noGrp="1"/>
          </p:cNvSpPr>
          <p:nvPr>
            <p:ph type="title"/>
          </p:nvPr>
        </p:nvSpPr>
        <p:spPr>
          <a:xfrm rot="5400000">
            <a:off x="8219282" y="2361262"/>
            <a:ext cx="5811838" cy="181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1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7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71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71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0605727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7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710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7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867"/>
            </a:lvl1pPr>
            <a:lvl2pPr marL="914400" lvl="1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2pPr>
            <a:lvl3pPr marL="1371600" lvl="2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3pPr>
            <a:lvl4pPr marL="1828800" lvl="3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4pPr>
            <a:lvl5pPr marL="2286000" lvl="4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5pPr>
            <a:lvl6pPr marL="2743200" lvl="5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6pPr>
            <a:lvl7pPr marL="3200400" lvl="6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7pPr>
            <a:lvl8pPr marL="3657600" lvl="7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8pPr>
            <a:lvl9pPr marL="4114800" lvl="8" indent="-30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9" name="Google Shape;129;p7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867"/>
            </a:lvl1pPr>
            <a:lvl2pPr marL="914400" lvl="1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2pPr>
            <a:lvl3pPr marL="1371600" lvl="2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3pPr>
            <a:lvl4pPr marL="1828800" lvl="3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4pPr>
            <a:lvl5pPr marL="2286000" lvl="4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5pPr>
            <a:lvl6pPr marL="2743200" lvl="5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6pPr>
            <a:lvl7pPr marL="3200400" lvl="6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7pPr>
            <a:lvl8pPr marL="3657600" lvl="7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8pPr>
            <a:lvl9pPr marL="4114800" lvl="8" indent="-30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0" name="Google Shape;130;p7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449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 sz="4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5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58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58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1978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>
              <a:buSzPct val="100000"/>
            </a:pPr>
            <a:br>
              <a:rPr lang="en-US" dirty="0"/>
            </a:br>
            <a:r>
              <a:rPr lang="en-US" dirty="0"/>
              <a:t>Technical Support (420-1N6-AB)</a:t>
            </a:r>
            <a:br>
              <a:rPr lang="en-US" dirty="0"/>
            </a:br>
            <a:r>
              <a:rPr lang="en-US" dirty="0"/>
              <a:t>Text, Color and Image Representation</a:t>
            </a:r>
          </a:p>
        </p:txBody>
      </p:sp>
      <p:sp>
        <p:nvSpPr>
          <p:cNvPr id="137" name="Google Shape;137;p1"/>
          <p:cNvSpPr txBox="1">
            <a:spLocks noGrp="1"/>
          </p:cNvSpPr>
          <p:nvPr>
            <p:ph type="subTitle" idx="1"/>
          </p:nvPr>
        </p:nvSpPr>
        <p:spPr>
          <a:xfrm>
            <a:off x="838202" y="5110609"/>
            <a:ext cx="11074877" cy="137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Fall 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574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4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dirty="0"/>
              <a:t>Hexadecimal Numbers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5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Hexadecimal Numbers</a:t>
            </a:r>
            <a:endParaRPr dirty="0"/>
          </a:p>
        </p:txBody>
      </p:sp>
      <p:sp>
        <p:nvSpPr>
          <p:cNvPr id="740" name="Google Shape;740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Hexadecimal number are base 16 numeric system.</a:t>
            </a:r>
            <a:endParaRPr dirty="0"/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Who uses the hexadecimal system?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designers.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Digital medial creators.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 scientists.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Networking professionals.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6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Building Hexadecimal Numbers</a:t>
            </a:r>
            <a:endParaRPr dirty="0"/>
          </a:p>
        </p:txBody>
      </p:sp>
      <p:graphicFrame>
        <p:nvGraphicFramePr>
          <p:cNvPr id="746" name="Google Shape;746;p66"/>
          <p:cNvGraphicFramePr/>
          <p:nvPr/>
        </p:nvGraphicFramePr>
        <p:xfrm>
          <a:off x="838200" y="1478271"/>
          <a:ext cx="10328025" cy="48472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4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Decimal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Hex (16’s column)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Hex (1’s column)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24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47" name="Google Shape;747;p66"/>
          <p:cNvSpPr txBox="1"/>
          <p:nvPr/>
        </p:nvSpPr>
        <p:spPr>
          <a:xfrm>
            <a:off x="838200" y="6401725"/>
            <a:ext cx="533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everything is the same so far...</a:t>
            </a:r>
            <a:endParaRPr dirty="0">
              <a:latin typeface="Arial" panose="020B0604020202020204" pitchFamily="34" charset="0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ec49ac6325_0_699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Building Hexadecimal Numbers</a:t>
            </a:r>
            <a:endParaRPr dirty="0"/>
          </a:p>
        </p:txBody>
      </p:sp>
      <p:graphicFrame>
        <p:nvGraphicFramePr>
          <p:cNvPr id="753" name="Google Shape;753;gec49ac6325_0_699"/>
          <p:cNvGraphicFramePr/>
          <p:nvPr/>
        </p:nvGraphicFramePr>
        <p:xfrm>
          <a:off x="838200" y="1478271"/>
          <a:ext cx="10328025" cy="48472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4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Decimal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Hex (16’s column)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Hex (1’s column)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sz="24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54" name="Google Shape;754;gec49ac6325_0_699"/>
          <p:cNvSpPr txBox="1"/>
          <p:nvPr/>
        </p:nvSpPr>
        <p:spPr>
          <a:xfrm>
            <a:off x="838200" y="6401725"/>
            <a:ext cx="533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here is where it gets interesting!</a:t>
            </a:r>
            <a:endParaRPr dirty="0">
              <a:latin typeface="Arial" panose="020B0604020202020204" pitchFamily="34" charset="0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ec49ac6325_0_705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Building Hexadecimal Numbers</a:t>
            </a:r>
            <a:endParaRPr dirty="0"/>
          </a:p>
        </p:txBody>
      </p:sp>
      <p:graphicFrame>
        <p:nvGraphicFramePr>
          <p:cNvPr id="760" name="Google Shape;760;gec49ac6325_0_705"/>
          <p:cNvGraphicFramePr/>
          <p:nvPr/>
        </p:nvGraphicFramePr>
        <p:xfrm>
          <a:off x="838200" y="1478271"/>
          <a:ext cx="10328025" cy="48472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4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Decimal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Hex (16’s column)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Hex (1’s column)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 sz="24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0055A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b="1">
                        <a:solidFill>
                          <a:srgbClr val="0055A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61" name="Google Shape;761;gec49ac6325_0_705"/>
          <p:cNvSpPr txBox="1"/>
          <p:nvPr/>
        </p:nvSpPr>
        <p:spPr>
          <a:xfrm>
            <a:off x="838200" y="6401725"/>
            <a:ext cx="533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etc. etc.</a:t>
            </a:r>
            <a:endParaRPr dirty="0">
              <a:latin typeface="Arial" panose="020B0604020202020204" pitchFamily="34" charset="0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70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Question</a:t>
            </a:r>
            <a:endParaRPr dirty="0"/>
          </a:p>
        </p:txBody>
      </p:sp>
      <p:sp>
        <p:nvSpPr>
          <p:cNvPr id="767" name="Google Shape;767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1981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sz="3200" dirty="0"/>
              <a:t>Avatar </a:t>
            </a:r>
            <a:r>
              <a:rPr lang="en-US" sz="3200" dirty="0" err="1"/>
              <a:t>Aang</a:t>
            </a:r>
            <a:r>
              <a:rPr lang="en-US" sz="3200" dirty="0"/>
              <a:t> went to get his first driving license. The clerk asked </a:t>
            </a:r>
            <a:r>
              <a:rPr lang="en-US" sz="3200" dirty="0" err="1"/>
              <a:t>Aang</a:t>
            </a:r>
            <a:r>
              <a:rPr lang="en-US" sz="3200" dirty="0"/>
              <a:t> for his ID to make sure he was old enough to do the driving test. The clerk told him that he needs to be at least 18. </a:t>
            </a:r>
            <a:r>
              <a:rPr lang="en-US" sz="3200" dirty="0" err="1"/>
              <a:t>Aang</a:t>
            </a:r>
            <a:r>
              <a:rPr lang="en-US" sz="3200" dirty="0"/>
              <a:t> answered, “I’m sorry but you are wrong. I am exactly 18. My ID shows my age in Hexadecimal.”</a:t>
            </a:r>
            <a:endParaRPr sz="3200" dirty="0"/>
          </a:p>
          <a:p>
            <a:pPr marL="228600" lvl="0" indent="-228600" algn="l" rtl="0">
              <a:lnSpc>
                <a:spcPct val="115000"/>
              </a:lnSpc>
              <a:spcBef>
                <a:spcPts val="888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dirty="0"/>
              <a:t>	What age is </a:t>
            </a:r>
            <a:r>
              <a:rPr lang="en-US" sz="3200" dirty="0" err="1"/>
              <a:t>Aang</a:t>
            </a:r>
            <a:r>
              <a:rPr lang="en-US" sz="3200" dirty="0"/>
              <a:t> in Hexadecimal?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888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888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u="sng" dirty="0">
                <a:latin typeface="Courier New"/>
                <a:ea typeface="Courier New"/>
                <a:cs typeface="Courier New"/>
                <a:sym typeface="Courier New"/>
              </a:rPr>
              <a:t>Hexadecimal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12 	   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888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u="sng" dirty="0"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    18          </a:t>
            </a:r>
            <a:r>
              <a:rPr lang="en-US" sz="32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3200" dirty="0"/>
          </a:p>
          <a:p>
            <a:pPr marL="228600" lvl="0" indent="-52387" algn="l" rtl="0">
              <a:lnSpc>
                <a:spcPct val="115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/>
          </a:p>
        </p:txBody>
      </p:sp>
      <p:pic>
        <p:nvPicPr>
          <p:cNvPr id="768" name="Google Shape;76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909" y="3685541"/>
            <a:ext cx="4026087" cy="2491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1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Why Hexadecimal?</a:t>
            </a:r>
            <a:endParaRPr dirty="0"/>
          </a:p>
        </p:txBody>
      </p:sp>
      <p:sp>
        <p:nvSpPr>
          <p:cNvPr id="774" name="Google Shape;774;p7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133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sz="3200" dirty="0"/>
              <a:t>Hexadecimal is perfect for matching 4 bits.  </a:t>
            </a:r>
            <a:endParaRPr dirty="0"/>
          </a:p>
          <a:p>
            <a:pPr marL="228600" lvl="0" indent="-213359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sz="3200" dirty="0"/>
              <a:t>Every combination of 4 bits can be matched with one hex number.</a:t>
            </a:r>
            <a:r>
              <a:rPr lang="en-US" sz="2400" dirty="0"/>
              <a:t> </a:t>
            </a:r>
            <a:endParaRPr sz="2400" dirty="0"/>
          </a:p>
          <a:p>
            <a:pPr marL="685800" lvl="1" indent="-203648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ct val="150441"/>
              <a:buChar char="•"/>
            </a:pPr>
            <a:r>
              <a:rPr lang="en-US" sz="1586" dirty="0">
                <a:latin typeface="Arial" panose="020B0604020202020204" pitchFamily="34" charset="0"/>
                <a:cs typeface="Arial" panose="020B0604020202020204" pitchFamily="34" charset="0"/>
              </a:rPr>
              <a:t>(why? think of powers of 2! How many symbols are there in hexadecimal, how many bits do you need to represent one hexadecimal digit?)</a:t>
            </a:r>
            <a:endParaRPr sz="138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54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sz="3200" u="sng" dirty="0"/>
          </a:p>
          <a:p>
            <a:pPr marL="0" lvl="0" indent="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dirty="0"/>
              <a:t>	</a:t>
            </a:r>
            <a:r>
              <a:rPr lang="en-US" sz="3200" u="sng" dirty="0"/>
              <a:t>4 bits</a:t>
            </a:r>
            <a:r>
              <a:rPr lang="en-US" sz="3200" dirty="0"/>
              <a:t>	can be represented by 	</a:t>
            </a:r>
            <a:r>
              <a:rPr lang="en-US" sz="3200" u="sng" dirty="0"/>
              <a:t>1 Hex value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dirty="0"/>
              <a:t>	</a:t>
            </a:r>
            <a:r>
              <a:rPr lang="en-US" sz="3200" u="sng" dirty="0"/>
              <a:t>8 bits</a:t>
            </a:r>
            <a:r>
              <a:rPr lang="en-US" sz="3200" dirty="0"/>
              <a:t>	can be represented by 	</a:t>
            </a:r>
            <a:r>
              <a:rPr lang="en-US" sz="3200" u="sng" dirty="0"/>
              <a:t>2 Hex values</a:t>
            </a:r>
            <a:endParaRPr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381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2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Hexadecimal Digits</a:t>
            </a:r>
            <a:endParaRPr dirty="0"/>
          </a:p>
        </p:txBody>
      </p:sp>
      <p:sp>
        <p:nvSpPr>
          <p:cNvPr id="780" name="Google Shape;780;p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u="sng" dirty="0">
                <a:latin typeface="Courier New"/>
                <a:ea typeface="Courier New"/>
                <a:cs typeface="Courier New"/>
                <a:sym typeface="Courier New"/>
              </a:rPr>
              <a:t>Dec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u="sng" dirty="0">
                <a:latin typeface="Courier New"/>
                <a:ea typeface="Courier New"/>
                <a:cs typeface="Courier New"/>
                <a:sym typeface="Courier New"/>
              </a:rPr>
              <a:t>Hex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Binary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0       0   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1       1   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0001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2       2   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3       3   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0011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4       4   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0100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5       5   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0101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6       6   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0110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7       7   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0111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endParaRPr dirty="0"/>
          </a:p>
        </p:txBody>
      </p:sp>
      <p:sp>
        <p:nvSpPr>
          <p:cNvPr id="781" name="Google Shape;781;p7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u="sng" dirty="0">
                <a:latin typeface="Courier New"/>
                <a:ea typeface="Courier New"/>
                <a:cs typeface="Courier New"/>
                <a:sym typeface="Courier New"/>
              </a:rPr>
              <a:t>Dec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u="sng" dirty="0">
                <a:latin typeface="Courier New"/>
                <a:ea typeface="Courier New"/>
                <a:cs typeface="Courier New"/>
                <a:sym typeface="Courier New"/>
              </a:rPr>
              <a:t>Hex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Binary       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8       8   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9       9   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1001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10      A   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11      B   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1011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12      C   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1100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13      D   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14      E   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15      F   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1111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9999"/>
              </a:buClr>
              <a:buSzPts val="3000"/>
              <a:buNone/>
            </a:pPr>
            <a:endParaRPr sz="24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What about 8 bits?</a:t>
            </a:r>
            <a:endParaRPr dirty="0"/>
          </a:p>
        </p:txBody>
      </p:sp>
      <p:sp>
        <p:nvSpPr>
          <p:cNvPr id="787" name="Google Shape;787;p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Dec.    Hex.   Binary       Dec.    Hex.   Binary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0       0      0000         8       8      1000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1       1      0001         9       9      1001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2       2      0010        10       A      1010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3       3      0011        11       B      1011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4       4      0100        12       C      1100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5       5      0101        13       D      1101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6       6      0110        14       E      1110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7       7      0111        15       F      1111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24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4400" b="1" dirty="0">
                <a:latin typeface="Courier New"/>
                <a:ea typeface="Courier New"/>
                <a:cs typeface="Courier New"/>
                <a:sym typeface="Courier New"/>
              </a:rPr>
              <a:t>HEX         BINARY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24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4400" b="1" dirty="0">
                <a:latin typeface="Courier New"/>
                <a:ea typeface="Courier New"/>
                <a:cs typeface="Courier New"/>
                <a:sym typeface="Courier New"/>
              </a:rPr>
              <a:t>2  4          ?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4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What about 8 bits?</a:t>
            </a:r>
            <a:endParaRPr dirty="0"/>
          </a:p>
        </p:txBody>
      </p:sp>
      <p:sp>
        <p:nvSpPr>
          <p:cNvPr id="793" name="Google Shape;793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Dec.    Hex.   Binary       Dec.    Hex.   Binary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0       0      0000         8       8      1000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1       1      0001         9       9      1001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2       </a:t>
            </a:r>
            <a:r>
              <a:rPr lang="en-US" sz="32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2      0010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      10       A      1010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3       3      0011        11       B      1011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4       </a:t>
            </a:r>
            <a:r>
              <a:rPr lang="en-US" sz="3200" b="1" dirty="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4      0100        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12       C      1100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5       5      0101        13       D      1101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6       6      0110        14       E      1110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7       7      0111        15       F      1111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24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4400" b="1" dirty="0">
                <a:latin typeface="Courier New"/>
                <a:ea typeface="Courier New"/>
                <a:cs typeface="Courier New"/>
                <a:sym typeface="Courier New"/>
              </a:rPr>
              <a:t>HEX         BINARY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24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4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4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4400" b="1" dirty="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4400" b="1" dirty="0">
                <a:latin typeface="Courier New"/>
                <a:ea typeface="Courier New"/>
                <a:cs typeface="Courier New"/>
                <a:sym typeface="Courier New"/>
              </a:rPr>
              <a:t>      	</a:t>
            </a:r>
            <a:r>
              <a:rPr lang="en-US" sz="4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0010</a:t>
            </a:r>
            <a:r>
              <a:rPr lang="en-US" sz="4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4400" b="1" dirty="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0100</a:t>
            </a:r>
            <a:r>
              <a:rPr lang="en-US" sz="4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/>
          </a:p>
        </p:txBody>
      </p:sp>
      <p:cxnSp>
        <p:nvCxnSpPr>
          <p:cNvPr id="794" name="Google Shape;794;p74"/>
          <p:cNvCxnSpPr/>
          <p:nvPr/>
        </p:nvCxnSpPr>
        <p:spPr>
          <a:xfrm>
            <a:off x="2525085" y="3078760"/>
            <a:ext cx="659100" cy="214020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5" name="Google Shape;795;p74"/>
          <p:cNvCxnSpPr/>
          <p:nvPr/>
        </p:nvCxnSpPr>
        <p:spPr>
          <a:xfrm>
            <a:off x="2640375" y="3613125"/>
            <a:ext cx="2239500" cy="140790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Byte History</a:t>
            </a:r>
            <a:endParaRPr dirty="0"/>
          </a:p>
        </p:txBody>
      </p:sp>
      <p:sp>
        <p:nvSpPr>
          <p:cNvPr id="259" name="Google Shape;25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43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/>
              <a:t>The byte represents the number of bits used to encode one </a:t>
            </a:r>
            <a:r>
              <a:rPr lang="en-US" b="1" dirty="0"/>
              <a:t>character</a:t>
            </a:r>
            <a:r>
              <a:rPr lang="en-US" dirty="0"/>
              <a:t> in a computer and hence it is the smallest addressable unit of memory in several computer architectures. </a:t>
            </a:r>
            <a:endParaRPr dirty="0"/>
          </a:p>
          <a:p>
            <a:pPr marL="228600" lvl="0" indent="-52387" algn="l" rtl="0">
              <a:lnSpc>
                <a:spcPct val="115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/>
          </a:p>
          <a:p>
            <a:pPr marL="228600" lvl="0" indent="-214312" algn="l" rtl="0">
              <a:lnSpc>
                <a:spcPct val="115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/>
              <a:t>Size of a byte has been hardware dependent and no definitive standards existed that mandated the size. </a:t>
            </a:r>
            <a:endParaRPr dirty="0"/>
          </a:p>
          <a:p>
            <a:pPr marL="228600" lvl="0" indent="-52387" algn="l" rtl="0">
              <a:lnSpc>
                <a:spcPct val="115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/>
          </a:p>
          <a:p>
            <a:pPr marL="228600" lvl="0" indent="-214312" algn="l" rtl="0">
              <a:lnSpc>
                <a:spcPct val="115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/>
              <a:t>A standard was introduced in 1993 that is common now.</a:t>
            </a:r>
            <a:endParaRPr dirty="0"/>
          </a:p>
          <a:p>
            <a:pPr marL="685800" lvl="1" indent="-216217" algn="l" rtl="0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byte = 8 bits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52387" algn="l" rtl="0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5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Using Hex for 8 bits</a:t>
            </a:r>
            <a:endParaRPr dirty="0"/>
          </a:p>
        </p:txBody>
      </p:sp>
      <p:sp>
        <p:nvSpPr>
          <p:cNvPr id="801" name="Google Shape;801;p7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Dec.    Hex.   Binary       Dec.    Hex.   Binary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456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0       0      0000         8       8      1000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456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1       1      0001         9       9      1001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456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2       2      0010        10       A      1010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456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3       3      0011        11       B      1011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456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4       4      0100        12       C      1100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456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5       5      0101        13       D      1101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456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6       6      0110        14       E      1110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456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7       7      0111        15       F      1111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456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57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u="sng" dirty="0">
                <a:latin typeface="Courier New"/>
                <a:ea typeface="Courier New"/>
                <a:cs typeface="Courier New"/>
                <a:sym typeface="Courier New"/>
              </a:rPr>
              <a:t>Hex    Binary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       			</a:t>
            </a:r>
            <a:r>
              <a:rPr lang="en-US" sz="4000" b="1" u="sng" dirty="0">
                <a:latin typeface="Courier New"/>
                <a:ea typeface="Courier New"/>
                <a:cs typeface="Courier New"/>
                <a:sym typeface="Courier New"/>
              </a:rPr>
              <a:t>Hex    Binary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4000" b="1" u="sng" dirty="0">
                <a:latin typeface="Courier New"/>
                <a:ea typeface="Courier New"/>
                <a:cs typeface="Courier New"/>
                <a:sym typeface="Courier New"/>
              </a:rPr>
              <a:t>Hex    Binary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57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4000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4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0001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0010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    			3C   0011 1100     99   1001 1001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57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sz="4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57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sz="4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57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Exercise: 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Convert the following 8 bit (1 byte) hexadecimal numbers to binary </a:t>
            </a:r>
            <a:endParaRPr sz="4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57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 AB                  1A                   00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57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 02                  B4                   7D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570"/>
              </a:spcBef>
              <a:spcAft>
                <a:spcPts val="0"/>
              </a:spcAft>
              <a:buClr>
                <a:srgbClr val="7F7F7F"/>
              </a:buClr>
              <a:buSzPct val="133333"/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4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dirty="0"/>
              <a:t>Color Representation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005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7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>
                <a:latin typeface="Arial"/>
                <a:cs typeface="Arial"/>
              </a:rPr>
              <a:t>Hexadecimal #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9999"/>
                </a:solidFill>
                <a:latin typeface="Arial"/>
                <a:cs typeface="Arial"/>
              </a:rPr>
              <a:t>GREEN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BLUE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08" name="Google Shape;808;p77"/>
          <p:cNvSpPr/>
          <p:nvPr/>
        </p:nvSpPr>
        <p:spPr>
          <a:xfrm rot="5400000">
            <a:off x="6128906" y="2008859"/>
            <a:ext cx="758700" cy="7220982"/>
          </a:xfrm>
          <a:prstGeom prst="rightBrace">
            <a:avLst>
              <a:gd name="adj1" fmla="val 73692"/>
              <a:gd name="adj2" fmla="val 50000"/>
            </a:avLst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p77"/>
          <p:cNvSpPr txBox="1"/>
          <p:nvPr/>
        </p:nvSpPr>
        <p:spPr>
          <a:xfrm>
            <a:off x="4202954" y="6103250"/>
            <a:ext cx="49473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 bits represent a single color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8A364-95B1-F90E-F4F9-26119E723ECB}"/>
              </a:ext>
            </a:extLst>
          </p:cNvPr>
          <p:cNvSpPr txBox="1"/>
          <p:nvPr/>
        </p:nvSpPr>
        <p:spPr>
          <a:xfrm>
            <a:off x="1345259" y="1712148"/>
            <a:ext cx="8622828" cy="37579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/>
                <a:cs typeface="Courier New"/>
              </a:rPr>
              <a:t>&lt;td </a:t>
            </a:r>
            <a:r>
              <a:rPr lang="en-US" sz="2400" b="1" err="1">
                <a:solidFill>
                  <a:schemeClr val="accent2"/>
                </a:solidFill>
                <a:latin typeface="Courier New"/>
                <a:cs typeface="Courier New"/>
              </a:rPr>
              <a:t>rowspan</a:t>
            </a:r>
            <a:r>
              <a:rPr lang="en-US" sz="2400" b="1" dirty="0">
                <a:solidFill>
                  <a:schemeClr val="accent2"/>
                </a:solidFill>
                <a:latin typeface="Courier New"/>
                <a:cs typeface="Courier New"/>
              </a:rPr>
              <a:t>="2" </a:t>
            </a:r>
            <a:r>
              <a:rPr lang="en-US" sz="2400" b="1" err="1">
                <a:solidFill>
                  <a:schemeClr val="accent2"/>
                </a:solidFill>
                <a:latin typeface="Courier New"/>
                <a:cs typeface="Courier New"/>
              </a:rPr>
              <a:t>bgcolor</a:t>
            </a:r>
            <a:r>
              <a:rPr lang="en-US" sz="2400" b="1" dirty="0">
                <a:solidFill>
                  <a:schemeClr val="accent2"/>
                </a:solidFill>
                <a:latin typeface="Courier New"/>
                <a:cs typeface="Courier New"/>
              </a:rPr>
              <a:t>="#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cc</a:t>
            </a:r>
            <a:r>
              <a:rPr lang="en-US" sz="2400" b="1" dirty="0">
                <a:solidFill>
                  <a:srgbClr val="00B050"/>
                </a:solidFill>
                <a:latin typeface="Courier New"/>
                <a:cs typeface="Courier New"/>
              </a:rPr>
              <a:t>ff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99</a:t>
            </a:r>
            <a:r>
              <a:rPr lang="en-US" sz="2400" b="1" dirty="0">
                <a:solidFill>
                  <a:schemeClr val="accent2"/>
                </a:solidFill>
                <a:latin typeface="Courier New"/>
                <a:cs typeface="Courier New"/>
              </a:rPr>
              <a:t>"&gt;  &lt;/td&gt;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/>
                <a:cs typeface="Courier New"/>
              </a:rPr>
              <a:t>    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Red </a:t>
            </a:r>
            <a:r>
              <a:rPr lang="en-US" sz="2400" b="1" dirty="0">
                <a:solidFill>
                  <a:srgbClr val="00B050"/>
                </a:solidFill>
                <a:latin typeface="Courier New"/>
                <a:cs typeface="Courier New"/>
              </a:rPr>
              <a:t>Green </a:t>
            </a:r>
            <a:r>
              <a:rPr lang="en-US" sz="2400" b="1" dirty="0">
                <a:solidFill>
                  <a:srgbClr val="0070C0"/>
                </a:solidFill>
                <a:latin typeface="Courier New"/>
                <a:cs typeface="Courier New"/>
              </a:rPr>
              <a:t>Blue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/>
                <a:cs typeface="Courier New"/>
              </a:rPr>
              <a:t>    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CC </a:t>
            </a:r>
            <a:r>
              <a:rPr lang="en-US" sz="2400" b="1" dirty="0">
                <a:solidFill>
                  <a:srgbClr val="00B050"/>
                </a:solidFill>
                <a:latin typeface="Courier New"/>
                <a:cs typeface="Courier New"/>
              </a:rPr>
              <a:t>FF </a:t>
            </a:r>
            <a:r>
              <a:rPr lang="en-US" sz="2400" b="1" dirty="0">
                <a:solidFill>
                  <a:srgbClr val="0070C0"/>
                </a:solidFill>
                <a:latin typeface="Courier New"/>
                <a:cs typeface="Courier New"/>
              </a:rPr>
              <a:t>99</a:t>
            </a:r>
          </a:p>
          <a:p>
            <a:pPr algn="ctr"/>
            <a:endParaRPr lang="en-US" sz="2400" b="1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/>
                <a:cs typeface="Courier New"/>
              </a:rPr>
              <a:t>Convert to Binary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/>
                <a:cs typeface="Courier New"/>
              </a:rPr>
              <a:t>         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Red </a:t>
            </a:r>
            <a:r>
              <a:rPr lang="en-US" sz="2400" b="1" dirty="0">
                <a:solidFill>
                  <a:schemeClr val="accent2"/>
                </a:solidFill>
                <a:latin typeface="Courier New"/>
                <a:cs typeface="Courier New"/>
              </a:rPr>
              <a:t>         </a:t>
            </a:r>
            <a:r>
              <a:rPr lang="en-US" sz="2400" b="1" dirty="0">
                <a:solidFill>
                  <a:srgbClr val="00B050"/>
                </a:solidFill>
                <a:latin typeface="Courier New"/>
                <a:cs typeface="Courier New"/>
              </a:rPr>
              <a:t>Green</a:t>
            </a:r>
            <a:r>
              <a:rPr lang="en-US" sz="2400" b="1" dirty="0">
                <a:solidFill>
                  <a:schemeClr val="accent2"/>
                </a:solidFill>
                <a:latin typeface="Courier New"/>
                <a:cs typeface="Courier New"/>
              </a:rPr>
              <a:t>        </a:t>
            </a:r>
            <a:r>
              <a:rPr lang="en-US" sz="2400" b="1" dirty="0">
                <a:solidFill>
                  <a:srgbClr val="0070C0"/>
                </a:solidFill>
                <a:latin typeface="Courier New"/>
                <a:cs typeface="Courier New"/>
              </a:rPr>
              <a:t>Blue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/>
                <a:cs typeface="Courier New"/>
              </a:rPr>
              <a:t>Hex      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CC            </a:t>
            </a:r>
            <a:r>
              <a:rPr lang="en-US" sz="2400" b="1" dirty="0">
                <a:solidFill>
                  <a:srgbClr val="00B050"/>
                </a:solidFill>
                <a:latin typeface="Courier New"/>
                <a:cs typeface="Courier New"/>
              </a:rPr>
              <a:t>FF          </a:t>
            </a:r>
            <a:r>
              <a:rPr lang="en-US" sz="2400" b="1" dirty="0">
                <a:solidFill>
                  <a:srgbClr val="0070C0"/>
                </a:solidFill>
                <a:latin typeface="Courier New"/>
                <a:cs typeface="Courier New"/>
              </a:rPr>
              <a:t>99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/>
                <a:cs typeface="Courier New"/>
              </a:rPr>
              <a:t>Bin   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1100 1100</a:t>
            </a:r>
            <a:r>
              <a:rPr lang="en-US" sz="2400" b="1" dirty="0">
                <a:solidFill>
                  <a:schemeClr val="accent2"/>
                </a:solidFill>
                <a:latin typeface="Courier New"/>
                <a:cs typeface="Courier New"/>
              </a:rPr>
              <a:t>    </a:t>
            </a:r>
            <a:r>
              <a:rPr lang="en-US" sz="2400" b="1" dirty="0">
                <a:solidFill>
                  <a:srgbClr val="00B050"/>
                </a:solidFill>
                <a:latin typeface="Courier New"/>
                <a:cs typeface="Courier New"/>
              </a:rPr>
              <a:t>1111 1111</a:t>
            </a:r>
            <a:r>
              <a:rPr lang="en-US" sz="2400" b="1" dirty="0">
                <a:solidFill>
                  <a:schemeClr val="accent2"/>
                </a:solidFill>
                <a:latin typeface="Courier New"/>
                <a:cs typeface="Courier New"/>
              </a:rPr>
              <a:t>   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cs typeface="Courier New"/>
              </a:rPr>
              <a:t>1001 1001</a:t>
            </a:r>
          </a:p>
          <a:p>
            <a:pPr algn="ctr"/>
            <a:endParaRPr lang="en-US" sz="2400" b="1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228600" indent="-228600" algn="ctr">
              <a:lnSpc>
                <a:spcPct val="90000"/>
              </a:lnSpc>
            </a:pPr>
            <a:endParaRPr lang="en-US" sz="2400" b="1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9E32-CCF6-97BC-8D5F-5B60BCF2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colors</a:t>
            </a:r>
            <a:endParaRPr lang="fr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71097B-0B82-B044-E629-35FDFAD5F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824966"/>
              </p:ext>
            </p:extLst>
          </p:nvPr>
        </p:nvGraphicFramePr>
        <p:xfrm>
          <a:off x="838200" y="2286794"/>
          <a:ext cx="10515600" cy="34290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0675206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38401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15039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br>
                        <a:rPr lang="fr-CA" dirty="0"/>
                      </a:br>
                      <a:r>
                        <a:rPr lang="fr-CA" dirty="0" err="1"/>
                        <a:t>Color</a:t>
                      </a:r>
                      <a:endParaRPr lang="fr-CA" dirty="0"/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Decimal</a:t>
                      </a:r>
                      <a:br>
                        <a:rPr lang="fr-CA" dirty="0"/>
                      </a:br>
                      <a:r>
                        <a:rPr lang="fr-CA" dirty="0"/>
                        <a:t>(Red, Green, Blue)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Hexadecimal</a:t>
                      </a:r>
                      <a:br>
                        <a:rPr lang="fr-CA" dirty="0"/>
                      </a:br>
                      <a:r>
                        <a:rPr lang="fr-CA" dirty="0"/>
                        <a:t>(#RRGGBB)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55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 b="1" dirty="0"/>
                        <a:t>Black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/>
                        <a:t>(0, 0, 0)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/>
                        <a:t>#000000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214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White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(255,255,255)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#FFFFFF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369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(255, 0, 0)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#FF0000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45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rgbClr val="00B050"/>
                          </a:solidFill>
                        </a:rPr>
                        <a:t>(0,255, 0)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rgbClr val="00B050"/>
                          </a:solidFill>
                        </a:rPr>
                        <a:t>#00FF00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517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rgbClr val="0070C0"/>
                          </a:solidFill>
                        </a:rPr>
                        <a:t>(0, 0,255)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rgbClr val="0070C0"/>
                          </a:solidFill>
                        </a:rPr>
                        <a:t>#0000FF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935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rgbClr val="FFFF00"/>
                          </a:solidFill>
                        </a:rPr>
                        <a:t>Yellow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rgbClr val="FFFF00"/>
                          </a:solidFill>
                        </a:rPr>
                        <a:t>(255,255, 0)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rgbClr val="FFFF00"/>
                          </a:solidFill>
                        </a:rPr>
                        <a:t>#FFFF00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901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rgbClr val="00FFFF"/>
                          </a:solidFill>
                        </a:rPr>
                        <a:t>Cyan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rgbClr val="00FFFF"/>
                          </a:solidFill>
                        </a:rPr>
                        <a:t>(0,255,255)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rgbClr val="00FFFF"/>
                          </a:solidFill>
                        </a:rPr>
                        <a:t>#00FFFF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622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rgbClr val="FF00FF"/>
                          </a:solidFill>
                        </a:rPr>
                        <a:t>Magenta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rgbClr val="FF00FF"/>
                          </a:solidFill>
                        </a:rPr>
                        <a:t>(255, 0,255)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solidFill>
                            <a:srgbClr val="FF00FF"/>
                          </a:solidFill>
                        </a:rPr>
                        <a:t>#FF00FF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34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219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4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dirty="0"/>
              <a:t>Image Representation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8896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6F5D-FFA2-D419-E3B9-8FBC624C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7289-05DC-9A76-B7FC-22B2CD39F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you ever though of how images are so perfectly represented in computers? </a:t>
            </a:r>
            <a:endParaRPr lang="fr-CA" dirty="0"/>
          </a:p>
        </p:txBody>
      </p:sp>
      <p:pic>
        <p:nvPicPr>
          <p:cNvPr id="2050" name="Picture 2" descr="4k Wallpaper Images - Free Download on Freepik">
            <a:extLst>
              <a:ext uri="{FF2B5EF4-FFF2-40B4-BE49-F238E27FC236}">
                <a16:creationId xmlns:a16="http://schemas.microsoft.com/office/drawing/2014/main" id="{40CDB550-336F-911C-C865-03931721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2784474"/>
            <a:ext cx="6602892" cy="377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475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6EFE-7CC8-2318-413A-60FE0CC5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images</a:t>
            </a:r>
            <a:endParaRPr lang="fr-C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8BEF49-F010-5024-4E2E-BD1DDF6243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3" t="55324" r="51562" b="16667"/>
          <a:stretch/>
        </p:blipFill>
        <p:spPr bwMode="auto">
          <a:xfrm>
            <a:off x="1117600" y="3429000"/>
            <a:ext cx="21463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7E7FCE9-5FF2-FFD8-5178-F4B6E0BA9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7" t="60417" r="34375" b="17193"/>
          <a:stretch/>
        </p:blipFill>
        <p:spPr bwMode="auto">
          <a:xfrm>
            <a:off x="4978400" y="2144046"/>
            <a:ext cx="3416300" cy="371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F11F05A-522B-9247-F3A0-FB8674CC8291}"/>
              </a:ext>
            </a:extLst>
          </p:cNvPr>
          <p:cNvSpPr/>
          <p:nvPr/>
        </p:nvSpPr>
        <p:spPr>
          <a:xfrm>
            <a:off x="2643910" y="3527136"/>
            <a:ext cx="317500" cy="330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noFill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4B69A4-32D4-5993-46EC-3832954114A2}"/>
              </a:ext>
            </a:extLst>
          </p:cNvPr>
          <p:cNvCxnSpPr/>
          <p:nvPr/>
        </p:nvCxnSpPr>
        <p:spPr>
          <a:xfrm flipV="1">
            <a:off x="2961410" y="2452255"/>
            <a:ext cx="3262745" cy="976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C2E877-0A1D-786E-3FBF-313BDF73A435}"/>
              </a:ext>
            </a:extLst>
          </p:cNvPr>
          <p:cNvCxnSpPr>
            <a:cxnSpLocks/>
          </p:cNvCxnSpPr>
          <p:nvPr/>
        </p:nvCxnSpPr>
        <p:spPr>
          <a:xfrm>
            <a:off x="2960255" y="3889609"/>
            <a:ext cx="3658754" cy="137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A2077B5-6942-2E2B-1C3C-5CB9DB458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33955"/>
              </p:ext>
            </p:extLst>
          </p:nvPr>
        </p:nvGraphicFramePr>
        <p:xfrm>
          <a:off x="5106555" y="2144043"/>
          <a:ext cx="268544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42">
                  <a:extLst>
                    <a:ext uri="{9D8B030D-6E8A-4147-A177-3AD203B41FA5}">
                      <a16:colId xmlns:a16="http://schemas.microsoft.com/office/drawing/2014/main" val="224445776"/>
                    </a:ext>
                  </a:extLst>
                </a:gridCol>
                <a:gridCol w="272242">
                  <a:extLst>
                    <a:ext uri="{9D8B030D-6E8A-4147-A177-3AD203B41FA5}">
                      <a16:colId xmlns:a16="http://schemas.microsoft.com/office/drawing/2014/main" val="2486348284"/>
                    </a:ext>
                  </a:extLst>
                </a:gridCol>
                <a:gridCol w="272242">
                  <a:extLst>
                    <a:ext uri="{9D8B030D-6E8A-4147-A177-3AD203B41FA5}">
                      <a16:colId xmlns:a16="http://schemas.microsoft.com/office/drawing/2014/main" val="2721957722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1207085215"/>
                    </a:ext>
                  </a:extLst>
                </a:gridCol>
                <a:gridCol w="272242">
                  <a:extLst>
                    <a:ext uri="{9D8B030D-6E8A-4147-A177-3AD203B41FA5}">
                      <a16:colId xmlns:a16="http://schemas.microsoft.com/office/drawing/2014/main" val="4141785081"/>
                    </a:ext>
                  </a:extLst>
                </a:gridCol>
                <a:gridCol w="272242">
                  <a:extLst>
                    <a:ext uri="{9D8B030D-6E8A-4147-A177-3AD203B41FA5}">
                      <a16:colId xmlns:a16="http://schemas.microsoft.com/office/drawing/2014/main" val="3162090426"/>
                    </a:ext>
                  </a:extLst>
                </a:gridCol>
                <a:gridCol w="272242">
                  <a:extLst>
                    <a:ext uri="{9D8B030D-6E8A-4147-A177-3AD203B41FA5}">
                      <a16:colId xmlns:a16="http://schemas.microsoft.com/office/drawing/2014/main" val="2354062000"/>
                    </a:ext>
                  </a:extLst>
                </a:gridCol>
                <a:gridCol w="272242">
                  <a:extLst>
                    <a:ext uri="{9D8B030D-6E8A-4147-A177-3AD203B41FA5}">
                      <a16:colId xmlns:a16="http://schemas.microsoft.com/office/drawing/2014/main" val="2885364373"/>
                    </a:ext>
                  </a:extLst>
                </a:gridCol>
                <a:gridCol w="272242">
                  <a:extLst>
                    <a:ext uri="{9D8B030D-6E8A-4147-A177-3AD203B41FA5}">
                      <a16:colId xmlns:a16="http://schemas.microsoft.com/office/drawing/2014/main" val="350716044"/>
                    </a:ext>
                  </a:extLst>
                </a:gridCol>
                <a:gridCol w="272242">
                  <a:extLst>
                    <a:ext uri="{9D8B030D-6E8A-4147-A177-3AD203B41FA5}">
                      <a16:colId xmlns:a16="http://schemas.microsoft.com/office/drawing/2014/main" val="2289386551"/>
                    </a:ext>
                  </a:extLst>
                </a:gridCol>
              </a:tblGrid>
              <a:tr h="3272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25284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345181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346848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189926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162250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632863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971956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20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66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32513 0.015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07" y="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2A09-F337-5BB1-8BB7-1242C949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images</a:t>
            </a:r>
            <a:endParaRPr lang="fr-CA" dirty="0"/>
          </a:p>
        </p:txBody>
      </p:sp>
      <p:pic>
        <p:nvPicPr>
          <p:cNvPr id="4098" name="Picture 2" descr="4. Pixels and Images - Practical Computer Vision with ...">
            <a:extLst>
              <a:ext uri="{FF2B5EF4-FFF2-40B4-BE49-F238E27FC236}">
                <a16:creationId xmlns:a16="http://schemas.microsoft.com/office/drawing/2014/main" id="{2B9B5156-093A-6C3B-EBBE-F17272414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82"/>
          <a:stretch/>
        </p:blipFill>
        <p:spPr bwMode="auto">
          <a:xfrm>
            <a:off x="457201" y="2112818"/>
            <a:ext cx="4889500" cy="388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0C6A68CA-E9B0-72C7-C3B8-992E3F538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99791"/>
              </p:ext>
            </p:extLst>
          </p:nvPr>
        </p:nvGraphicFramePr>
        <p:xfrm>
          <a:off x="5604155" y="1716806"/>
          <a:ext cx="6397346" cy="4760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918">
                  <a:extLst>
                    <a:ext uri="{9D8B030D-6E8A-4147-A177-3AD203B41FA5}">
                      <a16:colId xmlns:a16="http://schemas.microsoft.com/office/drawing/2014/main" val="224445776"/>
                    </a:ext>
                  </a:extLst>
                </a:gridCol>
                <a:gridCol w="937627">
                  <a:extLst>
                    <a:ext uri="{9D8B030D-6E8A-4147-A177-3AD203B41FA5}">
                      <a16:colId xmlns:a16="http://schemas.microsoft.com/office/drawing/2014/main" val="24863482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21957722"/>
                    </a:ext>
                  </a:extLst>
                </a:gridCol>
                <a:gridCol w="1018565">
                  <a:extLst>
                    <a:ext uri="{9D8B030D-6E8A-4147-A177-3AD203B41FA5}">
                      <a16:colId xmlns:a16="http://schemas.microsoft.com/office/drawing/2014/main" val="1207085215"/>
                    </a:ext>
                  </a:extLst>
                </a:gridCol>
                <a:gridCol w="1090918">
                  <a:extLst>
                    <a:ext uri="{9D8B030D-6E8A-4147-A177-3AD203B41FA5}">
                      <a16:colId xmlns:a16="http://schemas.microsoft.com/office/drawing/2014/main" val="4141785081"/>
                    </a:ext>
                  </a:extLst>
                </a:gridCol>
                <a:gridCol w="1090918">
                  <a:extLst>
                    <a:ext uri="{9D8B030D-6E8A-4147-A177-3AD203B41FA5}">
                      <a16:colId xmlns:a16="http://schemas.microsoft.com/office/drawing/2014/main" val="3162090426"/>
                    </a:ext>
                  </a:extLst>
                </a:gridCol>
              </a:tblGrid>
              <a:tr h="11303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(FF,FF,FF)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(FF,FF,FF)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  <a:p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  <a:p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125284"/>
                  </a:ext>
                </a:extLst>
              </a:tr>
              <a:tr h="9074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(FF,FF,FF)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(FF,0,0)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(FF,0,0)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345181"/>
                  </a:ext>
                </a:extLst>
              </a:tr>
              <a:tr h="9074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(FF,0,0)</a:t>
                      </a:r>
                      <a:endParaRPr kumimoji="0" lang="fr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(FF,0,0)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  <a:p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(FF,0,0)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  <a:p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(FF,FF,0)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  <a:p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346848"/>
                  </a:ext>
                </a:extLst>
              </a:tr>
              <a:tr h="9074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(FF,0,0)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(FF,0,0)</a:t>
                      </a:r>
                      <a:endParaRPr kumimoji="0" lang="fr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(FF,FF,0)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(FF,FF,0)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  <a:p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(FF,FF,0)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  <a:p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189926"/>
                  </a:ext>
                </a:extLst>
              </a:tr>
              <a:tr h="9074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(FF,0,0)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(FF,0,0)</a:t>
                      </a:r>
                      <a:endParaRPr kumimoji="0" lang="fr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(FF,FF,0)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  <a:p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(FF,FF,0)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  <a:p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(FF,FF,0)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  <a:p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6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610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78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9600"/>
              <a:buFont typeface="Quattrocento Sans"/>
              <a:buNone/>
            </a:pPr>
            <a:r>
              <a:rPr lang="en-US" sz="9600" dirty="0"/>
              <a:t>Q &amp; A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B794-1D11-B819-A64E-1EA7C21A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C7D4E-A109-31F3-20D4-A2940DC90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8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c49ac6325_0_504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600" cy="2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dirty="0"/>
              <a:t>Representing Text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c49ac6325_0_508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Problem:</a:t>
            </a:r>
            <a:endParaRPr dirty="0"/>
          </a:p>
        </p:txBody>
      </p:sp>
      <p:sp>
        <p:nvSpPr>
          <p:cNvPr id="402" name="Google Shape;402;gec49ac6325_0_5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</a:pPr>
            <a:r>
              <a:rPr lang="en-US" dirty="0"/>
              <a:t>I want to write the following message in terms of 0 and 1:</a:t>
            </a:r>
          </a:p>
          <a:p>
            <a:pPr marL="228600" indent="-228600">
              <a:spcBef>
                <a:spcPts val="0"/>
              </a:spcBef>
            </a:pPr>
            <a:endParaRPr lang="en-US" dirty="0"/>
          </a:p>
          <a:p>
            <a:pPr marL="228600" indent="-228600">
              <a:spcBef>
                <a:spcPts val="0"/>
              </a:spcBef>
            </a:pPr>
            <a:endParaRPr lang="en-US" dirty="0"/>
          </a:p>
          <a:p>
            <a:pPr marL="228600" indent="-228600">
              <a:spcBef>
                <a:spcPts val="0"/>
              </a:spcBef>
            </a:pPr>
            <a:r>
              <a:rPr lang="en-US" dirty="0"/>
              <a:t>How would you do it?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B26CC9-0511-E529-6A5A-C9652DF3F488}"/>
              </a:ext>
            </a:extLst>
          </p:cNvPr>
          <p:cNvSpPr txBox="1"/>
          <p:nvPr/>
        </p:nvSpPr>
        <p:spPr>
          <a:xfrm>
            <a:off x="5084795" y="2441902"/>
            <a:ext cx="1793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  <a:sym typeface="Courier New"/>
              </a:rPr>
              <a:t>Hello World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6276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c49ac6325_0_508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Text in Computers</a:t>
            </a:r>
            <a:endParaRPr dirty="0"/>
          </a:p>
        </p:txBody>
      </p:sp>
      <p:sp>
        <p:nvSpPr>
          <p:cNvPr id="402" name="Google Shape;402;gec49ac6325_0_5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In early years, different computer companies applied the binary system in their own way.</a:t>
            </a:r>
            <a:endParaRPr dirty="0"/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The word “cat” would be encoded in binary different on different brands of computers.</a:t>
            </a:r>
            <a:endParaRPr dirty="0"/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This made life difficult in terms of being able to transfer data from one system to another. 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c49ac6325_0_51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ASCII</a:t>
            </a:r>
            <a:endParaRPr dirty="0"/>
          </a:p>
        </p:txBody>
      </p:sp>
      <p:sp>
        <p:nvSpPr>
          <p:cNvPr id="408" name="Google Shape;408;gec49ac6325_0_513"/>
          <p:cNvSpPr txBox="1">
            <a:spLocks noGrp="1"/>
          </p:cNvSpPr>
          <p:nvPr>
            <p:ph type="body" idx="1"/>
          </p:nvPr>
        </p:nvSpPr>
        <p:spPr>
          <a:xfrm>
            <a:off x="838200" y="1834014"/>
            <a:ext cx="10830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133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 sz="3200" dirty="0">
                <a:solidFill>
                  <a:srgbClr val="0055A4"/>
                </a:solidFill>
              </a:rPr>
              <a:t>ASCII</a:t>
            </a:r>
            <a:r>
              <a:rPr lang="en-US" sz="3200" dirty="0"/>
              <a:t> (American Standard Code for Information Interchange) </a:t>
            </a:r>
            <a:endParaRPr dirty="0"/>
          </a:p>
          <a:p>
            <a:pPr marL="685800" lvl="1" indent="-215264" algn="l" rtl="0">
              <a:lnSpc>
                <a:spcPct val="115000"/>
              </a:lnSpc>
              <a:spcBef>
                <a:spcPts val="777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Standard introduced that used a </a:t>
            </a:r>
            <a:r>
              <a:rPr lang="en-US" sz="2800" dirty="0">
                <a:solidFill>
                  <a:srgbClr val="0055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bit code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800" dirty="0">
                <a:solidFill>
                  <a:srgbClr val="0055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 combinations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14312" algn="l" rtl="0">
              <a:lnSpc>
                <a:spcPct val="115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/>
              <a:t>Later became 8-bits (256 combinations) – ASCII-8.</a:t>
            </a:r>
            <a:endParaRPr dirty="0"/>
          </a:p>
          <a:p>
            <a:pPr marL="228600" lvl="0" indent="-214312" algn="l" rtl="0">
              <a:lnSpc>
                <a:spcPct val="115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/>
              <a:t>Why eight bits?</a:t>
            </a:r>
            <a:endParaRPr dirty="0"/>
          </a:p>
          <a:p>
            <a:pPr marL="685800" lvl="1" indent="-216217" algn="l" rtl="0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each character can be stored in a single byte.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 rtl="0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CAT	0100 0011  0100 0001  0101 0100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cat 	01</a:t>
            </a:r>
            <a:r>
              <a:rPr lang="en-US" u="sng" dirty="0"/>
              <a:t>1</a:t>
            </a:r>
            <a:r>
              <a:rPr lang="en-US" dirty="0"/>
              <a:t>0	0011  01</a:t>
            </a:r>
            <a:r>
              <a:rPr lang="en-US" u="sng" dirty="0"/>
              <a:t>1</a:t>
            </a:r>
            <a:r>
              <a:rPr lang="en-US" dirty="0"/>
              <a:t>0 0001  01</a:t>
            </a:r>
            <a:r>
              <a:rPr lang="en-US" u="sng" dirty="0"/>
              <a:t>1</a:t>
            </a:r>
            <a:r>
              <a:rPr lang="en-US" dirty="0"/>
              <a:t>1 0100</a:t>
            </a:r>
            <a:endParaRPr dirty="0"/>
          </a:p>
          <a:p>
            <a:pPr marL="228600" lvl="0" indent="-52387" algn="l" rtl="0">
              <a:lnSpc>
                <a:spcPct val="115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c49ac6325_0_518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ASCII-8</a:t>
            </a:r>
            <a:endParaRPr dirty="0"/>
          </a:p>
        </p:txBody>
      </p:sp>
      <p:pic>
        <p:nvPicPr>
          <p:cNvPr id="414" name="Google Shape;414;gec49ac6325_0_5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72889" y="1825625"/>
            <a:ext cx="4512300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ec49ac6325_0_5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dirty="0"/>
              <a:t>Decode the following message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rPr lang="en-US" dirty="0"/>
              <a:t>01000001 01010011 01000011 01001001 01001001 00100000 01101001 01110011 00100000 01101100 01101001 01101101 01101001 01110100 01100101 01100100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9CF3A-4683-D74F-BCA1-568D1E9A87A7}"/>
              </a:ext>
            </a:extLst>
          </p:cNvPr>
          <p:cNvSpPr txBox="1"/>
          <p:nvPr/>
        </p:nvSpPr>
        <p:spPr>
          <a:xfrm>
            <a:off x="2516909" y="1801091"/>
            <a:ext cx="1962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 dirty="0">
                <a:solidFill>
                  <a:srgbClr val="FF0000"/>
                </a:solidFill>
                <a:cs typeface="Calibri"/>
              </a:rPr>
              <a:t>0</a:t>
            </a:r>
            <a:r>
              <a:rPr lang="en-US" sz="900">
                <a:solidFill>
                  <a:srgbClr val="FF0000"/>
                </a:solidFill>
                <a:cs typeface="Calibri"/>
              </a:rPr>
              <a:t>01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US" sz="900" dirty="0">
                <a:solidFill>
                  <a:srgbClr val="FF0000"/>
                </a:solidFill>
                <a:cs typeface="Calibri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3A89B-42A2-AAFC-1D64-4D519E769989}"/>
              </a:ext>
            </a:extLst>
          </p:cNvPr>
          <p:cNvSpPr txBox="1"/>
          <p:nvPr/>
        </p:nvSpPr>
        <p:spPr>
          <a:xfrm>
            <a:off x="6259870" y="535038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ASCII is 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c49ac6325_0_524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Unicode</a:t>
            </a:r>
            <a:endParaRPr dirty="0"/>
          </a:p>
        </p:txBody>
      </p:sp>
      <p:sp>
        <p:nvSpPr>
          <p:cNvPr id="421" name="Google Shape;421;gec49ac6325_0_5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 dirty="0"/>
              <a:t>Although ASCII works fine for English, many other languages need more than 256 characters, including numbers and punctuation.</a:t>
            </a:r>
            <a:endParaRPr dirty="0"/>
          </a:p>
          <a:p>
            <a:pPr marL="228600" lvl="0" indent="-76200" algn="l" rtl="0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 dirty="0"/>
              <a:t>Unicode is a computing industry standard for the consistent encoding, representation, and handling of text expressed in most of the world's writing systems and operating systems. </a:t>
            </a:r>
            <a:endParaRPr dirty="0"/>
          </a:p>
          <a:p>
            <a:pPr marL="228600" lvl="0" indent="-76200" algn="l" rtl="0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 dirty="0"/>
              <a:t>The Unicode standard defines UTF-8, UTF-16, and UTF-32, and several other encodings are in use. </a:t>
            </a:r>
            <a:endParaRPr dirty="0"/>
          </a:p>
          <a:p>
            <a:pPr marL="228600" lvl="0" indent="-76200" algn="l" rtl="0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ec49ac6325_0_529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Unicode</a:t>
            </a:r>
            <a:endParaRPr dirty="0"/>
          </a:p>
        </p:txBody>
      </p:sp>
      <p:pic>
        <p:nvPicPr>
          <p:cNvPr id="427" name="Google Shape;427;gec49ac6325_0_5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53217" y="1825625"/>
            <a:ext cx="92856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comeDoc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1434</Words>
  <Application>Microsoft Office PowerPoint</Application>
  <PresentationFormat>Widescreen</PresentationFormat>
  <Paragraphs>382</Paragraphs>
  <Slides>29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WelcomeDoc</vt:lpstr>
      <vt:lpstr> Technical Support (420-1N6-AB) Text, Color and Image Representation</vt:lpstr>
      <vt:lpstr>Byte History</vt:lpstr>
      <vt:lpstr>Representing Text </vt:lpstr>
      <vt:lpstr>Problem:</vt:lpstr>
      <vt:lpstr>Text in Computers</vt:lpstr>
      <vt:lpstr>ASCII</vt:lpstr>
      <vt:lpstr>ASCII-8</vt:lpstr>
      <vt:lpstr>Unicode</vt:lpstr>
      <vt:lpstr>Unicode</vt:lpstr>
      <vt:lpstr>Hexadecimal Numbers</vt:lpstr>
      <vt:lpstr>Hexadecimal Numbers</vt:lpstr>
      <vt:lpstr>Building Hexadecimal Numbers</vt:lpstr>
      <vt:lpstr>Building Hexadecimal Numbers</vt:lpstr>
      <vt:lpstr>Building Hexadecimal Numbers</vt:lpstr>
      <vt:lpstr>Question</vt:lpstr>
      <vt:lpstr>Why Hexadecimal?</vt:lpstr>
      <vt:lpstr>Hexadecimal Digits</vt:lpstr>
      <vt:lpstr>What about 8 bits?</vt:lpstr>
      <vt:lpstr>What about 8 bits?</vt:lpstr>
      <vt:lpstr>Using Hex for 8 bits</vt:lpstr>
      <vt:lpstr>Color Representation</vt:lpstr>
      <vt:lpstr>Hexadecimal # RED GREEN BLUE</vt:lpstr>
      <vt:lpstr>Common colors</vt:lpstr>
      <vt:lpstr>Image Representation</vt:lpstr>
      <vt:lpstr>Images</vt:lpstr>
      <vt:lpstr>Binary images</vt:lpstr>
      <vt:lpstr>Color images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Youmna Badawy</cp:lastModifiedBy>
  <cp:revision>51</cp:revision>
  <dcterms:created xsi:type="dcterms:W3CDTF">2023-08-18T21:09:11Z</dcterms:created>
  <dcterms:modified xsi:type="dcterms:W3CDTF">2023-09-26T17:17:44Z</dcterms:modified>
</cp:coreProperties>
</file>