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1"/>
  </p:notesMasterIdLst>
  <p:sldIdLst>
    <p:sldId id="256" r:id="rId2"/>
    <p:sldId id="257" r:id="rId3"/>
    <p:sldId id="302" r:id="rId4"/>
    <p:sldId id="300" r:id="rId5"/>
    <p:sldId id="301" r:id="rId6"/>
    <p:sldId id="258" r:id="rId7"/>
    <p:sldId id="274" r:id="rId8"/>
    <p:sldId id="259" r:id="rId9"/>
    <p:sldId id="260" r:id="rId10"/>
    <p:sldId id="261" r:id="rId11"/>
    <p:sldId id="262" r:id="rId12"/>
    <p:sldId id="263" r:id="rId13"/>
    <p:sldId id="264" r:id="rId14"/>
    <p:sldId id="303" r:id="rId15"/>
    <p:sldId id="306" r:id="rId16"/>
    <p:sldId id="305" r:id="rId17"/>
    <p:sldId id="265" r:id="rId18"/>
    <p:sldId id="266" r:id="rId19"/>
    <p:sldId id="267" r:id="rId20"/>
    <p:sldId id="309" r:id="rId21"/>
    <p:sldId id="308" r:id="rId22"/>
    <p:sldId id="268" r:id="rId23"/>
    <p:sldId id="269" r:id="rId24"/>
    <p:sldId id="307" r:id="rId25"/>
    <p:sldId id="270" r:id="rId26"/>
    <p:sldId id="271" r:id="rId27"/>
    <p:sldId id="304" r:id="rId28"/>
    <p:sldId id="272" r:id="rId29"/>
    <p:sldId id="273" r:id="rId30"/>
  </p:sldIdLst>
  <p:sldSz cx="12192000" cy="6858000"/>
  <p:notesSz cx="6858000" cy="9144000"/>
  <p:embeddedFontLst>
    <p:embeddedFont>
      <p:font typeface="Calibri" panose="020F0502020204030204" pitchFamily="34" charset="0"/>
      <p:regular r:id="rId32"/>
      <p:bold r:id="rId33"/>
      <p:italic r:id="rId34"/>
      <p:boldItalic r:id="rId35"/>
    </p:embeddedFont>
    <p:embeddedFont>
      <p:font typeface="Consolas" panose="020B0609020204030204" pitchFamily="49" charset="0"/>
      <p:regular r:id="rId36"/>
      <p:bold r:id="rId37"/>
      <p:italic r:id="rId38"/>
      <p:boldItalic r:id="rId39"/>
    </p:embeddedFont>
    <p:embeddedFont>
      <p:font typeface="Quattrocento Sans" panose="020B0502050000020003" pitchFamily="3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4" roundtripDataSignature="AMtx7miZagJ/1oFysbY0kD9eeO1bsfKNU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ED48C4-A017-476F-8905-B3D594DE1D20}" v="1125" dt="2023-10-10T16:57:25.192"/>
    <p1510:client id="{90146A4B-66B2-10D9-D73E-AFD2F80B6DF9}" v="159" dt="2023-10-10T15:54:33.640"/>
    <p1510:client id="{DE484F9B-37A1-2035-FF0D-5C9325A531FA}" v="82" dt="2023-10-10T03:32:17.002"/>
  </p1510:revLst>
</p1510:revInfo>
</file>

<file path=ppt/tableStyles.xml><?xml version="1.0" encoding="utf-8"?>
<a:tblStyleLst xmlns:a="http://schemas.openxmlformats.org/drawingml/2006/main" def="{7A101500-F884-4995-B98B-389EF3FBA417}">
  <a:tblStyle styleId="{7A101500-F884-4995-B98B-389EF3FBA417}" styleName="Table_0">
    <a:wholeTbl>
      <a:tcTxStyle b="off" i="off">
        <a:font>
          <a:latin typeface="Segoe UI"/>
          <a:ea typeface="Segoe UI"/>
          <a:cs typeface="Segoe U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451" autoAdjust="0"/>
  </p:normalViewPr>
  <p:slideViewPr>
    <p:cSldViewPr snapToGrid="0">
      <p:cViewPr varScale="1">
        <p:scale>
          <a:sx n="55" d="100"/>
          <a:sy n="55" d="100"/>
        </p:scale>
        <p:origin x="163" y="48"/>
      </p:cViewPr>
      <p:guideLst>
        <p:guide orient="horz" pos="2160"/>
        <p:guide pos="3840"/>
      </p:guideLst>
    </p:cSldViewPr>
  </p:slideViewPr>
  <p:notesTextViewPr>
    <p:cViewPr>
      <p:scale>
        <a:sx n="1" d="1"/>
        <a:sy n="1" d="1"/>
      </p:scale>
      <p:origin x="0" y="-106"/>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font" Target="fonts/font11.fntdata"/><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font" Target="fonts/font9.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font" Target="fonts/font12.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mna Badawy" userId="S::youmna.badawy@johnabbott.qc.ca::b530a2ca-c296-40d9-b563-89c5f82abcf4" providerId="AD" clId="Web-{90146A4B-66B2-10D9-D73E-AFD2F80B6DF9}"/>
    <pc:docChg chg="addSld modSld sldOrd">
      <pc:chgData name="Youmna Badawy" userId="S::youmna.badawy@johnabbott.qc.ca::b530a2ca-c296-40d9-b563-89c5f82abcf4" providerId="AD" clId="Web-{90146A4B-66B2-10D9-D73E-AFD2F80B6DF9}" dt="2023-10-10T15:54:33.640" v="144" actId="20577"/>
      <pc:docMkLst>
        <pc:docMk/>
      </pc:docMkLst>
      <pc:sldChg chg="modSp ord modNotes">
        <pc:chgData name="Youmna Badawy" userId="S::youmna.badawy@johnabbott.qc.ca::b530a2ca-c296-40d9-b563-89c5f82abcf4" providerId="AD" clId="Web-{90146A4B-66B2-10D9-D73E-AFD2F80B6DF9}" dt="2023-10-10T15:54:33.640" v="144" actId="20577"/>
        <pc:sldMkLst>
          <pc:docMk/>
          <pc:sldMk cId="2332235550" sldId="304"/>
        </pc:sldMkLst>
        <pc:spChg chg="mod">
          <ac:chgData name="Youmna Badawy" userId="S::youmna.badawy@johnabbott.qc.ca::b530a2ca-c296-40d9-b563-89c5f82abcf4" providerId="AD" clId="Web-{90146A4B-66B2-10D9-D73E-AFD2F80B6DF9}" dt="2023-10-10T15:54:33.640" v="144" actId="20577"/>
          <ac:spMkLst>
            <pc:docMk/>
            <pc:sldMk cId="2332235550" sldId="304"/>
            <ac:spMk id="2" creationId="{C1F09BBB-D23E-B46E-8F42-1A8B2D9D7510}"/>
          </ac:spMkLst>
        </pc:spChg>
        <pc:spChg chg="mod">
          <ac:chgData name="Youmna Badawy" userId="S::youmna.badawy@johnabbott.qc.ca::b530a2ca-c296-40d9-b563-89c5f82abcf4" providerId="AD" clId="Web-{90146A4B-66B2-10D9-D73E-AFD2F80B6DF9}" dt="2023-10-10T15:50:48.668" v="47" actId="20577"/>
          <ac:spMkLst>
            <pc:docMk/>
            <pc:sldMk cId="2332235550" sldId="304"/>
            <ac:spMk id="3" creationId="{FC9F25FA-88B2-E311-BC41-961AFEE46F42}"/>
          </ac:spMkLst>
        </pc:spChg>
      </pc:sldChg>
      <pc:sldChg chg="modSp new">
        <pc:chgData name="Youmna Badawy" userId="S::youmna.badawy@johnabbott.qc.ca::b530a2ca-c296-40d9-b563-89c5f82abcf4" providerId="AD" clId="Web-{90146A4B-66B2-10D9-D73E-AFD2F80B6DF9}" dt="2023-10-10T15:54:03.749" v="142" actId="20577"/>
        <pc:sldMkLst>
          <pc:docMk/>
          <pc:sldMk cId="3402879517" sldId="305"/>
        </pc:sldMkLst>
        <pc:spChg chg="mod">
          <ac:chgData name="Youmna Badawy" userId="S::youmna.badawy@johnabbott.qc.ca::b530a2ca-c296-40d9-b563-89c5f82abcf4" providerId="AD" clId="Web-{90146A4B-66B2-10D9-D73E-AFD2F80B6DF9}" dt="2023-10-10T15:54:03.749" v="142" actId="20577"/>
          <ac:spMkLst>
            <pc:docMk/>
            <pc:sldMk cId="3402879517" sldId="305"/>
            <ac:spMk id="2" creationId="{FAA371AF-C1F5-28D9-4AAC-0FF25366C06C}"/>
          </ac:spMkLst>
        </pc:spChg>
        <pc:spChg chg="mod">
          <ac:chgData name="Youmna Badawy" userId="S::youmna.badawy@johnabbott.qc.ca::b530a2ca-c296-40d9-b563-89c5f82abcf4" providerId="AD" clId="Web-{90146A4B-66B2-10D9-D73E-AFD2F80B6DF9}" dt="2023-10-10T15:53:53.530" v="141" actId="20577"/>
          <ac:spMkLst>
            <pc:docMk/>
            <pc:sldMk cId="3402879517" sldId="305"/>
            <ac:spMk id="3" creationId="{F60E9783-BF2C-E1BC-5CA3-58133FCD678B}"/>
          </ac:spMkLst>
        </pc:spChg>
      </pc:sldChg>
      <pc:sldChg chg="modSp new ord">
        <pc:chgData name="Youmna Badawy" userId="S::youmna.badawy@johnabbott.qc.ca::b530a2ca-c296-40d9-b563-89c5f82abcf4" providerId="AD" clId="Web-{90146A4B-66B2-10D9-D73E-AFD2F80B6DF9}" dt="2023-10-10T15:53:34.108" v="129"/>
        <pc:sldMkLst>
          <pc:docMk/>
          <pc:sldMk cId="3201097771" sldId="306"/>
        </pc:sldMkLst>
        <pc:spChg chg="mod">
          <ac:chgData name="Youmna Badawy" userId="S::youmna.badawy@johnabbott.qc.ca::b530a2ca-c296-40d9-b563-89c5f82abcf4" providerId="AD" clId="Web-{90146A4B-66B2-10D9-D73E-AFD2F80B6DF9}" dt="2023-10-10T15:52:03.450" v="76" actId="20577"/>
          <ac:spMkLst>
            <pc:docMk/>
            <pc:sldMk cId="3201097771" sldId="306"/>
            <ac:spMk id="2" creationId="{CA71E487-CB66-2CAC-3598-F0A3C811DE71}"/>
          </ac:spMkLst>
        </pc:spChg>
        <pc:spChg chg="mod">
          <ac:chgData name="Youmna Badawy" userId="S::youmna.badawy@johnabbott.qc.ca::b530a2ca-c296-40d9-b563-89c5f82abcf4" providerId="AD" clId="Web-{90146A4B-66B2-10D9-D73E-AFD2F80B6DF9}" dt="2023-10-10T15:53:19.123" v="128" actId="20577"/>
          <ac:spMkLst>
            <pc:docMk/>
            <pc:sldMk cId="3201097771" sldId="306"/>
            <ac:spMk id="3" creationId="{BC647B16-B98D-CB85-8BFE-B805D310E2DB}"/>
          </ac:spMkLst>
        </pc:spChg>
      </pc:sldChg>
    </pc:docChg>
  </pc:docChgLst>
  <pc:docChgLst>
    <pc:chgData name="Youmna Badawy" userId="S::youmna.badawy@johnabbott.qc.ca::b530a2ca-c296-40d9-b563-89c5f82abcf4" providerId="AD" clId="Web-{DE484F9B-37A1-2035-FF0D-5C9325A531FA}"/>
    <pc:docChg chg="addSld delSld modSld sldOrd">
      <pc:chgData name="Youmna Badawy" userId="S::youmna.badawy@johnabbott.qc.ca::b530a2ca-c296-40d9-b563-89c5f82abcf4" providerId="AD" clId="Web-{DE484F9B-37A1-2035-FF0D-5C9325A531FA}" dt="2023-10-10T03:32:17.002" v="326" actId="14100"/>
      <pc:docMkLst>
        <pc:docMk/>
      </pc:docMkLst>
      <pc:sldChg chg="modNotes">
        <pc:chgData name="Youmna Badawy" userId="S::youmna.badawy@johnabbott.qc.ca::b530a2ca-c296-40d9-b563-89c5f82abcf4" providerId="AD" clId="Web-{DE484F9B-37A1-2035-FF0D-5C9325A531FA}" dt="2023-10-10T03:31:36.189" v="315"/>
        <pc:sldMkLst>
          <pc:docMk/>
          <pc:sldMk cId="0" sldId="257"/>
        </pc:sldMkLst>
      </pc:sldChg>
      <pc:sldChg chg="del">
        <pc:chgData name="Youmna Badawy" userId="S::youmna.badawy@johnabbott.qc.ca::b530a2ca-c296-40d9-b563-89c5f82abcf4" providerId="AD" clId="Web-{DE484F9B-37A1-2035-FF0D-5C9325A531FA}" dt="2023-10-10T02:53:47.757" v="65"/>
        <pc:sldMkLst>
          <pc:docMk/>
          <pc:sldMk cId="2744775647" sldId="275"/>
        </pc:sldMkLst>
      </pc:sldChg>
      <pc:sldChg chg="modSp new del ord">
        <pc:chgData name="Youmna Badawy" userId="S::youmna.badawy@johnabbott.qc.ca::b530a2ca-c296-40d9-b563-89c5f82abcf4" providerId="AD" clId="Web-{DE484F9B-37A1-2035-FF0D-5C9325A531FA}" dt="2023-10-10T03:01:06.889" v="66"/>
        <pc:sldMkLst>
          <pc:docMk/>
          <pc:sldMk cId="111186710" sldId="302"/>
        </pc:sldMkLst>
        <pc:spChg chg="mod">
          <ac:chgData name="Youmna Badawy" userId="S::youmna.badawy@johnabbott.qc.ca::b530a2ca-c296-40d9-b563-89c5f82abcf4" providerId="AD" clId="Web-{DE484F9B-37A1-2035-FF0D-5C9325A531FA}" dt="2023-10-10T02:52:19.521" v="13" actId="20577"/>
          <ac:spMkLst>
            <pc:docMk/>
            <pc:sldMk cId="111186710" sldId="302"/>
            <ac:spMk id="2" creationId="{D0CA8A3A-CFA4-E8B3-0094-2E8C4049B5EE}"/>
          </ac:spMkLst>
        </pc:spChg>
      </pc:sldChg>
      <pc:sldChg chg="del">
        <pc:chgData name="Youmna Badawy" userId="S::youmna.badawy@johnabbott.qc.ca::b530a2ca-c296-40d9-b563-89c5f82abcf4" providerId="AD" clId="Web-{DE484F9B-37A1-2035-FF0D-5C9325A531FA}" dt="2023-10-10T02:52:07.192" v="0"/>
        <pc:sldMkLst>
          <pc:docMk/>
          <pc:sldMk cId="933069887" sldId="302"/>
        </pc:sldMkLst>
      </pc:sldChg>
      <pc:sldChg chg="modSp new">
        <pc:chgData name="Youmna Badawy" userId="S::youmna.badawy@johnabbott.qc.ca::b530a2ca-c296-40d9-b563-89c5f82abcf4" providerId="AD" clId="Web-{DE484F9B-37A1-2035-FF0D-5C9325A531FA}" dt="2023-10-10T03:32:17.002" v="326" actId="14100"/>
        <pc:sldMkLst>
          <pc:docMk/>
          <pc:sldMk cId="4116527436" sldId="302"/>
        </pc:sldMkLst>
        <pc:spChg chg="mod">
          <ac:chgData name="Youmna Badawy" userId="S::youmna.badawy@johnabbott.qc.ca::b530a2ca-c296-40d9-b563-89c5f82abcf4" providerId="AD" clId="Web-{DE484F9B-37A1-2035-FF0D-5C9325A531FA}" dt="2023-10-10T03:32:14.705" v="325" actId="20577"/>
          <ac:spMkLst>
            <pc:docMk/>
            <pc:sldMk cId="4116527436" sldId="302"/>
            <ac:spMk id="2" creationId="{F1A5E9C8-AEC8-1199-2131-72D84CCDBA79}"/>
          </ac:spMkLst>
        </pc:spChg>
        <pc:spChg chg="mod">
          <ac:chgData name="Youmna Badawy" userId="S::youmna.badawy@johnabbott.qc.ca::b530a2ca-c296-40d9-b563-89c5f82abcf4" providerId="AD" clId="Web-{DE484F9B-37A1-2035-FF0D-5C9325A531FA}" dt="2023-10-10T03:32:17.002" v="326" actId="14100"/>
          <ac:spMkLst>
            <pc:docMk/>
            <pc:sldMk cId="4116527436" sldId="302"/>
            <ac:spMk id="3" creationId="{90038384-CF82-CC16-F799-CF70EE2E769F}"/>
          </ac:spMkLst>
        </pc:spChg>
      </pc:sldChg>
      <pc:sldChg chg="modSp new del">
        <pc:chgData name="Youmna Badawy" userId="S::youmna.badawy@johnabbott.qc.ca::b530a2ca-c296-40d9-b563-89c5f82abcf4" providerId="AD" clId="Web-{DE484F9B-37A1-2035-FF0D-5C9325A531FA}" dt="2023-10-10T03:01:09.358" v="67"/>
        <pc:sldMkLst>
          <pc:docMk/>
          <pc:sldMk cId="151876157" sldId="303"/>
        </pc:sldMkLst>
        <pc:spChg chg="mod">
          <ac:chgData name="Youmna Badawy" userId="S::youmna.badawy@johnabbott.qc.ca::b530a2ca-c296-40d9-b563-89c5f82abcf4" providerId="AD" clId="Web-{DE484F9B-37A1-2035-FF0D-5C9325A531FA}" dt="2023-10-10T02:53:40.741" v="64" actId="20577"/>
          <ac:spMkLst>
            <pc:docMk/>
            <pc:sldMk cId="151876157" sldId="303"/>
            <ac:spMk id="2" creationId="{E5D391C5-E4B0-B907-A4CE-31F49D41292F}"/>
          </ac:spMkLst>
        </pc:spChg>
      </pc:sldChg>
    </pc:docChg>
  </pc:docChgLst>
  <pc:docChgLst>
    <pc:chgData name="Youmna Badawy" userId="b530a2ca-c296-40d9-b563-89c5f82abcf4" providerId="ADAL" clId="{77ED48C4-A017-476F-8905-B3D594DE1D20}"/>
    <pc:docChg chg="custSel addSld delSld modSld sldOrd">
      <pc:chgData name="Youmna Badawy" userId="b530a2ca-c296-40d9-b563-89c5f82abcf4" providerId="ADAL" clId="{77ED48C4-A017-476F-8905-B3D594DE1D20}" dt="2023-10-11T01:02:34.157" v="6919" actId="20577"/>
      <pc:docMkLst>
        <pc:docMk/>
      </pc:docMkLst>
      <pc:sldChg chg="modSp mod">
        <pc:chgData name="Youmna Badawy" userId="b530a2ca-c296-40d9-b563-89c5f82abcf4" providerId="ADAL" clId="{77ED48C4-A017-476F-8905-B3D594DE1D20}" dt="2023-09-28T03:37:07.741" v="1" actId="20577"/>
        <pc:sldMkLst>
          <pc:docMk/>
          <pc:sldMk cId="0" sldId="256"/>
        </pc:sldMkLst>
        <pc:spChg chg="mod">
          <ac:chgData name="Youmna Badawy" userId="b530a2ca-c296-40d9-b563-89c5f82abcf4" providerId="ADAL" clId="{77ED48C4-A017-476F-8905-B3D594DE1D20}" dt="2023-09-28T03:37:07.741" v="1" actId="20577"/>
          <ac:spMkLst>
            <pc:docMk/>
            <pc:sldMk cId="0" sldId="256"/>
            <ac:spMk id="131" creationId="{00000000-0000-0000-0000-000000000000}"/>
          </ac:spMkLst>
        </pc:spChg>
      </pc:sldChg>
      <pc:sldChg chg="modNotesTx">
        <pc:chgData name="Youmna Badawy" userId="b530a2ca-c296-40d9-b563-89c5f82abcf4" providerId="ADAL" clId="{77ED48C4-A017-476F-8905-B3D594DE1D20}" dt="2023-10-10T03:37:28.379" v="494" actId="20577"/>
        <pc:sldMkLst>
          <pc:docMk/>
          <pc:sldMk cId="0" sldId="257"/>
        </pc:sldMkLst>
      </pc:sldChg>
      <pc:sldChg chg="modNotesTx">
        <pc:chgData name="Youmna Badawy" userId="b530a2ca-c296-40d9-b563-89c5f82abcf4" providerId="ADAL" clId="{77ED48C4-A017-476F-8905-B3D594DE1D20}" dt="2023-10-10T03:48:01.196" v="1287" actId="20577"/>
        <pc:sldMkLst>
          <pc:docMk/>
          <pc:sldMk cId="0" sldId="263"/>
        </pc:sldMkLst>
      </pc:sldChg>
      <pc:sldChg chg="modNotesTx">
        <pc:chgData name="Youmna Badawy" userId="b530a2ca-c296-40d9-b563-89c5f82abcf4" providerId="ADAL" clId="{77ED48C4-A017-476F-8905-B3D594DE1D20}" dt="2023-10-10T04:35:49.633" v="3583"/>
        <pc:sldMkLst>
          <pc:docMk/>
          <pc:sldMk cId="0" sldId="264"/>
        </pc:sldMkLst>
      </pc:sldChg>
      <pc:sldChg chg="modNotesTx">
        <pc:chgData name="Youmna Badawy" userId="b530a2ca-c296-40d9-b563-89c5f82abcf4" providerId="ADAL" clId="{77ED48C4-A017-476F-8905-B3D594DE1D20}" dt="2023-10-10T04:01:03.957" v="2647"/>
        <pc:sldMkLst>
          <pc:docMk/>
          <pc:sldMk cId="0" sldId="265"/>
        </pc:sldMkLst>
      </pc:sldChg>
      <pc:sldChg chg="addSp modSp mod modNotesTx">
        <pc:chgData name="Youmna Badawy" userId="b530a2ca-c296-40d9-b563-89c5f82abcf4" providerId="ADAL" clId="{77ED48C4-A017-476F-8905-B3D594DE1D20}" dt="2023-10-10T16:57:11.235" v="5289" actId="27636"/>
        <pc:sldMkLst>
          <pc:docMk/>
          <pc:sldMk cId="0" sldId="266"/>
        </pc:sldMkLst>
        <pc:spChg chg="mod">
          <ac:chgData name="Youmna Badawy" userId="b530a2ca-c296-40d9-b563-89c5f82abcf4" providerId="ADAL" clId="{77ED48C4-A017-476F-8905-B3D594DE1D20}" dt="2023-10-10T16:57:11.235" v="5289" actId="27636"/>
          <ac:spMkLst>
            <pc:docMk/>
            <pc:sldMk cId="0" sldId="266"/>
            <ac:spMk id="192" creationId="{00000000-0000-0000-0000-000000000000}"/>
          </ac:spMkLst>
        </pc:spChg>
        <pc:picChg chg="add mod">
          <ac:chgData name="Youmna Badawy" userId="b530a2ca-c296-40d9-b563-89c5f82abcf4" providerId="ADAL" clId="{77ED48C4-A017-476F-8905-B3D594DE1D20}" dt="2023-10-10T16:56:40.438" v="5284" actId="1076"/>
          <ac:picMkLst>
            <pc:docMk/>
            <pc:sldMk cId="0" sldId="266"/>
            <ac:picMk id="3074" creationId="{099F268A-7654-9EC0-ED56-24289A26BBC6}"/>
          </ac:picMkLst>
        </pc:picChg>
      </pc:sldChg>
      <pc:sldChg chg="ord">
        <pc:chgData name="Youmna Badawy" userId="b530a2ca-c296-40d9-b563-89c5f82abcf4" providerId="ADAL" clId="{77ED48C4-A017-476F-8905-B3D594DE1D20}" dt="2023-10-10T16:56:51.239" v="5287"/>
        <pc:sldMkLst>
          <pc:docMk/>
          <pc:sldMk cId="0" sldId="267"/>
        </pc:sldMkLst>
      </pc:sldChg>
      <pc:sldChg chg="ord">
        <pc:chgData name="Youmna Badawy" userId="b530a2ca-c296-40d9-b563-89c5f82abcf4" providerId="ADAL" clId="{77ED48C4-A017-476F-8905-B3D594DE1D20}" dt="2023-10-10T16:46:13.256" v="4616"/>
        <pc:sldMkLst>
          <pc:docMk/>
          <pc:sldMk cId="0" sldId="269"/>
        </pc:sldMkLst>
      </pc:sldChg>
      <pc:sldChg chg="ord">
        <pc:chgData name="Youmna Badawy" userId="b530a2ca-c296-40d9-b563-89c5f82abcf4" providerId="ADAL" clId="{77ED48C4-A017-476F-8905-B3D594DE1D20}" dt="2023-10-10T16:46:59.355" v="4618"/>
        <pc:sldMkLst>
          <pc:docMk/>
          <pc:sldMk cId="0" sldId="270"/>
        </pc:sldMkLst>
      </pc:sldChg>
      <pc:sldChg chg="ord">
        <pc:chgData name="Youmna Badawy" userId="b530a2ca-c296-40d9-b563-89c5f82abcf4" providerId="ADAL" clId="{77ED48C4-A017-476F-8905-B3D594DE1D20}" dt="2023-10-10T16:46:04.073" v="4614"/>
        <pc:sldMkLst>
          <pc:docMk/>
          <pc:sldMk cId="0" sldId="271"/>
        </pc:sldMkLst>
      </pc:sldChg>
      <pc:sldChg chg="modNotesTx">
        <pc:chgData name="Youmna Badawy" userId="b530a2ca-c296-40d9-b563-89c5f82abcf4" providerId="ADAL" clId="{77ED48C4-A017-476F-8905-B3D594DE1D20}" dt="2023-10-10T03:40:03.408" v="727" actId="20577"/>
        <pc:sldMkLst>
          <pc:docMk/>
          <pc:sldMk cId="0" sldId="300"/>
        </pc:sldMkLst>
      </pc:sldChg>
      <pc:sldChg chg="addSp modSp mod modNotesTx">
        <pc:chgData name="Youmna Badawy" userId="b530a2ca-c296-40d9-b563-89c5f82abcf4" providerId="ADAL" clId="{77ED48C4-A017-476F-8905-B3D594DE1D20}" dt="2023-10-10T03:38:52.908" v="686" actId="20577"/>
        <pc:sldMkLst>
          <pc:docMk/>
          <pc:sldMk cId="4116527436" sldId="302"/>
        </pc:sldMkLst>
        <pc:spChg chg="mod">
          <ac:chgData name="Youmna Badawy" userId="b530a2ca-c296-40d9-b563-89c5f82abcf4" providerId="ADAL" clId="{77ED48C4-A017-476F-8905-B3D594DE1D20}" dt="2023-10-10T03:33:46.711" v="87" actId="20577"/>
          <ac:spMkLst>
            <pc:docMk/>
            <pc:sldMk cId="4116527436" sldId="302"/>
            <ac:spMk id="3" creationId="{90038384-CF82-CC16-F799-CF70EE2E769F}"/>
          </ac:spMkLst>
        </pc:spChg>
        <pc:picChg chg="add mod">
          <ac:chgData name="Youmna Badawy" userId="b530a2ca-c296-40d9-b563-89c5f82abcf4" providerId="ADAL" clId="{77ED48C4-A017-476F-8905-B3D594DE1D20}" dt="2023-10-10T03:33:20.833" v="6" actId="1076"/>
          <ac:picMkLst>
            <pc:docMk/>
            <pc:sldMk cId="4116527436" sldId="302"/>
            <ac:picMk id="1026" creationId="{07190677-31E2-DD5E-A197-A539960B79D9}"/>
          </ac:picMkLst>
        </pc:picChg>
      </pc:sldChg>
      <pc:sldChg chg="addSp delSp modSp new mod modNotesTx">
        <pc:chgData name="Youmna Badawy" userId="b530a2ca-c296-40d9-b563-89c5f82abcf4" providerId="ADAL" clId="{77ED48C4-A017-476F-8905-B3D594DE1D20}" dt="2023-10-10T04:43:34.509" v="4194" actId="20577"/>
        <pc:sldMkLst>
          <pc:docMk/>
          <pc:sldMk cId="2593849551" sldId="303"/>
        </pc:sldMkLst>
        <pc:spChg chg="mod">
          <ac:chgData name="Youmna Badawy" userId="b530a2ca-c296-40d9-b563-89c5f82abcf4" providerId="ADAL" clId="{77ED48C4-A017-476F-8905-B3D594DE1D20}" dt="2023-10-10T04:43:34.509" v="4194" actId="20577"/>
          <ac:spMkLst>
            <pc:docMk/>
            <pc:sldMk cId="2593849551" sldId="303"/>
            <ac:spMk id="2" creationId="{62014E14-EDFD-499E-4C9D-A4F257DA0184}"/>
          </ac:spMkLst>
        </pc:spChg>
        <pc:spChg chg="mod">
          <ac:chgData name="Youmna Badawy" userId="b530a2ca-c296-40d9-b563-89c5f82abcf4" providerId="ADAL" clId="{77ED48C4-A017-476F-8905-B3D594DE1D20}" dt="2023-10-10T04:43:20.713" v="4183" actId="313"/>
          <ac:spMkLst>
            <pc:docMk/>
            <pc:sldMk cId="2593849551" sldId="303"/>
            <ac:spMk id="3" creationId="{79EF0EB6-B967-2C3E-5996-50CA001CBE7A}"/>
          </ac:spMkLst>
        </pc:spChg>
        <pc:picChg chg="add del mod">
          <ac:chgData name="Youmna Badawy" userId="b530a2ca-c296-40d9-b563-89c5f82abcf4" providerId="ADAL" clId="{77ED48C4-A017-476F-8905-B3D594DE1D20}" dt="2023-10-10T04:35:44.455" v="3579" actId="478"/>
          <ac:picMkLst>
            <pc:docMk/>
            <pc:sldMk cId="2593849551" sldId="303"/>
            <ac:picMk id="2050" creationId="{F7D9D39B-DA20-5D6B-1067-D8AFA0ABAD21}"/>
          </ac:picMkLst>
        </pc:picChg>
        <pc:picChg chg="add mod">
          <ac:chgData name="Youmna Badawy" userId="b530a2ca-c296-40d9-b563-89c5f82abcf4" providerId="ADAL" clId="{77ED48C4-A017-476F-8905-B3D594DE1D20}" dt="2023-10-10T04:39:37.688" v="3650" actId="1076"/>
          <ac:picMkLst>
            <pc:docMk/>
            <pc:sldMk cId="2593849551" sldId="303"/>
            <ac:picMk id="2052" creationId="{D08A75F4-B1AD-BD92-CA10-1E9A09334BF1}"/>
          </ac:picMkLst>
        </pc:picChg>
        <pc:cxnChg chg="add del mod">
          <ac:chgData name="Youmna Badawy" userId="b530a2ca-c296-40d9-b563-89c5f82abcf4" providerId="ADAL" clId="{77ED48C4-A017-476F-8905-B3D594DE1D20}" dt="2023-10-10T04:36:00.071" v="3590" actId="478"/>
          <ac:cxnSpMkLst>
            <pc:docMk/>
            <pc:sldMk cId="2593849551" sldId="303"/>
            <ac:cxnSpMk id="5" creationId="{23B81263-C4DF-BA6A-39C9-55D9DD571E21}"/>
          </ac:cxnSpMkLst>
        </pc:cxnChg>
        <pc:cxnChg chg="add del mod">
          <ac:chgData name="Youmna Badawy" userId="b530a2ca-c296-40d9-b563-89c5f82abcf4" providerId="ADAL" clId="{77ED48C4-A017-476F-8905-B3D594DE1D20}" dt="2023-10-10T04:35:58.998" v="3589" actId="478"/>
          <ac:cxnSpMkLst>
            <pc:docMk/>
            <pc:sldMk cId="2593849551" sldId="303"/>
            <ac:cxnSpMk id="6" creationId="{C163F9F6-F872-E233-7165-B45E064F922F}"/>
          </ac:cxnSpMkLst>
        </pc:cxnChg>
        <pc:cxnChg chg="add del mod">
          <ac:chgData name="Youmna Badawy" userId="b530a2ca-c296-40d9-b563-89c5f82abcf4" providerId="ADAL" clId="{77ED48C4-A017-476F-8905-B3D594DE1D20}" dt="2023-10-10T04:36:00.554" v="3591" actId="478"/>
          <ac:cxnSpMkLst>
            <pc:docMk/>
            <pc:sldMk cId="2593849551" sldId="303"/>
            <ac:cxnSpMk id="9" creationId="{CF4B0615-8DB1-52EF-A2D2-29A54A3B0D6B}"/>
          </ac:cxnSpMkLst>
        </pc:cxnChg>
        <pc:cxnChg chg="add del mod">
          <ac:chgData name="Youmna Badawy" userId="b530a2ca-c296-40d9-b563-89c5f82abcf4" providerId="ADAL" clId="{77ED48C4-A017-476F-8905-B3D594DE1D20}" dt="2023-10-10T04:36:01.513" v="3592" actId="478"/>
          <ac:cxnSpMkLst>
            <pc:docMk/>
            <pc:sldMk cId="2593849551" sldId="303"/>
            <ac:cxnSpMk id="13" creationId="{021D1B83-861A-168E-3146-C6497E77537E}"/>
          </ac:cxnSpMkLst>
        </pc:cxnChg>
        <pc:cxnChg chg="add del mod">
          <ac:chgData name="Youmna Badawy" userId="b530a2ca-c296-40d9-b563-89c5f82abcf4" providerId="ADAL" clId="{77ED48C4-A017-476F-8905-B3D594DE1D20}" dt="2023-10-10T04:36:02.315" v="3593" actId="478"/>
          <ac:cxnSpMkLst>
            <pc:docMk/>
            <pc:sldMk cId="2593849551" sldId="303"/>
            <ac:cxnSpMk id="17" creationId="{2B6ADE85-CDA8-AA94-44F3-83F411B3487E}"/>
          </ac:cxnSpMkLst>
        </pc:cxnChg>
        <pc:cxnChg chg="add del mod">
          <ac:chgData name="Youmna Badawy" userId="b530a2ca-c296-40d9-b563-89c5f82abcf4" providerId="ADAL" clId="{77ED48C4-A017-476F-8905-B3D594DE1D20}" dt="2023-10-10T04:35:54.365" v="3584" actId="478"/>
          <ac:cxnSpMkLst>
            <pc:docMk/>
            <pc:sldMk cId="2593849551" sldId="303"/>
            <ac:cxnSpMk id="21" creationId="{F81023CF-A071-7491-7A32-17C7D34BF079}"/>
          </ac:cxnSpMkLst>
        </pc:cxnChg>
        <pc:cxnChg chg="add del mod">
          <ac:chgData name="Youmna Badawy" userId="b530a2ca-c296-40d9-b563-89c5f82abcf4" providerId="ADAL" clId="{77ED48C4-A017-476F-8905-B3D594DE1D20}" dt="2023-10-10T04:35:58.380" v="3588" actId="478"/>
          <ac:cxnSpMkLst>
            <pc:docMk/>
            <pc:sldMk cId="2593849551" sldId="303"/>
            <ac:cxnSpMk id="22" creationId="{828D8D8D-26A0-9F6E-D29D-B6E9C8156F89}"/>
          </ac:cxnSpMkLst>
        </pc:cxnChg>
        <pc:cxnChg chg="add del mod">
          <ac:chgData name="Youmna Badawy" userId="b530a2ca-c296-40d9-b563-89c5f82abcf4" providerId="ADAL" clId="{77ED48C4-A017-476F-8905-B3D594DE1D20}" dt="2023-10-10T04:35:55.911" v="3585" actId="478"/>
          <ac:cxnSpMkLst>
            <pc:docMk/>
            <pc:sldMk cId="2593849551" sldId="303"/>
            <ac:cxnSpMk id="23" creationId="{B5E8810E-F392-C06D-39EA-E79BA66CB270}"/>
          </ac:cxnSpMkLst>
        </pc:cxnChg>
        <pc:cxnChg chg="add del mod">
          <ac:chgData name="Youmna Badawy" userId="b530a2ca-c296-40d9-b563-89c5f82abcf4" providerId="ADAL" clId="{77ED48C4-A017-476F-8905-B3D594DE1D20}" dt="2023-10-10T04:35:56.833" v="3586" actId="478"/>
          <ac:cxnSpMkLst>
            <pc:docMk/>
            <pc:sldMk cId="2593849551" sldId="303"/>
            <ac:cxnSpMk id="24" creationId="{EC5E0FAA-DEB8-7FE0-DE64-EAC7D8EADEC6}"/>
          </ac:cxnSpMkLst>
        </pc:cxnChg>
        <pc:cxnChg chg="add del mod">
          <ac:chgData name="Youmna Badawy" userId="b530a2ca-c296-40d9-b563-89c5f82abcf4" providerId="ADAL" clId="{77ED48C4-A017-476F-8905-B3D594DE1D20}" dt="2023-10-10T04:35:57.654" v="3587" actId="478"/>
          <ac:cxnSpMkLst>
            <pc:docMk/>
            <pc:sldMk cId="2593849551" sldId="303"/>
            <ac:cxnSpMk id="27" creationId="{738E5B44-C0F4-BFD5-9688-75A0561DBFD7}"/>
          </ac:cxnSpMkLst>
        </pc:cxnChg>
      </pc:sldChg>
      <pc:sldChg chg="modSp new mod ord modNotesTx">
        <pc:chgData name="Youmna Badawy" userId="b530a2ca-c296-40d9-b563-89c5f82abcf4" providerId="ADAL" clId="{77ED48C4-A017-476F-8905-B3D594DE1D20}" dt="2023-10-11T01:02:34.157" v="6919" actId="20577"/>
        <pc:sldMkLst>
          <pc:docMk/>
          <pc:sldMk cId="2332235550" sldId="304"/>
        </pc:sldMkLst>
        <pc:spChg chg="mod">
          <ac:chgData name="Youmna Badawy" userId="b530a2ca-c296-40d9-b563-89c5f82abcf4" providerId="ADAL" clId="{77ED48C4-A017-476F-8905-B3D594DE1D20}" dt="2023-10-10T15:48:06.081" v="4203" actId="20577"/>
          <ac:spMkLst>
            <pc:docMk/>
            <pc:sldMk cId="2332235550" sldId="304"/>
            <ac:spMk id="2" creationId="{C1F09BBB-D23E-B46E-8F42-1A8B2D9D7510}"/>
          </ac:spMkLst>
        </pc:spChg>
      </pc:sldChg>
      <pc:sldChg chg="modSp new mod ord">
        <pc:chgData name="Youmna Badawy" userId="b530a2ca-c296-40d9-b563-89c5f82abcf4" providerId="ADAL" clId="{77ED48C4-A017-476F-8905-B3D594DE1D20}" dt="2023-10-10T16:45:48.684" v="4610" actId="20577"/>
        <pc:sldMkLst>
          <pc:docMk/>
          <pc:sldMk cId="4198550291" sldId="307"/>
        </pc:sldMkLst>
        <pc:spChg chg="mod">
          <ac:chgData name="Youmna Badawy" userId="b530a2ca-c296-40d9-b563-89c5f82abcf4" providerId="ADAL" clId="{77ED48C4-A017-476F-8905-B3D594DE1D20}" dt="2023-10-10T16:43:27.662" v="4222" actId="20577"/>
          <ac:spMkLst>
            <pc:docMk/>
            <pc:sldMk cId="4198550291" sldId="307"/>
            <ac:spMk id="2" creationId="{4033667E-F59C-FF17-7532-0AF34A9A5019}"/>
          </ac:spMkLst>
        </pc:spChg>
        <pc:spChg chg="mod">
          <ac:chgData name="Youmna Badawy" userId="b530a2ca-c296-40d9-b563-89c5f82abcf4" providerId="ADAL" clId="{77ED48C4-A017-476F-8905-B3D594DE1D20}" dt="2023-10-10T16:45:48.684" v="4610" actId="20577"/>
          <ac:spMkLst>
            <pc:docMk/>
            <pc:sldMk cId="4198550291" sldId="307"/>
            <ac:spMk id="3" creationId="{1603EDB2-CF09-E0FD-74F8-FB1D9F8116EB}"/>
          </ac:spMkLst>
        </pc:spChg>
      </pc:sldChg>
      <pc:sldChg chg="modSp new mod">
        <pc:chgData name="Youmna Badawy" userId="b530a2ca-c296-40d9-b563-89c5f82abcf4" providerId="ADAL" clId="{77ED48C4-A017-476F-8905-B3D594DE1D20}" dt="2023-10-10T16:55:04.381" v="5279" actId="20577"/>
        <pc:sldMkLst>
          <pc:docMk/>
          <pc:sldMk cId="3782846575" sldId="308"/>
        </pc:sldMkLst>
        <pc:spChg chg="mod">
          <ac:chgData name="Youmna Badawy" userId="b530a2ca-c296-40d9-b563-89c5f82abcf4" providerId="ADAL" clId="{77ED48C4-A017-476F-8905-B3D594DE1D20}" dt="2023-10-10T16:54:44.676" v="5227" actId="20577"/>
          <ac:spMkLst>
            <pc:docMk/>
            <pc:sldMk cId="3782846575" sldId="308"/>
            <ac:spMk id="2" creationId="{C78EE0A3-6ADA-9C9D-686D-E04070BD9DB9}"/>
          </ac:spMkLst>
        </pc:spChg>
        <pc:spChg chg="mod">
          <ac:chgData name="Youmna Badawy" userId="b530a2ca-c296-40d9-b563-89c5f82abcf4" providerId="ADAL" clId="{77ED48C4-A017-476F-8905-B3D594DE1D20}" dt="2023-10-10T16:55:04.381" v="5279" actId="20577"/>
          <ac:spMkLst>
            <pc:docMk/>
            <pc:sldMk cId="3782846575" sldId="308"/>
            <ac:spMk id="3" creationId="{39CA3D8D-B838-936E-8282-1690DA1F94E2}"/>
          </ac:spMkLst>
        </pc:spChg>
      </pc:sldChg>
      <pc:sldChg chg="modSp new mod modShow">
        <pc:chgData name="Youmna Badawy" userId="b530a2ca-c296-40d9-b563-89c5f82abcf4" providerId="ADAL" clId="{77ED48C4-A017-476F-8905-B3D594DE1D20}" dt="2023-10-10T16:57:25.192" v="5297" actId="729"/>
        <pc:sldMkLst>
          <pc:docMk/>
          <pc:sldMk cId="3485924979" sldId="309"/>
        </pc:sldMkLst>
        <pc:spChg chg="mod">
          <ac:chgData name="Youmna Badawy" userId="b530a2ca-c296-40d9-b563-89c5f82abcf4" providerId="ADAL" clId="{77ED48C4-A017-476F-8905-B3D594DE1D20}" dt="2023-10-10T16:57:17.028" v="5295" actId="20577"/>
          <ac:spMkLst>
            <pc:docMk/>
            <pc:sldMk cId="3485924979" sldId="309"/>
            <ac:spMk id="2" creationId="{3723E41B-11B8-8314-A4DA-94AF801C4553}"/>
          </ac:spMkLst>
        </pc:spChg>
        <pc:spChg chg="mod">
          <ac:chgData name="Youmna Badawy" userId="b530a2ca-c296-40d9-b563-89c5f82abcf4" providerId="ADAL" clId="{77ED48C4-A017-476F-8905-B3D594DE1D20}" dt="2023-10-10T16:57:18.982" v="5296"/>
          <ac:spMkLst>
            <pc:docMk/>
            <pc:sldMk cId="3485924979" sldId="309"/>
            <ac:spMk id="3" creationId="{D23B1ACA-5983-3A0C-67AC-A0352044884E}"/>
          </ac:spMkLst>
        </pc:spChg>
      </pc:sldChg>
      <pc:sldChg chg="modSp new del mod">
        <pc:chgData name="Youmna Badawy" userId="b530a2ca-c296-40d9-b563-89c5f82abcf4" providerId="ADAL" clId="{77ED48C4-A017-476F-8905-B3D594DE1D20}" dt="2023-10-11T00:57:37.867" v="6103" actId="47"/>
        <pc:sldMkLst>
          <pc:docMk/>
          <pc:sldMk cId="1878295090" sldId="310"/>
        </pc:sldMkLst>
        <pc:spChg chg="mod">
          <ac:chgData name="Youmna Badawy" userId="b530a2ca-c296-40d9-b563-89c5f82abcf4" providerId="ADAL" clId="{77ED48C4-A017-476F-8905-B3D594DE1D20}" dt="2023-10-11T00:51:01.864" v="5307" actId="20577"/>
          <ac:spMkLst>
            <pc:docMk/>
            <pc:sldMk cId="1878295090" sldId="310"/>
            <ac:spMk id="2" creationId="{579EA7FE-BD51-CBF7-5FF4-A76029D4AAB5}"/>
          </ac:spMkLst>
        </pc:spChg>
        <pc:spChg chg="mod">
          <ac:chgData name="Youmna Badawy" userId="b530a2ca-c296-40d9-b563-89c5f82abcf4" providerId="ADAL" clId="{77ED48C4-A017-476F-8905-B3D594DE1D20}" dt="2023-10-11T00:57:24.436" v="6102" actId="20577"/>
          <ac:spMkLst>
            <pc:docMk/>
            <pc:sldMk cId="1878295090" sldId="310"/>
            <ac:spMk id="3" creationId="{43DB9BD1-D670-6259-F1A5-194DD36359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4" name="Google Shape;16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The BIOS can’t be really be studied from a programming perspective since it’s very different from one manufacturer to another. </a:t>
            </a:r>
          </a:p>
          <a:p>
            <a:pPr marL="0" lvl="0" indent="0" algn="l" rtl="0">
              <a:spcBef>
                <a:spcPts val="0"/>
              </a:spcBef>
              <a:spcAft>
                <a:spcPts val="0"/>
              </a:spcAft>
              <a:buNone/>
            </a:pPr>
            <a:r>
              <a:rPr lang="en-US" dirty="0"/>
              <a:t>But one thing we can do to study the BIOS is to understand what it can do and how to use it.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For example, on the BIOS you can talk to a storage device without even loading windows. The reason behind this, is we need to make sure that the hardware components are all functional before even loading the OS.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170" name="Google Shape;17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The Power-On-Self-Test.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Have you ever noticed that there’s no “Run” button on a computer, sure there’s an on/off button that provides electricity to the motherboard.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There must be an instruction that tells the CPU start running? That’s done by the CPU itself by a wire called the Power-good wire built-into the CPU, once it receives enough voltage it starts running and then run the POST (Power on self test) which is on the BIOS chip.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Power on self test is a simple program, where every instruction will verify every controller on the motherboard (RAM, Storage device controllers, USB Controllers, whatever controllers your motherboard supports will be checked.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Have you ever heard those beeps sounds coming out of a computer that boots up? Especially if it has a problem?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beep sound is a code for a specific error. Beep (can’t find RAM), refer to the manufacturer datasheet for that. There’s a little speaker inside the computer that beeps during the POST.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Now do you remember this little POST card that we saw in the Hardware Mystery game?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is a card used exactly for this purpose, when you are building a computer and may not have plugged the monitor yet and want to verify if your system unit is correctly assembled.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You can use this little POST card.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All post cards display errors in Hexadecimal </a:t>
            </a:r>
            <a:endParaRPr lang="fr-CA"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
        <p:nvSpPr>
          <p:cNvPr id="176" name="Google Shape;17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CA" dirty="0"/>
              <a:t>https://f5k.fandom.com/wiki/Front_Panel_Lights_-_Optiplex_990</a:t>
            </a:r>
          </a:p>
          <a:p>
            <a:endParaRPr lang="fr-CA" dirty="0"/>
          </a:p>
          <a:p>
            <a:endParaRPr lang="fr-CA" dirty="0"/>
          </a:p>
          <a:p>
            <a:r>
              <a:rPr lang="fr-CA" dirty="0"/>
              <a:t>If power </a:t>
            </a:r>
            <a:r>
              <a:rPr lang="fr-CA" dirty="0" err="1"/>
              <a:t>button</a:t>
            </a:r>
            <a:r>
              <a:rPr lang="fr-CA" dirty="0"/>
              <a:t> </a:t>
            </a:r>
            <a:r>
              <a:rPr lang="fr-CA" dirty="0" err="1"/>
              <a:t>is</a:t>
            </a:r>
            <a:r>
              <a:rPr lang="fr-CA" dirty="0"/>
              <a:t> on: </a:t>
            </a:r>
            <a:r>
              <a:rPr lang="fr-CA" dirty="0" err="1"/>
              <a:t>There’s</a:t>
            </a:r>
            <a:r>
              <a:rPr lang="fr-CA" dirty="0"/>
              <a:t> a possible coin </a:t>
            </a:r>
            <a:r>
              <a:rPr lang="fr-CA" dirty="0" err="1"/>
              <a:t>cell</a:t>
            </a:r>
            <a:r>
              <a:rPr lang="fr-CA" dirty="0"/>
              <a:t> </a:t>
            </a:r>
            <a:r>
              <a:rPr lang="fr-CA" dirty="0" err="1"/>
              <a:t>battery</a:t>
            </a:r>
            <a:r>
              <a:rPr lang="fr-CA" dirty="0"/>
              <a:t> </a:t>
            </a:r>
            <a:r>
              <a:rPr lang="fr-CA" dirty="0" err="1"/>
              <a:t>error</a:t>
            </a:r>
            <a:endParaRPr lang="fr-CA" dirty="0"/>
          </a:p>
          <a:p>
            <a:endParaRPr lang="fr-CA" dirty="0"/>
          </a:p>
          <a:p>
            <a:r>
              <a:rPr lang="fr-CA" dirty="0"/>
              <a:t>If power </a:t>
            </a:r>
            <a:r>
              <a:rPr lang="fr-CA" dirty="0" err="1"/>
              <a:t>button</a:t>
            </a:r>
            <a:r>
              <a:rPr lang="fr-CA" dirty="0"/>
              <a:t> </a:t>
            </a:r>
            <a:r>
              <a:rPr lang="fr-CA" dirty="0" err="1"/>
              <a:t>is</a:t>
            </a:r>
            <a:r>
              <a:rPr lang="fr-CA" dirty="0"/>
              <a:t> off: </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58301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Another thing that’s part of the BIOS, is the System Setup</a:t>
            </a:r>
            <a:endParaRPr dirty="0"/>
          </a:p>
        </p:txBody>
      </p:sp>
      <p:sp>
        <p:nvSpPr>
          <p:cNvPr id="182" name="Google Shape;18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system setup is located on a memory chip called  CMOS (complementary metal-oxide semiconductor).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BIOS is designed to talk to our assumed hardware (but this hardware can change ex: different </a:t>
            </a:r>
            <a:r>
              <a:rPr lang="en-US" dirty="0" err="1"/>
              <a:t>harddrives</a:t>
            </a:r>
            <a:r>
              <a:rPr lang="en-US" dirty="0"/>
              <a:t>, different </a:t>
            </a:r>
            <a:r>
              <a:rPr lang="en-US" dirty="0" err="1"/>
              <a:t>usbs</a:t>
            </a:r>
            <a:r>
              <a:rPr lang="en-US" dirty="0"/>
              <a:t>, etc.), maybe new security updates will change how the hardware is interacted with.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system setup is an interface that we get to on our computers and make changes to (part of the BIOS that can actually change).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To get to the BIOS changeable part, you need to hold a key. F2 or F3 keys.</a:t>
            </a:r>
          </a:p>
          <a:p>
            <a:pPr marL="0" lvl="0" indent="0" algn="l" rtl="0">
              <a:spcBef>
                <a:spcPts val="0"/>
              </a:spcBef>
              <a:spcAft>
                <a:spcPts val="0"/>
              </a:spcAft>
              <a:buNone/>
            </a:pPr>
            <a:endParaRPr dirty="0"/>
          </a:p>
        </p:txBody>
      </p:sp>
      <p:sp>
        <p:nvSpPr>
          <p:cNvPr id="189" name="Google Shape;18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indent="0"/>
            <a:r>
              <a:rPr lang="en-US" dirty="0"/>
              <a:t>There are situation where your system needs to use the keyboard before the operating system has loaded up to the RAM. </a:t>
            </a:r>
          </a:p>
          <a:p>
            <a:pPr marL="0" indent="0"/>
            <a:r>
              <a:rPr lang="en-US" dirty="0"/>
              <a:t>Odds are pretty good you are going use a keyboard, mouse, storage device.</a:t>
            </a:r>
          </a:p>
          <a:p>
            <a:pPr marL="0" indent="0"/>
            <a:r>
              <a:rPr lang="en-US" dirty="0"/>
              <a:t>Operating systems provide device drivers. However, before even installing the operating system. That's when we need the Basic Input and Output services (BIOS) a little bit of programming built into the motherboard. They are written in a special programming language and burnt on BIOS chips.</a:t>
            </a:r>
          </a:p>
          <a:p>
            <a:pPr marL="0" indent="0"/>
            <a:endParaRPr lang="en-US" dirty="0"/>
          </a:p>
        </p:txBody>
      </p:sp>
      <p:sp>
        <p:nvSpPr>
          <p:cNvPr id="134" name="Google Shape;13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easiest quick fix is to clear </a:t>
            </a:r>
            <a:r>
              <a:rPr lang="en-US" dirty="0" err="1"/>
              <a:t>cmos</a:t>
            </a:r>
            <a:r>
              <a:rPr lang="en-US" dirty="0"/>
              <a:t> settings via motherboard jumper RTCRST.  I think these pc have a dying </a:t>
            </a:r>
            <a:r>
              <a:rPr lang="en-US" dirty="0" err="1"/>
              <a:t>cmos</a:t>
            </a:r>
            <a:r>
              <a:rPr lang="en-US" dirty="0"/>
              <a:t> battery which cannot hold nonvolatile memory well. The battery may not be quite dead but is getting old thus the rom is losing memory kind of like getting demented.  If clear </a:t>
            </a:r>
            <a:r>
              <a:rPr lang="en-US" dirty="0" err="1"/>
              <a:t>cmos</a:t>
            </a:r>
            <a:r>
              <a:rPr lang="en-US" dirty="0"/>
              <a:t> fixes problem, replace </a:t>
            </a:r>
            <a:r>
              <a:rPr lang="en-US" dirty="0" err="1"/>
              <a:t>cmos</a:t>
            </a:r>
            <a:r>
              <a:rPr lang="en-US" dirty="0"/>
              <a:t> battery with a brand new one at your earliest convenience. </a:t>
            </a:r>
          </a:p>
          <a:p>
            <a:pPr>
              <a:buAutoNum type="arabicPeriod"/>
            </a:pPr>
            <a:r>
              <a:rPr lang="en-US" dirty="0"/>
              <a:t>Identify the problem: Computer unable to start due an unknown error. The computer keeps power ON and OFF while beeping. The POST Diagnostic card indicates no error code which indicate that the problem might be happening before the Power-on-self-test.</a:t>
            </a:r>
          </a:p>
          <a:p>
            <a:pPr>
              <a:buAutoNum type="arabicPeriod"/>
            </a:pPr>
            <a:r>
              <a:rPr lang="en-US" dirty="0"/>
              <a:t>Plausible theory: based on similar issues found online, the plausible cause of this is a dying CMOS battery preventing the CMOS to hold nonvolatile memory. The fix is to clear the CMOS via the RTCRST jumper. Eventually the CMOS battery needs to </a:t>
            </a:r>
            <a:r>
              <a:rPr lang="en-US"/>
              <a:t>be replaced.</a:t>
            </a:r>
            <a:endParaRPr lang="en-US" dirty="0"/>
          </a:p>
          <a:p>
            <a:pPr>
              <a:buAutoNum type="arabicPeriod"/>
            </a:pPr>
            <a:r>
              <a:rPr lang="en-US" dirty="0"/>
              <a:t>Implementing the solution: ….</a:t>
            </a:r>
          </a:p>
          <a:p>
            <a:pPr>
              <a:buAutoNum type="arabicPeriod"/>
            </a:pPr>
            <a:r>
              <a:rPr lang="en-US" dirty="0"/>
              <a:t>Validating: ………</a:t>
            </a:r>
          </a:p>
          <a:p>
            <a:pPr>
              <a:buAutoNum type="arabicPeriod"/>
            </a:pPr>
            <a:endParaRPr lang="en-US" dirty="0"/>
          </a:p>
          <a:p>
            <a:pPr>
              <a:buAutoNum type="arabicPeriod"/>
            </a:pP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628292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In Slide Show mode, click the arrow to enter the PowerPoint Getting Started Center.</a:t>
            </a:r>
            <a:endParaRPr/>
          </a:p>
        </p:txBody>
      </p:sp>
      <p:sp>
        <p:nvSpPr>
          <p:cNvPr id="236" name="Google Shape;236;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Some companies specializes in writing BIOS code and produce those BIOS chips</a:t>
            </a:r>
          </a:p>
          <a:p>
            <a:r>
              <a:rPr lang="en-US" dirty="0"/>
              <a:t>Common BIOS manufacturer are like AMI, American Megatrends. </a:t>
            </a:r>
          </a:p>
          <a:p>
            <a:r>
              <a:rPr lang="en-US" dirty="0"/>
              <a:t>Modern BIOS come in M BIOS and B BIOS (these are duplicates to provide redundance in case one breaks)</a:t>
            </a:r>
          </a:p>
          <a:p>
            <a:endParaRPr lang="en-US" dirty="0"/>
          </a:p>
          <a:p>
            <a:r>
              <a:rPr lang="en-US" dirty="0"/>
              <a:t>We use the word firmware which means it’s burnt on a chip as opposed to stored on the storage device. </a:t>
            </a:r>
            <a:endParaRPr lang="fr-C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97447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Those chips are ROM (Read-only memory)</a:t>
            </a:r>
          </a:p>
          <a:p>
            <a:pPr marL="0" lvl="0" indent="0" algn="l" rtl="0">
              <a:spcBef>
                <a:spcPts val="0"/>
              </a:spcBef>
              <a:spcAft>
                <a:spcPts val="0"/>
              </a:spcAft>
              <a:buNone/>
            </a:pPr>
            <a:endParaRPr dirty="0"/>
          </a:p>
        </p:txBody>
      </p:sp>
      <p:sp>
        <p:nvSpPr>
          <p:cNvPr id="412" name="Google Shape;412;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8" name="Google Shape;418;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565655"/>
        </a:solidFill>
        <a:effectLst/>
      </p:bgPr>
    </p:bg>
    <p:spTree>
      <p:nvGrpSpPr>
        <p:cNvPr id="1" name="Shape 15"/>
        <p:cNvGrpSpPr/>
        <p:nvPr/>
      </p:nvGrpSpPr>
      <p:grpSpPr>
        <a:xfrm>
          <a:off x="0" y="0"/>
          <a:ext cx="0" cy="0"/>
          <a:chOff x="0" y="0"/>
          <a:chExt cx="0" cy="0"/>
        </a:xfrm>
      </p:grpSpPr>
      <p:sp>
        <p:nvSpPr>
          <p:cNvPr id="16" name="Google Shape;16;p20"/>
          <p:cNvSpPr/>
          <p:nvPr/>
        </p:nvSpPr>
        <p:spPr>
          <a:xfrm>
            <a:off x="0" y="0"/>
            <a:ext cx="12192000" cy="4866468"/>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7" name="Google Shape;17;p20"/>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0"/>
          <p:cNvSpPr txBox="1">
            <a:spLocks noGrp="1"/>
          </p:cNvSpPr>
          <p:nvPr>
            <p:ph type="subTitle" idx="1"/>
          </p:nvPr>
        </p:nvSpPr>
        <p:spPr>
          <a:xfrm>
            <a:off x="838202" y="5110609"/>
            <a:ext cx="10515598"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19" name="Google Shape;19;p20"/>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0"/>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Quattrocento Sans"/>
                <a:ea typeface="Quattrocento Sans"/>
                <a:cs typeface="Quattrocento Sans"/>
                <a:sym typeface="Quattrocento Sans"/>
              </a:defRPr>
            </a:lvl1pPr>
            <a:lvl2pPr marL="0" lvl="1" indent="0" algn="r">
              <a:spcBef>
                <a:spcPts val="0"/>
              </a:spcBef>
              <a:buNone/>
              <a:defRPr sz="1200" b="0" i="0" u="none" strike="noStrike" cap="none">
                <a:solidFill>
                  <a:schemeClr val="lt1"/>
                </a:solidFill>
                <a:latin typeface="Quattrocento Sans"/>
                <a:ea typeface="Quattrocento Sans"/>
                <a:cs typeface="Quattrocento Sans"/>
                <a:sym typeface="Quattrocento Sans"/>
              </a:defRPr>
            </a:lvl2pPr>
            <a:lvl3pPr marL="0" lvl="2" indent="0" algn="r">
              <a:spcBef>
                <a:spcPts val="0"/>
              </a:spcBef>
              <a:buNone/>
              <a:defRPr sz="1200" b="0" i="0" u="none" strike="noStrike" cap="none">
                <a:solidFill>
                  <a:schemeClr val="lt1"/>
                </a:solidFill>
                <a:latin typeface="Quattrocento Sans"/>
                <a:ea typeface="Quattrocento Sans"/>
                <a:cs typeface="Quattrocento Sans"/>
                <a:sym typeface="Quattrocento Sans"/>
              </a:defRPr>
            </a:lvl3pPr>
            <a:lvl4pPr marL="0" lvl="3" indent="0" algn="r">
              <a:spcBef>
                <a:spcPts val="0"/>
              </a:spcBef>
              <a:buNone/>
              <a:defRPr sz="1200" b="0" i="0" u="none" strike="noStrike" cap="none">
                <a:solidFill>
                  <a:schemeClr val="lt1"/>
                </a:solidFill>
                <a:latin typeface="Quattrocento Sans"/>
                <a:ea typeface="Quattrocento Sans"/>
                <a:cs typeface="Quattrocento Sans"/>
                <a:sym typeface="Quattrocento Sans"/>
              </a:defRPr>
            </a:lvl4pPr>
            <a:lvl5pPr marL="0" lvl="4" indent="0" algn="r">
              <a:spcBef>
                <a:spcPts val="0"/>
              </a:spcBef>
              <a:buNone/>
              <a:defRPr sz="1200" b="0" i="0" u="none" strike="noStrike" cap="none">
                <a:solidFill>
                  <a:schemeClr val="lt1"/>
                </a:solidFill>
                <a:latin typeface="Quattrocento Sans"/>
                <a:ea typeface="Quattrocento Sans"/>
                <a:cs typeface="Quattrocento Sans"/>
                <a:sym typeface="Quattrocento Sans"/>
              </a:defRPr>
            </a:lvl5pPr>
            <a:lvl6pPr marL="0" lvl="5" indent="0" algn="r">
              <a:spcBef>
                <a:spcPts val="0"/>
              </a:spcBef>
              <a:buNone/>
              <a:defRPr sz="1200" b="0" i="0" u="none" strike="noStrike" cap="none">
                <a:solidFill>
                  <a:schemeClr val="lt1"/>
                </a:solidFill>
                <a:latin typeface="Quattrocento Sans"/>
                <a:ea typeface="Quattrocento Sans"/>
                <a:cs typeface="Quattrocento Sans"/>
                <a:sym typeface="Quattrocento Sans"/>
              </a:defRPr>
            </a:lvl6pPr>
            <a:lvl7pPr marL="0" lvl="6" indent="0" algn="r">
              <a:spcBef>
                <a:spcPts val="0"/>
              </a:spcBef>
              <a:buNone/>
              <a:defRPr sz="1200" b="0" i="0" u="none" strike="noStrike" cap="none">
                <a:solidFill>
                  <a:schemeClr val="lt1"/>
                </a:solidFill>
                <a:latin typeface="Quattrocento Sans"/>
                <a:ea typeface="Quattrocento Sans"/>
                <a:cs typeface="Quattrocento Sans"/>
                <a:sym typeface="Quattrocento Sans"/>
              </a:defRPr>
            </a:lvl7pPr>
            <a:lvl8pPr marL="0" lvl="7" indent="0" algn="r">
              <a:spcBef>
                <a:spcPts val="0"/>
              </a:spcBef>
              <a:buNone/>
              <a:defRPr sz="1200" b="0" i="0" u="none" strike="noStrike" cap="none">
                <a:solidFill>
                  <a:schemeClr val="lt1"/>
                </a:solidFill>
                <a:latin typeface="Quattrocento Sans"/>
                <a:ea typeface="Quattrocento Sans"/>
                <a:cs typeface="Quattrocento Sans"/>
                <a:sym typeface="Quattrocento Sans"/>
              </a:defRPr>
            </a:lvl8pPr>
            <a:lvl9pPr marL="0" lvl="8" indent="0" algn="r">
              <a:spcBef>
                <a:spcPts val="0"/>
              </a:spcBef>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20"/>
          <p:cNvSpPr/>
          <p:nvPr/>
        </p:nvSpPr>
        <p:spPr>
          <a:xfrm>
            <a:off x="0" y="0"/>
            <a:ext cx="12192000" cy="4866468"/>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23" name="Google Shape;23;p20"/>
          <p:cNvPicPr preferRelativeResize="0"/>
          <p:nvPr/>
        </p:nvPicPr>
        <p:blipFill rotWithShape="1">
          <a:blip r:embed="rId2">
            <a:alphaModFix/>
          </a:blip>
          <a:srcRect/>
          <a:stretch/>
        </p:blipFill>
        <p:spPr>
          <a:xfrm>
            <a:off x="390525" y="315939"/>
            <a:ext cx="4686300" cy="923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sp>
        <p:nvSpPr>
          <p:cNvPr id="93" name="Google Shape;93;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9"/>
          <p:cNvSpPr>
            <a:spLocks noGrp="1"/>
          </p:cNvSpPr>
          <p:nvPr>
            <p:ph type="pic" idx="2"/>
          </p:nvPr>
        </p:nvSpPr>
        <p:spPr>
          <a:xfrm>
            <a:off x="5183188" y="987427"/>
            <a:ext cx="6172200" cy="4873625"/>
          </a:xfrm>
          <a:prstGeom prst="rect">
            <a:avLst/>
          </a:prstGeom>
          <a:noFill/>
          <a:ln>
            <a:noFill/>
          </a:ln>
        </p:spPr>
      </p:sp>
      <p:sp>
        <p:nvSpPr>
          <p:cNvPr id="95" name="Google Shape;95;p29"/>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6" name="Google Shape;96;p29"/>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9"/>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9"/>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9"/>
        <p:cNvGrpSpPr/>
        <p:nvPr/>
      </p:nvGrpSpPr>
      <p:grpSpPr>
        <a:xfrm>
          <a:off x="0" y="0"/>
          <a:ext cx="0" cy="0"/>
          <a:chOff x="0" y="0"/>
          <a:chExt cx="0" cy="0"/>
        </a:xfrm>
      </p:grpSpPr>
      <p:sp>
        <p:nvSpPr>
          <p:cNvPr id="100" name="Google Shape;100;p30"/>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01" name="Google Shape;101;p30"/>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3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03" name="Google Shape;103;p30"/>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30"/>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0"/>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6" name="Google Shape;106;p30"/>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107" name="Google Shape;107;p30"/>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8"/>
        <p:cNvGrpSpPr/>
        <p:nvPr/>
      </p:nvGrpSpPr>
      <p:grpSpPr>
        <a:xfrm>
          <a:off x="0" y="0"/>
          <a:ext cx="0" cy="0"/>
          <a:chOff x="0" y="0"/>
          <a:chExt cx="0" cy="0"/>
        </a:xfrm>
      </p:grpSpPr>
      <p:sp>
        <p:nvSpPr>
          <p:cNvPr id="109" name="Google Shape;109;p31"/>
          <p:cNvSpPr/>
          <p:nvPr/>
        </p:nvSpPr>
        <p:spPr>
          <a:xfrm>
            <a:off x="10095346" y="0"/>
            <a:ext cx="2096655" cy="6858000"/>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10" name="Google Shape;110;p31"/>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31"/>
          <p:cNvSpPr txBox="1">
            <a:spLocks noGrp="1"/>
          </p:cNvSpPr>
          <p:nvPr>
            <p:ph type="body" idx="1"/>
          </p:nvPr>
        </p:nvSpPr>
        <p:spPr>
          <a:xfrm rot="5400000">
            <a:off x="1799432"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12" name="Google Shape;112;p31"/>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1"/>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1"/>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5" name="Google Shape;115;p31"/>
          <p:cNvSpPr/>
          <p:nvPr/>
        </p:nvSpPr>
        <p:spPr>
          <a:xfrm>
            <a:off x="10095346" y="0"/>
            <a:ext cx="2096655" cy="6858000"/>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6"/>
        <p:cNvGrpSpPr/>
        <p:nvPr/>
      </p:nvGrpSpPr>
      <p:grpSpPr>
        <a:xfrm>
          <a:off x="0" y="0"/>
          <a:ext cx="0" cy="0"/>
          <a:chOff x="0" y="0"/>
          <a:chExt cx="0" cy="0"/>
        </a:xfrm>
      </p:grpSpPr>
      <p:sp>
        <p:nvSpPr>
          <p:cNvPr id="117" name="Google Shape;117;p32"/>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8" name="Google Shape;118;p32"/>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2133"/>
              </a:spcBef>
              <a:spcAft>
                <a:spcPts val="0"/>
              </a:spcAft>
              <a:buClr>
                <a:schemeClr val="dk1"/>
              </a:buClr>
              <a:buSzPts val="1400"/>
              <a:buChar char="○"/>
              <a:defRPr/>
            </a:lvl2pPr>
            <a:lvl3pPr marL="1371600" lvl="2" indent="-317500" algn="l">
              <a:lnSpc>
                <a:spcPct val="90000"/>
              </a:lnSpc>
              <a:spcBef>
                <a:spcPts val="2133"/>
              </a:spcBef>
              <a:spcAft>
                <a:spcPts val="0"/>
              </a:spcAft>
              <a:buClr>
                <a:schemeClr val="dk1"/>
              </a:buClr>
              <a:buSzPts val="1400"/>
              <a:buChar char="■"/>
              <a:defRPr/>
            </a:lvl3pPr>
            <a:lvl4pPr marL="1828800" lvl="3" indent="-317500" algn="l">
              <a:lnSpc>
                <a:spcPct val="90000"/>
              </a:lnSpc>
              <a:spcBef>
                <a:spcPts val="2133"/>
              </a:spcBef>
              <a:spcAft>
                <a:spcPts val="0"/>
              </a:spcAft>
              <a:buClr>
                <a:schemeClr val="dk1"/>
              </a:buClr>
              <a:buSzPts val="1400"/>
              <a:buChar char="●"/>
              <a:defRPr/>
            </a:lvl4pPr>
            <a:lvl5pPr marL="2286000" lvl="4" indent="-317500" algn="l">
              <a:lnSpc>
                <a:spcPct val="90000"/>
              </a:lnSpc>
              <a:spcBef>
                <a:spcPts val="2133"/>
              </a:spcBef>
              <a:spcAft>
                <a:spcPts val="0"/>
              </a:spcAft>
              <a:buClr>
                <a:schemeClr val="dk1"/>
              </a:buClr>
              <a:buSzPts val="1400"/>
              <a:buChar char="○"/>
              <a:defRPr/>
            </a:lvl5pPr>
            <a:lvl6pPr marL="2743200" lvl="5" indent="-317500" algn="l">
              <a:lnSpc>
                <a:spcPct val="90000"/>
              </a:lnSpc>
              <a:spcBef>
                <a:spcPts val="2133"/>
              </a:spcBef>
              <a:spcAft>
                <a:spcPts val="0"/>
              </a:spcAft>
              <a:buClr>
                <a:schemeClr val="dk1"/>
              </a:buClr>
              <a:buSzPts val="1400"/>
              <a:buChar char="■"/>
              <a:defRPr/>
            </a:lvl6pPr>
            <a:lvl7pPr marL="3200400" lvl="6" indent="-317500" algn="l">
              <a:lnSpc>
                <a:spcPct val="90000"/>
              </a:lnSpc>
              <a:spcBef>
                <a:spcPts val="2133"/>
              </a:spcBef>
              <a:spcAft>
                <a:spcPts val="0"/>
              </a:spcAft>
              <a:buClr>
                <a:schemeClr val="dk1"/>
              </a:buClr>
              <a:buSzPts val="1400"/>
              <a:buChar char="●"/>
              <a:defRPr/>
            </a:lvl7pPr>
            <a:lvl8pPr marL="3657600" lvl="7" indent="-317500" algn="l">
              <a:lnSpc>
                <a:spcPct val="90000"/>
              </a:lnSpc>
              <a:spcBef>
                <a:spcPts val="2133"/>
              </a:spcBef>
              <a:spcAft>
                <a:spcPts val="0"/>
              </a:spcAft>
              <a:buClr>
                <a:schemeClr val="dk1"/>
              </a:buClr>
              <a:buSzPts val="1400"/>
              <a:buChar char="○"/>
              <a:defRPr/>
            </a:lvl8pPr>
            <a:lvl9pPr marL="4114800" lvl="8" indent="-317500" algn="l">
              <a:lnSpc>
                <a:spcPct val="90000"/>
              </a:lnSpc>
              <a:spcBef>
                <a:spcPts val="2133"/>
              </a:spcBef>
              <a:spcAft>
                <a:spcPts val="2133"/>
              </a:spcAft>
              <a:buClr>
                <a:schemeClr val="dk1"/>
              </a:buClr>
              <a:buSzPts val="1400"/>
              <a:buChar char="■"/>
              <a:defRPr/>
            </a:lvl9pPr>
          </a:lstStyle>
          <a:p>
            <a:endParaRPr/>
          </a:p>
        </p:txBody>
      </p:sp>
      <p:sp>
        <p:nvSpPr>
          <p:cNvPr id="119" name="Google Shape;119;p32"/>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1pPr>
            <a:lvl2pPr marL="0" lvl="1" indent="0" algn="r">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2pPr>
            <a:lvl3pPr marL="0" lvl="2" indent="0" algn="r">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3pPr>
            <a:lvl4pPr marL="0" lvl="3" indent="0" algn="r">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4pPr>
            <a:lvl5pPr marL="0" lvl="4" indent="0" algn="r">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5pPr>
            <a:lvl6pPr marL="0" lvl="5" indent="0" algn="r">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6pPr>
            <a:lvl7pPr marL="0" lvl="6" indent="0" algn="r">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7pPr>
            <a:lvl8pPr marL="0" lvl="7" indent="0" algn="r">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8pPr>
            <a:lvl9pPr marL="0" lvl="8" indent="0" algn="r">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20"/>
        <p:cNvGrpSpPr/>
        <p:nvPr/>
      </p:nvGrpSpPr>
      <p:grpSpPr>
        <a:xfrm>
          <a:off x="0" y="0"/>
          <a:ext cx="0" cy="0"/>
          <a:chOff x="0" y="0"/>
          <a:chExt cx="0" cy="0"/>
        </a:xfrm>
      </p:grpSpPr>
      <p:sp>
        <p:nvSpPr>
          <p:cNvPr id="121" name="Google Shape;121;p3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2" name="Google Shape;122;p33"/>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90000"/>
              </a:lnSpc>
              <a:spcBef>
                <a:spcPts val="0"/>
              </a:spcBef>
              <a:spcAft>
                <a:spcPts val="0"/>
              </a:spcAft>
              <a:buClr>
                <a:schemeClr val="dk1"/>
              </a:buClr>
              <a:buSzPts val="1400"/>
              <a:buChar char="●"/>
              <a:defRPr sz="1867"/>
            </a:lvl1pPr>
            <a:lvl2pPr marL="914400" lvl="1" indent="-304800" algn="l">
              <a:lnSpc>
                <a:spcPct val="90000"/>
              </a:lnSpc>
              <a:spcBef>
                <a:spcPts val="2133"/>
              </a:spcBef>
              <a:spcAft>
                <a:spcPts val="0"/>
              </a:spcAft>
              <a:buClr>
                <a:schemeClr val="dk1"/>
              </a:buClr>
              <a:buSzPts val="1200"/>
              <a:buChar char="○"/>
              <a:defRPr sz="1600"/>
            </a:lvl2pPr>
            <a:lvl3pPr marL="1371600" lvl="2" indent="-304800" algn="l">
              <a:lnSpc>
                <a:spcPct val="90000"/>
              </a:lnSpc>
              <a:spcBef>
                <a:spcPts val="2133"/>
              </a:spcBef>
              <a:spcAft>
                <a:spcPts val="0"/>
              </a:spcAft>
              <a:buClr>
                <a:schemeClr val="dk1"/>
              </a:buClr>
              <a:buSzPts val="1200"/>
              <a:buChar char="■"/>
              <a:defRPr sz="1600"/>
            </a:lvl3pPr>
            <a:lvl4pPr marL="1828800" lvl="3" indent="-304800" algn="l">
              <a:lnSpc>
                <a:spcPct val="90000"/>
              </a:lnSpc>
              <a:spcBef>
                <a:spcPts val="2133"/>
              </a:spcBef>
              <a:spcAft>
                <a:spcPts val="0"/>
              </a:spcAft>
              <a:buClr>
                <a:schemeClr val="dk1"/>
              </a:buClr>
              <a:buSzPts val="1200"/>
              <a:buChar char="●"/>
              <a:defRPr sz="1600"/>
            </a:lvl4pPr>
            <a:lvl5pPr marL="2286000" lvl="4" indent="-304800" algn="l">
              <a:lnSpc>
                <a:spcPct val="90000"/>
              </a:lnSpc>
              <a:spcBef>
                <a:spcPts val="2133"/>
              </a:spcBef>
              <a:spcAft>
                <a:spcPts val="0"/>
              </a:spcAft>
              <a:buClr>
                <a:schemeClr val="dk1"/>
              </a:buClr>
              <a:buSzPts val="1200"/>
              <a:buChar char="○"/>
              <a:defRPr sz="1600"/>
            </a:lvl5pPr>
            <a:lvl6pPr marL="2743200" lvl="5" indent="-304800" algn="l">
              <a:lnSpc>
                <a:spcPct val="90000"/>
              </a:lnSpc>
              <a:spcBef>
                <a:spcPts val="2133"/>
              </a:spcBef>
              <a:spcAft>
                <a:spcPts val="0"/>
              </a:spcAft>
              <a:buClr>
                <a:schemeClr val="dk1"/>
              </a:buClr>
              <a:buSzPts val="1200"/>
              <a:buChar char="■"/>
              <a:defRPr sz="1600"/>
            </a:lvl6pPr>
            <a:lvl7pPr marL="3200400" lvl="6" indent="-304800" algn="l">
              <a:lnSpc>
                <a:spcPct val="90000"/>
              </a:lnSpc>
              <a:spcBef>
                <a:spcPts val="2133"/>
              </a:spcBef>
              <a:spcAft>
                <a:spcPts val="0"/>
              </a:spcAft>
              <a:buClr>
                <a:schemeClr val="dk1"/>
              </a:buClr>
              <a:buSzPts val="1200"/>
              <a:buChar char="●"/>
              <a:defRPr sz="1600"/>
            </a:lvl7pPr>
            <a:lvl8pPr marL="3657600" lvl="7" indent="-304800" algn="l">
              <a:lnSpc>
                <a:spcPct val="90000"/>
              </a:lnSpc>
              <a:spcBef>
                <a:spcPts val="2133"/>
              </a:spcBef>
              <a:spcAft>
                <a:spcPts val="0"/>
              </a:spcAft>
              <a:buClr>
                <a:schemeClr val="dk1"/>
              </a:buClr>
              <a:buSzPts val="1200"/>
              <a:buChar char="○"/>
              <a:defRPr sz="1600"/>
            </a:lvl8pPr>
            <a:lvl9pPr marL="4114800" lvl="8" indent="-304800" algn="l">
              <a:lnSpc>
                <a:spcPct val="90000"/>
              </a:lnSpc>
              <a:spcBef>
                <a:spcPts val="2133"/>
              </a:spcBef>
              <a:spcAft>
                <a:spcPts val="2133"/>
              </a:spcAft>
              <a:buClr>
                <a:schemeClr val="dk1"/>
              </a:buClr>
              <a:buSzPts val="1200"/>
              <a:buChar char="■"/>
              <a:defRPr sz="1600"/>
            </a:lvl9pPr>
          </a:lstStyle>
          <a:p>
            <a:endParaRPr/>
          </a:p>
        </p:txBody>
      </p:sp>
      <p:sp>
        <p:nvSpPr>
          <p:cNvPr id="123" name="Google Shape;123;p33"/>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rmAutofit/>
          </a:bodyPr>
          <a:lstStyle>
            <a:lvl1pPr marL="457200" lvl="0" indent="-317500" algn="l">
              <a:lnSpc>
                <a:spcPct val="90000"/>
              </a:lnSpc>
              <a:spcBef>
                <a:spcPts val="0"/>
              </a:spcBef>
              <a:spcAft>
                <a:spcPts val="0"/>
              </a:spcAft>
              <a:buClr>
                <a:schemeClr val="dk1"/>
              </a:buClr>
              <a:buSzPts val="1400"/>
              <a:buChar char="●"/>
              <a:defRPr sz="1867"/>
            </a:lvl1pPr>
            <a:lvl2pPr marL="914400" lvl="1" indent="-304800" algn="l">
              <a:lnSpc>
                <a:spcPct val="90000"/>
              </a:lnSpc>
              <a:spcBef>
                <a:spcPts val="2133"/>
              </a:spcBef>
              <a:spcAft>
                <a:spcPts val="0"/>
              </a:spcAft>
              <a:buClr>
                <a:schemeClr val="dk1"/>
              </a:buClr>
              <a:buSzPts val="1200"/>
              <a:buChar char="○"/>
              <a:defRPr sz="1600"/>
            </a:lvl2pPr>
            <a:lvl3pPr marL="1371600" lvl="2" indent="-304800" algn="l">
              <a:lnSpc>
                <a:spcPct val="90000"/>
              </a:lnSpc>
              <a:spcBef>
                <a:spcPts val="2133"/>
              </a:spcBef>
              <a:spcAft>
                <a:spcPts val="0"/>
              </a:spcAft>
              <a:buClr>
                <a:schemeClr val="dk1"/>
              </a:buClr>
              <a:buSzPts val="1200"/>
              <a:buChar char="■"/>
              <a:defRPr sz="1600"/>
            </a:lvl3pPr>
            <a:lvl4pPr marL="1828800" lvl="3" indent="-304800" algn="l">
              <a:lnSpc>
                <a:spcPct val="90000"/>
              </a:lnSpc>
              <a:spcBef>
                <a:spcPts val="2133"/>
              </a:spcBef>
              <a:spcAft>
                <a:spcPts val="0"/>
              </a:spcAft>
              <a:buClr>
                <a:schemeClr val="dk1"/>
              </a:buClr>
              <a:buSzPts val="1200"/>
              <a:buChar char="●"/>
              <a:defRPr sz="1600"/>
            </a:lvl4pPr>
            <a:lvl5pPr marL="2286000" lvl="4" indent="-304800" algn="l">
              <a:lnSpc>
                <a:spcPct val="90000"/>
              </a:lnSpc>
              <a:spcBef>
                <a:spcPts val="2133"/>
              </a:spcBef>
              <a:spcAft>
                <a:spcPts val="0"/>
              </a:spcAft>
              <a:buClr>
                <a:schemeClr val="dk1"/>
              </a:buClr>
              <a:buSzPts val="1200"/>
              <a:buChar char="○"/>
              <a:defRPr sz="1600"/>
            </a:lvl5pPr>
            <a:lvl6pPr marL="2743200" lvl="5" indent="-304800" algn="l">
              <a:lnSpc>
                <a:spcPct val="90000"/>
              </a:lnSpc>
              <a:spcBef>
                <a:spcPts val="2133"/>
              </a:spcBef>
              <a:spcAft>
                <a:spcPts val="0"/>
              </a:spcAft>
              <a:buClr>
                <a:schemeClr val="dk1"/>
              </a:buClr>
              <a:buSzPts val="1200"/>
              <a:buChar char="■"/>
              <a:defRPr sz="1600"/>
            </a:lvl6pPr>
            <a:lvl7pPr marL="3200400" lvl="6" indent="-304800" algn="l">
              <a:lnSpc>
                <a:spcPct val="90000"/>
              </a:lnSpc>
              <a:spcBef>
                <a:spcPts val="2133"/>
              </a:spcBef>
              <a:spcAft>
                <a:spcPts val="0"/>
              </a:spcAft>
              <a:buClr>
                <a:schemeClr val="dk1"/>
              </a:buClr>
              <a:buSzPts val="1200"/>
              <a:buChar char="●"/>
              <a:defRPr sz="1600"/>
            </a:lvl7pPr>
            <a:lvl8pPr marL="3657600" lvl="7" indent="-304800" algn="l">
              <a:lnSpc>
                <a:spcPct val="90000"/>
              </a:lnSpc>
              <a:spcBef>
                <a:spcPts val="2133"/>
              </a:spcBef>
              <a:spcAft>
                <a:spcPts val="0"/>
              </a:spcAft>
              <a:buClr>
                <a:schemeClr val="dk1"/>
              </a:buClr>
              <a:buSzPts val="1200"/>
              <a:buChar char="○"/>
              <a:defRPr sz="1600"/>
            </a:lvl8pPr>
            <a:lvl9pPr marL="4114800" lvl="8" indent="-304800" algn="l">
              <a:lnSpc>
                <a:spcPct val="90000"/>
              </a:lnSpc>
              <a:spcBef>
                <a:spcPts val="2133"/>
              </a:spcBef>
              <a:spcAft>
                <a:spcPts val="2133"/>
              </a:spcAft>
              <a:buClr>
                <a:schemeClr val="dk1"/>
              </a:buClr>
              <a:buSzPts val="1200"/>
              <a:buChar char="■"/>
              <a:defRPr sz="1600"/>
            </a:lvl9pPr>
          </a:lstStyle>
          <a:p>
            <a:endParaRPr/>
          </a:p>
        </p:txBody>
      </p:sp>
      <p:sp>
        <p:nvSpPr>
          <p:cNvPr id="124" name="Google Shape;124;p33"/>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1pPr>
            <a:lvl2pPr marL="0" lvl="1" indent="0" algn="r">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2pPr>
            <a:lvl3pPr marL="0" lvl="2" indent="0" algn="r">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3pPr>
            <a:lvl4pPr marL="0" lvl="3" indent="0" algn="r">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4pPr>
            <a:lvl5pPr marL="0" lvl="4" indent="0" algn="r">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5pPr>
            <a:lvl6pPr marL="0" lvl="5" indent="0" algn="r">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6pPr>
            <a:lvl7pPr marL="0" lvl="6" indent="0" algn="r">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7pPr>
            <a:lvl8pPr marL="0" lvl="7" indent="0" algn="r">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8pPr>
            <a:lvl9pPr marL="0" lvl="8" indent="0" algn="r">
              <a:buClr>
                <a:srgbClr val="888888"/>
              </a:buClr>
              <a:buSzPts val="1200"/>
              <a:buFont typeface="Quattrocento Sans"/>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24"/>
        <p:cNvGrpSpPr/>
        <p:nvPr/>
      </p:nvGrpSpPr>
      <p:grpSpPr>
        <a:xfrm>
          <a:off x="0" y="0"/>
          <a:ext cx="0" cy="0"/>
          <a:chOff x="0" y="0"/>
          <a:chExt cx="0" cy="0"/>
        </a:xfrm>
      </p:grpSpPr>
      <p:sp>
        <p:nvSpPr>
          <p:cNvPr id="25" name="Google Shape;25;p21"/>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6" name="Google Shape;26;p2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19100" algn="l">
              <a:lnSpc>
                <a:spcPct val="90000"/>
              </a:lnSpc>
              <a:spcBef>
                <a:spcPts val="900"/>
              </a:spcBef>
              <a:spcAft>
                <a:spcPts val="0"/>
              </a:spcAft>
              <a:buClr>
                <a:srgbClr val="7F7F7F"/>
              </a:buClr>
              <a:buSzPts val="3000"/>
              <a:buChar char="•"/>
              <a:defRPr sz="3000">
                <a:solidFill>
                  <a:srgbClr val="7F7F7F"/>
                </a:solidFill>
              </a:defRPr>
            </a:lvl1pPr>
            <a:lvl2pPr marL="914400" lvl="1" indent="-393700" algn="l">
              <a:lnSpc>
                <a:spcPct val="90000"/>
              </a:lnSpc>
              <a:spcBef>
                <a:spcPts val="780"/>
              </a:spcBef>
              <a:spcAft>
                <a:spcPts val="0"/>
              </a:spcAft>
              <a:buClr>
                <a:srgbClr val="7F7F7F"/>
              </a:buClr>
              <a:buSzPts val="2600"/>
              <a:buChar char="•"/>
              <a:defRPr sz="2600">
                <a:solidFill>
                  <a:srgbClr val="7F7F7F"/>
                </a:solidFill>
              </a:defRPr>
            </a:lvl2pPr>
            <a:lvl3pPr marL="1371600" lvl="2" indent="-355600" algn="l">
              <a:lnSpc>
                <a:spcPct val="90000"/>
              </a:lnSpc>
              <a:spcBef>
                <a:spcPts val="600"/>
              </a:spcBef>
              <a:spcAft>
                <a:spcPts val="0"/>
              </a:spcAft>
              <a:buClr>
                <a:srgbClr val="7F7F7F"/>
              </a:buClr>
              <a:buSzPts val="2000"/>
              <a:buChar char="•"/>
              <a:defRPr sz="2000">
                <a:solidFill>
                  <a:srgbClr val="7F7F7F"/>
                </a:solidFill>
              </a:defRPr>
            </a:lvl3pPr>
            <a:lvl4pPr marL="1828800" lvl="3" indent="-342900" algn="l">
              <a:lnSpc>
                <a:spcPct val="90000"/>
              </a:lnSpc>
              <a:spcBef>
                <a:spcPts val="540"/>
              </a:spcBef>
              <a:spcAft>
                <a:spcPts val="0"/>
              </a:spcAft>
              <a:buClr>
                <a:srgbClr val="7F7F7F"/>
              </a:buClr>
              <a:buSzPts val="1800"/>
              <a:buChar char="•"/>
              <a:defRPr sz="1800">
                <a:solidFill>
                  <a:srgbClr val="7F7F7F"/>
                </a:solidFill>
              </a:defRPr>
            </a:lvl4pPr>
            <a:lvl5pPr marL="2286000" lvl="4" indent="-304800" algn="l">
              <a:lnSpc>
                <a:spcPct val="90000"/>
              </a:lnSpc>
              <a:spcBef>
                <a:spcPts val="360"/>
              </a:spcBef>
              <a:spcAft>
                <a:spcPts val="0"/>
              </a:spcAft>
              <a:buClr>
                <a:srgbClr val="7F7F7F"/>
              </a:buClr>
              <a:buSzPts val="1200"/>
              <a:buChar char="•"/>
              <a:defRPr sz="12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28" name="Google Shape;28;p21"/>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1"/>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1"/>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21"/>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32" name="Google Shape;32;p21"/>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2"/>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5" name="Google Shape;35;p2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660"/>
              </a:spcBef>
              <a:spcAft>
                <a:spcPts val="0"/>
              </a:spcAft>
              <a:buClr>
                <a:srgbClr val="7F7F7F"/>
              </a:buClr>
              <a:buSzPts val="2200"/>
              <a:buChar char="•"/>
              <a:defRPr sz="2200">
                <a:solidFill>
                  <a:srgbClr val="7F7F7F"/>
                </a:solidFill>
              </a:defRPr>
            </a:lvl1pPr>
            <a:lvl2pPr marL="914400" lvl="1" indent="-342900" algn="l">
              <a:lnSpc>
                <a:spcPct val="90000"/>
              </a:lnSpc>
              <a:spcBef>
                <a:spcPts val="540"/>
              </a:spcBef>
              <a:spcAft>
                <a:spcPts val="0"/>
              </a:spcAft>
              <a:buClr>
                <a:srgbClr val="7F7F7F"/>
              </a:buClr>
              <a:buSzPts val="1800"/>
              <a:buChar char="•"/>
              <a:defRPr sz="1800">
                <a:solidFill>
                  <a:srgbClr val="7F7F7F"/>
                </a:solidFill>
              </a:defRPr>
            </a:lvl2pPr>
            <a:lvl3pPr marL="1371600" lvl="2" indent="-330200" algn="l">
              <a:lnSpc>
                <a:spcPct val="90000"/>
              </a:lnSpc>
              <a:spcBef>
                <a:spcPts val="480"/>
              </a:spcBef>
              <a:spcAft>
                <a:spcPts val="0"/>
              </a:spcAft>
              <a:buClr>
                <a:srgbClr val="7F7F7F"/>
              </a:buClr>
              <a:buSzPts val="1600"/>
              <a:buChar char="•"/>
              <a:defRPr sz="16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37" name="Google Shape;37;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660"/>
              </a:spcBef>
              <a:spcAft>
                <a:spcPts val="0"/>
              </a:spcAft>
              <a:buClr>
                <a:srgbClr val="7F7F7F"/>
              </a:buClr>
              <a:buSzPts val="2200"/>
              <a:buChar char="•"/>
              <a:defRPr sz="2200">
                <a:solidFill>
                  <a:srgbClr val="7F7F7F"/>
                </a:solidFill>
              </a:defRPr>
            </a:lvl1pPr>
            <a:lvl2pPr marL="914400" lvl="1" indent="-342900" algn="l">
              <a:lnSpc>
                <a:spcPct val="90000"/>
              </a:lnSpc>
              <a:spcBef>
                <a:spcPts val="540"/>
              </a:spcBef>
              <a:spcAft>
                <a:spcPts val="0"/>
              </a:spcAft>
              <a:buClr>
                <a:srgbClr val="7F7F7F"/>
              </a:buClr>
              <a:buSzPts val="1800"/>
              <a:buChar char="•"/>
              <a:defRPr sz="1800">
                <a:solidFill>
                  <a:srgbClr val="7F7F7F"/>
                </a:solidFill>
              </a:defRPr>
            </a:lvl2pPr>
            <a:lvl3pPr marL="1371600" lvl="2" indent="-330200" algn="l">
              <a:lnSpc>
                <a:spcPct val="90000"/>
              </a:lnSpc>
              <a:spcBef>
                <a:spcPts val="480"/>
              </a:spcBef>
              <a:spcAft>
                <a:spcPts val="0"/>
              </a:spcAft>
              <a:buClr>
                <a:srgbClr val="7F7F7F"/>
              </a:buClr>
              <a:buSzPts val="1600"/>
              <a:buChar char="•"/>
              <a:defRPr sz="16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38" name="Google Shape;38;p22"/>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2"/>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2"/>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1" name="Google Shape;41;p22"/>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42" name="Google Shape;42;p22"/>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23"/>
          <p:cNvSpPr/>
          <p:nvPr/>
        </p:nvSpPr>
        <p:spPr>
          <a:xfrm>
            <a:off x="5656882" y="1709738"/>
            <a:ext cx="6535119" cy="357518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5" name="Google Shape;45;p23"/>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55A4"/>
              </a:buClr>
              <a:buSzPts val="4800"/>
              <a:buFont typeface="Quattrocento Sans"/>
              <a:buNone/>
              <a:defRPr sz="4800">
                <a:solidFill>
                  <a:srgbClr val="0055A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3"/>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marL="914400" lvl="1" indent="-228600" algn="l">
              <a:lnSpc>
                <a:spcPct val="90000"/>
              </a:lnSpc>
              <a:spcBef>
                <a:spcPts val="600"/>
              </a:spcBef>
              <a:spcAft>
                <a:spcPts val="0"/>
              </a:spcAft>
              <a:buClr>
                <a:schemeClr val="dk1"/>
              </a:buClr>
              <a:buSzPts val="2000"/>
              <a:buNone/>
              <a:defRPr sz="2000"/>
            </a:lvl2pPr>
            <a:lvl3pPr marL="1371600" lvl="2" indent="-228600" algn="l">
              <a:lnSpc>
                <a:spcPct val="90000"/>
              </a:lnSpc>
              <a:spcBef>
                <a:spcPts val="540"/>
              </a:spcBef>
              <a:spcAft>
                <a:spcPts val="0"/>
              </a:spcAft>
              <a:buClr>
                <a:schemeClr val="dk1"/>
              </a:buClr>
              <a:buSzPts val="1800"/>
              <a:buNone/>
              <a:defRPr sz="1800"/>
            </a:lvl3pPr>
            <a:lvl4pPr marL="1828800" lvl="3" indent="-228600" algn="l">
              <a:lnSpc>
                <a:spcPct val="90000"/>
              </a:lnSpc>
              <a:spcBef>
                <a:spcPts val="480"/>
              </a:spcBef>
              <a:spcAft>
                <a:spcPts val="0"/>
              </a:spcAft>
              <a:buClr>
                <a:schemeClr val="dk1"/>
              </a:buClr>
              <a:buSzPts val="1600"/>
              <a:buNone/>
              <a:defRPr sz="1600"/>
            </a:lvl4pPr>
            <a:lvl5pPr marL="2286000" lvl="4" indent="-228600" algn="l">
              <a:lnSpc>
                <a:spcPct val="90000"/>
              </a:lnSpc>
              <a:spcBef>
                <a:spcPts val="480"/>
              </a:spcBef>
              <a:spcAft>
                <a:spcPts val="0"/>
              </a:spcAft>
              <a:buClr>
                <a:schemeClr val="dk1"/>
              </a:buClr>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47" name="Google Shape;47;p23"/>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3"/>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23"/>
          <p:cNvSpPr/>
          <p:nvPr/>
        </p:nvSpPr>
        <p:spPr>
          <a:xfrm>
            <a:off x="5656882" y="1709738"/>
            <a:ext cx="6535119" cy="357518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51" name="Google Shape;51;p23"/>
          <p:cNvPicPr preferRelativeResize="0"/>
          <p:nvPr/>
        </p:nvPicPr>
        <p:blipFill rotWithShape="1">
          <a:blip r:embed="rId2">
            <a:alphaModFix/>
          </a:blip>
          <a:srcRect/>
          <a:stretch/>
        </p:blipFill>
        <p:spPr>
          <a:xfrm>
            <a:off x="6787643" y="3074570"/>
            <a:ext cx="4273596" cy="84255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2"/>
        <p:cNvGrpSpPr/>
        <p:nvPr/>
      </p:nvGrpSpPr>
      <p:grpSpPr>
        <a:xfrm>
          <a:off x="0" y="0"/>
          <a:ext cx="0" cy="0"/>
          <a:chOff x="0" y="0"/>
          <a:chExt cx="0" cy="0"/>
        </a:xfrm>
      </p:grpSpPr>
      <p:sp>
        <p:nvSpPr>
          <p:cNvPr id="53" name="Google Shape;53;p24"/>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4" name="Google Shape;54;p24"/>
          <p:cNvSpPr txBox="1">
            <a:spLocks noGrp="1"/>
          </p:cNvSpPr>
          <p:nvPr>
            <p:ph type="title"/>
          </p:nvPr>
        </p:nvSpPr>
        <p:spPr>
          <a:xfrm>
            <a:off x="604434" y="0"/>
            <a:ext cx="10749367" cy="120886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24"/>
          <p:cNvSpPr txBox="1">
            <a:spLocks noGrp="1"/>
          </p:cNvSpPr>
          <p:nvPr>
            <p:ph type="body" idx="1"/>
          </p:nvPr>
        </p:nvSpPr>
        <p:spPr>
          <a:xfrm>
            <a:off x="838201" y="1825625"/>
            <a:ext cx="4167753"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660"/>
              </a:spcBef>
              <a:spcAft>
                <a:spcPts val="0"/>
              </a:spcAft>
              <a:buClr>
                <a:srgbClr val="7F7F7F"/>
              </a:buClr>
              <a:buSzPts val="2200"/>
              <a:buNone/>
              <a:defRPr sz="2200">
                <a:solidFill>
                  <a:srgbClr val="7F7F7F"/>
                </a:solidFill>
              </a:defRPr>
            </a:lvl1pPr>
            <a:lvl2pPr marL="914400" lvl="1" indent="-342900" algn="l">
              <a:lnSpc>
                <a:spcPct val="150000"/>
              </a:lnSpc>
              <a:spcBef>
                <a:spcPts val="1200"/>
              </a:spcBef>
              <a:spcAft>
                <a:spcPts val="0"/>
              </a:spcAft>
              <a:buClr>
                <a:srgbClr val="7F7F7F"/>
              </a:buClr>
              <a:buSzPts val="1800"/>
              <a:buChar char="•"/>
              <a:defRPr sz="1800">
                <a:solidFill>
                  <a:srgbClr val="7F7F7F"/>
                </a:solidFill>
              </a:defRPr>
            </a:lvl2pPr>
            <a:lvl3pPr marL="1371600" lvl="2" indent="-304800" algn="l">
              <a:lnSpc>
                <a:spcPct val="150000"/>
              </a:lnSpc>
              <a:spcBef>
                <a:spcPts val="1200"/>
              </a:spcBef>
              <a:spcAft>
                <a:spcPts val="0"/>
              </a:spcAft>
              <a:buClr>
                <a:srgbClr val="7F7F7F"/>
              </a:buClr>
              <a:buSzPts val="1200"/>
              <a:buChar char="•"/>
              <a:defRPr sz="1200">
                <a:solidFill>
                  <a:srgbClr val="7F7F7F"/>
                </a:solidFill>
              </a:defRPr>
            </a:lvl3pPr>
            <a:lvl4pPr marL="1828800" lvl="3" indent="-298450" algn="l">
              <a:lnSpc>
                <a:spcPct val="150000"/>
              </a:lnSpc>
              <a:spcBef>
                <a:spcPts val="1200"/>
              </a:spcBef>
              <a:spcAft>
                <a:spcPts val="0"/>
              </a:spcAft>
              <a:buClr>
                <a:srgbClr val="7F7F7F"/>
              </a:buClr>
              <a:buSzPts val="1100"/>
              <a:buChar char="•"/>
              <a:defRPr sz="1100">
                <a:solidFill>
                  <a:srgbClr val="7F7F7F"/>
                </a:solidFill>
              </a:defRPr>
            </a:lvl4pPr>
            <a:lvl5pPr marL="2286000" lvl="4" indent="-298450" algn="l">
              <a:lnSpc>
                <a:spcPct val="150000"/>
              </a:lnSpc>
              <a:spcBef>
                <a:spcPts val="1200"/>
              </a:spcBef>
              <a:spcAft>
                <a:spcPts val="0"/>
              </a:spcAft>
              <a:buClr>
                <a:srgbClr val="7F7F7F"/>
              </a:buClr>
              <a:buSzPts val="1100"/>
              <a:buChar char="•"/>
              <a:defRPr sz="1100">
                <a:solidFill>
                  <a:srgbClr val="7F7F7F"/>
                </a:solidFill>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56" name="Google Shape;56;p24"/>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4"/>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24"/>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60" name="Google Shape;60;p24"/>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25"/>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3" name="Google Shape;63;p25"/>
          <p:cNvSpPr txBox="1">
            <a:spLocks noGrp="1"/>
          </p:cNvSpPr>
          <p:nvPr>
            <p:ph type="title"/>
          </p:nvPr>
        </p:nvSpPr>
        <p:spPr>
          <a:xfrm>
            <a:off x="609600" y="0"/>
            <a:ext cx="10737851"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5"/>
          <p:cNvSpPr txBox="1">
            <a:spLocks noGrp="1"/>
          </p:cNvSpPr>
          <p:nvPr>
            <p:ph type="body" idx="1"/>
          </p:nvPr>
        </p:nvSpPr>
        <p:spPr>
          <a:xfrm>
            <a:off x="831851" y="1489075"/>
            <a:ext cx="5156200"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65" name="Google Shape;65;p25"/>
          <p:cNvSpPr txBox="1">
            <a:spLocks noGrp="1"/>
          </p:cNvSpPr>
          <p:nvPr>
            <p:ph type="body" idx="2"/>
          </p:nvPr>
        </p:nvSpPr>
        <p:spPr>
          <a:xfrm>
            <a:off x="831851" y="2193927"/>
            <a:ext cx="5156200"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66" name="Google Shape;66;p25"/>
          <p:cNvSpPr txBox="1">
            <a:spLocks noGrp="1"/>
          </p:cNvSpPr>
          <p:nvPr>
            <p:ph type="body" idx="3"/>
          </p:nvPr>
        </p:nvSpPr>
        <p:spPr>
          <a:xfrm>
            <a:off x="6189664" y="1489075"/>
            <a:ext cx="5157787"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67" name="Google Shape;67;p25"/>
          <p:cNvSpPr txBox="1">
            <a:spLocks noGrp="1"/>
          </p:cNvSpPr>
          <p:nvPr>
            <p:ph type="body" idx="4"/>
          </p:nvPr>
        </p:nvSpPr>
        <p:spPr>
          <a:xfrm>
            <a:off x="6189664" y="2193927"/>
            <a:ext cx="5157787"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68" name="Google Shape;68;p25"/>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5"/>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5"/>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1" name="Google Shape;71;p25"/>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72" name="Google Shape;72;p25"/>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26"/>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5" name="Google Shape;75;p2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6"/>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9" name="Google Shape;79;p26"/>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80" name="Google Shape;80;p26"/>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1"/>
        <p:cNvGrpSpPr/>
        <p:nvPr/>
      </p:nvGrpSpPr>
      <p:grpSpPr>
        <a:xfrm>
          <a:off x="0" y="0"/>
          <a:ext cx="0" cy="0"/>
          <a:chOff x="0" y="0"/>
          <a:chExt cx="0" cy="0"/>
        </a:xfrm>
      </p:grpSpPr>
      <p:sp>
        <p:nvSpPr>
          <p:cNvPr id="82" name="Google Shape;82;p27"/>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7"/>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7"/>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5"/>
        <p:cNvGrpSpPr/>
        <p:nvPr/>
      </p:nvGrpSpPr>
      <p:grpSpPr>
        <a:xfrm>
          <a:off x="0" y="0"/>
          <a:ext cx="0" cy="0"/>
          <a:chOff x="0" y="0"/>
          <a:chExt cx="0" cy="0"/>
        </a:xfrm>
      </p:grpSpPr>
      <p:sp>
        <p:nvSpPr>
          <p:cNvPr id="86" name="Google Shape;86;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28"/>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88" name="Google Shape;88;p28"/>
          <p:cNvSpPr txBox="1">
            <a:spLocks noGrp="1"/>
          </p:cNvSpPr>
          <p:nvPr>
            <p:ph type="body" idx="2"/>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89" name="Google Shape;89;p28"/>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8"/>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8"/>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4500"/>
              <a:buFont typeface="Quattrocento Sans"/>
              <a:buNone/>
              <a:defRPr sz="45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84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72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9"/>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9"/>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9"/>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ct val="100000"/>
              <a:buFont typeface="Quattrocento Sans"/>
              <a:buNone/>
            </a:pPr>
            <a:br>
              <a:rPr lang="en-US"/>
            </a:br>
            <a:r>
              <a:rPr lang="en-US"/>
              <a:t>Technical Support (420-1N6-AB)</a:t>
            </a:r>
            <a:br>
              <a:rPr lang="en-US"/>
            </a:br>
            <a:r>
              <a:rPr lang="en-US"/>
              <a:t>Computer Hardware: </a:t>
            </a:r>
            <a:br>
              <a:rPr lang="en-US"/>
            </a:br>
            <a:r>
              <a:rPr lang="en-US"/>
              <a:t>BIOS, CMOS &amp; UEFI</a:t>
            </a:r>
            <a:endParaRPr/>
          </a:p>
        </p:txBody>
      </p:sp>
      <p:sp>
        <p:nvSpPr>
          <p:cNvPr id="131" name="Google Shape;131;p1"/>
          <p:cNvSpPr txBox="1">
            <a:spLocks noGrp="1"/>
          </p:cNvSpPr>
          <p:nvPr>
            <p:ph type="subTitle" idx="1"/>
          </p:nvPr>
        </p:nvSpPr>
        <p:spPr>
          <a:xfrm>
            <a:off x="838200" y="5110609"/>
            <a:ext cx="11074877" cy="1376455"/>
          </a:xfrm>
          <a:prstGeom prst="rect">
            <a:avLst/>
          </a:prstGeom>
          <a:noFill/>
          <a:ln>
            <a:noFill/>
          </a:ln>
        </p:spPr>
        <p:txBody>
          <a:bodyPr spcFirstLastPara="1" wrap="square" lIns="91425" tIns="45700" rIns="91425" bIns="45700" anchor="t" anchorCtr="0">
            <a:normAutofit/>
          </a:bodyPr>
          <a:lstStyle/>
          <a:p>
            <a:pPr marL="0" lvl="0" indent="0" algn="r" rtl="0">
              <a:lnSpc>
                <a:spcPct val="150000"/>
              </a:lnSpc>
              <a:spcBef>
                <a:spcPts val="0"/>
              </a:spcBef>
              <a:spcAft>
                <a:spcPts val="0"/>
              </a:spcAft>
              <a:buClr>
                <a:schemeClr val="lt1"/>
              </a:buClr>
              <a:buSzPts val="2800"/>
              <a:buNone/>
            </a:pPr>
            <a:r>
              <a:rPr lang="en-US"/>
              <a:t>Fall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CPU Meets Hardware Components (cont.)</a:t>
            </a:r>
            <a:endParaRPr/>
          </a:p>
        </p:txBody>
      </p:sp>
      <p:sp>
        <p:nvSpPr>
          <p:cNvPr id="161" name="Google Shape;161;p6"/>
          <p:cNvSpPr txBox="1">
            <a:spLocks noGrp="1"/>
          </p:cNvSpPr>
          <p:nvPr>
            <p:ph type="body" idx="1"/>
          </p:nvPr>
        </p:nvSpPr>
        <p:spPr>
          <a:xfrm>
            <a:off x="838199" y="1825624"/>
            <a:ext cx="11107723" cy="4608731"/>
          </a:xfrm>
          <a:prstGeom prst="rect">
            <a:avLst/>
          </a:prstGeom>
          <a:noFill/>
          <a:ln>
            <a:noFill/>
          </a:ln>
        </p:spPr>
        <p:txBody>
          <a:bodyPr spcFirstLastPara="1" wrap="square" lIns="91425" tIns="45700" rIns="91425" bIns="45700" anchor="t" anchorCtr="0">
            <a:normAutofit fontScale="85000" lnSpcReduction="20000"/>
          </a:bodyPr>
          <a:lstStyle/>
          <a:p>
            <a:pPr marL="228600" lvl="0" indent="-200025" algn="l" rtl="0">
              <a:lnSpc>
                <a:spcPct val="110000"/>
              </a:lnSpc>
              <a:spcBef>
                <a:spcPts val="0"/>
              </a:spcBef>
              <a:spcAft>
                <a:spcPts val="0"/>
              </a:spcAft>
              <a:buClr>
                <a:srgbClr val="7F7F7F"/>
              </a:buClr>
              <a:buSzPct val="100000"/>
              <a:buChar char="•"/>
            </a:pPr>
            <a:r>
              <a:rPr lang="en-US"/>
              <a:t>Every motherboard has a flash ROM chip called the “system ROM chip” containing code that enables the CPU to talk to the basic hardware of your PC. </a:t>
            </a:r>
            <a:endParaRPr/>
          </a:p>
          <a:p>
            <a:pPr marL="228600" lvl="0" indent="-52387" algn="l" rtl="0">
              <a:lnSpc>
                <a:spcPct val="110000"/>
              </a:lnSpc>
              <a:spcBef>
                <a:spcPts val="833"/>
              </a:spcBef>
              <a:spcAft>
                <a:spcPts val="0"/>
              </a:spcAft>
              <a:buClr>
                <a:srgbClr val="7F7F7F"/>
              </a:buClr>
              <a:buSzPct val="100000"/>
              <a:buNone/>
            </a:pPr>
            <a:endParaRPr/>
          </a:p>
          <a:p>
            <a:pPr marL="228600" lvl="0" indent="-200025" algn="l" rtl="0">
              <a:lnSpc>
                <a:spcPct val="110000"/>
              </a:lnSpc>
              <a:spcBef>
                <a:spcPts val="833"/>
              </a:spcBef>
              <a:spcAft>
                <a:spcPts val="0"/>
              </a:spcAft>
              <a:buClr>
                <a:srgbClr val="7F7F7F"/>
              </a:buClr>
              <a:buSzPct val="100000"/>
              <a:buChar char="•"/>
            </a:pPr>
            <a:r>
              <a:rPr lang="en-US"/>
              <a:t>These services are collectively called the </a:t>
            </a:r>
            <a:r>
              <a:rPr lang="en-US">
                <a:solidFill>
                  <a:srgbClr val="0055A4"/>
                </a:solidFill>
              </a:rPr>
              <a:t>“System BIOS”</a:t>
            </a:r>
            <a:r>
              <a:rPr lang="en-US"/>
              <a:t>. </a:t>
            </a:r>
            <a:endParaRPr/>
          </a:p>
          <a:p>
            <a:pPr marL="685800" lvl="1" indent="-203834" algn="l" rtl="0">
              <a:lnSpc>
                <a:spcPct val="110000"/>
              </a:lnSpc>
              <a:spcBef>
                <a:spcPts val="722"/>
              </a:spcBef>
              <a:spcAft>
                <a:spcPts val="0"/>
              </a:spcAft>
              <a:buClr>
                <a:srgbClr val="7F7F7F"/>
              </a:buClr>
              <a:buSzPct val="100000"/>
              <a:buChar char="•"/>
            </a:pPr>
            <a:r>
              <a:rPr lang="en-US"/>
              <a:t>The system BIOS supports all the hardware that never changes (e.g. keyboard controller, PC speaker that beeps at you) by storing the BIOS for these devices.</a:t>
            </a:r>
            <a:endParaRPr/>
          </a:p>
          <a:p>
            <a:pPr marL="228600" lvl="0" indent="-52387" algn="l" rtl="0">
              <a:lnSpc>
                <a:spcPct val="110000"/>
              </a:lnSpc>
              <a:spcBef>
                <a:spcPts val="833"/>
              </a:spcBef>
              <a:spcAft>
                <a:spcPts val="0"/>
              </a:spcAft>
              <a:buClr>
                <a:srgbClr val="7F7F7F"/>
              </a:buClr>
              <a:buSzPct val="100000"/>
              <a:buNone/>
            </a:pPr>
            <a:endParaRPr u="sng"/>
          </a:p>
          <a:p>
            <a:pPr marL="228600" lvl="0" indent="-200025" algn="l" rtl="0">
              <a:lnSpc>
                <a:spcPct val="110000"/>
              </a:lnSpc>
              <a:spcBef>
                <a:spcPts val="833"/>
              </a:spcBef>
              <a:spcAft>
                <a:spcPts val="0"/>
              </a:spcAft>
              <a:buClr>
                <a:srgbClr val="0055A4"/>
              </a:buClr>
              <a:buSzPct val="100000"/>
              <a:buChar char="•"/>
            </a:pPr>
            <a:r>
              <a:rPr lang="en-US">
                <a:solidFill>
                  <a:srgbClr val="0055A4"/>
                </a:solidFill>
              </a:rPr>
              <a:t>Note:</a:t>
            </a:r>
            <a:r>
              <a:rPr lang="en-US"/>
              <a:t> programs stored on ROM chips are referred to as </a:t>
            </a:r>
            <a:r>
              <a:rPr lang="en-US" b="1"/>
              <a:t>firmware</a:t>
            </a:r>
            <a:r>
              <a:rPr lang="en-US"/>
              <a:t>.</a:t>
            </a:r>
            <a:endParaRPr/>
          </a:p>
          <a:p>
            <a:pPr marL="685800" lvl="1" indent="-191452" algn="l" rtl="0">
              <a:lnSpc>
                <a:spcPct val="110000"/>
              </a:lnSpc>
              <a:spcBef>
                <a:spcPts val="833"/>
              </a:spcBef>
              <a:spcAft>
                <a:spcPts val="0"/>
              </a:spcAft>
              <a:buSzPct val="100000"/>
              <a:buChar char="•"/>
            </a:pPr>
            <a:r>
              <a:rPr lang="en-US"/>
              <a:t>Firmware: the software that directly controls computer hardware, below the level of the Operating System</a:t>
            </a:r>
            <a:endParaRPr/>
          </a:p>
          <a:p>
            <a:pPr marL="228600" lvl="0" indent="-52387" algn="l" rtl="0">
              <a:lnSpc>
                <a:spcPct val="110000"/>
              </a:lnSpc>
              <a:spcBef>
                <a:spcPts val="833"/>
              </a:spcBef>
              <a:spcAft>
                <a:spcPts val="0"/>
              </a:spcAft>
              <a:buClr>
                <a:srgbClr val="7F7F7F"/>
              </a:buClr>
              <a:buSzPct val="1000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7"/>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So What is System BIOS?</a:t>
            </a:r>
            <a:endParaRPr/>
          </a:p>
        </p:txBody>
      </p:sp>
      <p:sp>
        <p:nvSpPr>
          <p:cNvPr id="167" name="Google Shape;16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In summary, BIOS:</a:t>
            </a:r>
            <a:endParaRPr/>
          </a:p>
          <a:p>
            <a:pPr marL="685800" lvl="1" indent="-228600" algn="l" rtl="0">
              <a:lnSpc>
                <a:spcPct val="90000"/>
              </a:lnSpc>
              <a:spcBef>
                <a:spcPts val="780"/>
              </a:spcBef>
              <a:spcAft>
                <a:spcPts val="0"/>
              </a:spcAft>
              <a:buClr>
                <a:srgbClr val="7F7F7F"/>
              </a:buClr>
              <a:buSzPts val="2600"/>
              <a:buChar char="•"/>
            </a:pPr>
            <a:r>
              <a:rPr lang="en-US"/>
              <a:t>Basic Input/Output System</a:t>
            </a:r>
            <a:endParaRPr/>
          </a:p>
          <a:p>
            <a:pPr marL="685800" lvl="1" indent="-228600" algn="l" rtl="0">
              <a:lnSpc>
                <a:spcPct val="90000"/>
              </a:lnSpc>
              <a:spcBef>
                <a:spcPts val="780"/>
              </a:spcBef>
              <a:spcAft>
                <a:spcPts val="0"/>
              </a:spcAft>
              <a:buClr>
                <a:srgbClr val="7F7F7F"/>
              </a:buClr>
              <a:buSzPts val="2600"/>
              <a:buChar char="•"/>
            </a:pPr>
            <a:r>
              <a:rPr lang="en-US"/>
              <a:t>Known as system BIOS, ROM BIOS, or PC BIOS. </a:t>
            </a:r>
            <a:endParaRPr/>
          </a:p>
          <a:p>
            <a:pPr marL="685800" lvl="1" indent="-228600" algn="l" rtl="0">
              <a:lnSpc>
                <a:spcPct val="90000"/>
              </a:lnSpc>
              <a:spcBef>
                <a:spcPts val="780"/>
              </a:spcBef>
              <a:spcAft>
                <a:spcPts val="0"/>
              </a:spcAft>
              <a:buClr>
                <a:srgbClr val="7F7F7F"/>
              </a:buClr>
              <a:buSzPts val="2600"/>
              <a:buChar char="•"/>
            </a:pPr>
            <a:r>
              <a:rPr lang="en-US"/>
              <a:t>Firmware embedded on a non-volatile chip on the computer's motherboard. </a:t>
            </a:r>
            <a:endParaRPr/>
          </a:p>
          <a:p>
            <a:pPr marL="685800" lvl="1" indent="-228600" algn="l" rtl="0">
              <a:lnSpc>
                <a:spcPct val="90000"/>
              </a:lnSpc>
              <a:spcBef>
                <a:spcPts val="780"/>
              </a:spcBef>
              <a:spcAft>
                <a:spcPts val="0"/>
              </a:spcAft>
              <a:buClr>
                <a:srgbClr val="7F7F7F"/>
              </a:buClr>
              <a:buSzPts val="2600"/>
              <a:buChar char="•"/>
            </a:pPr>
            <a:r>
              <a:rPr lang="en-US"/>
              <a:t>Pre-installed on the motherboard by the manufacturer.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How does BIOS work?</a:t>
            </a:r>
            <a:endParaRPr/>
          </a:p>
        </p:txBody>
      </p:sp>
      <p:sp>
        <p:nvSpPr>
          <p:cNvPr id="173" name="Google Shape;173;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rgbClr val="7F7F7F"/>
              </a:buClr>
              <a:buSzPts val="3000"/>
              <a:buFont typeface="Quattrocento Sans"/>
              <a:buAutoNum type="arabicPeriod"/>
            </a:pPr>
            <a:r>
              <a:rPr lang="en-US"/>
              <a:t>Computer starts up </a:t>
            </a:r>
            <a:endParaRPr/>
          </a:p>
          <a:p>
            <a:pPr marL="514350" lvl="0" indent="-514350" algn="l" rtl="0">
              <a:lnSpc>
                <a:spcPct val="90000"/>
              </a:lnSpc>
              <a:spcBef>
                <a:spcPts val="900"/>
              </a:spcBef>
              <a:spcAft>
                <a:spcPts val="0"/>
              </a:spcAft>
              <a:buClr>
                <a:srgbClr val="7F7F7F"/>
              </a:buClr>
              <a:buSzPts val="3000"/>
              <a:buFont typeface="Quattrocento Sans"/>
              <a:buAutoNum type="arabicPeriod"/>
            </a:pPr>
            <a:r>
              <a:rPr lang="en-US"/>
              <a:t>BIOS loads into memory</a:t>
            </a:r>
            <a:endParaRPr/>
          </a:p>
          <a:p>
            <a:pPr marL="514350" lvl="0" indent="-514350" algn="l" rtl="0">
              <a:lnSpc>
                <a:spcPct val="90000"/>
              </a:lnSpc>
              <a:spcBef>
                <a:spcPts val="900"/>
              </a:spcBef>
              <a:spcAft>
                <a:spcPts val="0"/>
              </a:spcAft>
              <a:buClr>
                <a:srgbClr val="7F7F7F"/>
              </a:buClr>
              <a:buSzPts val="3000"/>
              <a:buFont typeface="Quattrocento Sans"/>
              <a:buAutoNum type="arabicPeriod"/>
            </a:pPr>
            <a:r>
              <a:rPr lang="en-US"/>
              <a:t>BIOS wakes up the computer’s hardware components</a:t>
            </a:r>
            <a:endParaRPr/>
          </a:p>
          <a:p>
            <a:pPr marL="514350" lvl="0" indent="-514350" algn="l" rtl="0">
              <a:lnSpc>
                <a:spcPct val="90000"/>
              </a:lnSpc>
              <a:spcBef>
                <a:spcPts val="900"/>
              </a:spcBef>
              <a:spcAft>
                <a:spcPts val="0"/>
              </a:spcAft>
              <a:buClr>
                <a:srgbClr val="7F7F7F"/>
              </a:buClr>
              <a:buSzPts val="3000"/>
              <a:buFont typeface="Quattrocento Sans"/>
              <a:buAutoNum type="arabicPeriod"/>
            </a:pPr>
            <a:r>
              <a:rPr lang="en-US"/>
              <a:t>BIOS performs a Power-On-Self-Test (POST) to make sure that all connected hardware components are working properly.</a:t>
            </a:r>
            <a:endParaRPr/>
          </a:p>
          <a:p>
            <a:pPr marL="514350" lvl="0" indent="-514350" algn="l" rtl="0">
              <a:lnSpc>
                <a:spcPct val="90000"/>
              </a:lnSpc>
              <a:spcBef>
                <a:spcPts val="900"/>
              </a:spcBef>
              <a:spcAft>
                <a:spcPts val="0"/>
              </a:spcAft>
              <a:buClr>
                <a:srgbClr val="7F7F7F"/>
              </a:buClr>
              <a:buSzPts val="3000"/>
              <a:buFont typeface="Quattrocento Sans"/>
              <a:buAutoNum type="arabicPeriod"/>
            </a:pPr>
            <a:r>
              <a:rPr lang="en-US"/>
              <a:t>BIOS looks for a boot loader on the storage device to initialize the installed operating system.</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Power-On-Self-Test (POST)</a:t>
            </a:r>
            <a:endParaRPr/>
          </a:p>
        </p:txBody>
      </p:sp>
      <p:sp>
        <p:nvSpPr>
          <p:cNvPr id="179" name="Google Shape;179;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14312" algn="l" rtl="0">
              <a:lnSpc>
                <a:spcPct val="120000"/>
              </a:lnSpc>
              <a:spcBef>
                <a:spcPts val="0"/>
              </a:spcBef>
              <a:spcAft>
                <a:spcPts val="0"/>
              </a:spcAft>
              <a:buClr>
                <a:srgbClr val="7F7F7F"/>
              </a:buClr>
              <a:buSzPct val="100000"/>
              <a:buChar char="•"/>
            </a:pPr>
            <a:r>
              <a:rPr lang="en-US"/>
              <a:t>If the computer passes the POST, the internal speaker will make a short single beep indicating that the computer has passed the test and is booting up normally</a:t>
            </a:r>
            <a:endParaRPr/>
          </a:p>
          <a:p>
            <a:pPr marL="228600" lvl="0" indent="-214312" algn="l" rtl="0">
              <a:lnSpc>
                <a:spcPct val="120000"/>
              </a:lnSpc>
              <a:spcBef>
                <a:spcPts val="630"/>
              </a:spcBef>
              <a:spcAft>
                <a:spcPts val="0"/>
              </a:spcAft>
              <a:buClr>
                <a:srgbClr val="7F7F7F"/>
              </a:buClr>
              <a:buSzPct val="100000"/>
              <a:buChar char="•"/>
            </a:pPr>
            <a:r>
              <a:rPr lang="en-US"/>
              <a:t>If there are no beeps or multiple beeps, this indicated that the computer has failed POST.</a:t>
            </a:r>
            <a:endParaRPr/>
          </a:p>
          <a:p>
            <a:pPr marL="685800" lvl="1" indent="-216217" algn="l" rtl="0">
              <a:lnSpc>
                <a:spcPct val="120000"/>
              </a:lnSpc>
              <a:spcBef>
                <a:spcPts val="546"/>
              </a:spcBef>
              <a:spcAft>
                <a:spcPts val="0"/>
              </a:spcAft>
              <a:buClr>
                <a:srgbClr val="7F7F7F"/>
              </a:buClr>
              <a:buSzPct val="100000"/>
              <a:buChar char="•"/>
            </a:pPr>
            <a:r>
              <a:rPr lang="en-US"/>
              <a:t>There is an error and further troubleshooting is required to find out what is the problem.</a:t>
            </a:r>
            <a:endParaRPr/>
          </a:p>
          <a:p>
            <a:pPr marL="685800" lvl="1" indent="-216217" algn="l" rtl="0">
              <a:lnSpc>
                <a:spcPct val="120000"/>
              </a:lnSpc>
              <a:spcBef>
                <a:spcPts val="546"/>
              </a:spcBef>
              <a:spcAft>
                <a:spcPts val="0"/>
              </a:spcAft>
              <a:buClr>
                <a:srgbClr val="7F7F7F"/>
              </a:buClr>
              <a:buSzPct val="100000"/>
              <a:buChar char="•"/>
            </a:pPr>
            <a:r>
              <a:rPr lang="en-US"/>
              <a:t>The computer will generate a beep code to help you pinpoint the problem. </a:t>
            </a:r>
            <a:endParaRPr/>
          </a:p>
          <a:p>
            <a:pPr marL="228600" lvl="0" indent="-214312" algn="l" rtl="0">
              <a:lnSpc>
                <a:spcPct val="120000"/>
              </a:lnSpc>
              <a:spcBef>
                <a:spcPts val="630"/>
              </a:spcBef>
              <a:spcAft>
                <a:spcPts val="0"/>
              </a:spcAft>
              <a:buClr>
                <a:srgbClr val="7F7F7F"/>
              </a:buClr>
              <a:buSzPct val="100000"/>
              <a:buChar char="•"/>
            </a:pPr>
            <a:r>
              <a:rPr lang="en-US"/>
              <a:t>Examples: </a:t>
            </a:r>
            <a:endParaRPr/>
          </a:p>
          <a:p>
            <a:pPr marL="685800" lvl="1" indent="-216217" algn="l" rtl="0">
              <a:lnSpc>
                <a:spcPct val="120000"/>
              </a:lnSpc>
              <a:spcBef>
                <a:spcPts val="546"/>
              </a:spcBef>
              <a:spcAft>
                <a:spcPts val="0"/>
              </a:spcAft>
              <a:buClr>
                <a:srgbClr val="7F7F7F"/>
              </a:buClr>
              <a:buSzPct val="100000"/>
              <a:buChar char="•"/>
            </a:pPr>
            <a:r>
              <a:rPr lang="en-US"/>
              <a:t>Three long beeps could indicate a keyboard error. </a:t>
            </a:r>
            <a:endParaRPr/>
          </a:p>
          <a:p>
            <a:pPr marL="685800" lvl="1" indent="-216217" algn="l" rtl="0">
              <a:lnSpc>
                <a:spcPct val="120000"/>
              </a:lnSpc>
              <a:spcBef>
                <a:spcPts val="546"/>
              </a:spcBef>
              <a:spcAft>
                <a:spcPts val="0"/>
              </a:spcAft>
              <a:buClr>
                <a:srgbClr val="7F7F7F"/>
              </a:buClr>
              <a:buSzPct val="100000"/>
              <a:buChar char="•"/>
            </a:pPr>
            <a:r>
              <a:rPr lang="en-US"/>
              <a:t>A continuous short beep could indicate a problem with a RAM module.</a:t>
            </a:r>
            <a:endParaRPr/>
          </a:p>
          <a:p>
            <a:pPr marL="228600" lvl="0" indent="-214312" algn="l" rtl="0">
              <a:lnSpc>
                <a:spcPct val="120000"/>
              </a:lnSpc>
              <a:spcBef>
                <a:spcPts val="630"/>
              </a:spcBef>
              <a:spcAft>
                <a:spcPts val="0"/>
              </a:spcAft>
              <a:buClr>
                <a:srgbClr val="7F7F7F"/>
              </a:buClr>
              <a:buSzPct val="100000"/>
              <a:buChar char="•"/>
            </a:pPr>
            <a:r>
              <a:rPr lang="en-US"/>
              <a:t>Always refer to the motherboard manufacturers’ documentation to examine a list of beep codes and what they indicate to be able to pinpoint  the problem and correct it</a:t>
            </a:r>
            <a:endParaRPr/>
          </a:p>
          <a:p>
            <a:pPr marL="685800" lvl="1" indent="-166687" algn="l" rtl="0">
              <a:lnSpc>
                <a:spcPct val="120000"/>
              </a:lnSpc>
              <a:spcBef>
                <a:spcPts val="630"/>
              </a:spcBef>
              <a:spcAft>
                <a:spcPts val="0"/>
              </a:spcAft>
              <a:buSzPct val="100000"/>
              <a:buChar char="•"/>
            </a:pPr>
            <a:r>
              <a:rPr lang="en-US"/>
              <a:t>Every computer and manufacturer will have a different standard for what each beep code means.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4E14-EDFD-499E-4C9D-A4F257DA0184}"/>
              </a:ext>
            </a:extLst>
          </p:cNvPr>
          <p:cNvSpPr>
            <a:spLocks noGrp="1"/>
          </p:cNvSpPr>
          <p:nvPr>
            <p:ph type="title"/>
          </p:nvPr>
        </p:nvSpPr>
        <p:spPr/>
        <p:txBody>
          <a:bodyPr/>
          <a:lstStyle/>
          <a:p>
            <a:r>
              <a:rPr lang="en-US" dirty="0"/>
              <a:t>Activity - POST Error code – </a:t>
            </a:r>
            <a:r>
              <a:rPr lang="en-US" dirty="0" err="1"/>
              <a:t>Optiplex</a:t>
            </a:r>
            <a:r>
              <a:rPr lang="en-US" dirty="0"/>
              <a:t> 990</a:t>
            </a:r>
            <a:endParaRPr lang="fr-CA" dirty="0"/>
          </a:p>
        </p:txBody>
      </p:sp>
      <p:sp>
        <p:nvSpPr>
          <p:cNvPr id="3" name="Text Placeholder 2">
            <a:extLst>
              <a:ext uri="{FF2B5EF4-FFF2-40B4-BE49-F238E27FC236}">
                <a16:creationId xmlns:a16="http://schemas.microsoft.com/office/drawing/2014/main" id="{79EF0EB6-B967-2C3E-5996-50CA001CBE7A}"/>
              </a:ext>
            </a:extLst>
          </p:cNvPr>
          <p:cNvSpPr>
            <a:spLocks noGrp="1"/>
          </p:cNvSpPr>
          <p:nvPr>
            <p:ph type="body" idx="1"/>
          </p:nvPr>
        </p:nvSpPr>
        <p:spPr>
          <a:xfrm>
            <a:off x="838200" y="1825625"/>
            <a:ext cx="5966637" cy="4351338"/>
          </a:xfrm>
        </p:spPr>
        <p:txBody>
          <a:bodyPr>
            <a:normAutofit fontScale="92500"/>
          </a:bodyPr>
          <a:lstStyle/>
          <a:p>
            <a:r>
              <a:rPr lang="en-US" dirty="0"/>
              <a:t>On some PCs such as the Dell OptiPlex series, there exists up to 4 LED lights on the front panel which light up during the POST test and indicate error codes if an error occurs.</a:t>
            </a:r>
          </a:p>
          <a:p>
            <a:r>
              <a:rPr lang="en-US" dirty="0"/>
              <a:t>Search online for this error “1”, “2” , “3”. Note the power button is on.</a:t>
            </a:r>
          </a:p>
          <a:p>
            <a:r>
              <a:rPr lang="en-US" dirty="0"/>
              <a:t>Assume this is a picture of the OptiPlex 990. </a:t>
            </a:r>
          </a:p>
        </p:txBody>
      </p:sp>
      <p:pic>
        <p:nvPicPr>
          <p:cNvPr id="2052" name="Picture 4" descr="Dell Precision Workstation | Kelvin's Review">
            <a:extLst>
              <a:ext uri="{FF2B5EF4-FFF2-40B4-BE49-F238E27FC236}">
                <a16:creationId xmlns:a16="http://schemas.microsoft.com/office/drawing/2014/main" id="{D08A75F4-B1AD-BD92-CA10-1E9A09334B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837" y="1825625"/>
            <a:ext cx="5074388" cy="35571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849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1E487-CB66-2CAC-3598-F0A3C811DE71}"/>
              </a:ext>
            </a:extLst>
          </p:cNvPr>
          <p:cNvSpPr>
            <a:spLocks noGrp="1"/>
          </p:cNvSpPr>
          <p:nvPr>
            <p:ph type="title"/>
          </p:nvPr>
        </p:nvSpPr>
        <p:spPr/>
        <p:txBody>
          <a:bodyPr/>
          <a:lstStyle/>
          <a:p>
            <a:r>
              <a:rPr lang="en-US"/>
              <a:t>CompTIA + - troubleshooting steps</a:t>
            </a:r>
          </a:p>
        </p:txBody>
      </p:sp>
      <p:sp>
        <p:nvSpPr>
          <p:cNvPr id="3" name="Text Placeholder 2">
            <a:extLst>
              <a:ext uri="{FF2B5EF4-FFF2-40B4-BE49-F238E27FC236}">
                <a16:creationId xmlns:a16="http://schemas.microsoft.com/office/drawing/2014/main" id="{BC647B16-B98D-CB85-8BFE-B805D310E2DB}"/>
              </a:ext>
            </a:extLst>
          </p:cNvPr>
          <p:cNvSpPr>
            <a:spLocks noGrp="1"/>
          </p:cNvSpPr>
          <p:nvPr>
            <p:ph type="body" idx="1"/>
          </p:nvPr>
        </p:nvSpPr>
        <p:spPr/>
        <p:txBody>
          <a:bodyPr/>
          <a:lstStyle/>
          <a:p>
            <a:pPr marL="552450" indent="-514350">
              <a:buAutoNum type="arabicPeriod"/>
            </a:pPr>
            <a:r>
              <a:rPr lang="en-US"/>
              <a:t>Identify the problem</a:t>
            </a:r>
          </a:p>
          <a:p>
            <a:pPr marL="552450" indent="-514350">
              <a:buAutoNum type="arabicPeriod"/>
            </a:pPr>
            <a:r>
              <a:rPr lang="en-US"/>
              <a:t>Establish a theory of probable cause</a:t>
            </a:r>
          </a:p>
          <a:p>
            <a:pPr marL="552450" indent="-514350">
              <a:buAutoNum type="arabicPeriod"/>
            </a:pPr>
            <a:r>
              <a:rPr lang="en-US"/>
              <a:t>Test the theory to determine the cause</a:t>
            </a:r>
          </a:p>
          <a:p>
            <a:pPr marL="552450" indent="-514350">
              <a:buAutoNum type="arabicPeriod"/>
            </a:pPr>
            <a:r>
              <a:rPr lang="en-US"/>
              <a:t>Establish a plan of action to resolve the problem and implement the solution</a:t>
            </a:r>
          </a:p>
          <a:p>
            <a:pPr marL="552450" indent="-514350">
              <a:buAutoNum type="arabicPeriod"/>
            </a:pPr>
            <a:r>
              <a:rPr lang="en-US"/>
              <a:t>Verify full system functionality, and if applicable, implement preventive measures</a:t>
            </a:r>
          </a:p>
          <a:p>
            <a:pPr marL="552450" indent="-514350">
              <a:buAutoNum type="arabicPeriod"/>
            </a:pPr>
            <a:r>
              <a:rPr lang="en-US"/>
              <a:t>Document findings, actions and outcomes.</a:t>
            </a:r>
          </a:p>
          <a:p>
            <a:pPr marL="552450" indent="-514350">
              <a:buAutoNum type="arabicPeriod"/>
            </a:pPr>
            <a:endParaRPr lang="en-US"/>
          </a:p>
          <a:p>
            <a:endParaRPr lang="en-US"/>
          </a:p>
        </p:txBody>
      </p:sp>
    </p:spTree>
    <p:extLst>
      <p:ext uri="{BB962C8B-B14F-4D97-AF65-F5344CB8AC3E}">
        <p14:creationId xmlns:p14="http://schemas.microsoft.com/office/powerpoint/2010/main" val="3201097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371AF-C1F5-28D9-4AAC-0FF25366C06C}"/>
              </a:ext>
            </a:extLst>
          </p:cNvPr>
          <p:cNvSpPr>
            <a:spLocks noGrp="1"/>
          </p:cNvSpPr>
          <p:nvPr>
            <p:ph type="title"/>
          </p:nvPr>
        </p:nvSpPr>
        <p:spPr/>
        <p:txBody>
          <a:bodyPr/>
          <a:lstStyle/>
          <a:p>
            <a:r>
              <a:rPr lang="en-US"/>
              <a:t>Activity – OptiPlex 3020 – Beeping and Blinking</a:t>
            </a:r>
          </a:p>
        </p:txBody>
      </p:sp>
      <p:sp>
        <p:nvSpPr>
          <p:cNvPr id="3" name="Text Placeholder 2">
            <a:extLst>
              <a:ext uri="{FF2B5EF4-FFF2-40B4-BE49-F238E27FC236}">
                <a16:creationId xmlns:a16="http://schemas.microsoft.com/office/drawing/2014/main" id="{F60E9783-BF2C-E1BC-5CA3-58133FCD678B}"/>
              </a:ext>
            </a:extLst>
          </p:cNvPr>
          <p:cNvSpPr>
            <a:spLocks noGrp="1"/>
          </p:cNvSpPr>
          <p:nvPr>
            <p:ph type="body" idx="1"/>
          </p:nvPr>
        </p:nvSpPr>
        <p:spPr/>
        <p:txBody>
          <a:bodyPr/>
          <a:lstStyle/>
          <a:p>
            <a:r>
              <a:rPr lang="en-US"/>
              <a:t>In pair of two, can you try to:</a:t>
            </a:r>
          </a:p>
          <a:p>
            <a:pPr marL="1009650" lvl="1">
              <a:buAutoNum type="arabicPeriod"/>
            </a:pPr>
            <a:r>
              <a:rPr lang="en-US" b="1">
                <a:latin typeface="Arial"/>
                <a:cs typeface="Arial"/>
              </a:rPr>
              <a:t>Identify the problem</a:t>
            </a:r>
          </a:p>
          <a:p>
            <a:pPr marL="1009650" lvl="1">
              <a:buAutoNum type="arabicPeriod"/>
            </a:pPr>
            <a:r>
              <a:rPr lang="en-US" b="1">
                <a:latin typeface="Arial"/>
                <a:cs typeface="Arial"/>
              </a:rPr>
              <a:t>Establish a theory of probable cause</a:t>
            </a:r>
          </a:p>
          <a:p>
            <a:pPr marL="1009650" lvl="1">
              <a:buAutoNum type="arabicPeriod"/>
            </a:pPr>
            <a:r>
              <a:rPr lang="en-US">
                <a:latin typeface="Arial"/>
                <a:cs typeface="Arial"/>
              </a:rPr>
              <a:t>Test the theory to determine the cause</a:t>
            </a:r>
          </a:p>
          <a:p>
            <a:pPr marL="1009650" lvl="1">
              <a:buAutoNum type="arabicPeriod"/>
            </a:pPr>
            <a:r>
              <a:rPr lang="en-US">
                <a:latin typeface="Arial"/>
                <a:cs typeface="Arial"/>
              </a:rPr>
              <a:t>Establish a plan of action to resolve the problem and implement the solution</a:t>
            </a:r>
          </a:p>
          <a:p>
            <a:pPr marL="1009650" lvl="1">
              <a:buAutoNum type="arabicPeriod"/>
            </a:pPr>
            <a:r>
              <a:rPr lang="en-US">
                <a:latin typeface="Arial"/>
                <a:cs typeface="Arial"/>
              </a:rPr>
              <a:t>Verify full system functionality, and if applicable, implement preventive measures</a:t>
            </a:r>
          </a:p>
          <a:p>
            <a:pPr marL="1009650" lvl="1">
              <a:buAutoNum type="arabicPeriod"/>
            </a:pPr>
            <a:r>
              <a:rPr lang="en-US">
                <a:latin typeface="Arial"/>
                <a:cs typeface="Arial"/>
              </a:rPr>
              <a:t>Document findings, actions and outcomes.</a:t>
            </a:r>
            <a:endParaRPr lang="en-US"/>
          </a:p>
        </p:txBody>
      </p:sp>
    </p:spTree>
    <p:extLst>
      <p:ext uri="{BB962C8B-B14F-4D97-AF65-F5344CB8AC3E}">
        <p14:creationId xmlns:p14="http://schemas.microsoft.com/office/powerpoint/2010/main" val="3402879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0"/>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BIOS Settings</a:t>
            </a:r>
            <a:endParaRPr/>
          </a:p>
        </p:txBody>
      </p:sp>
      <p:sp>
        <p:nvSpPr>
          <p:cNvPr id="185" name="Google Shape;185;p1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200"/>
              <a:buChar char="•"/>
            </a:pPr>
            <a:r>
              <a:rPr lang="en-US"/>
              <a:t>After the computer is turned off, it needs to maintain certain settings such as:</a:t>
            </a:r>
            <a:endParaRPr/>
          </a:p>
          <a:p>
            <a:pPr marL="685800" lvl="1" indent="-228600" algn="l" rtl="0">
              <a:lnSpc>
                <a:spcPct val="90000"/>
              </a:lnSpc>
              <a:spcBef>
                <a:spcPts val="540"/>
              </a:spcBef>
              <a:spcAft>
                <a:spcPts val="0"/>
              </a:spcAft>
              <a:buClr>
                <a:srgbClr val="7F7F7F"/>
              </a:buClr>
              <a:buSzPts val="1800"/>
              <a:buChar char="•"/>
            </a:pPr>
            <a:r>
              <a:rPr lang="en-US"/>
              <a:t>Date and time</a:t>
            </a:r>
            <a:endParaRPr/>
          </a:p>
          <a:p>
            <a:pPr marL="685800" lvl="1" indent="-228600" algn="l" rtl="0">
              <a:lnSpc>
                <a:spcPct val="90000"/>
              </a:lnSpc>
              <a:spcBef>
                <a:spcPts val="540"/>
              </a:spcBef>
              <a:spcAft>
                <a:spcPts val="0"/>
              </a:spcAft>
              <a:buClr>
                <a:srgbClr val="7F7F7F"/>
              </a:buClr>
              <a:buSzPts val="1800"/>
              <a:buChar char="•"/>
            </a:pPr>
            <a:r>
              <a:rPr lang="en-US"/>
              <a:t>Boot sequence</a:t>
            </a:r>
            <a:endParaRPr/>
          </a:p>
          <a:p>
            <a:pPr marL="685800" lvl="1" indent="-228600" algn="l" rtl="0">
              <a:lnSpc>
                <a:spcPct val="90000"/>
              </a:lnSpc>
              <a:spcBef>
                <a:spcPts val="540"/>
              </a:spcBef>
              <a:spcAft>
                <a:spcPts val="0"/>
              </a:spcAft>
              <a:buClr>
                <a:srgbClr val="7F7F7F"/>
              </a:buClr>
              <a:buSzPts val="1800"/>
              <a:buChar char="•"/>
            </a:pPr>
            <a:r>
              <a:rPr lang="en-US"/>
              <a:t>Certain hardware settings</a:t>
            </a:r>
            <a:endParaRPr/>
          </a:p>
          <a:p>
            <a:pPr marL="228600" lvl="0" indent="-228600" algn="l" rtl="0">
              <a:lnSpc>
                <a:spcPct val="90000"/>
              </a:lnSpc>
              <a:spcBef>
                <a:spcPts val="660"/>
              </a:spcBef>
              <a:spcAft>
                <a:spcPts val="0"/>
              </a:spcAft>
              <a:buClr>
                <a:srgbClr val="7F7F7F"/>
              </a:buClr>
              <a:buSzPts val="2200"/>
              <a:buChar char="•"/>
            </a:pPr>
            <a:r>
              <a:rPr lang="en-US"/>
              <a:t>Many important custom settings can only be configured in the BIOS.</a:t>
            </a:r>
            <a:endParaRPr/>
          </a:p>
          <a:p>
            <a:pPr marL="228600" lvl="0" indent="-88900" algn="l" rtl="0">
              <a:lnSpc>
                <a:spcPct val="90000"/>
              </a:lnSpc>
              <a:spcBef>
                <a:spcPts val="660"/>
              </a:spcBef>
              <a:spcAft>
                <a:spcPts val="0"/>
              </a:spcAft>
              <a:buClr>
                <a:srgbClr val="7F7F7F"/>
              </a:buClr>
              <a:buSzPts val="2200"/>
              <a:buNone/>
            </a:pPr>
            <a:endParaRPr/>
          </a:p>
          <a:p>
            <a:pPr marL="228600" lvl="0" indent="-228600" algn="l" rtl="0">
              <a:lnSpc>
                <a:spcPct val="90000"/>
              </a:lnSpc>
              <a:spcBef>
                <a:spcPts val="660"/>
              </a:spcBef>
              <a:spcAft>
                <a:spcPts val="0"/>
              </a:spcAft>
              <a:buClr>
                <a:srgbClr val="7F7F7F"/>
              </a:buClr>
              <a:buSzPts val="2200"/>
              <a:buChar char="•"/>
            </a:pPr>
            <a:r>
              <a:rPr lang="en-US"/>
              <a:t>These settings are stored on another chip on the motherboard (CMOS)</a:t>
            </a:r>
            <a:endParaRPr/>
          </a:p>
        </p:txBody>
      </p:sp>
      <p:pic>
        <p:nvPicPr>
          <p:cNvPr id="186" name="Google Shape;186;p10" descr="enter BIOS"/>
          <p:cNvPicPr preferRelativeResize="0">
            <a:picLocks noGrp="1"/>
          </p:cNvPicPr>
          <p:nvPr>
            <p:ph type="body" idx="2"/>
          </p:nvPr>
        </p:nvPicPr>
        <p:blipFill rotWithShape="1">
          <a:blip r:embed="rId3">
            <a:alphaModFix/>
          </a:blip>
          <a:srcRect/>
          <a:stretch/>
        </p:blipFill>
        <p:spPr>
          <a:xfrm>
            <a:off x="6172200" y="2073351"/>
            <a:ext cx="5181600" cy="385588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CMOS</a:t>
            </a:r>
            <a:endParaRPr/>
          </a:p>
        </p:txBody>
      </p:sp>
      <p:sp>
        <p:nvSpPr>
          <p:cNvPr id="192" name="Google Shape;192;p11"/>
          <p:cNvSpPr txBox="1">
            <a:spLocks noGrp="1"/>
          </p:cNvSpPr>
          <p:nvPr>
            <p:ph type="body" idx="1"/>
          </p:nvPr>
        </p:nvSpPr>
        <p:spPr>
          <a:xfrm>
            <a:off x="713509" y="1922606"/>
            <a:ext cx="8331777" cy="4351338"/>
          </a:xfrm>
          <a:prstGeom prst="rect">
            <a:avLst/>
          </a:prstGeom>
          <a:noFill/>
          <a:ln>
            <a:noFill/>
          </a:ln>
        </p:spPr>
        <p:txBody>
          <a:bodyPr spcFirstLastPara="1" wrap="square" lIns="91425" tIns="45700" rIns="91425" bIns="45700" anchor="t" anchorCtr="0">
            <a:normAutofit fontScale="70000" lnSpcReduction="20000"/>
          </a:bodyPr>
          <a:lstStyle/>
          <a:p>
            <a:pPr marL="228600" lvl="0" indent="-214312" algn="l" rtl="0">
              <a:lnSpc>
                <a:spcPct val="120000"/>
              </a:lnSpc>
              <a:spcBef>
                <a:spcPts val="0"/>
              </a:spcBef>
              <a:spcAft>
                <a:spcPts val="0"/>
              </a:spcAft>
              <a:buClr>
                <a:srgbClr val="7F7F7F"/>
              </a:buClr>
              <a:buSzPct val="100000"/>
              <a:buChar char="•"/>
            </a:pPr>
            <a:r>
              <a:rPr lang="en-US" dirty="0"/>
              <a:t>A separate memory chip called CMOS (complementary metal-oxide semiconductor) that stores the information that describes specific device parameters. </a:t>
            </a:r>
            <a:endParaRPr dirty="0"/>
          </a:p>
          <a:p>
            <a:pPr marL="685800" lvl="1" indent="-216217" algn="l" rtl="0">
              <a:lnSpc>
                <a:spcPct val="120000"/>
              </a:lnSpc>
              <a:spcBef>
                <a:spcPts val="546"/>
              </a:spcBef>
              <a:spcAft>
                <a:spcPts val="0"/>
              </a:spcAft>
              <a:buClr>
                <a:srgbClr val="7F7F7F"/>
              </a:buClr>
              <a:buSzPct val="100000"/>
              <a:buChar char="•"/>
            </a:pPr>
            <a:r>
              <a:rPr lang="en-US" dirty="0"/>
              <a:t>CMOS also acts as a clock to store the current date and time. </a:t>
            </a:r>
            <a:endParaRPr dirty="0"/>
          </a:p>
          <a:p>
            <a:pPr marL="228600" lvl="0" indent="-214312" algn="l" rtl="0">
              <a:lnSpc>
                <a:spcPct val="120000"/>
              </a:lnSpc>
              <a:spcBef>
                <a:spcPts val="630"/>
              </a:spcBef>
              <a:spcAft>
                <a:spcPts val="0"/>
              </a:spcAft>
              <a:buClr>
                <a:srgbClr val="7F7F7F"/>
              </a:buClr>
              <a:buSzPct val="100000"/>
              <a:buChar char="•"/>
            </a:pPr>
            <a:r>
              <a:rPr lang="en-US" dirty="0"/>
              <a:t>CMOS is the semiconductor technology used in the transistors. </a:t>
            </a:r>
            <a:endParaRPr dirty="0"/>
          </a:p>
          <a:p>
            <a:pPr marL="685800" lvl="1" indent="-216217" algn="l" rtl="0">
              <a:lnSpc>
                <a:spcPct val="120000"/>
              </a:lnSpc>
              <a:spcBef>
                <a:spcPts val="546"/>
              </a:spcBef>
              <a:spcAft>
                <a:spcPts val="0"/>
              </a:spcAft>
              <a:buClr>
                <a:srgbClr val="7F7F7F"/>
              </a:buClr>
              <a:buSzPct val="100000"/>
              <a:buChar char="•"/>
            </a:pPr>
            <a:r>
              <a:rPr lang="en-US" dirty="0"/>
              <a:t>Made of silicon and germanium which conduct electricity but only under certain controllable conditions (semiconductor). </a:t>
            </a:r>
            <a:endParaRPr dirty="0"/>
          </a:p>
          <a:p>
            <a:pPr marL="685800" lvl="1" indent="-216217" algn="l" rtl="0">
              <a:lnSpc>
                <a:spcPct val="120000"/>
              </a:lnSpc>
              <a:spcBef>
                <a:spcPts val="546"/>
              </a:spcBef>
              <a:spcAft>
                <a:spcPts val="0"/>
              </a:spcAft>
              <a:buClr>
                <a:srgbClr val="7F7F7F"/>
              </a:buClr>
              <a:buSzPct val="100000"/>
              <a:buChar char="•"/>
            </a:pPr>
            <a:r>
              <a:rPr lang="en-US" dirty="0"/>
              <a:t>CMOS is usually powered by a coin-sized CR2032 cell battery, referred to as the CMOS battery.</a:t>
            </a:r>
            <a:endParaRPr dirty="0"/>
          </a:p>
          <a:p>
            <a:pPr marL="685800" lvl="1" indent="-216217" algn="l" rtl="0">
              <a:lnSpc>
                <a:spcPct val="120000"/>
              </a:lnSpc>
              <a:spcBef>
                <a:spcPts val="546"/>
              </a:spcBef>
              <a:spcAft>
                <a:spcPts val="0"/>
              </a:spcAft>
              <a:buClr>
                <a:srgbClr val="7F7F7F"/>
              </a:buClr>
              <a:buSzPct val="100000"/>
              <a:buChar char="•"/>
            </a:pPr>
            <a:r>
              <a:rPr lang="en-US" dirty="0"/>
              <a:t>Most CMOS batteries will last the lifetime of a motherboard, up to 10 years in most cases, but will sometimes need to be replaced.</a:t>
            </a:r>
            <a:endParaRPr dirty="0"/>
          </a:p>
          <a:p>
            <a:pPr marL="685800" lvl="1" indent="-216217" algn="l" rtl="0">
              <a:lnSpc>
                <a:spcPct val="120000"/>
              </a:lnSpc>
              <a:spcBef>
                <a:spcPts val="546"/>
              </a:spcBef>
              <a:spcAft>
                <a:spcPts val="0"/>
              </a:spcAft>
              <a:buClr>
                <a:srgbClr val="7F7F7F"/>
              </a:buClr>
              <a:buSzPct val="100000"/>
              <a:buChar char="•"/>
            </a:pPr>
            <a:r>
              <a:rPr lang="en-US" dirty="0"/>
              <a:t>Incorrect or slow system date and time or loss of BIOS settings are signs of a dead or dying CMOS battery.</a:t>
            </a:r>
            <a:endParaRPr dirty="0"/>
          </a:p>
          <a:p>
            <a:pPr marL="0" lvl="0" indent="0" algn="l" rtl="0">
              <a:lnSpc>
                <a:spcPct val="120000"/>
              </a:lnSpc>
              <a:spcBef>
                <a:spcPts val="630"/>
              </a:spcBef>
              <a:spcAft>
                <a:spcPts val="0"/>
              </a:spcAft>
              <a:buClr>
                <a:srgbClr val="7F7F7F"/>
              </a:buClr>
              <a:buSzPct val="100000"/>
              <a:buNone/>
            </a:pPr>
            <a:endParaRPr dirty="0"/>
          </a:p>
        </p:txBody>
      </p:sp>
      <p:pic>
        <p:nvPicPr>
          <p:cNvPr id="3074" name="Picture 2" descr="What is CMOS?">
            <a:extLst>
              <a:ext uri="{FF2B5EF4-FFF2-40B4-BE49-F238E27FC236}">
                <a16:creationId xmlns:a16="http://schemas.microsoft.com/office/drawing/2014/main" id="{099F268A-7654-9EC0-ED56-24289A26BB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5286" y="1922606"/>
            <a:ext cx="2857500" cy="30575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CMOS (cont.)</a:t>
            </a:r>
            <a:endParaRPr/>
          </a:p>
        </p:txBody>
      </p:sp>
      <p:sp>
        <p:nvSpPr>
          <p:cNvPr id="198" name="Google Shape;198;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00025" algn="l" rtl="0">
              <a:lnSpc>
                <a:spcPct val="115000"/>
              </a:lnSpc>
              <a:spcBef>
                <a:spcPts val="0"/>
              </a:spcBef>
              <a:spcAft>
                <a:spcPts val="0"/>
              </a:spcAft>
              <a:buClr>
                <a:srgbClr val="7F7F7F"/>
              </a:buClr>
              <a:buSzPct val="100000"/>
              <a:buChar char="•"/>
            </a:pPr>
            <a:r>
              <a:rPr lang="en-US"/>
              <a:t>Initially the CMOS was a separate chip on the motherboard.</a:t>
            </a:r>
            <a:endParaRPr/>
          </a:p>
          <a:p>
            <a:pPr marL="685800" lvl="1" indent="-203834" algn="l" rtl="0">
              <a:lnSpc>
                <a:spcPct val="115000"/>
              </a:lnSpc>
              <a:spcBef>
                <a:spcPts val="780"/>
              </a:spcBef>
              <a:spcAft>
                <a:spcPts val="0"/>
              </a:spcAft>
              <a:buClr>
                <a:srgbClr val="7F7F7F"/>
              </a:buClr>
              <a:buSzPct val="100000"/>
              <a:buChar char="•"/>
            </a:pPr>
            <a:r>
              <a:rPr lang="en-US"/>
              <a:t>Nowadays it is almost always built into the Southbridge.</a:t>
            </a:r>
            <a:endParaRPr/>
          </a:p>
          <a:p>
            <a:pPr marL="228600" lvl="0" indent="-200025" algn="l" rtl="0">
              <a:lnSpc>
                <a:spcPct val="115000"/>
              </a:lnSpc>
              <a:spcBef>
                <a:spcPts val="900"/>
              </a:spcBef>
              <a:spcAft>
                <a:spcPts val="0"/>
              </a:spcAft>
              <a:buClr>
                <a:srgbClr val="7F7F7F"/>
              </a:buClr>
              <a:buSzPct val="100000"/>
              <a:buChar char="•"/>
            </a:pPr>
            <a:r>
              <a:rPr lang="en-US"/>
              <a:t>The information stored in CMOS is vital for the computer to function.</a:t>
            </a:r>
            <a:endParaRPr/>
          </a:p>
          <a:p>
            <a:pPr marL="685800" lvl="1" indent="-203834" algn="l" rtl="0">
              <a:lnSpc>
                <a:spcPct val="115000"/>
              </a:lnSpc>
              <a:spcBef>
                <a:spcPts val="780"/>
              </a:spcBef>
              <a:spcAft>
                <a:spcPts val="0"/>
              </a:spcAft>
              <a:buClr>
                <a:srgbClr val="7F7F7F"/>
              </a:buClr>
              <a:buSzPct val="100000"/>
              <a:buChar char="•"/>
            </a:pPr>
            <a:r>
              <a:rPr lang="en-US"/>
              <a:t>Every computer ships with a program that allows you to access and modify CMOS data.</a:t>
            </a:r>
            <a:endParaRPr/>
          </a:p>
          <a:p>
            <a:pPr marL="228600" lvl="0" indent="-200025" algn="l" rtl="0">
              <a:lnSpc>
                <a:spcPct val="115000"/>
              </a:lnSpc>
              <a:spcBef>
                <a:spcPts val="900"/>
              </a:spcBef>
              <a:spcAft>
                <a:spcPts val="0"/>
              </a:spcAft>
              <a:buClr>
                <a:srgbClr val="7F7F7F"/>
              </a:buClr>
              <a:buSzPct val="100000"/>
              <a:buChar char="•"/>
            </a:pPr>
            <a:r>
              <a:rPr lang="en-US"/>
              <a:t>CMOS can be accessed at computer boot by pressing a special key (depends on the manufacturer)</a:t>
            </a:r>
            <a:endParaRPr/>
          </a:p>
          <a:p>
            <a:pPr marL="685800" lvl="1" indent="-203834" algn="l" rtl="0">
              <a:lnSpc>
                <a:spcPct val="115000"/>
              </a:lnSpc>
              <a:spcBef>
                <a:spcPts val="780"/>
              </a:spcBef>
              <a:spcAft>
                <a:spcPts val="0"/>
              </a:spcAft>
              <a:buClr>
                <a:srgbClr val="7F7F7F"/>
              </a:buClr>
              <a:buSzPct val="100000"/>
              <a:buChar char="•"/>
            </a:pPr>
            <a:r>
              <a:rPr lang="en-US"/>
              <a:t>Usually it would be F1, F2, F10, F12, Del or a key combination -- again, it will be different for every manufacturer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Outline</a:t>
            </a:r>
            <a:endParaRPr/>
          </a:p>
        </p:txBody>
      </p:sp>
      <p:sp>
        <p:nvSpPr>
          <p:cNvPr id="137" name="Google Shape;13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rgbClr val="7F7F7F"/>
              </a:buClr>
              <a:buSzPts val="3000"/>
              <a:buChar char="•"/>
            </a:pPr>
            <a:r>
              <a:rPr lang="en-US"/>
              <a:t>BIOS</a:t>
            </a:r>
            <a:endParaRPr/>
          </a:p>
          <a:p>
            <a:pPr marL="228600" lvl="0" indent="-228600" algn="l" rtl="0">
              <a:lnSpc>
                <a:spcPct val="80000"/>
              </a:lnSpc>
              <a:spcBef>
                <a:spcPts val="900"/>
              </a:spcBef>
              <a:spcAft>
                <a:spcPts val="0"/>
              </a:spcAft>
              <a:buClr>
                <a:srgbClr val="7F7F7F"/>
              </a:buClr>
              <a:buSzPts val="3000"/>
              <a:buChar char="•"/>
            </a:pPr>
            <a:r>
              <a:rPr lang="en-US"/>
              <a:t>CMOS</a:t>
            </a:r>
            <a:endParaRPr/>
          </a:p>
          <a:p>
            <a:pPr marL="228600" lvl="0" indent="-228600" algn="l" rtl="0">
              <a:lnSpc>
                <a:spcPct val="80000"/>
              </a:lnSpc>
              <a:spcBef>
                <a:spcPts val="900"/>
              </a:spcBef>
              <a:spcAft>
                <a:spcPts val="0"/>
              </a:spcAft>
              <a:buClr>
                <a:srgbClr val="7F7F7F"/>
              </a:buClr>
              <a:buSzPts val="3000"/>
              <a:buChar char="•"/>
            </a:pPr>
            <a:r>
              <a:rPr lang="en-US"/>
              <a:t>UEFI</a:t>
            </a:r>
            <a:endParaRPr/>
          </a:p>
          <a:p>
            <a:pPr marL="228600" lvl="0" indent="-38100" algn="l" rtl="0">
              <a:lnSpc>
                <a:spcPct val="80000"/>
              </a:lnSpc>
              <a:spcBef>
                <a:spcPts val="900"/>
              </a:spcBef>
              <a:spcAft>
                <a:spcPts val="0"/>
              </a:spcAft>
              <a:buClr>
                <a:srgbClr val="7F7F7F"/>
              </a:buClr>
              <a:buSzPts val="3000"/>
              <a:buNone/>
            </a:pPr>
            <a:endParaRPr/>
          </a:p>
          <a:p>
            <a:pPr marL="228600" lvl="0" indent="-3810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3E41B-11B8-8314-A4DA-94AF801C4553}"/>
              </a:ext>
            </a:extLst>
          </p:cNvPr>
          <p:cNvSpPr>
            <a:spLocks noGrp="1"/>
          </p:cNvSpPr>
          <p:nvPr>
            <p:ph type="title"/>
          </p:nvPr>
        </p:nvSpPr>
        <p:spPr/>
        <p:txBody>
          <a:bodyPr/>
          <a:lstStyle/>
          <a:p>
            <a:r>
              <a:rPr lang="en-US" dirty="0"/>
              <a:t>CMOS </a:t>
            </a:r>
            <a:endParaRPr lang="fr-CA" dirty="0"/>
          </a:p>
        </p:txBody>
      </p:sp>
      <p:sp>
        <p:nvSpPr>
          <p:cNvPr id="3" name="Text Placeholder 2">
            <a:extLst>
              <a:ext uri="{FF2B5EF4-FFF2-40B4-BE49-F238E27FC236}">
                <a16:creationId xmlns:a16="http://schemas.microsoft.com/office/drawing/2014/main" id="{D23B1ACA-5983-3A0C-67AC-A0352044884E}"/>
              </a:ext>
            </a:extLst>
          </p:cNvPr>
          <p:cNvSpPr>
            <a:spLocks noGrp="1"/>
          </p:cNvSpPr>
          <p:nvPr>
            <p:ph type="body" idx="1"/>
          </p:nvPr>
        </p:nvSpPr>
        <p:spPr/>
        <p:txBody>
          <a:bodyPr/>
          <a:lstStyle/>
          <a:p>
            <a:r>
              <a:rPr lang="en-US" dirty="0"/>
              <a:t>Use almost no power when not needed but can become very hot when in use. </a:t>
            </a:r>
            <a:br>
              <a:rPr lang="en-US" dirty="0"/>
            </a:br>
            <a:r>
              <a:rPr lang="en-US" dirty="0"/>
              <a:t>(This limits their speed significantly.)</a:t>
            </a:r>
          </a:p>
          <a:p>
            <a:endParaRPr lang="fr-CA" dirty="0"/>
          </a:p>
        </p:txBody>
      </p:sp>
    </p:spTree>
    <p:extLst>
      <p:ext uri="{BB962C8B-B14F-4D97-AF65-F5344CB8AC3E}">
        <p14:creationId xmlns:p14="http://schemas.microsoft.com/office/powerpoint/2010/main" val="3485924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EE0A3-6ADA-9C9D-686D-E04070BD9DB9}"/>
              </a:ext>
            </a:extLst>
          </p:cNvPr>
          <p:cNvSpPr>
            <a:spLocks noGrp="1"/>
          </p:cNvSpPr>
          <p:nvPr>
            <p:ph type="title"/>
          </p:nvPr>
        </p:nvSpPr>
        <p:spPr/>
        <p:txBody>
          <a:bodyPr/>
          <a:lstStyle/>
          <a:p>
            <a:r>
              <a:rPr lang="en-US" dirty="0"/>
              <a:t>Activity – Open the System Setup</a:t>
            </a:r>
            <a:endParaRPr lang="fr-CA" dirty="0"/>
          </a:p>
        </p:txBody>
      </p:sp>
      <p:sp>
        <p:nvSpPr>
          <p:cNvPr id="3" name="Text Placeholder 2">
            <a:extLst>
              <a:ext uri="{FF2B5EF4-FFF2-40B4-BE49-F238E27FC236}">
                <a16:creationId xmlns:a16="http://schemas.microsoft.com/office/drawing/2014/main" id="{39CA3D8D-B838-936E-8282-1690DA1F94E2}"/>
              </a:ext>
            </a:extLst>
          </p:cNvPr>
          <p:cNvSpPr>
            <a:spLocks noGrp="1"/>
          </p:cNvSpPr>
          <p:nvPr>
            <p:ph type="body" idx="1"/>
          </p:nvPr>
        </p:nvSpPr>
        <p:spPr/>
        <p:txBody>
          <a:bodyPr/>
          <a:lstStyle/>
          <a:p>
            <a:r>
              <a:rPr lang="en-US" dirty="0"/>
              <a:t>Restart your PCs </a:t>
            </a:r>
          </a:p>
          <a:p>
            <a:r>
              <a:rPr lang="en-US" dirty="0"/>
              <a:t>Hold the F2 keys while it is restarting.</a:t>
            </a:r>
            <a:endParaRPr lang="fr-CA" dirty="0"/>
          </a:p>
        </p:txBody>
      </p:sp>
    </p:spTree>
    <p:extLst>
      <p:ext uri="{BB962C8B-B14F-4D97-AF65-F5344CB8AC3E}">
        <p14:creationId xmlns:p14="http://schemas.microsoft.com/office/powerpoint/2010/main" val="3782846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Common CMOS Options</a:t>
            </a:r>
            <a:endParaRPr/>
          </a:p>
        </p:txBody>
      </p:sp>
      <p:graphicFrame>
        <p:nvGraphicFramePr>
          <p:cNvPr id="204" name="Google Shape;204;p13"/>
          <p:cNvGraphicFramePr/>
          <p:nvPr/>
        </p:nvGraphicFramePr>
        <p:xfrm>
          <a:off x="838200" y="1825624"/>
          <a:ext cx="10515600" cy="3996350"/>
        </p:xfrm>
        <a:graphic>
          <a:graphicData uri="http://schemas.openxmlformats.org/drawingml/2006/table">
            <a:tbl>
              <a:tblPr firstRow="1" bandRow="1">
                <a:noFill/>
                <a:tableStyleId>{7A101500-F884-4995-B98B-389EF3FBA417}</a:tableStyleId>
              </a:tblPr>
              <a:tblGrid>
                <a:gridCol w="2383175">
                  <a:extLst>
                    <a:ext uri="{9D8B030D-6E8A-4147-A177-3AD203B41FA5}">
                      <a16:colId xmlns:a16="http://schemas.microsoft.com/office/drawing/2014/main" val="20000"/>
                    </a:ext>
                  </a:extLst>
                </a:gridCol>
                <a:gridCol w="8132425">
                  <a:extLst>
                    <a:ext uri="{9D8B030D-6E8A-4147-A177-3AD203B41FA5}">
                      <a16:colId xmlns:a16="http://schemas.microsoft.com/office/drawing/2014/main" val="20001"/>
                    </a:ext>
                  </a:extLst>
                </a:gridCol>
              </a:tblGrid>
              <a:tr h="515025">
                <a:tc>
                  <a:txBody>
                    <a:bodyPr/>
                    <a:lstStyle/>
                    <a:p>
                      <a:pPr marL="0" marR="0" lvl="0" indent="0" algn="l" rtl="0">
                        <a:lnSpc>
                          <a:spcPct val="115000"/>
                        </a:lnSpc>
                        <a:spcBef>
                          <a:spcPts val="0"/>
                        </a:spcBef>
                        <a:spcAft>
                          <a:spcPts val="0"/>
                        </a:spcAft>
                        <a:buNone/>
                      </a:pPr>
                      <a:r>
                        <a:rPr lang="en-US" sz="1800" b="1" u="none" strike="noStrike" cap="none">
                          <a:latin typeface="Quattrocento Sans"/>
                          <a:ea typeface="Quattrocento Sans"/>
                          <a:cs typeface="Quattrocento Sans"/>
                          <a:sym typeface="Quattrocento Sans"/>
                        </a:rPr>
                        <a:t>System date/time</a:t>
                      </a:r>
                      <a:endParaRPr/>
                    </a:p>
                  </a:txBody>
                  <a:tcPr marL="63500" marR="63500" marT="63500" marB="63500"/>
                </a:tc>
                <a:tc>
                  <a:txBody>
                    <a:bodyPr/>
                    <a:lstStyle/>
                    <a:p>
                      <a:pPr marL="0" marR="0" lvl="0" indent="0" algn="l"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Set the system date and time.</a:t>
                      </a:r>
                      <a:endParaRPr/>
                    </a:p>
                  </a:txBody>
                  <a:tcPr marL="63500" marR="63500" marT="63500" marB="63500"/>
                </a:tc>
                <a:extLst>
                  <a:ext uri="{0D108BD9-81ED-4DB2-BD59-A6C34878D82A}">
                    <a16:rowId xmlns:a16="http://schemas.microsoft.com/office/drawing/2014/main" val="10000"/>
                  </a:ext>
                </a:extLst>
              </a:tr>
              <a:tr h="515025">
                <a:tc>
                  <a:txBody>
                    <a:bodyPr/>
                    <a:lstStyle/>
                    <a:p>
                      <a:pPr marL="0" marR="0" lvl="0" indent="0" algn="l" rtl="0">
                        <a:lnSpc>
                          <a:spcPct val="115000"/>
                        </a:lnSpc>
                        <a:spcBef>
                          <a:spcPts val="0"/>
                        </a:spcBef>
                        <a:spcAft>
                          <a:spcPts val="0"/>
                        </a:spcAft>
                        <a:buNone/>
                      </a:pPr>
                      <a:r>
                        <a:rPr lang="en-US" sz="1800" b="1" u="none" strike="noStrike" cap="none">
                          <a:latin typeface="Quattrocento Sans"/>
                          <a:ea typeface="Quattrocento Sans"/>
                          <a:cs typeface="Quattrocento Sans"/>
                          <a:sym typeface="Quattrocento Sans"/>
                        </a:rPr>
                        <a:t>Boot sequence</a:t>
                      </a:r>
                      <a:endParaRPr/>
                    </a:p>
                  </a:txBody>
                  <a:tcPr marL="63500" marR="63500" marT="63500" marB="63500"/>
                </a:tc>
                <a:tc>
                  <a:txBody>
                    <a:bodyPr/>
                    <a:lstStyle/>
                    <a:p>
                      <a:pPr marL="0" marR="0" lvl="0" indent="0" algn="l"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The order that BIOS will try to load the operating system.</a:t>
                      </a:r>
                      <a:endParaRPr/>
                    </a:p>
                  </a:txBody>
                  <a:tcPr marL="63500" marR="63500" marT="63500" marB="63500"/>
                </a:tc>
                <a:extLst>
                  <a:ext uri="{0D108BD9-81ED-4DB2-BD59-A6C34878D82A}">
                    <a16:rowId xmlns:a16="http://schemas.microsoft.com/office/drawing/2014/main" val="10001"/>
                  </a:ext>
                </a:extLst>
              </a:tr>
              <a:tr h="515025">
                <a:tc>
                  <a:txBody>
                    <a:bodyPr/>
                    <a:lstStyle/>
                    <a:p>
                      <a:pPr marL="0" marR="0" lvl="0" indent="0" algn="l" rtl="0">
                        <a:lnSpc>
                          <a:spcPct val="115000"/>
                        </a:lnSpc>
                        <a:spcBef>
                          <a:spcPts val="0"/>
                        </a:spcBef>
                        <a:spcAft>
                          <a:spcPts val="0"/>
                        </a:spcAft>
                        <a:buNone/>
                      </a:pPr>
                      <a:r>
                        <a:rPr lang="en-US" sz="1800" b="1" u="none" strike="noStrike" cap="none">
                          <a:latin typeface="Quattrocento Sans"/>
                          <a:ea typeface="Quattrocento Sans"/>
                          <a:cs typeface="Quattrocento Sans"/>
                          <a:sym typeface="Quattrocento Sans"/>
                        </a:rPr>
                        <a:t>Plug and play</a:t>
                      </a:r>
                      <a:endParaRPr/>
                    </a:p>
                  </a:txBody>
                  <a:tcPr marL="63500" marR="63500" marT="63500" marB="63500"/>
                </a:tc>
                <a:tc>
                  <a:txBody>
                    <a:bodyPr/>
                    <a:lstStyle/>
                    <a:p>
                      <a:pPr marL="0" marR="0" lvl="0" indent="0" algn="l"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A standard for auto-detecting connected devices. </a:t>
                      </a:r>
                      <a:endParaRPr/>
                    </a:p>
                  </a:txBody>
                  <a:tcPr marL="63500" marR="63500" marT="63500" marB="63500"/>
                </a:tc>
                <a:extLst>
                  <a:ext uri="{0D108BD9-81ED-4DB2-BD59-A6C34878D82A}">
                    <a16:rowId xmlns:a16="http://schemas.microsoft.com/office/drawing/2014/main" val="10002"/>
                  </a:ext>
                </a:extLst>
              </a:tr>
              <a:tr h="515025">
                <a:tc>
                  <a:txBody>
                    <a:bodyPr/>
                    <a:lstStyle/>
                    <a:p>
                      <a:pPr marL="0" marR="0" lvl="0" indent="0" algn="l" rtl="0">
                        <a:lnSpc>
                          <a:spcPct val="115000"/>
                        </a:lnSpc>
                        <a:spcBef>
                          <a:spcPts val="0"/>
                        </a:spcBef>
                        <a:spcAft>
                          <a:spcPts val="0"/>
                        </a:spcAft>
                        <a:buNone/>
                      </a:pPr>
                      <a:r>
                        <a:rPr lang="en-US" sz="1800" b="1" u="none" strike="noStrike" cap="none">
                          <a:latin typeface="Quattrocento Sans"/>
                          <a:ea typeface="Quattrocento Sans"/>
                          <a:cs typeface="Quattrocento Sans"/>
                          <a:sym typeface="Quattrocento Sans"/>
                        </a:rPr>
                        <a:t>Mouse / keyboard</a:t>
                      </a:r>
                      <a:endParaRPr/>
                    </a:p>
                  </a:txBody>
                  <a:tcPr marL="63500" marR="63500" marT="63500" marB="63500"/>
                </a:tc>
                <a:tc>
                  <a:txBody>
                    <a:bodyPr/>
                    <a:lstStyle/>
                    <a:p>
                      <a:pPr marL="0" marR="0" lvl="0" indent="0" algn="l"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Settings to enable number lock, auto-detect the mouse, etc.</a:t>
                      </a:r>
                      <a:endParaRPr/>
                    </a:p>
                  </a:txBody>
                  <a:tcPr marL="63500" marR="63500" marT="63500" marB="63500"/>
                </a:tc>
                <a:extLst>
                  <a:ext uri="{0D108BD9-81ED-4DB2-BD59-A6C34878D82A}">
                    <a16:rowId xmlns:a16="http://schemas.microsoft.com/office/drawing/2014/main" val="10003"/>
                  </a:ext>
                </a:extLst>
              </a:tr>
              <a:tr h="515025">
                <a:tc>
                  <a:txBody>
                    <a:bodyPr/>
                    <a:lstStyle/>
                    <a:p>
                      <a:pPr marL="0" marR="0" lvl="0" indent="0" algn="l" rtl="0">
                        <a:lnSpc>
                          <a:spcPct val="115000"/>
                        </a:lnSpc>
                        <a:spcBef>
                          <a:spcPts val="0"/>
                        </a:spcBef>
                        <a:spcAft>
                          <a:spcPts val="0"/>
                        </a:spcAft>
                        <a:buNone/>
                      </a:pPr>
                      <a:r>
                        <a:rPr lang="en-US" sz="1800" b="1" u="none" strike="noStrike" cap="none">
                          <a:latin typeface="Quattrocento Sans"/>
                          <a:ea typeface="Quattrocento Sans"/>
                          <a:cs typeface="Quattrocento Sans"/>
                          <a:sym typeface="Quattrocento Sans"/>
                        </a:rPr>
                        <a:t>Drive configuration</a:t>
                      </a:r>
                      <a:endParaRPr/>
                    </a:p>
                  </a:txBody>
                  <a:tcPr marL="63500" marR="63500" marT="63500" marB="63500"/>
                </a:tc>
                <a:tc>
                  <a:txBody>
                    <a:bodyPr/>
                    <a:lstStyle/>
                    <a:p>
                      <a:pPr marL="0" marR="0" lvl="0" indent="0" algn="l"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Configure hard drives, CD-ROM and floppy drives.</a:t>
                      </a:r>
                      <a:endParaRPr/>
                    </a:p>
                  </a:txBody>
                  <a:tcPr marL="63500" marR="63500" marT="63500" marB="63500"/>
                </a:tc>
                <a:extLst>
                  <a:ext uri="{0D108BD9-81ED-4DB2-BD59-A6C34878D82A}">
                    <a16:rowId xmlns:a16="http://schemas.microsoft.com/office/drawing/2014/main" val="10004"/>
                  </a:ext>
                </a:extLst>
              </a:tr>
              <a:tr h="515025">
                <a:tc>
                  <a:txBody>
                    <a:bodyPr/>
                    <a:lstStyle/>
                    <a:p>
                      <a:pPr marL="0" marR="0" lvl="0" indent="0" algn="l" rtl="0">
                        <a:lnSpc>
                          <a:spcPct val="115000"/>
                        </a:lnSpc>
                        <a:spcBef>
                          <a:spcPts val="0"/>
                        </a:spcBef>
                        <a:spcAft>
                          <a:spcPts val="0"/>
                        </a:spcAft>
                        <a:buNone/>
                      </a:pPr>
                      <a:r>
                        <a:rPr lang="en-US" sz="1800" b="1" u="none" strike="noStrike" cap="none">
                          <a:latin typeface="Quattrocento Sans"/>
                          <a:ea typeface="Quattrocento Sans"/>
                          <a:cs typeface="Quattrocento Sans"/>
                          <a:sym typeface="Quattrocento Sans"/>
                        </a:rPr>
                        <a:t>Security</a:t>
                      </a:r>
                      <a:endParaRPr/>
                    </a:p>
                  </a:txBody>
                  <a:tcPr marL="63500" marR="63500" marT="63500" marB="63500"/>
                </a:tc>
                <a:tc>
                  <a:txBody>
                    <a:bodyPr/>
                    <a:lstStyle/>
                    <a:p>
                      <a:pPr marL="0" marR="0" lvl="0" indent="0" algn="l"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Set a password for accessing the computer</a:t>
                      </a:r>
                      <a:endParaRPr/>
                    </a:p>
                  </a:txBody>
                  <a:tcPr marL="63500" marR="63500" marT="63500" marB="63500"/>
                </a:tc>
                <a:extLst>
                  <a:ext uri="{0D108BD9-81ED-4DB2-BD59-A6C34878D82A}">
                    <a16:rowId xmlns:a16="http://schemas.microsoft.com/office/drawing/2014/main" val="10005"/>
                  </a:ext>
                </a:extLst>
              </a:tr>
              <a:tr h="906200">
                <a:tc>
                  <a:txBody>
                    <a:bodyPr/>
                    <a:lstStyle/>
                    <a:p>
                      <a:pPr marL="0" marR="0" lvl="0" indent="0" algn="l" rtl="0">
                        <a:lnSpc>
                          <a:spcPct val="115000"/>
                        </a:lnSpc>
                        <a:spcBef>
                          <a:spcPts val="0"/>
                        </a:spcBef>
                        <a:spcAft>
                          <a:spcPts val="0"/>
                        </a:spcAft>
                        <a:buNone/>
                      </a:pPr>
                      <a:r>
                        <a:rPr lang="en-US" sz="1800" b="1" u="none" strike="noStrike" cap="none">
                          <a:latin typeface="Quattrocento Sans"/>
                          <a:ea typeface="Quattrocento Sans"/>
                          <a:cs typeface="Quattrocento Sans"/>
                          <a:sym typeface="Quattrocento Sans"/>
                        </a:rPr>
                        <a:t>Power management</a:t>
                      </a:r>
                      <a:endParaRPr/>
                    </a:p>
                  </a:txBody>
                  <a:tcPr marL="63500" marR="63500" marT="63500" marB="63500"/>
                </a:tc>
                <a:tc>
                  <a:txBody>
                    <a:bodyPr/>
                    <a:lstStyle/>
                    <a:p>
                      <a:pPr marL="0" marR="0" lvl="0" indent="0" algn="l"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Select whether to use power management, as well as the amount of time for standby and suspend.</a:t>
                      </a:r>
                      <a:endParaRPr/>
                    </a:p>
                  </a:txBody>
                  <a:tcPr marL="63500" marR="63500" marT="63500" marB="63500"/>
                </a:tc>
                <a:extLst>
                  <a:ext uri="{0D108BD9-81ED-4DB2-BD59-A6C34878D82A}">
                    <a16:rowId xmlns:a16="http://schemas.microsoft.com/office/drawing/2014/main" val="10006"/>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BIOS Limitations</a:t>
            </a:r>
            <a:endParaRPr/>
          </a:p>
        </p:txBody>
      </p:sp>
      <p:sp>
        <p:nvSpPr>
          <p:cNvPr id="210" name="Google Shape;210;p14"/>
          <p:cNvSpPr txBox="1">
            <a:spLocks noGrp="1"/>
          </p:cNvSpPr>
          <p:nvPr>
            <p:ph type="body" idx="1"/>
          </p:nvPr>
        </p:nvSpPr>
        <p:spPr>
          <a:xfrm>
            <a:off x="779476" y="1674623"/>
            <a:ext cx="11107723" cy="4818456"/>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120000"/>
              </a:lnSpc>
              <a:spcBef>
                <a:spcPts val="0"/>
              </a:spcBef>
              <a:spcAft>
                <a:spcPts val="0"/>
              </a:spcAft>
              <a:buClr>
                <a:srgbClr val="7F7F7F"/>
              </a:buClr>
              <a:buSzPct val="100000"/>
              <a:buChar char="•"/>
            </a:pPr>
            <a:r>
              <a:rPr lang="en-US"/>
              <a:t>BIOS was the only firmware service of its kind for a long time. </a:t>
            </a:r>
            <a:br>
              <a:rPr lang="en-US"/>
            </a:br>
            <a:r>
              <a:rPr lang="en-US"/>
              <a:t>(Early MS Dos computers in 1980 had BIOS.)</a:t>
            </a:r>
            <a:endParaRPr/>
          </a:p>
          <a:p>
            <a:pPr marL="228600" lvl="0" indent="-228600" algn="l" rtl="0">
              <a:lnSpc>
                <a:spcPct val="120000"/>
              </a:lnSpc>
              <a:spcBef>
                <a:spcPts val="765"/>
              </a:spcBef>
              <a:spcAft>
                <a:spcPts val="0"/>
              </a:spcAft>
              <a:buClr>
                <a:srgbClr val="7F7F7F"/>
              </a:buClr>
              <a:buSzPct val="100000"/>
              <a:buChar char="•"/>
            </a:pPr>
            <a:r>
              <a:rPr lang="en-US"/>
              <a:t>BIOS had several limitations:</a:t>
            </a:r>
            <a:endParaRPr/>
          </a:p>
          <a:p>
            <a:pPr marL="685800" lvl="1" indent="-228600" algn="l" rtl="0">
              <a:lnSpc>
                <a:spcPct val="120000"/>
              </a:lnSpc>
              <a:spcBef>
                <a:spcPts val="663"/>
              </a:spcBef>
              <a:spcAft>
                <a:spcPts val="0"/>
              </a:spcAft>
              <a:buClr>
                <a:srgbClr val="7F7F7F"/>
              </a:buClr>
              <a:buSzPct val="100000"/>
              <a:buChar char="•"/>
            </a:pPr>
            <a:r>
              <a:rPr lang="en-US"/>
              <a:t>Each motherboard manufacturer had to produce their own BIOS.</a:t>
            </a:r>
            <a:br>
              <a:rPr lang="en-US"/>
            </a:br>
            <a:r>
              <a:rPr lang="en-US"/>
              <a:t>(customised to at particular set of hardware components).</a:t>
            </a:r>
            <a:endParaRPr/>
          </a:p>
          <a:p>
            <a:pPr marL="685800" lvl="1" indent="-228600" algn="l" rtl="0">
              <a:lnSpc>
                <a:spcPct val="120000"/>
              </a:lnSpc>
              <a:spcBef>
                <a:spcPts val="663"/>
              </a:spcBef>
              <a:spcAft>
                <a:spcPts val="0"/>
              </a:spcAft>
              <a:buClr>
                <a:srgbClr val="7F7F7F"/>
              </a:buClr>
              <a:buSzPct val="100000"/>
              <a:buChar char="•"/>
            </a:pPr>
            <a:r>
              <a:rPr lang="en-US"/>
              <a:t>Must run in 16-bit processor mode and only has 1 MB of space to execute in. </a:t>
            </a:r>
            <a:endParaRPr/>
          </a:p>
          <a:p>
            <a:pPr marL="685800" lvl="1" indent="-228600" algn="l" rtl="0">
              <a:lnSpc>
                <a:spcPct val="120000"/>
              </a:lnSpc>
              <a:spcBef>
                <a:spcPts val="663"/>
              </a:spcBef>
              <a:spcAft>
                <a:spcPts val="0"/>
              </a:spcAft>
              <a:buClr>
                <a:srgbClr val="7F7F7F"/>
              </a:buClr>
              <a:buSzPct val="100000"/>
              <a:buChar char="•"/>
            </a:pPr>
            <a:r>
              <a:rPr lang="en-US"/>
              <a:t>Has trouble initializing multiple hardware devices at once, which leads to a slower boot process when initializing all the hardware interfaces and devices on a modern computers.</a:t>
            </a:r>
            <a:endParaRPr/>
          </a:p>
          <a:p>
            <a:pPr marL="685800" lvl="1" indent="-228600" algn="l" rtl="0">
              <a:lnSpc>
                <a:spcPct val="120000"/>
              </a:lnSpc>
              <a:spcBef>
                <a:spcPts val="663"/>
              </a:spcBef>
              <a:spcAft>
                <a:spcPts val="0"/>
              </a:spcAft>
              <a:buClr>
                <a:srgbClr val="7F7F7F"/>
              </a:buClr>
              <a:buSzPct val="100000"/>
              <a:buChar char="•"/>
            </a:pPr>
            <a:r>
              <a:rPr lang="en-US"/>
              <a:t>Can only boot from drives of 2.1 TB or less. </a:t>
            </a:r>
            <a:endParaRPr/>
          </a:p>
          <a:p>
            <a:pPr marL="685800" lvl="1" indent="-228600" algn="l" rtl="0">
              <a:lnSpc>
                <a:spcPct val="120000"/>
              </a:lnSpc>
              <a:spcBef>
                <a:spcPts val="663"/>
              </a:spcBef>
              <a:spcAft>
                <a:spcPts val="0"/>
              </a:spcAft>
              <a:buClr>
                <a:srgbClr val="7F7F7F"/>
              </a:buClr>
              <a:buSzPct val="100000"/>
              <a:buChar char="•"/>
            </a:pPr>
            <a:r>
              <a:rPr lang="en-US"/>
              <a:t>Can only support keyboard access. </a:t>
            </a:r>
            <a:endParaRPr/>
          </a:p>
          <a:p>
            <a:pPr marL="228600" lvl="0" indent="-66675" algn="l" rtl="0">
              <a:lnSpc>
                <a:spcPct val="120000"/>
              </a:lnSpc>
              <a:spcBef>
                <a:spcPts val="765"/>
              </a:spcBef>
              <a:spcAft>
                <a:spcPts val="0"/>
              </a:spcAft>
              <a:buClr>
                <a:srgbClr val="7F7F7F"/>
              </a:buClr>
              <a:buSzPct val="100000"/>
              <a:buNone/>
            </a:pPr>
            <a:endParaRPr/>
          </a:p>
          <a:p>
            <a:pPr marL="228600" lvl="0" indent="-66675" algn="l" rtl="0">
              <a:lnSpc>
                <a:spcPct val="120000"/>
              </a:lnSpc>
              <a:spcBef>
                <a:spcPts val="765"/>
              </a:spcBef>
              <a:spcAft>
                <a:spcPts val="0"/>
              </a:spcAft>
              <a:buClr>
                <a:srgbClr val="7F7F7F"/>
              </a:buClr>
              <a:buSzPct val="1000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3667E-F59C-FF17-7532-0AF34A9A5019}"/>
              </a:ext>
            </a:extLst>
          </p:cNvPr>
          <p:cNvSpPr>
            <a:spLocks noGrp="1"/>
          </p:cNvSpPr>
          <p:nvPr>
            <p:ph type="title"/>
          </p:nvPr>
        </p:nvSpPr>
        <p:spPr/>
        <p:txBody>
          <a:bodyPr/>
          <a:lstStyle/>
          <a:p>
            <a:r>
              <a:rPr lang="en-US" dirty="0"/>
              <a:t>BIOS Limitations</a:t>
            </a:r>
            <a:endParaRPr lang="fr-CA" dirty="0"/>
          </a:p>
        </p:txBody>
      </p:sp>
      <p:sp>
        <p:nvSpPr>
          <p:cNvPr id="3" name="Text Placeholder 2">
            <a:extLst>
              <a:ext uri="{FF2B5EF4-FFF2-40B4-BE49-F238E27FC236}">
                <a16:creationId xmlns:a16="http://schemas.microsoft.com/office/drawing/2014/main" id="{1603EDB2-CF09-E0FD-74F8-FB1D9F8116EB}"/>
              </a:ext>
            </a:extLst>
          </p:cNvPr>
          <p:cNvSpPr>
            <a:spLocks noGrp="1"/>
          </p:cNvSpPr>
          <p:nvPr>
            <p:ph type="body" idx="1"/>
          </p:nvPr>
        </p:nvSpPr>
        <p:spPr/>
        <p:txBody>
          <a:bodyPr/>
          <a:lstStyle/>
          <a:p>
            <a:r>
              <a:rPr lang="en-US" dirty="0"/>
              <a:t>Everything in a computer has been improving over the past decades: Connectivity, CPU, RAM, Storage </a:t>
            </a:r>
            <a:r>
              <a:rPr lang="en-US" dirty="0" err="1"/>
              <a:t>devices,etc</a:t>
            </a:r>
            <a:endParaRPr lang="en-US" dirty="0"/>
          </a:p>
          <a:p>
            <a:r>
              <a:rPr lang="fr-CA" dirty="0" err="1"/>
              <a:t>Except</a:t>
            </a:r>
            <a:r>
              <a:rPr lang="fr-CA" dirty="0"/>
              <a:t>! The BIOS </a:t>
            </a:r>
            <a:r>
              <a:rPr lang="fr-CA" dirty="0" err="1"/>
              <a:t>which</a:t>
            </a:r>
            <a:r>
              <a:rPr lang="fr-CA" dirty="0"/>
              <a:t> </a:t>
            </a:r>
            <a:r>
              <a:rPr lang="fr-CA" dirty="0" err="1"/>
              <a:t>remained</a:t>
            </a:r>
            <a:r>
              <a:rPr lang="fr-CA" dirty="0"/>
              <a:t> a 16 bits for </a:t>
            </a:r>
            <a:r>
              <a:rPr lang="fr-CA" dirty="0" err="1"/>
              <a:t>decades</a:t>
            </a:r>
            <a:r>
              <a:rPr lang="fr-CA" dirty="0"/>
              <a:t>.</a:t>
            </a:r>
          </a:p>
          <a:p>
            <a:r>
              <a:rPr lang="fr-CA" dirty="0"/>
              <a:t>In the </a:t>
            </a:r>
            <a:r>
              <a:rPr lang="fr-CA" dirty="0" err="1"/>
              <a:t>past</a:t>
            </a:r>
            <a:r>
              <a:rPr lang="fr-CA" dirty="0"/>
              <a:t> </a:t>
            </a:r>
            <a:r>
              <a:rPr lang="fr-CA" dirty="0" err="1"/>
              <a:t>decade</a:t>
            </a:r>
            <a:r>
              <a:rPr lang="fr-CA" dirty="0"/>
              <a:t>, the BIOS </a:t>
            </a:r>
            <a:r>
              <a:rPr lang="fr-CA" dirty="0" err="1"/>
              <a:t>was</a:t>
            </a:r>
            <a:r>
              <a:rPr lang="fr-CA" dirty="0"/>
              <a:t> </a:t>
            </a:r>
            <a:r>
              <a:rPr lang="fr-CA" dirty="0" err="1"/>
              <a:t>replaced</a:t>
            </a:r>
            <a:r>
              <a:rPr lang="fr-CA" dirty="0"/>
              <a:t> </a:t>
            </a:r>
            <a:r>
              <a:rPr lang="fr-CA" dirty="0" err="1"/>
              <a:t>with</a:t>
            </a:r>
            <a:r>
              <a:rPr lang="fr-CA" dirty="0"/>
              <a:t> the UEF-BIOS or </a:t>
            </a:r>
            <a:r>
              <a:rPr lang="fr-CA" dirty="0" err="1"/>
              <a:t>just</a:t>
            </a:r>
            <a:r>
              <a:rPr lang="fr-CA" dirty="0"/>
              <a:t> UEFI</a:t>
            </a:r>
          </a:p>
        </p:txBody>
      </p:sp>
    </p:spTree>
    <p:extLst>
      <p:ext uri="{BB962C8B-B14F-4D97-AF65-F5344CB8AC3E}">
        <p14:creationId xmlns:p14="http://schemas.microsoft.com/office/powerpoint/2010/main" val="4198550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5"/>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BIOS Replacement</a:t>
            </a:r>
            <a:endParaRPr/>
          </a:p>
        </p:txBody>
      </p:sp>
      <p:sp>
        <p:nvSpPr>
          <p:cNvPr id="216" name="Google Shape;216;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Intel developed the </a:t>
            </a:r>
            <a:r>
              <a:rPr lang="en-US">
                <a:solidFill>
                  <a:srgbClr val="0055A4"/>
                </a:solidFill>
              </a:rPr>
              <a:t>Extensible Framework Interface </a:t>
            </a:r>
            <a:r>
              <a:rPr lang="en-US"/>
              <a:t>(EFI) - </a:t>
            </a:r>
            <a:br>
              <a:rPr lang="en-US"/>
            </a:br>
            <a:r>
              <a:rPr lang="en-US"/>
              <a:t>an open system of standards for developing firmware for hardware components. </a:t>
            </a:r>
            <a:endParaRPr/>
          </a:p>
          <a:p>
            <a:pPr marL="685800" lvl="1" indent="-228600" algn="l" rtl="0">
              <a:lnSpc>
                <a:spcPct val="90000"/>
              </a:lnSpc>
              <a:spcBef>
                <a:spcPts val="780"/>
              </a:spcBef>
              <a:spcAft>
                <a:spcPts val="0"/>
              </a:spcAft>
              <a:buClr>
                <a:srgbClr val="7F7F7F"/>
              </a:buClr>
              <a:buSzPts val="2600"/>
              <a:buChar char="•"/>
            </a:pPr>
            <a:r>
              <a:rPr lang="en-US"/>
              <a:t>Without the entire framework needing to be architecture specific.</a:t>
            </a:r>
            <a:endParaRPr/>
          </a:p>
          <a:p>
            <a:pPr marL="228600" lvl="0" indent="-38100" algn="l" rtl="0">
              <a:lnSpc>
                <a:spcPct val="90000"/>
              </a:lnSpc>
              <a:spcBef>
                <a:spcPts val="900"/>
              </a:spcBef>
              <a:spcAft>
                <a:spcPts val="0"/>
              </a:spcAft>
              <a:buClr>
                <a:srgbClr val="7F7F7F"/>
              </a:buClr>
              <a:buSzPts val="3000"/>
              <a:buNone/>
            </a:pPr>
            <a:endParaRPr/>
          </a:p>
          <a:p>
            <a:pPr marL="228600" lvl="0" indent="-228600" algn="l" rtl="0">
              <a:lnSpc>
                <a:spcPct val="90000"/>
              </a:lnSpc>
              <a:spcBef>
                <a:spcPts val="900"/>
              </a:spcBef>
              <a:spcAft>
                <a:spcPts val="0"/>
              </a:spcAft>
              <a:buClr>
                <a:srgbClr val="7F7F7F"/>
              </a:buClr>
              <a:buSzPts val="3000"/>
              <a:buChar char="•"/>
            </a:pPr>
            <a:r>
              <a:rPr lang="en-US"/>
              <a:t>This grew into </a:t>
            </a:r>
            <a:r>
              <a:rPr lang="en-US">
                <a:solidFill>
                  <a:srgbClr val="0055A4"/>
                </a:solidFill>
              </a:rPr>
              <a:t>UEFI</a:t>
            </a:r>
            <a:r>
              <a:rPr lang="en-US"/>
              <a:t> (Unified Extensible Framework Interface), which is maintained by a group of technology companies including Apple, Microsoft, IBM and Intel.</a:t>
            </a:r>
            <a:endParaRPr/>
          </a:p>
          <a:p>
            <a:pPr marL="0" lvl="0" indent="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UEFI</a:t>
            </a:r>
            <a:endParaRPr/>
          </a:p>
        </p:txBody>
      </p:sp>
      <p:sp>
        <p:nvSpPr>
          <p:cNvPr id="222" name="Google Shape;222;p16"/>
          <p:cNvSpPr txBox="1">
            <a:spLocks noGrp="1"/>
          </p:cNvSpPr>
          <p:nvPr>
            <p:ph type="body" idx="1"/>
          </p:nvPr>
        </p:nvSpPr>
        <p:spPr>
          <a:xfrm>
            <a:off x="609599" y="1825625"/>
            <a:ext cx="6252673"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200"/>
              <a:buChar char="•"/>
            </a:pPr>
            <a:r>
              <a:rPr lang="en-US"/>
              <a:t>UEFI is a customizable framework which does not require a separate program (boot loader) to launch the operating system.</a:t>
            </a:r>
            <a:endParaRPr/>
          </a:p>
          <a:p>
            <a:pPr marL="228600" lvl="0" indent="-228600" algn="l" rtl="0">
              <a:lnSpc>
                <a:spcPct val="90000"/>
              </a:lnSpc>
              <a:spcBef>
                <a:spcPts val="660"/>
              </a:spcBef>
              <a:spcAft>
                <a:spcPts val="0"/>
              </a:spcAft>
              <a:buClr>
                <a:srgbClr val="7F7F7F"/>
              </a:buClr>
              <a:buSzPts val="2200"/>
              <a:buChar char="•"/>
            </a:pPr>
            <a:r>
              <a:rPr lang="en-US"/>
              <a:t>UEFI Includes native support for HDDs larger than 2 terabytes.</a:t>
            </a:r>
            <a:endParaRPr/>
          </a:p>
          <a:p>
            <a:pPr marL="228600" lvl="0" indent="-228600" algn="l" rtl="0">
              <a:lnSpc>
                <a:spcPct val="90000"/>
              </a:lnSpc>
              <a:spcBef>
                <a:spcPts val="660"/>
              </a:spcBef>
              <a:spcAft>
                <a:spcPts val="0"/>
              </a:spcAft>
              <a:buClr>
                <a:srgbClr val="7F7F7F"/>
              </a:buClr>
              <a:buSzPts val="2200"/>
              <a:buChar char="•"/>
            </a:pPr>
            <a:r>
              <a:rPr lang="en-US"/>
              <a:t>UEFI has user-friendly graphical user interface that supports different colors and even animations with mouse support.</a:t>
            </a:r>
            <a:endParaRPr/>
          </a:p>
          <a:p>
            <a:pPr marL="228600" lvl="0" indent="-228600" algn="l" rtl="0">
              <a:lnSpc>
                <a:spcPct val="90000"/>
              </a:lnSpc>
              <a:spcBef>
                <a:spcPts val="660"/>
              </a:spcBef>
              <a:spcAft>
                <a:spcPts val="0"/>
              </a:spcAft>
              <a:buClr>
                <a:srgbClr val="7F7F7F"/>
              </a:buClr>
              <a:buSzPts val="2200"/>
              <a:buChar char="•"/>
            </a:pPr>
            <a:r>
              <a:rPr lang="en-US"/>
              <a:t>UEFI also has a built-in feature called secure boot.</a:t>
            </a:r>
            <a:endParaRPr/>
          </a:p>
          <a:p>
            <a:pPr marL="685800" lvl="1" indent="-228600" algn="l" rtl="0">
              <a:lnSpc>
                <a:spcPct val="90000"/>
              </a:lnSpc>
              <a:spcBef>
                <a:spcPts val="540"/>
              </a:spcBef>
              <a:spcAft>
                <a:spcPts val="0"/>
              </a:spcAft>
              <a:buClr>
                <a:srgbClr val="7F7F7F"/>
              </a:buClr>
              <a:buSzPts val="1800"/>
              <a:buChar char="•"/>
            </a:pPr>
            <a:r>
              <a:rPr lang="en-US"/>
              <a:t>Secure boot stops any digitally unsigned drivers from loading.</a:t>
            </a:r>
            <a:endParaRPr/>
          </a:p>
          <a:p>
            <a:pPr marL="685800" lvl="1" indent="-228600" algn="l" rtl="0">
              <a:lnSpc>
                <a:spcPct val="90000"/>
              </a:lnSpc>
              <a:spcBef>
                <a:spcPts val="540"/>
              </a:spcBef>
              <a:spcAft>
                <a:spcPts val="0"/>
              </a:spcAft>
              <a:buClr>
                <a:srgbClr val="7F7F7F"/>
              </a:buClr>
              <a:buSzPts val="1800"/>
              <a:buChar char="•"/>
            </a:pPr>
            <a:r>
              <a:rPr lang="en-US"/>
              <a:t>Helps to stop malicious software such as rootkits.</a:t>
            </a:r>
            <a:endParaRPr/>
          </a:p>
        </p:txBody>
      </p:sp>
      <p:pic>
        <p:nvPicPr>
          <p:cNvPr id="223" name="Google Shape;223;p16"/>
          <p:cNvPicPr preferRelativeResize="0">
            <a:picLocks noGrp="1"/>
          </p:cNvPicPr>
          <p:nvPr>
            <p:ph type="body" idx="2"/>
          </p:nvPr>
        </p:nvPicPr>
        <p:blipFill rotWithShape="1">
          <a:blip r:embed="rId3">
            <a:alphaModFix/>
          </a:blip>
          <a:srcRect/>
          <a:stretch/>
        </p:blipFill>
        <p:spPr>
          <a:xfrm>
            <a:off x="7016253" y="1825625"/>
            <a:ext cx="4901725" cy="2348585"/>
          </a:xfrm>
          <a:prstGeom prst="rect">
            <a:avLst/>
          </a:prstGeom>
          <a:noFill/>
          <a:ln>
            <a:noFill/>
          </a:ln>
        </p:spPr>
      </p:pic>
      <p:sp>
        <p:nvSpPr>
          <p:cNvPr id="224" name="Google Shape;224;p16"/>
          <p:cNvSpPr txBox="1"/>
          <p:nvPr/>
        </p:nvSpPr>
        <p:spPr>
          <a:xfrm>
            <a:off x="7016250" y="4446182"/>
            <a:ext cx="5027700" cy="2298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l" rtl="0">
              <a:lnSpc>
                <a:spcPct val="115000"/>
              </a:lnSpc>
              <a:spcBef>
                <a:spcPts val="0"/>
              </a:spcBef>
              <a:spcAft>
                <a:spcPts val="0"/>
              </a:spcAft>
              <a:buClr>
                <a:srgbClr val="7F7F7F"/>
              </a:buClr>
              <a:buSzPct val="100000"/>
              <a:buFont typeface="Arial"/>
              <a:buNone/>
            </a:pPr>
            <a:r>
              <a:rPr lang="en-US" sz="2200" b="0" i="0" u="none" strike="noStrike" cap="none">
                <a:solidFill>
                  <a:srgbClr val="7F7F7F"/>
                </a:solidFill>
                <a:latin typeface="Quattrocento Sans"/>
                <a:ea typeface="Quattrocento Sans"/>
                <a:cs typeface="Quattrocento Sans"/>
                <a:sym typeface="Quattrocento Sans"/>
              </a:rPr>
              <a:t>OS Support:</a:t>
            </a:r>
            <a:endParaRPr/>
          </a:p>
          <a:p>
            <a:pPr marL="685800" marR="0" lvl="1" indent="-202882" algn="l" rtl="0">
              <a:lnSpc>
                <a:spcPct val="115000"/>
              </a:lnSpc>
              <a:spcBef>
                <a:spcPts val="540"/>
              </a:spcBef>
              <a:spcAft>
                <a:spcPts val="0"/>
              </a:spcAft>
              <a:buClr>
                <a:srgbClr val="7F7F7F"/>
              </a:buClr>
              <a:buSzPct val="100000"/>
              <a:buFont typeface="Arial"/>
              <a:buChar char="•"/>
            </a:pPr>
            <a:r>
              <a:rPr lang="en-US" sz="1800" b="0" i="0" u="none" strike="noStrike" cap="none">
                <a:solidFill>
                  <a:srgbClr val="7F7F7F"/>
                </a:solidFill>
                <a:latin typeface="Quattrocento Sans"/>
                <a:ea typeface="Quattrocento Sans"/>
                <a:cs typeface="Quattrocento Sans"/>
                <a:sym typeface="Quattrocento Sans"/>
              </a:rPr>
              <a:t>Windows 8 and newer PCs use U</a:t>
            </a:r>
            <a:r>
              <a:rPr lang="en-US" sz="1800">
                <a:solidFill>
                  <a:srgbClr val="7F7F7F"/>
                </a:solidFill>
                <a:latin typeface="Quattrocento Sans"/>
                <a:ea typeface="Quattrocento Sans"/>
                <a:cs typeface="Quattrocento Sans"/>
                <a:sym typeface="Quattrocento Sans"/>
              </a:rPr>
              <a:t>E</a:t>
            </a:r>
            <a:r>
              <a:rPr lang="en-US" sz="1800" b="0" i="0" u="none" strike="noStrike" cap="none">
                <a:solidFill>
                  <a:srgbClr val="7F7F7F"/>
                </a:solidFill>
                <a:latin typeface="Quattrocento Sans"/>
                <a:ea typeface="Quattrocento Sans"/>
                <a:cs typeface="Quattrocento Sans"/>
                <a:sym typeface="Quattrocento Sans"/>
              </a:rPr>
              <a:t>FI instead o</a:t>
            </a:r>
            <a:r>
              <a:rPr lang="en-US" sz="1800">
                <a:solidFill>
                  <a:srgbClr val="7F7F7F"/>
                </a:solidFill>
                <a:latin typeface="Quattrocento Sans"/>
                <a:ea typeface="Quattrocento Sans"/>
                <a:cs typeface="Quattrocento Sans"/>
                <a:sym typeface="Quattrocento Sans"/>
              </a:rPr>
              <a:t>f</a:t>
            </a:r>
            <a:r>
              <a:rPr lang="en-US" sz="1800" b="0" i="0" u="none" strike="noStrike" cap="none">
                <a:solidFill>
                  <a:srgbClr val="7F7F7F"/>
                </a:solidFill>
                <a:latin typeface="Quattrocento Sans"/>
                <a:ea typeface="Quattrocento Sans"/>
                <a:cs typeface="Quattrocento Sans"/>
                <a:sym typeface="Quattrocento Sans"/>
              </a:rPr>
              <a:t> BIOS.</a:t>
            </a:r>
            <a:endParaRPr/>
          </a:p>
          <a:p>
            <a:pPr marL="685800" marR="0" lvl="1" indent="-202882" algn="l" rtl="0">
              <a:lnSpc>
                <a:spcPct val="115000"/>
              </a:lnSpc>
              <a:spcBef>
                <a:spcPts val="540"/>
              </a:spcBef>
              <a:spcAft>
                <a:spcPts val="0"/>
              </a:spcAft>
              <a:buClr>
                <a:srgbClr val="7F7F7F"/>
              </a:buClr>
              <a:buSzPct val="100000"/>
              <a:buFont typeface="Arial"/>
              <a:buChar char="•"/>
            </a:pPr>
            <a:r>
              <a:rPr lang="en-US" sz="1800" b="0" i="0" u="none" strike="noStrike" cap="none">
                <a:solidFill>
                  <a:srgbClr val="7F7F7F"/>
                </a:solidFill>
                <a:latin typeface="Quattrocento Sans"/>
                <a:ea typeface="Quattrocento Sans"/>
                <a:cs typeface="Quattrocento Sans"/>
                <a:sym typeface="Quattrocento Sans"/>
              </a:rPr>
              <a:t>Apple MAC has used UEFI for years.</a:t>
            </a:r>
            <a:endParaRPr sz="1800" b="0" i="0" u="none" strike="noStrike" cap="none">
              <a:solidFill>
                <a:srgbClr val="7F7F7F"/>
              </a:solidFill>
              <a:latin typeface="Quattrocento Sans"/>
              <a:ea typeface="Quattrocento Sans"/>
              <a:cs typeface="Quattrocento Sans"/>
              <a:sym typeface="Quattrocento Sans"/>
            </a:endParaRPr>
          </a:p>
          <a:p>
            <a:pPr marL="685800" marR="0" lvl="1" indent="-202882" algn="l" rtl="0">
              <a:lnSpc>
                <a:spcPct val="115000"/>
              </a:lnSpc>
              <a:spcBef>
                <a:spcPts val="540"/>
              </a:spcBef>
              <a:spcAft>
                <a:spcPts val="0"/>
              </a:spcAft>
              <a:buClr>
                <a:srgbClr val="7F7F7F"/>
              </a:buClr>
              <a:buSzPct val="100000"/>
              <a:buFont typeface="Arial"/>
              <a:buChar char="•"/>
            </a:pPr>
            <a:r>
              <a:rPr lang="en-US" sz="1800">
                <a:solidFill>
                  <a:srgbClr val="7F7F7F"/>
                </a:solidFill>
                <a:latin typeface="Quattrocento Sans"/>
                <a:ea typeface="Quattrocento Sans"/>
                <a:cs typeface="Quattrocento Sans"/>
                <a:sym typeface="Quattrocento Sans"/>
              </a:rPr>
              <a:t>Linux doesn’t have a dedicated hardware manufacturer, so Linux users have used whatever they want for years! Mostly UEFI but there are some alternatives</a:t>
            </a:r>
            <a:br>
              <a:rPr lang="en-US" sz="1800" b="0" i="0" u="none" strike="noStrike" cap="none">
                <a:solidFill>
                  <a:srgbClr val="7F7F7F"/>
                </a:solidFill>
                <a:latin typeface="Quattrocento Sans"/>
                <a:ea typeface="Quattrocento Sans"/>
                <a:cs typeface="Quattrocento Sans"/>
                <a:sym typeface="Quattrocento Sans"/>
              </a:rPr>
            </a:br>
            <a:endParaRPr sz="1800" b="0" i="0" u="none" strike="noStrike" cap="none">
              <a:solidFill>
                <a:srgbClr val="7F7F7F"/>
              </a:solidFill>
              <a:latin typeface="Quattrocento Sans"/>
              <a:ea typeface="Quattrocento Sans"/>
              <a:cs typeface="Quattrocento Sans"/>
              <a:sym typeface="Quattrocen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9BBB-D23E-B46E-8F42-1A8B2D9D7510}"/>
              </a:ext>
            </a:extLst>
          </p:cNvPr>
          <p:cNvSpPr>
            <a:spLocks noGrp="1"/>
          </p:cNvSpPr>
          <p:nvPr>
            <p:ph type="title"/>
          </p:nvPr>
        </p:nvSpPr>
        <p:spPr/>
        <p:txBody>
          <a:bodyPr/>
          <a:lstStyle/>
          <a:p>
            <a:r>
              <a:rPr lang="en-US" dirty="0"/>
              <a:t>Activity – OptiPlex 3020 - Power ON and OFF </a:t>
            </a:r>
          </a:p>
        </p:txBody>
      </p:sp>
      <p:sp>
        <p:nvSpPr>
          <p:cNvPr id="3" name="Text Placeholder 2">
            <a:extLst>
              <a:ext uri="{FF2B5EF4-FFF2-40B4-BE49-F238E27FC236}">
                <a16:creationId xmlns:a16="http://schemas.microsoft.com/office/drawing/2014/main" id="{FC9F25FA-88B2-E311-BC41-961AFEE46F42}"/>
              </a:ext>
            </a:extLst>
          </p:cNvPr>
          <p:cNvSpPr>
            <a:spLocks noGrp="1"/>
          </p:cNvSpPr>
          <p:nvPr>
            <p:ph type="body" idx="1"/>
          </p:nvPr>
        </p:nvSpPr>
        <p:spPr/>
        <p:txBody>
          <a:bodyPr/>
          <a:lstStyle/>
          <a:p>
            <a:r>
              <a:rPr lang="fr-CA"/>
              <a:t>Is </a:t>
            </a:r>
            <a:r>
              <a:rPr lang="fr-CA" err="1"/>
              <a:t>this</a:t>
            </a:r>
            <a:r>
              <a:rPr lang="fr-CA"/>
              <a:t> happening </a:t>
            </a:r>
            <a:r>
              <a:rPr lang="fr-CA" err="1"/>
              <a:t>before</a:t>
            </a:r>
            <a:r>
              <a:rPr lang="fr-CA"/>
              <a:t> or </a:t>
            </a:r>
            <a:r>
              <a:rPr lang="fr-CA" err="1"/>
              <a:t>during</a:t>
            </a:r>
            <a:r>
              <a:rPr lang="fr-CA"/>
              <a:t> POST?</a:t>
            </a:r>
          </a:p>
        </p:txBody>
      </p:sp>
    </p:spTree>
    <p:extLst>
      <p:ext uri="{BB962C8B-B14F-4D97-AF65-F5344CB8AC3E}">
        <p14:creationId xmlns:p14="http://schemas.microsoft.com/office/powerpoint/2010/main" val="2332235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7"/>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How To Access UEFI Settings</a:t>
            </a:r>
            <a:endParaRPr/>
          </a:p>
        </p:txBody>
      </p:sp>
      <p:sp>
        <p:nvSpPr>
          <p:cNvPr id="230" name="Google Shape;230;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42887" algn="l" rtl="0">
              <a:lnSpc>
                <a:spcPct val="110000"/>
              </a:lnSpc>
              <a:spcBef>
                <a:spcPts val="0"/>
              </a:spcBef>
              <a:spcAft>
                <a:spcPts val="0"/>
              </a:spcAft>
              <a:buClr>
                <a:srgbClr val="7F7F7F"/>
              </a:buClr>
              <a:buSzPts val="3000"/>
              <a:buChar char="•"/>
            </a:pPr>
            <a:r>
              <a:rPr lang="en-US"/>
              <a:t>Windows 10 &amp; 8:</a:t>
            </a:r>
            <a:endParaRPr/>
          </a:p>
          <a:p>
            <a:pPr marL="685800" lvl="1" indent="-240982" algn="l" rtl="0">
              <a:lnSpc>
                <a:spcPct val="110000"/>
              </a:lnSpc>
              <a:spcBef>
                <a:spcPts val="722"/>
              </a:spcBef>
              <a:spcAft>
                <a:spcPts val="0"/>
              </a:spcAft>
              <a:buClr>
                <a:srgbClr val="7F7F7F"/>
              </a:buClr>
              <a:buSzPts val="2600"/>
              <a:buChar char="•"/>
            </a:pPr>
            <a:r>
              <a:rPr lang="en-US"/>
              <a:t>Hold down Shift when restarting.</a:t>
            </a:r>
            <a:endParaRPr/>
          </a:p>
          <a:p>
            <a:pPr marL="685800" lvl="1" indent="-240982" algn="l" rtl="0">
              <a:lnSpc>
                <a:spcPct val="110000"/>
              </a:lnSpc>
              <a:spcBef>
                <a:spcPts val="722"/>
              </a:spcBef>
              <a:spcAft>
                <a:spcPts val="0"/>
              </a:spcAft>
              <a:buClr>
                <a:srgbClr val="7F7F7F"/>
              </a:buClr>
              <a:buSzPts val="2600"/>
              <a:buChar char="•"/>
            </a:pPr>
            <a:r>
              <a:rPr lang="en-US"/>
              <a:t>Settings → Update and Security → </a:t>
            </a:r>
            <a:br>
              <a:rPr lang="en-US"/>
            </a:br>
            <a:r>
              <a:rPr lang="en-US"/>
              <a:t>Recovery → Advanced Startup.</a:t>
            </a:r>
            <a:endParaRPr/>
          </a:p>
          <a:p>
            <a:pPr marL="228600" lvl="0" indent="-242887" algn="l" rtl="0">
              <a:lnSpc>
                <a:spcPct val="110000"/>
              </a:lnSpc>
              <a:spcBef>
                <a:spcPts val="833"/>
              </a:spcBef>
              <a:spcAft>
                <a:spcPts val="0"/>
              </a:spcAft>
              <a:buClr>
                <a:srgbClr val="7F7F7F"/>
              </a:buClr>
              <a:buSzPts val="3000"/>
              <a:buChar char="•"/>
            </a:pPr>
            <a:r>
              <a:rPr lang="en-US"/>
              <a:t>In command prompt, type </a:t>
            </a:r>
            <a:endParaRPr/>
          </a:p>
          <a:p>
            <a:pPr marL="0" lvl="0" indent="0" algn="l" rtl="0">
              <a:lnSpc>
                <a:spcPct val="110000"/>
              </a:lnSpc>
              <a:spcBef>
                <a:spcPts val="833"/>
              </a:spcBef>
              <a:spcAft>
                <a:spcPts val="0"/>
              </a:spcAft>
              <a:buClr>
                <a:srgbClr val="0055A4"/>
              </a:buClr>
              <a:buSzPts val="3000"/>
              <a:buNone/>
            </a:pPr>
            <a:r>
              <a:rPr lang="en-US">
                <a:solidFill>
                  <a:srgbClr val="0055A4"/>
                </a:solidFill>
                <a:latin typeface="Consolas"/>
                <a:ea typeface="Consolas"/>
                <a:cs typeface="Consolas"/>
                <a:sym typeface="Consolas"/>
              </a:rPr>
              <a:t>	shutdown.exe /r /o</a:t>
            </a:r>
            <a:endParaRPr/>
          </a:p>
          <a:p>
            <a:pPr marL="228600" lvl="0" indent="-242887" algn="l" rtl="0">
              <a:lnSpc>
                <a:spcPct val="110000"/>
              </a:lnSpc>
              <a:spcBef>
                <a:spcPts val="833"/>
              </a:spcBef>
              <a:spcAft>
                <a:spcPts val="0"/>
              </a:spcAft>
              <a:buClr>
                <a:srgbClr val="7F7F7F"/>
              </a:buClr>
              <a:buSzPts val="3000"/>
              <a:buChar char="•"/>
            </a:pPr>
            <a:r>
              <a:rPr lang="en-US"/>
              <a:t>Click “UEFI Firmware Settings” to</a:t>
            </a:r>
            <a:br>
              <a:rPr lang="en-US"/>
            </a:br>
            <a:r>
              <a:rPr lang="en-US"/>
              <a:t>access firmware options (like BIOS).</a:t>
            </a:r>
            <a:endParaRPr/>
          </a:p>
        </p:txBody>
      </p:sp>
      <p:pic>
        <p:nvPicPr>
          <p:cNvPr id="231" name="Google Shape;231;p17"/>
          <p:cNvPicPr preferRelativeResize="0"/>
          <p:nvPr/>
        </p:nvPicPr>
        <p:blipFill rotWithShape="1">
          <a:blip r:embed="rId3">
            <a:alphaModFix/>
          </a:blip>
          <a:srcRect/>
          <a:stretch/>
        </p:blipFill>
        <p:spPr>
          <a:xfrm>
            <a:off x="8763824" y="1862806"/>
            <a:ext cx="2824483" cy="1863806"/>
          </a:xfrm>
          <a:prstGeom prst="rect">
            <a:avLst/>
          </a:prstGeom>
          <a:noFill/>
          <a:ln>
            <a:noFill/>
          </a:ln>
        </p:spPr>
      </p:pic>
      <p:pic>
        <p:nvPicPr>
          <p:cNvPr id="232" name="Google Shape;232;p17"/>
          <p:cNvPicPr preferRelativeResize="0"/>
          <p:nvPr/>
        </p:nvPicPr>
        <p:blipFill rotWithShape="1">
          <a:blip r:embed="rId4">
            <a:alphaModFix/>
          </a:blip>
          <a:srcRect/>
          <a:stretch/>
        </p:blipFill>
        <p:spPr>
          <a:xfrm>
            <a:off x="7835318" y="4063291"/>
            <a:ext cx="4142418" cy="2465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18"/>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55A4"/>
              </a:buClr>
              <a:buSzPts val="9600"/>
              <a:buFont typeface="Quattrocento Sans"/>
              <a:buNone/>
            </a:pPr>
            <a:r>
              <a:rPr lang="en-US" sz="9600"/>
              <a:t>Q &amp; 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E9C8-AEC8-1199-2131-72D84CCDBA79}"/>
              </a:ext>
            </a:extLst>
          </p:cNvPr>
          <p:cNvSpPr>
            <a:spLocks noGrp="1"/>
          </p:cNvSpPr>
          <p:nvPr>
            <p:ph type="title"/>
          </p:nvPr>
        </p:nvSpPr>
        <p:spPr/>
        <p:txBody>
          <a:bodyPr/>
          <a:lstStyle/>
          <a:p>
            <a:r>
              <a:rPr lang="en-US" dirty="0"/>
              <a:t>BIOS Chip</a:t>
            </a:r>
          </a:p>
        </p:txBody>
      </p:sp>
      <p:sp>
        <p:nvSpPr>
          <p:cNvPr id="3" name="Text Placeholder 2">
            <a:extLst>
              <a:ext uri="{FF2B5EF4-FFF2-40B4-BE49-F238E27FC236}">
                <a16:creationId xmlns:a16="http://schemas.microsoft.com/office/drawing/2014/main" id="{90038384-CF82-CC16-F799-CF70EE2E769F}"/>
              </a:ext>
            </a:extLst>
          </p:cNvPr>
          <p:cNvSpPr>
            <a:spLocks noGrp="1"/>
          </p:cNvSpPr>
          <p:nvPr>
            <p:ph type="body" idx="1"/>
          </p:nvPr>
        </p:nvSpPr>
        <p:spPr>
          <a:xfrm>
            <a:off x="838200" y="1825625"/>
            <a:ext cx="5736772" cy="4351338"/>
          </a:xfrm>
        </p:spPr>
        <p:txBody>
          <a:bodyPr/>
          <a:lstStyle/>
          <a:p>
            <a:r>
              <a:rPr lang="en-US" dirty="0"/>
              <a:t>BIOS stands for Basic Input/Output services</a:t>
            </a:r>
          </a:p>
          <a:p>
            <a:r>
              <a:rPr lang="en-US" dirty="0"/>
              <a:t>Built-into the motherboard</a:t>
            </a:r>
          </a:p>
          <a:p>
            <a:endParaRPr lang="en-US" dirty="0"/>
          </a:p>
        </p:txBody>
      </p:sp>
      <p:pic>
        <p:nvPicPr>
          <p:cNvPr id="1026" name="Picture 2" descr="BIOS chips close-up macro on the motherboard of the computer, the firmware  of the electronic device gadget Photos | Adobe Stock">
            <a:extLst>
              <a:ext uri="{FF2B5EF4-FFF2-40B4-BE49-F238E27FC236}">
                <a16:creationId xmlns:a16="http://schemas.microsoft.com/office/drawing/2014/main" id="{07190677-31E2-DD5E-A197-A539960B7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8721" y="2661310"/>
            <a:ext cx="3877597" cy="2586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6527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4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CA"/>
              <a:t>Read Only Memory (ROM)</a:t>
            </a:r>
            <a:endParaRPr/>
          </a:p>
        </p:txBody>
      </p:sp>
      <p:sp>
        <p:nvSpPr>
          <p:cNvPr id="415" name="Google Shape;415;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CA"/>
              <a:t>ROM chips contain instructions that are directly accessed by the CPU.</a:t>
            </a:r>
            <a:endParaRPr/>
          </a:p>
          <a:p>
            <a:pPr marL="685800" lvl="1" indent="-228600" algn="l" rtl="0">
              <a:lnSpc>
                <a:spcPct val="90000"/>
              </a:lnSpc>
              <a:spcBef>
                <a:spcPts val="780"/>
              </a:spcBef>
              <a:spcAft>
                <a:spcPts val="0"/>
              </a:spcAft>
              <a:buClr>
                <a:srgbClr val="7F7F7F"/>
              </a:buClr>
              <a:buSzPts val="2600"/>
              <a:buChar char="•"/>
            </a:pPr>
            <a:r>
              <a:rPr lang="en-CA"/>
              <a:t>e.g. booting the computer, loading the operating system.</a:t>
            </a:r>
            <a:endParaRPr/>
          </a:p>
          <a:p>
            <a:pPr marL="0" lvl="0" indent="0" algn="l" rtl="0">
              <a:lnSpc>
                <a:spcPct val="90000"/>
              </a:lnSpc>
              <a:spcBef>
                <a:spcPts val="900"/>
              </a:spcBef>
              <a:spcAft>
                <a:spcPts val="0"/>
              </a:spcAft>
              <a:buClr>
                <a:srgbClr val="7F7F7F"/>
              </a:buClr>
              <a:buSzPts val="3000"/>
              <a:buNone/>
            </a:pPr>
            <a:endParaRPr/>
          </a:p>
          <a:p>
            <a:pPr marL="228600" lvl="0" indent="-228600" algn="l" rtl="0">
              <a:lnSpc>
                <a:spcPct val="90000"/>
              </a:lnSpc>
              <a:spcBef>
                <a:spcPts val="900"/>
              </a:spcBef>
              <a:spcAft>
                <a:spcPts val="0"/>
              </a:spcAft>
              <a:buClr>
                <a:srgbClr val="7F7F7F"/>
              </a:buClr>
              <a:buSzPts val="3000"/>
              <a:buChar char="•"/>
            </a:pPr>
            <a:r>
              <a:rPr lang="en-CA"/>
              <a:t>ROM chips retain their contents even when the computer is powered down.</a:t>
            </a:r>
            <a:endParaRPr/>
          </a:p>
          <a:p>
            <a:pPr marL="228600" lvl="0" indent="-3810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CA"/>
              <a:t>ROM Types</a:t>
            </a:r>
            <a:endParaRPr/>
          </a:p>
        </p:txBody>
      </p:sp>
      <p:graphicFrame>
        <p:nvGraphicFramePr>
          <p:cNvPr id="421" name="Google Shape;421;p44"/>
          <p:cNvGraphicFramePr/>
          <p:nvPr/>
        </p:nvGraphicFramePr>
        <p:xfrm>
          <a:off x="838200" y="1825625"/>
          <a:ext cx="10515600" cy="4539996"/>
        </p:xfrm>
        <a:graphic>
          <a:graphicData uri="http://schemas.openxmlformats.org/drawingml/2006/table">
            <a:tbl>
              <a:tblPr firstRow="1" bandRow="1">
                <a:noFill/>
              </a:tblPr>
              <a:tblGrid>
                <a:gridCol w="1208725">
                  <a:extLst>
                    <a:ext uri="{9D8B030D-6E8A-4147-A177-3AD203B41FA5}">
                      <a16:colId xmlns:a16="http://schemas.microsoft.com/office/drawing/2014/main" val="20000"/>
                    </a:ext>
                  </a:extLst>
                </a:gridCol>
                <a:gridCol w="9306875">
                  <a:extLst>
                    <a:ext uri="{9D8B030D-6E8A-4147-A177-3AD203B41FA5}">
                      <a16:colId xmlns:a16="http://schemas.microsoft.com/office/drawing/2014/main" val="20001"/>
                    </a:ext>
                  </a:extLst>
                </a:gridCol>
              </a:tblGrid>
              <a:tr h="1014375">
                <a:tc>
                  <a:txBody>
                    <a:bodyPr/>
                    <a:lstStyle/>
                    <a:p>
                      <a:pPr marL="0" marR="0" lvl="0" indent="0" algn="just" rtl="0">
                        <a:lnSpc>
                          <a:spcPct val="115000"/>
                        </a:lnSpc>
                        <a:spcBef>
                          <a:spcPts val="0"/>
                        </a:spcBef>
                        <a:spcAft>
                          <a:spcPts val="0"/>
                        </a:spcAft>
                        <a:buNone/>
                      </a:pPr>
                      <a:r>
                        <a:rPr lang="en-CA" sz="1800">
                          <a:latin typeface="Quattrocento Sans"/>
                          <a:ea typeface="Quattrocento Sans"/>
                          <a:cs typeface="Quattrocento Sans"/>
                          <a:sym typeface="Quattrocento Sans"/>
                        </a:rPr>
                        <a:t>ROM</a:t>
                      </a:r>
                      <a:endParaRPr/>
                    </a:p>
                  </a:txBody>
                  <a:tcPr marL="63500" marR="63500" marT="63500" marB="63500"/>
                </a:tc>
                <a:tc>
                  <a:txBody>
                    <a:bodyPr/>
                    <a:lstStyle/>
                    <a:p>
                      <a:pPr marL="285750" marR="0" lvl="0" indent="-285750" algn="just" rtl="0">
                        <a:lnSpc>
                          <a:spcPct val="115000"/>
                        </a:lnSpc>
                        <a:spcBef>
                          <a:spcPts val="0"/>
                        </a:spcBef>
                        <a:spcAft>
                          <a:spcPts val="0"/>
                        </a:spcAft>
                        <a:buClr>
                          <a:schemeClr val="dk1"/>
                        </a:buClr>
                        <a:buSzPts val="1800"/>
                        <a:buFont typeface="Arial"/>
                        <a:buChar char="•"/>
                      </a:pPr>
                      <a:r>
                        <a:rPr lang="en-CA" sz="1800">
                          <a:latin typeface="Quattrocento Sans"/>
                          <a:ea typeface="Quattrocento Sans"/>
                          <a:cs typeface="Quattrocento Sans"/>
                          <a:sym typeface="Quattrocento Sans"/>
                        </a:rPr>
                        <a:t>Read only memory.</a:t>
                      </a:r>
                      <a:endParaRPr/>
                    </a:p>
                    <a:p>
                      <a:pPr marL="285750" marR="0" lvl="0" indent="-285750" algn="just" rtl="0">
                        <a:lnSpc>
                          <a:spcPct val="115000"/>
                        </a:lnSpc>
                        <a:spcBef>
                          <a:spcPts val="0"/>
                        </a:spcBef>
                        <a:spcAft>
                          <a:spcPts val="0"/>
                        </a:spcAft>
                        <a:buClr>
                          <a:schemeClr val="dk1"/>
                        </a:buClr>
                        <a:buSzPts val="1800"/>
                        <a:buFont typeface="Arial"/>
                        <a:buChar char="•"/>
                      </a:pPr>
                      <a:r>
                        <a:rPr lang="en-CA" sz="1800">
                          <a:latin typeface="Quattrocento Sans"/>
                          <a:ea typeface="Quattrocento Sans"/>
                          <a:cs typeface="Quattrocento Sans"/>
                          <a:sym typeface="Quattrocento Sans"/>
                        </a:rPr>
                        <a:t>Information is written to a ROM chip when it is manufactured, it cannot be erased or rewritten, now obsolete.</a:t>
                      </a:r>
                      <a:endParaRPr/>
                    </a:p>
                  </a:txBody>
                  <a:tcPr marL="63500" marR="63500" marT="63500" marB="63500"/>
                </a:tc>
                <a:extLst>
                  <a:ext uri="{0D108BD9-81ED-4DB2-BD59-A6C34878D82A}">
                    <a16:rowId xmlns:a16="http://schemas.microsoft.com/office/drawing/2014/main" val="10000"/>
                  </a:ext>
                </a:extLst>
              </a:tr>
              <a:tr h="1014375">
                <a:tc>
                  <a:txBody>
                    <a:bodyPr/>
                    <a:lstStyle/>
                    <a:p>
                      <a:pPr marL="0" marR="0" lvl="0" indent="0" algn="just" rtl="0">
                        <a:lnSpc>
                          <a:spcPct val="115000"/>
                        </a:lnSpc>
                        <a:spcBef>
                          <a:spcPts val="0"/>
                        </a:spcBef>
                        <a:spcAft>
                          <a:spcPts val="0"/>
                        </a:spcAft>
                        <a:buNone/>
                      </a:pPr>
                      <a:r>
                        <a:rPr lang="en-CA" sz="1800">
                          <a:latin typeface="Quattrocento Sans"/>
                          <a:ea typeface="Quattrocento Sans"/>
                          <a:cs typeface="Quattrocento Sans"/>
                          <a:sym typeface="Quattrocento Sans"/>
                        </a:rPr>
                        <a:t>PROM</a:t>
                      </a:r>
                      <a:endParaRPr/>
                    </a:p>
                  </a:txBody>
                  <a:tcPr marL="63500" marR="63500" marT="63500" marB="63500"/>
                </a:tc>
                <a:tc>
                  <a:txBody>
                    <a:bodyPr/>
                    <a:lstStyle/>
                    <a:p>
                      <a:pPr marL="285750" marR="0" lvl="0" indent="-285750" algn="just" rtl="0">
                        <a:lnSpc>
                          <a:spcPct val="115000"/>
                        </a:lnSpc>
                        <a:spcBef>
                          <a:spcPts val="0"/>
                        </a:spcBef>
                        <a:spcAft>
                          <a:spcPts val="0"/>
                        </a:spcAft>
                        <a:buClr>
                          <a:schemeClr val="dk1"/>
                        </a:buClr>
                        <a:buSzPts val="1800"/>
                        <a:buFont typeface="Arial"/>
                        <a:buChar char="•"/>
                      </a:pPr>
                      <a:r>
                        <a:rPr lang="en-CA" sz="1800">
                          <a:latin typeface="Quattrocento Sans"/>
                          <a:ea typeface="Quattrocento Sans"/>
                          <a:cs typeface="Quattrocento Sans"/>
                          <a:sym typeface="Quattrocento Sans"/>
                        </a:rPr>
                        <a:t>Programmable read only memory</a:t>
                      </a:r>
                      <a:endParaRPr/>
                    </a:p>
                    <a:p>
                      <a:pPr marL="285750" marR="0" lvl="0" indent="-285750" algn="just" rtl="0">
                        <a:lnSpc>
                          <a:spcPct val="115000"/>
                        </a:lnSpc>
                        <a:spcBef>
                          <a:spcPts val="0"/>
                        </a:spcBef>
                        <a:spcAft>
                          <a:spcPts val="0"/>
                        </a:spcAft>
                        <a:buClr>
                          <a:schemeClr val="dk1"/>
                        </a:buClr>
                        <a:buSzPts val="1800"/>
                        <a:buFont typeface="Arial"/>
                        <a:buChar char="•"/>
                      </a:pPr>
                      <a:r>
                        <a:rPr lang="en-CA" sz="1800">
                          <a:latin typeface="Quattrocento Sans"/>
                          <a:ea typeface="Quattrocento Sans"/>
                          <a:cs typeface="Quattrocento Sans"/>
                          <a:sym typeface="Quattrocento Sans"/>
                        </a:rPr>
                        <a:t>Information is written to a PROM chip after it is manufactured, it cannot be erased or rewritten.</a:t>
                      </a:r>
                      <a:endParaRPr/>
                    </a:p>
                  </a:txBody>
                  <a:tcPr marL="63500" marR="63500" marT="63500" marB="63500"/>
                </a:tc>
                <a:extLst>
                  <a:ext uri="{0D108BD9-81ED-4DB2-BD59-A6C34878D82A}">
                    <a16:rowId xmlns:a16="http://schemas.microsoft.com/office/drawing/2014/main" val="10001"/>
                  </a:ext>
                </a:extLst>
              </a:tr>
              <a:tr h="1014375">
                <a:tc>
                  <a:txBody>
                    <a:bodyPr/>
                    <a:lstStyle/>
                    <a:p>
                      <a:pPr marL="0" marR="0" lvl="0" indent="0" algn="just" rtl="0">
                        <a:lnSpc>
                          <a:spcPct val="115000"/>
                        </a:lnSpc>
                        <a:spcBef>
                          <a:spcPts val="0"/>
                        </a:spcBef>
                        <a:spcAft>
                          <a:spcPts val="0"/>
                        </a:spcAft>
                        <a:buNone/>
                      </a:pPr>
                      <a:r>
                        <a:rPr lang="en-CA" sz="1800">
                          <a:latin typeface="Quattrocento Sans"/>
                          <a:ea typeface="Quattrocento Sans"/>
                          <a:cs typeface="Quattrocento Sans"/>
                          <a:sym typeface="Quattrocento Sans"/>
                        </a:rPr>
                        <a:t>EPROM</a:t>
                      </a:r>
                      <a:endParaRPr/>
                    </a:p>
                  </a:txBody>
                  <a:tcPr marL="63500" marR="63500" marT="63500" marB="63500"/>
                </a:tc>
                <a:tc>
                  <a:txBody>
                    <a:bodyPr/>
                    <a:lstStyle/>
                    <a:p>
                      <a:pPr marL="285750" marR="0" lvl="0" indent="-285750" algn="just" rtl="0">
                        <a:lnSpc>
                          <a:spcPct val="115000"/>
                        </a:lnSpc>
                        <a:spcBef>
                          <a:spcPts val="0"/>
                        </a:spcBef>
                        <a:spcAft>
                          <a:spcPts val="0"/>
                        </a:spcAft>
                        <a:buClr>
                          <a:schemeClr val="dk1"/>
                        </a:buClr>
                        <a:buSzPts val="1800"/>
                        <a:buFont typeface="Arial"/>
                        <a:buChar char="•"/>
                      </a:pPr>
                      <a:r>
                        <a:rPr lang="en-CA" sz="1800">
                          <a:latin typeface="Quattrocento Sans"/>
                          <a:ea typeface="Quattrocento Sans"/>
                          <a:cs typeface="Quattrocento Sans"/>
                          <a:sym typeface="Quattrocento Sans"/>
                        </a:rPr>
                        <a:t>Erasable programmable read only memory</a:t>
                      </a:r>
                      <a:endParaRPr/>
                    </a:p>
                    <a:p>
                      <a:pPr marL="285750" marR="0" lvl="0" indent="-285750" algn="just" rtl="0">
                        <a:lnSpc>
                          <a:spcPct val="115000"/>
                        </a:lnSpc>
                        <a:spcBef>
                          <a:spcPts val="0"/>
                        </a:spcBef>
                        <a:spcAft>
                          <a:spcPts val="0"/>
                        </a:spcAft>
                        <a:buClr>
                          <a:schemeClr val="dk1"/>
                        </a:buClr>
                        <a:buSzPts val="1800"/>
                        <a:buFont typeface="Arial"/>
                        <a:buChar char="•"/>
                      </a:pPr>
                      <a:r>
                        <a:rPr lang="en-CA" sz="1800">
                          <a:latin typeface="Quattrocento Sans"/>
                          <a:ea typeface="Quattrocento Sans"/>
                          <a:cs typeface="Quattrocento Sans"/>
                          <a:sym typeface="Quattrocento Sans"/>
                        </a:rPr>
                        <a:t>Information is written to an EPROM chip after it is manufactured, can be erased with exposure to UV light using special equipment.</a:t>
                      </a:r>
                      <a:endParaRPr/>
                    </a:p>
                  </a:txBody>
                  <a:tcPr marL="63500" marR="63500" marT="63500" marB="63500"/>
                </a:tc>
                <a:extLst>
                  <a:ext uri="{0D108BD9-81ED-4DB2-BD59-A6C34878D82A}">
                    <a16:rowId xmlns:a16="http://schemas.microsoft.com/office/drawing/2014/main" val="10002"/>
                  </a:ext>
                </a:extLst>
              </a:tr>
              <a:tr h="1263575">
                <a:tc>
                  <a:txBody>
                    <a:bodyPr/>
                    <a:lstStyle/>
                    <a:p>
                      <a:pPr marL="0" marR="0" lvl="0" indent="0" algn="just" rtl="0">
                        <a:lnSpc>
                          <a:spcPct val="115000"/>
                        </a:lnSpc>
                        <a:spcBef>
                          <a:spcPts val="0"/>
                        </a:spcBef>
                        <a:spcAft>
                          <a:spcPts val="0"/>
                        </a:spcAft>
                        <a:buNone/>
                      </a:pPr>
                      <a:r>
                        <a:rPr lang="en-CA" sz="1800">
                          <a:latin typeface="Quattrocento Sans"/>
                          <a:ea typeface="Quattrocento Sans"/>
                          <a:cs typeface="Quattrocento Sans"/>
                          <a:sym typeface="Quattrocento Sans"/>
                        </a:rPr>
                        <a:t>EEPROM</a:t>
                      </a:r>
                      <a:endParaRPr/>
                    </a:p>
                  </a:txBody>
                  <a:tcPr marL="63500" marR="63500" marT="63500" marB="63500"/>
                </a:tc>
                <a:tc>
                  <a:txBody>
                    <a:bodyPr/>
                    <a:lstStyle/>
                    <a:p>
                      <a:pPr marL="285750" marR="0" lvl="0" indent="-285750" algn="just" rtl="0">
                        <a:lnSpc>
                          <a:spcPct val="115000"/>
                        </a:lnSpc>
                        <a:spcBef>
                          <a:spcPts val="0"/>
                        </a:spcBef>
                        <a:spcAft>
                          <a:spcPts val="0"/>
                        </a:spcAft>
                        <a:buClr>
                          <a:schemeClr val="dk1"/>
                        </a:buClr>
                        <a:buSzPts val="1800"/>
                        <a:buFont typeface="Arial"/>
                        <a:buChar char="•"/>
                      </a:pPr>
                      <a:r>
                        <a:rPr lang="en-CA" sz="1800">
                          <a:latin typeface="Quattrocento Sans"/>
                          <a:ea typeface="Quattrocento Sans"/>
                          <a:cs typeface="Quattrocento Sans"/>
                          <a:sym typeface="Quattrocento Sans"/>
                        </a:rPr>
                        <a:t>Electronically erasable programmable read only memory</a:t>
                      </a:r>
                      <a:endParaRPr/>
                    </a:p>
                    <a:p>
                      <a:pPr marL="285750" marR="0" lvl="0" indent="-285750" algn="just" rtl="0">
                        <a:lnSpc>
                          <a:spcPct val="115000"/>
                        </a:lnSpc>
                        <a:spcBef>
                          <a:spcPts val="0"/>
                        </a:spcBef>
                        <a:spcAft>
                          <a:spcPts val="0"/>
                        </a:spcAft>
                        <a:buClr>
                          <a:schemeClr val="dk1"/>
                        </a:buClr>
                        <a:buSzPts val="1800"/>
                        <a:buFont typeface="Arial"/>
                        <a:buChar char="•"/>
                      </a:pPr>
                      <a:r>
                        <a:rPr lang="en-CA" sz="1800">
                          <a:latin typeface="Quattrocento Sans"/>
                          <a:ea typeface="Quattrocento Sans"/>
                          <a:cs typeface="Quattrocento Sans"/>
                          <a:sym typeface="Quattrocento Sans"/>
                        </a:rPr>
                        <a:t>Information is written to an EEPROM chip after it is manufactured. Also called flash ROM. An EEPROM chip can be erased and rewritten without having to be removed from the computer.</a:t>
                      </a:r>
                      <a:endParaRPr/>
                    </a:p>
                  </a:txBody>
                  <a:tcPr marL="63500" marR="63500" marT="63500" marB="63500"/>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What do we have so far..</a:t>
            </a:r>
            <a:endParaRPr/>
          </a:p>
        </p:txBody>
      </p:sp>
      <p:sp>
        <p:nvSpPr>
          <p:cNvPr id="143" name="Google Shape;14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00025" algn="l" rtl="0">
              <a:lnSpc>
                <a:spcPct val="115000"/>
              </a:lnSpc>
              <a:spcBef>
                <a:spcPts val="0"/>
              </a:spcBef>
              <a:spcAft>
                <a:spcPts val="0"/>
              </a:spcAft>
              <a:buClr>
                <a:srgbClr val="7F7F7F"/>
              </a:buClr>
              <a:buSzPct val="100000"/>
              <a:buChar char="•"/>
            </a:pPr>
            <a:r>
              <a:rPr lang="en-US"/>
              <a:t>Computers consist of different hardware components:</a:t>
            </a:r>
            <a:endParaRPr/>
          </a:p>
          <a:p>
            <a:pPr marL="685800" lvl="1" indent="-203834" algn="l" rtl="0">
              <a:lnSpc>
                <a:spcPct val="115000"/>
              </a:lnSpc>
              <a:spcBef>
                <a:spcPts val="780"/>
              </a:spcBef>
              <a:spcAft>
                <a:spcPts val="0"/>
              </a:spcAft>
              <a:buClr>
                <a:srgbClr val="7F7F7F"/>
              </a:buClr>
              <a:buSzPct val="100000"/>
              <a:buChar char="•"/>
            </a:pPr>
            <a:r>
              <a:rPr lang="en-US"/>
              <a:t>Keyboards and mice for input.</a:t>
            </a:r>
            <a:endParaRPr/>
          </a:p>
          <a:p>
            <a:pPr marL="685800" lvl="1" indent="-203834" algn="l" rtl="0">
              <a:lnSpc>
                <a:spcPct val="115000"/>
              </a:lnSpc>
              <a:spcBef>
                <a:spcPts val="780"/>
              </a:spcBef>
              <a:spcAft>
                <a:spcPts val="0"/>
              </a:spcAft>
              <a:buClr>
                <a:srgbClr val="7F7F7F"/>
              </a:buClr>
              <a:buSzPct val="100000"/>
              <a:buChar char="•"/>
            </a:pPr>
            <a:r>
              <a:rPr lang="en-US"/>
              <a:t>Monitors, sound cards and printers for output.</a:t>
            </a:r>
            <a:endParaRPr/>
          </a:p>
          <a:p>
            <a:pPr marL="685800" lvl="1" indent="-203834" algn="l" rtl="0">
              <a:lnSpc>
                <a:spcPct val="115000"/>
              </a:lnSpc>
              <a:spcBef>
                <a:spcPts val="780"/>
              </a:spcBef>
              <a:spcAft>
                <a:spcPts val="0"/>
              </a:spcAft>
              <a:buClr>
                <a:srgbClr val="7F7F7F"/>
              </a:buClr>
              <a:buSzPct val="100000"/>
              <a:buChar char="•"/>
            </a:pPr>
            <a:r>
              <a:rPr lang="en-US"/>
              <a:t>Permanent storage devices to store programs and data.</a:t>
            </a:r>
            <a:endParaRPr/>
          </a:p>
          <a:p>
            <a:pPr marL="228600" lvl="0" indent="-200025" algn="l" rtl="0">
              <a:lnSpc>
                <a:spcPct val="115000"/>
              </a:lnSpc>
              <a:spcBef>
                <a:spcPts val="900"/>
              </a:spcBef>
              <a:spcAft>
                <a:spcPts val="0"/>
              </a:spcAft>
              <a:buClr>
                <a:srgbClr val="7F7F7F"/>
              </a:buClr>
              <a:buSzPct val="100000"/>
              <a:buChar char="•"/>
            </a:pPr>
            <a:r>
              <a:rPr lang="en-US"/>
              <a:t>These hardware components can store/manipulate information represented by “on” and “off” states (binary, logic circuits)</a:t>
            </a:r>
            <a:endParaRPr/>
          </a:p>
          <a:p>
            <a:pPr marL="228600" lvl="0" indent="-200025" algn="l" rtl="0">
              <a:lnSpc>
                <a:spcPct val="115000"/>
              </a:lnSpc>
              <a:spcBef>
                <a:spcPts val="900"/>
              </a:spcBef>
              <a:spcAft>
                <a:spcPts val="0"/>
              </a:spcAft>
              <a:buClr>
                <a:srgbClr val="7F7F7F"/>
              </a:buClr>
              <a:buSzPct val="100000"/>
              <a:buChar char="•"/>
            </a:pPr>
            <a:r>
              <a:rPr lang="en-US"/>
              <a:t>The CPU communicates with all devices connected to the computer. </a:t>
            </a:r>
            <a:endParaRPr/>
          </a:p>
          <a:p>
            <a:pPr marL="685800" lvl="1" indent="-203834" algn="l" rtl="0">
              <a:lnSpc>
                <a:spcPct val="115000"/>
              </a:lnSpc>
              <a:spcBef>
                <a:spcPts val="780"/>
              </a:spcBef>
              <a:spcAft>
                <a:spcPts val="0"/>
              </a:spcAft>
              <a:buClr>
                <a:srgbClr val="7F7F7F"/>
              </a:buClr>
              <a:buSzPct val="100000"/>
              <a:buChar char="•"/>
            </a:pPr>
            <a:r>
              <a:rPr lang="en-US"/>
              <a:t>Chipsets allow all communication to happen. </a:t>
            </a:r>
            <a:endParaRPr/>
          </a:p>
          <a:p>
            <a:pPr marL="1143000" lvl="2" indent="-209550" algn="l" rtl="0">
              <a:lnSpc>
                <a:spcPct val="115000"/>
              </a:lnSpc>
              <a:spcBef>
                <a:spcPts val="600"/>
              </a:spcBef>
              <a:spcAft>
                <a:spcPts val="0"/>
              </a:spcAft>
              <a:buClr>
                <a:srgbClr val="7F7F7F"/>
              </a:buClr>
              <a:buSzPct val="100000"/>
              <a:buChar char="•"/>
            </a:pPr>
            <a:r>
              <a:rPr lang="en-US"/>
              <a:t>Using Northbridge and Southbridge and the bus.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1C1C49-8F02-3A69-90DF-25D762C09B56}"/>
              </a:ext>
            </a:extLst>
          </p:cNvPr>
          <p:cNvSpPr>
            <a:spLocks noGrp="1"/>
          </p:cNvSpPr>
          <p:nvPr>
            <p:ph type="title"/>
          </p:nvPr>
        </p:nvSpPr>
        <p:spPr/>
        <p:txBody>
          <a:bodyPr/>
          <a:lstStyle/>
          <a:p>
            <a:endParaRPr lang="fr-CA" dirty="0"/>
          </a:p>
        </p:txBody>
      </p:sp>
      <p:pic>
        <p:nvPicPr>
          <p:cNvPr id="6" name="Image 5">
            <a:extLst>
              <a:ext uri="{FF2B5EF4-FFF2-40B4-BE49-F238E27FC236}">
                <a16:creationId xmlns:a16="http://schemas.microsoft.com/office/drawing/2014/main" id="{A48A63D5-B606-09B7-6B86-60DF5E7B8C4C}"/>
              </a:ext>
            </a:extLst>
          </p:cNvPr>
          <p:cNvPicPr>
            <a:picLocks noChangeAspect="1"/>
          </p:cNvPicPr>
          <p:nvPr/>
        </p:nvPicPr>
        <p:blipFill>
          <a:blip r:embed="rId2"/>
          <a:stretch>
            <a:fillRect/>
          </a:stretch>
        </p:blipFill>
        <p:spPr>
          <a:xfrm>
            <a:off x="3368842" y="1663364"/>
            <a:ext cx="4828674" cy="4828674"/>
          </a:xfrm>
          <a:prstGeom prst="rect">
            <a:avLst/>
          </a:prstGeom>
        </p:spPr>
      </p:pic>
      <p:cxnSp>
        <p:nvCxnSpPr>
          <p:cNvPr id="8" name="Connecteur droit avec flèche 7">
            <a:extLst>
              <a:ext uri="{FF2B5EF4-FFF2-40B4-BE49-F238E27FC236}">
                <a16:creationId xmlns:a16="http://schemas.microsoft.com/office/drawing/2014/main" id="{7D997385-BA91-1885-FE50-4DCC3C03153F}"/>
              </a:ext>
            </a:extLst>
          </p:cNvPr>
          <p:cNvCxnSpPr>
            <a:cxnSpLocks/>
          </p:cNvCxnSpPr>
          <p:nvPr/>
        </p:nvCxnSpPr>
        <p:spPr>
          <a:xfrm flipH="1">
            <a:off x="6448926" y="5194636"/>
            <a:ext cx="1748590"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a:extLst>
              <a:ext uri="{FF2B5EF4-FFF2-40B4-BE49-F238E27FC236}">
                <a16:creationId xmlns:a16="http://schemas.microsoft.com/office/drawing/2014/main" id="{4E1F5DF8-C574-0AC5-2F59-8DF8F8F6375F}"/>
              </a:ext>
            </a:extLst>
          </p:cNvPr>
          <p:cNvSpPr txBox="1"/>
          <p:nvPr/>
        </p:nvSpPr>
        <p:spPr>
          <a:xfrm>
            <a:off x="8573729" y="5040747"/>
            <a:ext cx="2044149" cy="307777"/>
          </a:xfrm>
          <a:prstGeom prst="rect">
            <a:avLst/>
          </a:prstGeom>
          <a:noFill/>
        </p:spPr>
        <p:txBody>
          <a:bodyPr wrap="none" rtlCol="0">
            <a:spAutoFit/>
          </a:bodyPr>
          <a:lstStyle/>
          <a:p>
            <a:r>
              <a:rPr lang="fr-CA" dirty="0"/>
              <a:t>For </a:t>
            </a:r>
            <a:r>
              <a:rPr lang="fr-CA" dirty="0" err="1"/>
              <a:t>example</a:t>
            </a:r>
            <a:r>
              <a:rPr lang="fr-CA" dirty="0"/>
              <a:t>: Keyboard</a:t>
            </a:r>
          </a:p>
        </p:txBody>
      </p:sp>
      <p:cxnSp>
        <p:nvCxnSpPr>
          <p:cNvPr id="13" name="Connecteur droit avec flèche 12">
            <a:extLst>
              <a:ext uri="{FF2B5EF4-FFF2-40B4-BE49-F238E27FC236}">
                <a16:creationId xmlns:a16="http://schemas.microsoft.com/office/drawing/2014/main" id="{566E79FB-36E7-8953-52D4-4DF535FF24D4}"/>
              </a:ext>
            </a:extLst>
          </p:cNvPr>
          <p:cNvCxnSpPr>
            <a:cxnSpLocks/>
          </p:cNvCxnSpPr>
          <p:nvPr/>
        </p:nvCxnSpPr>
        <p:spPr>
          <a:xfrm flipH="1">
            <a:off x="6448926" y="4384510"/>
            <a:ext cx="1748590"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4" name="ZoneTexte 13">
            <a:extLst>
              <a:ext uri="{FF2B5EF4-FFF2-40B4-BE49-F238E27FC236}">
                <a16:creationId xmlns:a16="http://schemas.microsoft.com/office/drawing/2014/main" id="{0A36826B-5DC5-1E12-F5AB-FD6CBC75A630}"/>
              </a:ext>
            </a:extLst>
          </p:cNvPr>
          <p:cNvSpPr txBox="1"/>
          <p:nvPr/>
        </p:nvSpPr>
        <p:spPr>
          <a:xfrm>
            <a:off x="8453414" y="4080786"/>
            <a:ext cx="3358612" cy="523220"/>
          </a:xfrm>
          <a:prstGeom prst="rect">
            <a:avLst/>
          </a:prstGeom>
          <a:noFill/>
        </p:spPr>
        <p:txBody>
          <a:bodyPr wrap="none" rtlCol="0">
            <a:spAutoFit/>
          </a:bodyPr>
          <a:lstStyle/>
          <a:p>
            <a:r>
              <a:rPr lang="fr-CA" dirty="0" err="1"/>
              <a:t>Stored</a:t>
            </a:r>
            <a:r>
              <a:rPr lang="fr-CA" dirty="0"/>
              <a:t> in the ROM: Read </a:t>
            </a:r>
            <a:r>
              <a:rPr lang="fr-CA" dirty="0" err="1"/>
              <a:t>Only</a:t>
            </a:r>
            <a:r>
              <a:rPr lang="fr-CA" dirty="0"/>
              <a:t> Memory:</a:t>
            </a:r>
          </a:p>
          <a:p>
            <a:r>
              <a:rPr lang="fr-CA" dirty="0"/>
              <a:t>Low </a:t>
            </a:r>
            <a:r>
              <a:rPr lang="fr-CA" dirty="0" err="1"/>
              <a:t>level</a:t>
            </a:r>
            <a:r>
              <a:rPr lang="fr-CA" dirty="0"/>
              <a:t> control. </a:t>
            </a:r>
          </a:p>
        </p:txBody>
      </p:sp>
      <p:cxnSp>
        <p:nvCxnSpPr>
          <p:cNvPr id="15" name="Connecteur droit avec flèche 14">
            <a:extLst>
              <a:ext uri="{FF2B5EF4-FFF2-40B4-BE49-F238E27FC236}">
                <a16:creationId xmlns:a16="http://schemas.microsoft.com/office/drawing/2014/main" id="{745ACAAE-6097-EBFF-83B5-F4DC17A03DB5}"/>
              </a:ext>
            </a:extLst>
          </p:cNvPr>
          <p:cNvCxnSpPr>
            <a:cxnSpLocks/>
          </p:cNvCxnSpPr>
          <p:nvPr/>
        </p:nvCxnSpPr>
        <p:spPr>
          <a:xfrm flipH="1">
            <a:off x="6704824" y="3044994"/>
            <a:ext cx="1748590" cy="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a:extLst>
              <a:ext uri="{FF2B5EF4-FFF2-40B4-BE49-F238E27FC236}">
                <a16:creationId xmlns:a16="http://schemas.microsoft.com/office/drawing/2014/main" id="{6D09ADC3-3180-D631-343B-B7904E61B02B}"/>
              </a:ext>
            </a:extLst>
          </p:cNvPr>
          <p:cNvSpPr txBox="1"/>
          <p:nvPr/>
        </p:nvSpPr>
        <p:spPr>
          <a:xfrm>
            <a:off x="8573729" y="2891105"/>
            <a:ext cx="3510898" cy="307777"/>
          </a:xfrm>
          <a:prstGeom prst="rect">
            <a:avLst/>
          </a:prstGeom>
          <a:noFill/>
        </p:spPr>
        <p:txBody>
          <a:bodyPr wrap="none" rtlCol="0">
            <a:spAutoFit/>
          </a:bodyPr>
          <a:lstStyle/>
          <a:p>
            <a:r>
              <a:rPr lang="fr-CA" dirty="0" err="1"/>
              <a:t>Stored</a:t>
            </a:r>
            <a:r>
              <a:rPr lang="fr-CA" dirty="0"/>
              <a:t> in the Storage </a:t>
            </a:r>
            <a:r>
              <a:rPr lang="fr-CA" dirty="0" err="1"/>
              <a:t>device</a:t>
            </a:r>
            <a:r>
              <a:rPr lang="fr-CA" dirty="0"/>
              <a:t> SSD or HDD</a:t>
            </a:r>
          </a:p>
        </p:txBody>
      </p:sp>
      <p:sp>
        <p:nvSpPr>
          <p:cNvPr id="17" name="ZoneTexte 16">
            <a:extLst>
              <a:ext uri="{FF2B5EF4-FFF2-40B4-BE49-F238E27FC236}">
                <a16:creationId xmlns:a16="http://schemas.microsoft.com/office/drawing/2014/main" id="{50F37BE0-DA33-EB54-F9B6-736D61AD2BAA}"/>
              </a:ext>
            </a:extLst>
          </p:cNvPr>
          <p:cNvSpPr txBox="1"/>
          <p:nvPr/>
        </p:nvSpPr>
        <p:spPr>
          <a:xfrm>
            <a:off x="678426" y="6492038"/>
            <a:ext cx="9054082" cy="307777"/>
          </a:xfrm>
          <a:prstGeom prst="rect">
            <a:avLst/>
          </a:prstGeom>
          <a:noFill/>
        </p:spPr>
        <p:txBody>
          <a:bodyPr wrap="none" rtlCol="0">
            <a:spAutoFit/>
          </a:bodyPr>
          <a:lstStyle/>
          <a:p>
            <a:r>
              <a:rPr lang="fr-CA" dirty="0"/>
              <a:t>Source: https://www.thecrazyprogrammer.com/2021/10/difference-between-firmware-and-operating-system.html</a:t>
            </a:r>
          </a:p>
        </p:txBody>
      </p:sp>
    </p:spTree>
    <p:extLst>
      <p:ext uri="{BB962C8B-B14F-4D97-AF65-F5344CB8AC3E}">
        <p14:creationId xmlns:p14="http://schemas.microsoft.com/office/powerpoint/2010/main" val="2566628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CPU Meets Hardware Components </a:t>
            </a:r>
            <a:endParaRPr/>
          </a:p>
        </p:txBody>
      </p:sp>
      <p:sp>
        <p:nvSpPr>
          <p:cNvPr id="149" name="Google Shape;149;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dirty="0"/>
              <a:t>The CPU needs some program(s) loaded into memory that teaches (informs) it about a particular device so that it knows how to communicate with it. This program is known as </a:t>
            </a:r>
            <a:endParaRPr dirty="0"/>
          </a:p>
          <a:p>
            <a:pPr marL="0" lvl="0" indent="0" algn="ctr" rtl="0">
              <a:lnSpc>
                <a:spcPct val="90000"/>
              </a:lnSpc>
              <a:spcBef>
                <a:spcPts val="900"/>
              </a:spcBef>
              <a:spcAft>
                <a:spcPts val="0"/>
              </a:spcAft>
              <a:buClr>
                <a:srgbClr val="0055A4"/>
              </a:buClr>
              <a:buSzPts val="3000"/>
              <a:buNone/>
            </a:pPr>
            <a:r>
              <a:rPr lang="en-US" dirty="0">
                <a:solidFill>
                  <a:srgbClr val="0055A4"/>
                </a:solidFill>
              </a:rPr>
              <a:t>Basic Input/output Services (BIOS)</a:t>
            </a:r>
            <a:r>
              <a:rPr lang="en-US" dirty="0"/>
              <a:t>. </a:t>
            </a:r>
            <a:endParaRPr dirty="0"/>
          </a:p>
          <a:p>
            <a:pPr marL="0" lvl="0" indent="0" algn="l" rtl="0">
              <a:lnSpc>
                <a:spcPct val="90000"/>
              </a:lnSpc>
              <a:spcBef>
                <a:spcPts val="900"/>
              </a:spcBef>
              <a:spcAft>
                <a:spcPts val="0"/>
              </a:spcAft>
              <a:buClr>
                <a:srgbClr val="7F7F7F"/>
              </a:buClr>
              <a:buSzPts val="3000"/>
              <a:buNone/>
            </a:pPr>
            <a:endParaRPr dirty="0"/>
          </a:p>
          <a:p>
            <a:pPr marL="228600" lvl="0" indent="-228600" algn="l" rtl="0">
              <a:lnSpc>
                <a:spcPct val="90000"/>
              </a:lnSpc>
              <a:spcBef>
                <a:spcPts val="900"/>
              </a:spcBef>
              <a:spcAft>
                <a:spcPts val="0"/>
              </a:spcAft>
              <a:buClr>
                <a:srgbClr val="7F7F7F"/>
              </a:buClr>
              <a:buSzPts val="3000"/>
              <a:buChar char="•"/>
            </a:pPr>
            <a:r>
              <a:rPr lang="en-US" dirty="0"/>
              <a:t>These programs that are dedicated to enabling the CPU to communicate with different hardware components. </a:t>
            </a:r>
            <a:endParaRPr dirty="0"/>
          </a:p>
          <a:p>
            <a:pPr marL="685800" lvl="1" indent="-228600" algn="l" rtl="0">
              <a:lnSpc>
                <a:spcPct val="90000"/>
              </a:lnSpc>
              <a:spcBef>
                <a:spcPts val="780"/>
              </a:spcBef>
              <a:spcAft>
                <a:spcPts val="0"/>
              </a:spcAft>
              <a:buClr>
                <a:srgbClr val="7F7F7F"/>
              </a:buClr>
              <a:buSzPts val="2600"/>
              <a:buChar char="•"/>
            </a:pPr>
            <a:r>
              <a:rPr lang="en-US" dirty="0"/>
              <a:t>Known as </a:t>
            </a:r>
            <a:r>
              <a:rPr lang="en-US" dirty="0">
                <a:solidFill>
                  <a:srgbClr val="0055A4"/>
                </a:solidFill>
              </a:rPr>
              <a:t>services</a:t>
            </a:r>
            <a:r>
              <a:rPr lang="en-US" dirty="0"/>
              <a:t> or </a:t>
            </a:r>
            <a:r>
              <a:rPr lang="en-US" dirty="0">
                <a:solidFill>
                  <a:srgbClr val="0055A4"/>
                </a:solidFill>
              </a:rPr>
              <a:t>device drivers</a:t>
            </a:r>
            <a:r>
              <a:rPr lang="en-US" dirty="0"/>
              <a:t>.</a:t>
            </a:r>
            <a:endParaRPr dirty="0"/>
          </a:p>
        </p:txBody>
      </p:sp>
      <p:sp>
        <p:nvSpPr>
          <p:cNvPr id="2" name="ZoneTexte 1">
            <a:extLst>
              <a:ext uri="{FF2B5EF4-FFF2-40B4-BE49-F238E27FC236}">
                <a16:creationId xmlns:a16="http://schemas.microsoft.com/office/drawing/2014/main" id="{7BFDB8C2-B3D2-45D7-7D8C-5C05E94441D8}"/>
              </a:ext>
            </a:extLst>
          </p:cNvPr>
          <p:cNvSpPr txBox="1"/>
          <p:nvPr/>
        </p:nvSpPr>
        <p:spPr>
          <a:xfrm>
            <a:off x="4477608" y="3713181"/>
            <a:ext cx="3236784" cy="369332"/>
          </a:xfrm>
          <a:prstGeom prst="rect">
            <a:avLst/>
          </a:prstGeom>
          <a:noFill/>
        </p:spPr>
        <p:txBody>
          <a:bodyPr wrap="none" rtlCol="0">
            <a:spAutoFit/>
          </a:bodyPr>
          <a:lstStyle/>
          <a:p>
            <a:r>
              <a:rPr lang="fr-CA" sz="1800" dirty="0" err="1">
                <a:solidFill>
                  <a:srgbClr val="FF0000"/>
                </a:solidFill>
              </a:rPr>
              <a:t>Firmware</a:t>
            </a:r>
            <a:r>
              <a:rPr lang="fr-CA" sz="1800" dirty="0">
                <a:solidFill>
                  <a:srgbClr val="FF0000"/>
                </a:solidFill>
              </a:rPr>
              <a:t> for the </a:t>
            </a:r>
            <a:r>
              <a:rPr lang="fr-CA" sz="1800" dirty="0" err="1">
                <a:solidFill>
                  <a:srgbClr val="FF0000"/>
                </a:solidFill>
              </a:rPr>
              <a:t>motherboard</a:t>
            </a:r>
            <a:endParaRPr lang="fr-CA" sz="1800"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5"/>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CPU Meets Hardware Components (cont.)</a:t>
            </a:r>
            <a:endParaRPr/>
          </a:p>
        </p:txBody>
      </p:sp>
      <p:sp>
        <p:nvSpPr>
          <p:cNvPr id="155" name="Google Shape;155;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20000"/>
              </a:lnSpc>
              <a:spcBef>
                <a:spcPts val="0"/>
              </a:spcBef>
              <a:spcAft>
                <a:spcPts val="0"/>
              </a:spcAft>
              <a:buClr>
                <a:srgbClr val="7F7F7F"/>
              </a:buClr>
              <a:buSzPts val="3000"/>
              <a:buChar char="•"/>
            </a:pPr>
            <a:r>
              <a:rPr lang="en-US"/>
              <a:t>The code to communicate with the most important hardware (keyboard, monitor, mass storage drives, optical drives, USB ports and RAM) is stored on the motherboard on a special device called a read-only memory (ROM) chip.</a:t>
            </a:r>
            <a:endParaRPr/>
          </a:p>
          <a:p>
            <a:pPr marL="685800" lvl="1" indent="-228600" algn="l" rtl="0">
              <a:lnSpc>
                <a:spcPct val="120000"/>
              </a:lnSpc>
              <a:spcBef>
                <a:spcPts val="780"/>
              </a:spcBef>
              <a:spcAft>
                <a:spcPts val="0"/>
              </a:spcAft>
              <a:buClr>
                <a:srgbClr val="7F7F7F"/>
              </a:buClr>
              <a:buSzPts val="2600"/>
              <a:buChar char="•"/>
            </a:pPr>
            <a:r>
              <a:rPr lang="en-US"/>
              <a:t>Remember: ROM chips are non-volatile (the information is not erased when the computer is switched off).</a:t>
            </a:r>
            <a:endParaRPr/>
          </a:p>
          <a:p>
            <a:pPr marL="685800" lvl="1" indent="-228600" algn="l" rtl="0">
              <a:lnSpc>
                <a:spcPct val="120000"/>
              </a:lnSpc>
              <a:spcBef>
                <a:spcPts val="780"/>
              </a:spcBef>
              <a:spcAft>
                <a:spcPts val="0"/>
              </a:spcAft>
              <a:buClr>
                <a:srgbClr val="7F7F7F"/>
              </a:buClr>
              <a:buSzPts val="2600"/>
              <a:buChar char="•"/>
            </a:pPr>
            <a:r>
              <a:rPr lang="en-US"/>
              <a:t>Modern motherboards use flash ROM whose contents can be changed through a process called “flashing the ROM”.</a:t>
            </a:r>
            <a:endParaRPr/>
          </a:p>
          <a:p>
            <a:pPr marL="228600" lvl="0" indent="-38100" algn="l" rtl="0">
              <a:lnSpc>
                <a:spcPct val="120000"/>
              </a:lnSpc>
              <a:spcBef>
                <a:spcPts val="900"/>
              </a:spcBef>
              <a:spcAft>
                <a:spcPts val="0"/>
              </a:spcAft>
              <a:buClr>
                <a:srgbClr val="7F7F7F"/>
              </a:buClr>
              <a:buSzPts val="3000"/>
              <a:buNone/>
            </a:pPr>
            <a:endParaRPr/>
          </a:p>
        </p:txBody>
      </p:sp>
    </p:spTree>
  </p:cSld>
  <p:clrMapOvr>
    <a:masterClrMapping/>
  </p:clrMapOvr>
</p:sld>
</file>

<file path=ppt/theme/theme1.xml><?xml version="1.0" encoding="utf-8"?>
<a:theme xmlns:a="http://schemas.openxmlformats.org/drawingml/2006/main"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1359</TotalTime>
  <Words>2753</Words>
  <Application>Microsoft Office PowerPoint</Application>
  <PresentationFormat>Widescreen</PresentationFormat>
  <Paragraphs>241</Paragraphs>
  <Slides>29</Slides>
  <Notes>23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Consolas</vt:lpstr>
      <vt:lpstr>Quattrocento Sans</vt:lpstr>
      <vt:lpstr>WelcomeDoc</vt:lpstr>
      <vt:lpstr> Technical Support (420-1N6-AB) Computer Hardware:  BIOS, CMOS &amp; UEFI</vt:lpstr>
      <vt:lpstr>Outline</vt:lpstr>
      <vt:lpstr>BIOS Chip</vt:lpstr>
      <vt:lpstr>Read Only Memory (ROM)</vt:lpstr>
      <vt:lpstr>ROM Types</vt:lpstr>
      <vt:lpstr>What do we have so far..</vt:lpstr>
      <vt:lpstr>PowerPoint Presentation</vt:lpstr>
      <vt:lpstr>CPU Meets Hardware Components </vt:lpstr>
      <vt:lpstr>CPU Meets Hardware Components (cont.)</vt:lpstr>
      <vt:lpstr>CPU Meets Hardware Components (cont.)</vt:lpstr>
      <vt:lpstr>So What is System BIOS?</vt:lpstr>
      <vt:lpstr>How does BIOS work?</vt:lpstr>
      <vt:lpstr>Power-On-Self-Test (POST)</vt:lpstr>
      <vt:lpstr>Activity - POST Error code – Optiplex 990</vt:lpstr>
      <vt:lpstr>CompTIA + - troubleshooting steps</vt:lpstr>
      <vt:lpstr>Activity – OptiPlex 3020 – Beeping and Blinking</vt:lpstr>
      <vt:lpstr>BIOS Settings</vt:lpstr>
      <vt:lpstr>CMOS</vt:lpstr>
      <vt:lpstr>CMOS (cont.)</vt:lpstr>
      <vt:lpstr>CMOS </vt:lpstr>
      <vt:lpstr>Activity – Open the System Setup</vt:lpstr>
      <vt:lpstr>Common CMOS Options</vt:lpstr>
      <vt:lpstr>BIOS Limitations</vt:lpstr>
      <vt:lpstr>BIOS Limitations</vt:lpstr>
      <vt:lpstr>BIOS Replacement</vt:lpstr>
      <vt:lpstr>UEFI</vt:lpstr>
      <vt:lpstr>Activity – OptiPlex 3020 - Power ON and OFF </vt:lpstr>
      <vt:lpstr>How To Access UEFI Settings</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Technical Support (420-1N6-AB) Computer Hardware:  BIOS, CMOS &amp; UEFI</dc:title>
  <dc:creator>Aref Mourtada</dc:creator>
  <cp:lastModifiedBy>Youmna Badawy</cp:lastModifiedBy>
  <cp:revision>17</cp:revision>
  <dcterms:created xsi:type="dcterms:W3CDTF">2017-10-15T21:06:31Z</dcterms:created>
  <dcterms:modified xsi:type="dcterms:W3CDTF">2023-10-11T01:02:37Z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TC029239449991</vt:lpwstr>
  </property>
</Properties>
</file>