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302" r:id="rId2"/>
    <p:sldId id="322" r:id="rId3"/>
    <p:sldId id="303" r:id="rId4"/>
    <p:sldId id="310" r:id="rId5"/>
    <p:sldId id="311" r:id="rId6"/>
    <p:sldId id="312" r:id="rId7"/>
    <p:sldId id="313" r:id="rId8"/>
    <p:sldId id="314" r:id="rId9"/>
    <p:sldId id="315" r:id="rId10"/>
    <p:sldId id="306" r:id="rId11"/>
    <p:sldId id="307" r:id="rId12"/>
    <p:sldId id="316" r:id="rId13"/>
    <p:sldId id="317" r:id="rId14"/>
    <p:sldId id="318" r:id="rId15"/>
    <p:sldId id="265" r:id="rId16"/>
    <p:sldId id="264" r:id="rId17"/>
    <p:sldId id="263" r:id="rId18"/>
    <p:sldId id="304" r:id="rId19"/>
    <p:sldId id="308" r:id="rId20"/>
    <p:sldId id="309" r:id="rId21"/>
    <p:sldId id="319" r:id="rId22"/>
    <p:sldId id="320" r:id="rId23"/>
    <p:sldId id="321" r:id="rId24"/>
    <p:sldId id="32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60734-265C-A6AD-7992-41C36518FBF1}" v="2" dt="2023-10-27T22:14:15.095"/>
    <p1510:client id="{2F574DB3-75FE-66FE-2BDA-6D6F82489B4C}" v="102" dt="2023-10-31T17:40:44.056"/>
    <p1510:client id="{CD25F6C5-496E-4B41-8C05-CDCB5830486C}" v="1" dt="2023-10-17T04:47:47.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67890" autoAdjust="0"/>
  </p:normalViewPr>
  <p:slideViewPr>
    <p:cSldViewPr snapToGrid="0">
      <p:cViewPr varScale="1">
        <p:scale>
          <a:sx n="109" d="100"/>
          <a:sy n="109" d="100"/>
        </p:scale>
        <p:origin x="179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b530a2ca-c296-40d9-b563-89c5f82abcf4" providerId="ADAL" clId="{51B06CE2-E2B0-4BC5-B485-CCC3000B7129}"/>
    <pc:docChg chg="custSel addSld delSld modSld sldOrd delMainMaster">
      <pc:chgData name="Youmna Badawy" userId="b530a2ca-c296-40d9-b563-89c5f82abcf4" providerId="ADAL" clId="{51B06CE2-E2B0-4BC5-B485-CCC3000B7129}" dt="2023-09-28T02:40:43.231" v="253"/>
      <pc:docMkLst>
        <pc:docMk/>
      </pc:docMkLst>
      <pc:sldChg chg="addSp modSp del">
        <pc:chgData name="Youmna Badawy" userId="b530a2ca-c296-40d9-b563-89c5f82abcf4" providerId="ADAL" clId="{51B06CE2-E2B0-4BC5-B485-CCC3000B7129}" dt="2023-09-28T02:36:35.917" v="4" actId="47"/>
        <pc:sldMkLst>
          <pc:docMk/>
          <pc:sldMk cId="109857222" sldId="256"/>
        </pc:sldMkLst>
        <pc:spChg chg="add mod">
          <ac:chgData name="Youmna Badawy" userId="b530a2ca-c296-40d9-b563-89c5f82abcf4" providerId="ADAL" clId="{51B06CE2-E2B0-4BC5-B485-CCC3000B7129}" dt="2023-09-28T02:36:23.659" v="0"/>
          <ac:spMkLst>
            <pc:docMk/>
            <pc:sldMk cId="109857222" sldId="256"/>
            <ac:spMk id="4" creationId="{B6C06266-F571-F1D4-1751-2407DF86433C}"/>
          </ac:spMkLst>
        </pc:spChg>
      </pc:sldChg>
      <pc:sldChg chg="add">
        <pc:chgData name="Youmna Badawy" userId="b530a2ca-c296-40d9-b563-89c5f82abcf4" providerId="ADAL" clId="{51B06CE2-E2B0-4BC5-B485-CCC3000B7129}" dt="2023-09-28T02:37:40.574" v="79"/>
        <pc:sldMkLst>
          <pc:docMk/>
          <pc:sldMk cId="1955818029" sldId="263"/>
        </pc:sldMkLst>
      </pc:sldChg>
      <pc:sldChg chg="add">
        <pc:chgData name="Youmna Badawy" userId="b530a2ca-c296-40d9-b563-89c5f82abcf4" providerId="ADAL" clId="{51B06CE2-E2B0-4BC5-B485-CCC3000B7129}" dt="2023-09-28T02:37:33.701" v="78"/>
        <pc:sldMkLst>
          <pc:docMk/>
          <pc:sldMk cId="2873856168" sldId="264"/>
        </pc:sldMkLst>
      </pc:sldChg>
      <pc:sldChg chg="add">
        <pc:chgData name="Youmna Badawy" userId="b530a2ca-c296-40d9-b563-89c5f82abcf4" providerId="ADAL" clId="{51B06CE2-E2B0-4BC5-B485-CCC3000B7129}" dt="2023-09-28T02:37:27.389" v="77"/>
        <pc:sldMkLst>
          <pc:docMk/>
          <pc:sldMk cId="2563994804" sldId="265"/>
        </pc:sldMkLst>
      </pc:sldChg>
      <pc:sldChg chg="modSp add mod">
        <pc:chgData name="Youmna Badawy" userId="b530a2ca-c296-40d9-b563-89c5f82abcf4" providerId="ADAL" clId="{51B06CE2-E2B0-4BC5-B485-CCC3000B7129}" dt="2023-09-28T02:37:10.723" v="73" actId="20577"/>
        <pc:sldMkLst>
          <pc:docMk/>
          <pc:sldMk cId="3218864991" sldId="298"/>
        </pc:sldMkLst>
        <pc:spChg chg="mod">
          <ac:chgData name="Youmna Badawy" userId="b530a2ca-c296-40d9-b563-89c5f82abcf4" providerId="ADAL" clId="{51B06CE2-E2B0-4BC5-B485-CCC3000B7129}" dt="2023-09-28T02:37:10.723" v="73" actId="20577"/>
          <ac:spMkLst>
            <pc:docMk/>
            <pc:sldMk cId="3218864991" sldId="298"/>
            <ac:spMk id="163" creationId="{00000000-0000-0000-0000-000000000000}"/>
          </ac:spMkLst>
        </pc:spChg>
      </pc:sldChg>
      <pc:sldChg chg="add del">
        <pc:chgData name="Youmna Badawy" userId="b530a2ca-c296-40d9-b563-89c5f82abcf4" providerId="ADAL" clId="{51B06CE2-E2B0-4BC5-B485-CCC3000B7129}" dt="2023-09-28T02:36:45.877" v="9" actId="47"/>
        <pc:sldMkLst>
          <pc:docMk/>
          <pc:sldMk cId="3574993154" sldId="301"/>
        </pc:sldMkLst>
      </pc:sldChg>
      <pc:sldChg chg="modSp add del mod">
        <pc:chgData name="Youmna Badawy" userId="b530a2ca-c296-40d9-b563-89c5f82abcf4" providerId="ADAL" clId="{51B06CE2-E2B0-4BC5-B485-CCC3000B7129}" dt="2023-09-28T02:36:56.188" v="37" actId="20577"/>
        <pc:sldMkLst>
          <pc:docMk/>
          <pc:sldMk cId="1812239960" sldId="302"/>
        </pc:sldMkLst>
        <pc:spChg chg="mod">
          <ac:chgData name="Youmna Badawy" userId="b530a2ca-c296-40d9-b563-89c5f82abcf4" providerId="ADAL" clId="{51B06CE2-E2B0-4BC5-B485-CCC3000B7129}" dt="2023-09-28T02:36:56.188" v="37" actId="20577"/>
          <ac:spMkLst>
            <pc:docMk/>
            <pc:sldMk cId="1812239960" sldId="302"/>
            <ac:spMk id="135" creationId="{00000000-0000-0000-0000-000000000000}"/>
          </ac:spMkLst>
        </pc:spChg>
      </pc:sldChg>
      <pc:sldChg chg="modSp new mod ord">
        <pc:chgData name="Youmna Badawy" userId="b530a2ca-c296-40d9-b563-89c5f82abcf4" providerId="ADAL" clId="{51B06CE2-E2B0-4BC5-B485-CCC3000B7129}" dt="2023-09-28T02:39:49.284" v="141" actId="20577"/>
        <pc:sldMkLst>
          <pc:docMk/>
          <pc:sldMk cId="1970440103" sldId="303"/>
        </pc:sldMkLst>
        <pc:spChg chg="mod">
          <ac:chgData name="Youmna Badawy" userId="b530a2ca-c296-40d9-b563-89c5f82abcf4" providerId="ADAL" clId="{51B06CE2-E2B0-4BC5-B485-CCC3000B7129}" dt="2023-09-28T02:39:49.284" v="141" actId="20577"/>
          <ac:spMkLst>
            <pc:docMk/>
            <pc:sldMk cId="1970440103" sldId="303"/>
            <ac:spMk id="2" creationId="{61B4CC34-C3A4-4374-A1C2-7F720A1AAE62}"/>
          </ac:spMkLst>
        </pc:spChg>
      </pc:sldChg>
      <pc:sldChg chg="new ord">
        <pc:chgData name="Youmna Badawy" userId="b530a2ca-c296-40d9-b563-89c5f82abcf4" providerId="ADAL" clId="{51B06CE2-E2B0-4BC5-B485-CCC3000B7129}" dt="2023-09-28T02:39:58.198" v="143"/>
        <pc:sldMkLst>
          <pc:docMk/>
          <pc:sldMk cId="3938937763" sldId="304"/>
        </pc:sldMkLst>
      </pc:sldChg>
      <pc:sldChg chg="modSp new mod ord">
        <pc:chgData name="Youmna Badawy" userId="b530a2ca-c296-40d9-b563-89c5f82abcf4" providerId="ADAL" clId="{51B06CE2-E2B0-4BC5-B485-CCC3000B7129}" dt="2023-09-28T02:39:32.412" v="101" actId="20577"/>
        <pc:sldMkLst>
          <pc:docMk/>
          <pc:sldMk cId="2583095000" sldId="305"/>
        </pc:sldMkLst>
        <pc:spChg chg="mod">
          <ac:chgData name="Youmna Badawy" userId="b530a2ca-c296-40d9-b563-89c5f82abcf4" providerId="ADAL" clId="{51B06CE2-E2B0-4BC5-B485-CCC3000B7129}" dt="2023-09-28T02:39:32.412" v="101" actId="20577"/>
          <ac:spMkLst>
            <pc:docMk/>
            <pc:sldMk cId="2583095000" sldId="305"/>
            <ac:spMk id="2" creationId="{D596D26A-F5F7-BAD5-192F-65D16F2AEC7E}"/>
          </ac:spMkLst>
        </pc:spChg>
      </pc:sldChg>
      <pc:sldChg chg="modSp new mod ord">
        <pc:chgData name="Youmna Badawy" userId="b530a2ca-c296-40d9-b563-89c5f82abcf4" providerId="ADAL" clId="{51B06CE2-E2B0-4BC5-B485-CCC3000B7129}" dt="2023-09-28T02:40:32.167" v="231" actId="20577"/>
        <pc:sldMkLst>
          <pc:docMk/>
          <pc:sldMk cId="2881756335" sldId="306"/>
        </pc:sldMkLst>
        <pc:spChg chg="mod">
          <ac:chgData name="Youmna Badawy" userId="b530a2ca-c296-40d9-b563-89c5f82abcf4" providerId="ADAL" clId="{51B06CE2-E2B0-4BC5-B485-CCC3000B7129}" dt="2023-09-28T02:40:32.167" v="231" actId="20577"/>
          <ac:spMkLst>
            <pc:docMk/>
            <pc:sldMk cId="2881756335" sldId="306"/>
            <ac:spMk id="2" creationId="{9CCA1947-B6FC-74C3-9C0C-66516046541B}"/>
          </ac:spMkLst>
        </pc:spChg>
      </pc:sldChg>
      <pc:sldChg chg="add ord">
        <pc:chgData name="Youmna Badawy" userId="b530a2ca-c296-40d9-b563-89c5f82abcf4" providerId="ADAL" clId="{51B06CE2-E2B0-4BC5-B485-CCC3000B7129}" dt="2023-09-28T02:40:02.010" v="146"/>
        <pc:sldMkLst>
          <pc:docMk/>
          <pc:sldMk cId="3275645321" sldId="307"/>
        </pc:sldMkLst>
      </pc:sldChg>
      <pc:sldChg chg="modSp new mod ord">
        <pc:chgData name="Youmna Badawy" userId="b530a2ca-c296-40d9-b563-89c5f82abcf4" providerId="ADAL" clId="{51B06CE2-E2B0-4BC5-B485-CCC3000B7129}" dt="2023-09-28T02:40:43.231" v="253"/>
        <pc:sldMkLst>
          <pc:docMk/>
          <pc:sldMk cId="1920897207" sldId="308"/>
        </pc:sldMkLst>
        <pc:spChg chg="mod">
          <ac:chgData name="Youmna Badawy" userId="b530a2ca-c296-40d9-b563-89c5f82abcf4" providerId="ADAL" clId="{51B06CE2-E2B0-4BC5-B485-CCC3000B7129}" dt="2023-09-28T02:40:39.796" v="251" actId="20577"/>
          <ac:spMkLst>
            <pc:docMk/>
            <pc:sldMk cId="1920897207" sldId="308"/>
            <ac:spMk id="2" creationId="{D7B8D00E-8A0A-487A-4758-56A6E3BE5736}"/>
          </ac:spMkLst>
        </pc:spChg>
      </pc:sldChg>
      <pc:sldMasterChg chg="del delSldLayout">
        <pc:chgData name="Youmna Badawy" userId="b530a2ca-c296-40d9-b563-89c5f82abcf4" providerId="ADAL" clId="{51B06CE2-E2B0-4BC5-B485-CCC3000B7129}" dt="2023-09-28T02:36:35.917" v="4" actId="47"/>
        <pc:sldMasterMkLst>
          <pc:docMk/>
          <pc:sldMasterMk cId="2460954070" sldId="2147483660"/>
        </pc:sldMasterMkLst>
        <pc:sldLayoutChg chg="del">
          <pc:chgData name="Youmna Badawy" userId="b530a2ca-c296-40d9-b563-89c5f82abcf4" providerId="ADAL" clId="{51B06CE2-E2B0-4BC5-B485-CCC3000B7129}" dt="2023-09-28T02:36:35.917" v="4" actId="47"/>
          <pc:sldLayoutMkLst>
            <pc:docMk/>
            <pc:sldMasterMk cId="2460954070" sldId="2147483660"/>
            <pc:sldLayoutMk cId="2385387890" sldId="2147483661"/>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949138452" sldId="2147483662"/>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2591524520" sldId="2147483663"/>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1203092039" sldId="2147483664"/>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3733172339" sldId="2147483665"/>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3210312558" sldId="2147483666"/>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3146388984" sldId="2147483667"/>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3171841454" sldId="2147483668"/>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1718958274" sldId="2147483669"/>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2202905451" sldId="2147483670"/>
          </pc:sldLayoutMkLst>
        </pc:sldLayoutChg>
        <pc:sldLayoutChg chg="del">
          <pc:chgData name="Youmna Badawy" userId="b530a2ca-c296-40d9-b563-89c5f82abcf4" providerId="ADAL" clId="{51B06CE2-E2B0-4BC5-B485-CCC3000B7129}" dt="2023-09-28T02:36:35.917" v="4" actId="47"/>
          <pc:sldLayoutMkLst>
            <pc:docMk/>
            <pc:sldMasterMk cId="2460954070" sldId="2147483660"/>
            <pc:sldLayoutMk cId="3479445657" sldId="2147483671"/>
          </pc:sldLayoutMkLst>
        </pc:sldLayoutChg>
      </pc:sldMasterChg>
    </pc:docChg>
  </pc:docChgLst>
  <pc:docChgLst>
    <pc:chgData name="Youmna Badawy" userId="S::youmna.badawy@johnabbott.qc.ca::b530a2ca-c296-40d9-b563-89c5f82abcf4" providerId="AD" clId="Web-{2F574DB3-75FE-66FE-2BDA-6D6F82489B4C}"/>
    <pc:docChg chg="addSld modSld">
      <pc:chgData name="Youmna Badawy" userId="S::youmna.badawy@johnabbott.qc.ca::b530a2ca-c296-40d9-b563-89c5f82abcf4" providerId="AD" clId="Web-{2F574DB3-75FE-66FE-2BDA-6D6F82489B4C}" dt="2023-10-31T17:40:44.056" v="99" actId="20577"/>
      <pc:docMkLst>
        <pc:docMk/>
      </pc:docMkLst>
      <pc:sldChg chg="modSp new">
        <pc:chgData name="Youmna Badawy" userId="S::youmna.badawy@johnabbott.qc.ca::b530a2ca-c296-40d9-b563-89c5f82abcf4" providerId="AD" clId="Web-{2F574DB3-75FE-66FE-2BDA-6D6F82489B4C}" dt="2023-10-31T17:40:44.056" v="99" actId="20577"/>
        <pc:sldMkLst>
          <pc:docMk/>
          <pc:sldMk cId="3831832125" sldId="323"/>
        </pc:sldMkLst>
        <pc:spChg chg="mod">
          <ac:chgData name="Youmna Badawy" userId="S::youmna.badawy@johnabbott.qc.ca::b530a2ca-c296-40d9-b563-89c5f82abcf4" providerId="AD" clId="Web-{2F574DB3-75FE-66FE-2BDA-6D6F82489B4C}" dt="2023-10-31T17:37:55.933" v="13" actId="20577"/>
          <ac:spMkLst>
            <pc:docMk/>
            <pc:sldMk cId="3831832125" sldId="323"/>
            <ac:spMk id="2" creationId="{441BF486-0E8F-990C-0ADF-E6070C746B99}"/>
          </ac:spMkLst>
        </pc:spChg>
        <pc:spChg chg="mod">
          <ac:chgData name="Youmna Badawy" userId="S::youmna.badawy@johnabbott.qc.ca::b530a2ca-c296-40d9-b563-89c5f82abcf4" providerId="AD" clId="Web-{2F574DB3-75FE-66FE-2BDA-6D6F82489B4C}" dt="2023-10-31T17:40:44.056" v="99" actId="20577"/>
          <ac:spMkLst>
            <pc:docMk/>
            <pc:sldMk cId="3831832125" sldId="323"/>
            <ac:spMk id="3" creationId="{7AD7C19F-EA17-374E-6275-99355F63AF50}"/>
          </ac:spMkLst>
        </pc:spChg>
      </pc:sldChg>
    </pc:docChg>
  </pc:docChgLst>
  <pc:docChgLst>
    <pc:chgData name="Youmna Badawy" userId="b530a2ca-c296-40d9-b563-89c5f82abcf4" providerId="ADAL" clId="{CD25F6C5-496E-4B41-8C05-CDCB5830486C}"/>
    <pc:docChg chg="custSel addSld delSld modSld sldOrd">
      <pc:chgData name="Youmna Badawy" userId="b530a2ca-c296-40d9-b563-89c5f82abcf4" providerId="ADAL" clId="{CD25F6C5-496E-4B41-8C05-CDCB5830486C}" dt="2023-10-17T16:25:16.800" v="6030" actId="20577"/>
      <pc:docMkLst>
        <pc:docMk/>
      </pc:docMkLst>
      <pc:sldChg chg="del">
        <pc:chgData name="Youmna Badawy" userId="b530a2ca-c296-40d9-b563-89c5f82abcf4" providerId="ADAL" clId="{CD25F6C5-496E-4B41-8C05-CDCB5830486C}" dt="2023-10-17T05:14:44.860" v="3540" actId="2696"/>
        <pc:sldMkLst>
          <pc:docMk/>
          <pc:sldMk cId="3218864991" sldId="298"/>
        </pc:sldMkLst>
      </pc:sldChg>
      <pc:sldChg chg="modSp mod">
        <pc:chgData name="Youmna Badawy" userId="b530a2ca-c296-40d9-b563-89c5f82abcf4" providerId="ADAL" clId="{CD25F6C5-496E-4B41-8C05-CDCB5830486C}" dt="2023-10-17T04:47:17.070" v="314" actId="20577"/>
        <pc:sldMkLst>
          <pc:docMk/>
          <pc:sldMk cId="1970440103" sldId="303"/>
        </pc:sldMkLst>
        <pc:spChg chg="mod">
          <ac:chgData name="Youmna Badawy" userId="b530a2ca-c296-40d9-b563-89c5f82abcf4" providerId="ADAL" clId="{CD25F6C5-496E-4B41-8C05-CDCB5830486C}" dt="2023-10-17T04:47:17.070" v="314" actId="20577"/>
          <ac:spMkLst>
            <pc:docMk/>
            <pc:sldMk cId="1970440103" sldId="303"/>
            <ac:spMk id="3" creationId="{5818EE1A-0D27-8688-351B-B5FACA5C5D37}"/>
          </ac:spMkLst>
        </pc:spChg>
      </pc:sldChg>
      <pc:sldChg chg="modSp mod ord modNotesTx">
        <pc:chgData name="Youmna Badawy" userId="b530a2ca-c296-40d9-b563-89c5f82abcf4" providerId="ADAL" clId="{CD25F6C5-496E-4B41-8C05-CDCB5830486C}" dt="2023-10-17T05:23:08.561" v="4569"/>
        <pc:sldMkLst>
          <pc:docMk/>
          <pc:sldMk cId="3938937763" sldId="304"/>
        </pc:sldMkLst>
        <pc:spChg chg="mod">
          <ac:chgData name="Youmna Badawy" userId="b530a2ca-c296-40d9-b563-89c5f82abcf4" providerId="ADAL" clId="{CD25F6C5-496E-4B41-8C05-CDCB5830486C}" dt="2023-10-17T05:19:39.280" v="4057" actId="20577"/>
          <ac:spMkLst>
            <pc:docMk/>
            <pc:sldMk cId="3938937763" sldId="304"/>
            <ac:spMk id="2" creationId="{2B2AC813-327A-15D9-D57E-CAC38EDC162B}"/>
          </ac:spMkLst>
        </pc:spChg>
        <pc:spChg chg="mod">
          <ac:chgData name="Youmna Badawy" userId="b530a2ca-c296-40d9-b563-89c5f82abcf4" providerId="ADAL" clId="{CD25F6C5-496E-4B41-8C05-CDCB5830486C}" dt="2023-10-17T05:23:08.561" v="4569"/>
          <ac:spMkLst>
            <pc:docMk/>
            <pc:sldMk cId="3938937763" sldId="304"/>
            <ac:spMk id="3" creationId="{A1E55CAE-213C-F58A-8EF1-0E0901ECAB28}"/>
          </ac:spMkLst>
        </pc:spChg>
      </pc:sldChg>
      <pc:sldChg chg="del">
        <pc:chgData name="Youmna Badawy" userId="b530a2ca-c296-40d9-b563-89c5f82abcf4" providerId="ADAL" clId="{CD25F6C5-496E-4B41-8C05-CDCB5830486C}" dt="2023-10-17T05:14:52.119" v="3541" actId="2696"/>
        <pc:sldMkLst>
          <pc:docMk/>
          <pc:sldMk cId="2583095000" sldId="305"/>
        </pc:sldMkLst>
      </pc:sldChg>
      <pc:sldChg chg="modSp mod">
        <pc:chgData name="Youmna Badawy" userId="b530a2ca-c296-40d9-b563-89c5f82abcf4" providerId="ADAL" clId="{CD25F6C5-496E-4B41-8C05-CDCB5830486C}" dt="2023-10-17T05:07:14.397" v="2917" actId="20577"/>
        <pc:sldMkLst>
          <pc:docMk/>
          <pc:sldMk cId="2881756335" sldId="306"/>
        </pc:sldMkLst>
        <pc:spChg chg="mod">
          <ac:chgData name="Youmna Badawy" userId="b530a2ca-c296-40d9-b563-89c5f82abcf4" providerId="ADAL" clId="{CD25F6C5-496E-4B41-8C05-CDCB5830486C}" dt="2023-10-17T05:07:14.397" v="2917" actId="20577"/>
          <ac:spMkLst>
            <pc:docMk/>
            <pc:sldMk cId="2881756335" sldId="306"/>
            <ac:spMk id="2" creationId="{9CCA1947-B6FC-74C3-9C0C-66516046541B}"/>
          </ac:spMkLst>
        </pc:spChg>
      </pc:sldChg>
      <pc:sldChg chg="modSp mod modNotesTx">
        <pc:chgData name="Youmna Badawy" userId="b530a2ca-c296-40d9-b563-89c5f82abcf4" providerId="ADAL" clId="{CD25F6C5-496E-4B41-8C05-CDCB5830486C}" dt="2023-10-17T05:12:02.893" v="3435" actId="20577"/>
        <pc:sldMkLst>
          <pc:docMk/>
          <pc:sldMk cId="3275645321" sldId="307"/>
        </pc:sldMkLst>
        <pc:spChg chg="mod">
          <ac:chgData name="Youmna Badawy" userId="b530a2ca-c296-40d9-b563-89c5f82abcf4" providerId="ADAL" clId="{CD25F6C5-496E-4B41-8C05-CDCB5830486C}" dt="2023-10-17T05:12:02.893" v="3435" actId="20577"/>
          <ac:spMkLst>
            <pc:docMk/>
            <pc:sldMk cId="3275645321" sldId="307"/>
            <ac:spMk id="2" creationId="{2B2AC813-327A-15D9-D57E-CAC38EDC162B}"/>
          </ac:spMkLst>
        </pc:spChg>
        <pc:spChg chg="mod">
          <ac:chgData name="Youmna Badawy" userId="b530a2ca-c296-40d9-b563-89c5f82abcf4" providerId="ADAL" clId="{CD25F6C5-496E-4B41-8C05-CDCB5830486C}" dt="2023-10-17T05:11:38.091" v="3406" actId="113"/>
          <ac:spMkLst>
            <pc:docMk/>
            <pc:sldMk cId="3275645321" sldId="307"/>
            <ac:spMk id="3" creationId="{A1E55CAE-213C-F58A-8EF1-0E0901ECAB28}"/>
          </ac:spMkLst>
        </pc:spChg>
      </pc:sldChg>
      <pc:sldChg chg="modSp mod">
        <pc:chgData name="Youmna Badawy" userId="b530a2ca-c296-40d9-b563-89c5f82abcf4" providerId="ADAL" clId="{CD25F6C5-496E-4B41-8C05-CDCB5830486C}" dt="2023-10-17T16:23:42.380" v="5896" actId="20577"/>
        <pc:sldMkLst>
          <pc:docMk/>
          <pc:sldMk cId="1920897207" sldId="308"/>
        </pc:sldMkLst>
        <pc:spChg chg="mod">
          <ac:chgData name="Youmna Badawy" userId="b530a2ca-c296-40d9-b563-89c5f82abcf4" providerId="ADAL" clId="{CD25F6C5-496E-4B41-8C05-CDCB5830486C}" dt="2023-10-17T16:23:42.380" v="5896" actId="20577"/>
          <ac:spMkLst>
            <pc:docMk/>
            <pc:sldMk cId="1920897207" sldId="308"/>
            <ac:spMk id="2" creationId="{D7B8D00E-8A0A-487A-4758-56A6E3BE5736}"/>
          </ac:spMkLst>
        </pc:spChg>
      </pc:sldChg>
      <pc:sldChg chg="modSp add mod ord">
        <pc:chgData name="Youmna Badawy" userId="b530a2ca-c296-40d9-b563-89c5f82abcf4" providerId="ADAL" clId="{CD25F6C5-496E-4B41-8C05-CDCB5830486C}" dt="2023-10-17T16:23:40.652" v="5895" actId="20577"/>
        <pc:sldMkLst>
          <pc:docMk/>
          <pc:sldMk cId="2616165437" sldId="309"/>
        </pc:sldMkLst>
        <pc:spChg chg="mod">
          <ac:chgData name="Youmna Badawy" userId="b530a2ca-c296-40d9-b563-89c5f82abcf4" providerId="ADAL" clId="{CD25F6C5-496E-4B41-8C05-CDCB5830486C}" dt="2023-10-17T16:23:40.652" v="5895" actId="20577"/>
          <ac:spMkLst>
            <pc:docMk/>
            <pc:sldMk cId="2616165437" sldId="309"/>
            <ac:spMk id="2" creationId="{2B2AC813-327A-15D9-D57E-CAC38EDC162B}"/>
          </ac:spMkLst>
        </pc:spChg>
        <pc:spChg chg="mod">
          <ac:chgData name="Youmna Badawy" userId="b530a2ca-c296-40d9-b563-89c5f82abcf4" providerId="ADAL" clId="{CD25F6C5-496E-4B41-8C05-CDCB5830486C}" dt="2023-10-17T05:30:45.179" v="5092" actId="27636"/>
          <ac:spMkLst>
            <pc:docMk/>
            <pc:sldMk cId="2616165437" sldId="309"/>
            <ac:spMk id="3" creationId="{A1E55CAE-213C-F58A-8EF1-0E0901ECAB28}"/>
          </ac:spMkLst>
        </pc:spChg>
      </pc:sldChg>
      <pc:sldChg chg="modSp new mod">
        <pc:chgData name="Youmna Badawy" userId="b530a2ca-c296-40d9-b563-89c5f82abcf4" providerId="ADAL" clId="{CD25F6C5-496E-4B41-8C05-CDCB5830486C}" dt="2023-10-17T04:51:57.585" v="934" actId="20577"/>
        <pc:sldMkLst>
          <pc:docMk/>
          <pc:sldMk cId="618422160" sldId="310"/>
        </pc:sldMkLst>
        <pc:spChg chg="mod">
          <ac:chgData name="Youmna Badawy" userId="b530a2ca-c296-40d9-b563-89c5f82abcf4" providerId="ADAL" clId="{CD25F6C5-496E-4B41-8C05-CDCB5830486C}" dt="2023-10-17T04:50:40.189" v="734" actId="20577"/>
          <ac:spMkLst>
            <pc:docMk/>
            <pc:sldMk cId="618422160" sldId="310"/>
            <ac:spMk id="2" creationId="{DCE20DA8-3B19-5707-B316-8B08AC6FBA4B}"/>
          </ac:spMkLst>
        </pc:spChg>
        <pc:spChg chg="mod">
          <ac:chgData name="Youmna Badawy" userId="b530a2ca-c296-40d9-b563-89c5f82abcf4" providerId="ADAL" clId="{CD25F6C5-496E-4B41-8C05-CDCB5830486C}" dt="2023-10-17T04:51:57.585" v="934" actId="20577"/>
          <ac:spMkLst>
            <pc:docMk/>
            <pc:sldMk cId="618422160" sldId="310"/>
            <ac:spMk id="3" creationId="{04052248-061C-5E7D-D4EE-1AC18E6489CF}"/>
          </ac:spMkLst>
        </pc:spChg>
      </pc:sldChg>
      <pc:sldChg chg="modSp new mod">
        <pc:chgData name="Youmna Badawy" userId="b530a2ca-c296-40d9-b563-89c5f82abcf4" providerId="ADAL" clId="{CD25F6C5-496E-4B41-8C05-CDCB5830486C}" dt="2023-10-17T04:55:32.484" v="1476" actId="20577"/>
        <pc:sldMkLst>
          <pc:docMk/>
          <pc:sldMk cId="2497011998" sldId="311"/>
        </pc:sldMkLst>
        <pc:spChg chg="mod">
          <ac:chgData name="Youmna Badawy" userId="b530a2ca-c296-40d9-b563-89c5f82abcf4" providerId="ADAL" clId="{CD25F6C5-496E-4B41-8C05-CDCB5830486C}" dt="2023-10-17T04:50:50.129" v="774" actId="20577"/>
          <ac:spMkLst>
            <pc:docMk/>
            <pc:sldMk cId="2497011998" sldId="311"/>
            <ac:spMk id="2" creationId="{B9FF88CD-91BE-7BFF-C1B7-CBBD29B0AAE4}"/>
          </ac:spMkLst>
        </pc:spChg>
        <pc:spChg chg="mod">
          <ac:chgData name="Youmna Badawy" userId="b530a2ca-c296-40d9-b563-89c5f82abcf4" providerId="ADAL" clId="{CD25F6C5-496E-4B41-8C05-CDCB5830486C}" dt="2023-10-17T04:55:32.484" v="1476" actId="20577"/>
          <ac:spMkLst>
            <pc:docMk/>
            <pc:sldMk cId="2497011998" sldId="311"/>
            <ac:spMk id="3" creationId="{315607BB-C3A1-81E0-B0EA-FD073ED919B8}"/>
          </ac:spMkLst>
        </pc:spChg>
      </pc:sldChg>
      <pc:sldChg chg="modSp new mod">
        <pc:chgData name="Youmna Badawy" userId="b530a2ca-c296-40d9-b563-89c5f82abcf4" providerId="ADAL" clId="{CD25F6C5-496E-4B41-8C05-CDCB5830486C}" dt="2023-10-17T04:58:01.925" v="1793" actId="20577"/>
        <pc:sldMkLst>
          <pc:docMk/>
          <pc:sldMk cId="1961490095" sldId="312"/>
        </pc:sldMkLst>
        <pc:spChg chg="mod">
          <ac:chgData name="Youmna Badawy" userId="b530a2ca-c296-40d9-b563-89c5f82abcf4" providerId="ADAL" clId="{CD25F6C5-496E-4B41-8C05-CDCB5830486C}" dt="2023-10-17T04:55:48.959" v="1520" actId="20577"/>
          <ac:spMkLst>
            <pc:docMk/>
            <pc:sldMk cId="1961490095" sldId="312"/>
            <ac:spMk id="2" creationId="{CBB501E5-1E28-503F-10E1-5263B1BA08FD}"/>
          </ac:spMkLst>
        </pc:spChg>
        <pc:spChg chg="mod">
          <ac:chgData name="Youmna Badawy" userId="b530a2ca-c296-40d9-b563-89c5f82abcf4" providerId="ADAL" clId="{CD25F6C5-496E-4B41-8C05-CDCB5830486C}" dt="2023-10-17T04:58:01.925" v="1793" actId="20577"/>
          <ac:spMkLst>
            <pc:docMk/>
            <pc:sldMk cId="1961490095" sldId="312"/>
            <ac:spMk id="3" creationId="{4CB79F4F-A8BA-B81B-8B55-8B7DA574CAA2}"/>
          </ac:spMkLst>
        </pc:spChg>
      </pc:sldChg>
      <pc:sldChg chg="modSp new mod">
        <pc:chgData name="Youmna Badawy" userId="b530a2ca-c296-40d9-b563-89c5f82abcf4" providerId="ADAL" clId="{CD25F6C5-496E-4B41-8C05-CDCB5830486C}" dt="2023-10-17T05:00:54.326" v="2206" actId="20577"/>
        <pc:sldMkLst>
          <pc:docMk/>
          <pc:sldMk cId="3964764630" sldId="313"/>
        </pc:sldMkLst>
        <pc:spChg chg="mod">
          <ac:chgData name="Youmna Badawy" userId="b530a2ca-c296-40d9-b563-89c5f82abcf4" providerId="ADAL" clId="{CD25F6C5-496E-4B41-8C05-CDCB5830486C}" dt="2023-10-17T04:58:56.693" v="1854" actId="313"/>
          <ac:spMkLst>
            <pc:docMk/>
            <pc:sldMk cId="3964764630" sldId="313"/>
            <ac:spMk id="2" creationId="{6761ACC4-88D3-E6A6-5C67-722AC7508E4E}"/>
          </ac:spMkLst>
        </pc:spChg>
        <pc:spChg chg="mod">
          <ac:chgData name="Youmna Badawy" userId="b530a2ca-c296-40d9-b563-89c5f82abcf4" providerId="ADAL" clId="{CD25F6C5-496E-4B41-8C05-CDCB5830486C}" dt="2023-10-17T05:00:54.326" v="2206" actId="20577"/>
          <ac:spMkLst>
            <pc:docMk/>
            <pc:sldMk cId="3964764630" sldId="313"/>
            <ac:spMk id="3" creationId="{B26701CE-840A-3EBD-F3C7-EF862D932532}"/>
          </ac:spMkLst>
        </pc:spChg>
      </pc:sldChg>
      <pc:sldChg chg="modSp new mod">
        <pc:chgData name="Youmna Badawy" userId="b530a2ca-c296-40d9-b563-89c5f82abcf4" providerId="ADAL" clId="{CD25F6C5-496E-4B41-8C05-CDCB5830486C}" dt="2023-10-17T05:02:59.315" v="2539" actId="20577"/>
        <pc:sldMkLst>
          <pc:docMk/>
          <pc:sldMk cId="1898361232" sldId="314"/>
        </pc:sldMkLst>
        <pc:spChg chg="mod">
          <ac:chgData name="Youmna Badawy" userId="b530a2ca-c296-40d9-b563-89c5f82abcf4" providerId="ADAL" clId="{CD25F6C5-496E-4B41-8C05-CDCB5830486C}" dt="2023-10-17T05:01:51.854" v="2277" actId="14100"/>
          <ac:spMkLst>
            <pc:docMk/>
            <pc:sldMk cId="1898361232" sldId="314"/>
            <ac:spMk id="2" creationId="{D653156E-EED8-2620-E554-B34BEB2ADE7D}"/>
          </ac:spMkLst>
        </pc:spChg>
        <pc:spChg chg="mod">
          <ac:chgData name="Youmna Badawy" userId="b530a2ca-c296-40d9-b563-89c5f82abcf4" providerId="ADAL" clId="{CD25F6C5-496E-4B41-8C05-CDCB5830486C}" dt="2023-10-17T05:02:59.315" v="2539" actId="20577"/>
          <ac:spMkLst>
            <pc:docMk/>
            <pc:sldMk cId="1898361232" sldId="314"/>
            <ac:spMk id="3" creationId="{ADF4523E-81EB-413E-1D34-4659E2BBBC6E}"/>
          </ac:spMkLst>
        </pc:spChg>
      </pc:sldChg>
      <pc:sldChg chg="modSp new mod">
        <pc:chgData name="Youmna Badawy" userId="b530a2ca-c296-40d9-b563-89c5f82abcf4" providerId="ADAL" clId="{CD25F6C5-496E-4B41-8C05-CDCB5830486C}" dt="2023-10-17T05:06:03.267" v="2912" actId="20577"/>
        <pc:sldMkLst>
          <pc:docMk/>
          <pc:sldMk cId="2272286166" sldId="315"/>
        </pc:sldMkLst>
        <pc:spChg chg="mod">
          <ac:chgData name="Youmna Badawy" userId="b530a2ca-c296-40d9-b563-89c5f82abcf4" providerId="ADAL" clId="{CD25F6C5-496E-4B41-8C05-CDCB5830486C}" dt="2023-10-17T05:03:49.720" v="2561" actId="20577"/>
          <ac:spMkLst>
            <pc:docMk/>
            <pc:sldMk cId="2272286166" sldId="315"/>
            <ac:spMk id="2" creationId="{02C395D0-24ED-7179-6C8F-75962A85E641}"/>
          </ac:spMkLst>
        </pc:spChg>
        <pc:spChg chg="mod">
          <ac:chgData name="Youmna Badawy" userId="b530a2ca-c296-40d9-b563-89c5f82abcf4" providerId="ADAL" clId="{CD25F6C5-496E-4B41-8C05-CDCB5830486C}" dt="2023-10-17T05:06:03.267" v="2912" actId="20577"/>
          <ac:spMkLst>
            <pc:docMk/>
            <pc:sldMk cId="2272286166" sldId="315"/>
            <ac:spMk id="3" creationId="{2D57E563-745D-FEDB-830D-FF6647ACFB59}"/>
          </ac:spMkLst>
        </pc:spChg>
      </pc:sldChg>
      <pc:sldChg chg="modSp new mod modNotesTx">
        <pc:chgData name="Youmna Badawy" userId="b530a2ca-c296-40d9-b563-89c5f82abcf4" providerId="ADAL" clId="{CD25F6C5-496E-4B41-8C05-CDCB5830486C}" dt="2023-10-17T05:13:55.501" v="3538"/>
        <pc:sldMkLst>
          <pc:docMk/>
          <pc:sldMk cId="2112969904" sldId="316"/>
        </pc:sldMkLst>
        <pc:spChg chg="mod">
          <ac:chgData name="Youmna Badawy" userId="b530a2ca-c296-40d9-b563-89c5f82abcf4" providerId="ADAL" clId="{CD25F6C5-496E-4B41-8C05-CDCB5830486C}" dt="2023-10-17T05:12:10.164" v="3445" actId="20577"/>
          <ac:spMkLst>
            <pc:docMk/>
            <pc:sldMk cId="2112969904" sldId="316"/>
            <ac:spMk id="2" creationId="{42ACCCDD-C235-32BE-A53E-79F6EBD44EF8}"/>
          </ac:spMkLst>
        </pc:spChg>
        <pc:spChg chg="mod">
          <ac:chgData name="Youmna Badawy" userId="b530a2ca-c296-40d9-b563-89c5f82abcf4" providerId="ADAL" clId="{CD25F6C5-496E-4B41-8C05-CDCB5830486C}" dt="2023-10-17T05:13:32.541" v="3537" actId="5793"/>
          <ac:spMkLst>
            <pc:docMk/>
            <pc:sldMk cId="2112969904" sldId="316"/>
            <ac:spMk id="3" creationId="{BC61C3F3-86DF-FADC-BB32-1A3F59E5B3BD}"/>
          </ac:spMkLst>
        </pc:spChg>
      </pc:sldChg>
      <pc:sldChg chg="modSp new mod">
        <pc:chgData name="Youmna Badawy" userId="b530a2ca-c296-40d9-b563-89c5f82abcf4" providerId="ADAL" clId="{CD25F6C5-496E-4B41-8C05-CDCB5830486C}" dt="2023-10-17T05:18:58.477" v="4026" actId="20577"/>
        <pc:sldMkLst>
          <pc:docMk/>
          <pc:sldMk cId="3906775235" sldId="317"/>
        </pc:sldMkLst>
        <pc:spChg chg="mod">
          <ac:chgData name="Youmna Badawy" userId="b530a2ca-c296-40d9-b563-89c5f82abcf4" providerId="ADAL" clId="{CD25F6C5-496E-4B41-8C05-CDCB5830486C}" dt="2023-10-17T05:15:36.076" v="3572" actId="20577"/>
          <ac:spMkLst>
            <pc:docMk/>
            <pc:sldMk cId="3906775235" sldId="317"/>
            <ac:spMk id="2" creationId="{BEC7D9A5-6AC4-B4F5-69E9-1A98E1120F8D}"/>
          </ac:spMkLst>
        </pc:spChg>
        <pc:spChg chg="mod">
          <ac:chgData name="Youmna Badawy" userId="b530a2ca-c296-40d9-b563-89c5f82abcf4" providerId="ADAL" clId="{CD25F6C5-496E-4B41-8C05-CDCB5830486C}" dt="2023-10-17T05:18:58.477" v="4026" actId="20577"/>
          <ac:spMkLst>
            <pc:docMk/>
            <pc:sldMk cId="3906775235" sldId="317"/>
            <ac:spMk id="3" creationId="{B930A0A7-217E-FA26-6B67-0C7D41B721E3}"/>
          </ac:spMkLst>
        </pc:spChg>
      </pc:sldChg>
      <pc:sldChg chg="modSp new mod ord">
        <pc:chgData name="Youmna Badawy" userId="b530a2ca-c296-40d9-b563-89c5f82abcf4" providerId="ADAL" clId="{CD25F6C5-496E-4B41-8C05-CDCB5830486C}" dt="2023-10-17T05:15:22.883" v="3569" actId="20577"/>
        <pc:sldMkLst>
          <pc:docMk/>
          <pc:sldMk cId="3901875230" sldId="318"/>
        </pc:sldMkLst>
        <pc:spChg chg="mod">
          <ac:chgData name="Youmna Badawy" userId="b530a2ca-c296-40d9-b563-89c5f82abcf4" providerId="ADAL" clId="{CD25F6C5-496E-4B41-8C05-CDCB5830486C}" dt="2023-10-17T05:15:22.883" v="3569" actId="20577"/>
          <ac:spMkLst>
            <pc:docMk/>
            <pc:sldMk cId="3901875230" sldId="318"/>
            <ac:spMk id="2" creationId="{0FF416CD-EC1E-1C48-71B6-17B4FDAE4E78}"/>
          </ac:spMkLst>
        </pc:spChg>
      </pc:sldChg>
      <pc:sldChg chg="modSp new mod">
        <pc:chgData name="Youmna Badawy" userId="b530a2ca-c296-40d9-b563-89c5f82abcf4" providerId="ADAL" clId="{CD25F6C5-496E-4B41-8C05-CDCB5830486C}" dt="2023-10-17T05:33:10.173" v="5337" actId="20577"/>
        <pc:sldMkLst>
          <pc:docMk/>
          <pc:sldMk cId="3596567172" sldId="319"/>
        </pc:sldMkLst>
        <pc:spChg chg="mod">
          <ac:chgData name="Youmna Badawy" userId="b530a2ca-c296-40d9-b563-89c5f82abcf4" providerId="ADAL" clId="{CD25F6C5-496E-4B41-8C05-CDCB5830486C}" dt="2023-10-17T05:31:55.301" v="5112" actId="20577"/>
          <ac:spMkLst>
            <pc:docMk/>
            <pc:sldMk cId="3596567172" sldId="319"/>
            <ac:spMk id="2" creationId="{02B0CF5A-4E19-FB9F-D332-CC6364E156C3}"/>
          </ac:spMkLst>
        </pc:spChg>
        <pc:spChg chg="mod">
          <ac:chgData name="Youmna Badawy" userId="b530a2ca-c296-40d9-b563-89c5f82abcf4" providerId="ADAL" clId="{CD25F6C5-496E-4B41-8C05-CDCB5830486C}" dt="2023-10-17T05:33:10.173" v="5337" actId="20577"/>
          <ac:spMkLst>
            <pc:docMk/>
            <pc:sldMk cId="3596567172" sldId="319"/>
            <ac:spMk id="3" creationId="{AFDBFECC-29A6-8F2D-0BE6-BE191B57D8F8}"/>
          </ac:spMkLst>
        </pc:spChg>
      </pc:sldChg>
      <pc:sldChg chg="modSp new mod">
        <pc:chgData name="Youmna Badawy" userId="b530a2ca-c296-40d9-b563-89c5f82abcf4" providerId="ADAL" clId="{CD25F6C5-496E-4B41-8C05-CDCB5830486C}" dt="2023-10-17T05:41:00.771" v="5866" actId="20577"/>
        <pc:sldMkLst>
          <pc:docMk/>
          <pc:sldMk cId="1470830260" sldId="320"/>
        </pc:sldMkLst>
        <pc:spChg chg="mod">
          <ac:chgData name="Youmna Badawy" userId="b530a2ca-c296-40d9-b563-89c5f82abcf4" providerId="ADAL" clId="{CD25F6C5-496E-4B41-8C05-CDCB5830486C}" dt="2023-10-17T05:37:14.680" v="5367" actId="20577"/>
          <ac:spMkLst>
            <pc:docMk/>
            <pc:sldMk cId="1470830260" sldId="320"/>
            <ac:spMk id="2" creationId="{5D2EE30C-D714-F7C7-A19F-7741FD9B7EBC}"/>
          </ac:spMkLst>
        </pc:spChg>
        <pc:spChg chg="mod">
          <ac:chgData name="Youmna Badawy" userId="b530a2ca-c296-40d9-b563-89c5f82abcf4" providerId="ADAL" clId="{CD25F6C5-496E-4B41-8C05-CDCB5830486C}" dt="2023-10-17T05:41:00.771" v="5866" actId="20577"/>
          <ac:spMkLst>
            <pc:docMk/>
            <pc:sldMk cId="1470830260" sldId="320"/>
            <ac:spMk id="3" creationId="{E78EA52D-8C0A-FF15-41AE-2F821C52F3CC}"/>
          </ac:spMkLst>
        </pc:spChg>
      </pc:sldChg>
      <pc:sldChg chg="modSp new mod">
        <pc:chgData name="Youmna Badawy" userId="b530a2ca-c296-40d9-b563-89c5f82abcf4" providerId="ADAL" clId="{CD25F6C5-496E-4B41-8C05-CDCB5830486C}" dt="2023-10-17T16:24:29.856" v="5924" actId="20577"/>
        <pc:sldMkLst>
          <pc:docMk/>
          <pc:sldMk cId="2268267921" sldId="321"/>
        </pc:sldMkLst>
        <pc:spChg chg="mod">
          <ac:chgData name="Youmna Badawy" userId="b530a2ca-c296-40d9-b563-89c5f82abcf4" providerId="ADAL" clId="{CD25F6C5-496E-4B41-8C05-CDCB5830486C}" dt="2023-10-17T05:40:17.305" v="5774" actId="20577"/>
          <ac:spMkLst>
            <pc:docMk/>
            <pc:sldMk cId="2268267921" sldId="321"/>
            <ac:spMk id="2" creationId="{679EAF6E-5378-9ED6-CB48-5C66C791D01C}"/>
          </ac:spMkLst>
        </pc:spChg>
        <pc:spChg chg="mod">
          <ac:chgData name="Youmna Badawy" userId="b530a2ca-c296-40d9-b563-89c5f82abcf4" providerId="ADAL" clId="{CD25F6C5-496E-4B41-8C05-CDCB5830486C}" dt="2023-10-17T16:24:29.856" v="5924" actId="20577"/>
          <ac:spMkLst>
            <pc:docMk/>
            <pc:sldMk cId="2268267921" sldId="321"/>
            <ac:spMk id="3" creationId="{18FC7272-04C0-28C6-FB0B-9868D3ABB655}"/>
          </ac:spMkLst>
        </pc:spChg>
      </pc:sldChg>
      <pc:sldChg chg="modSp new mod ord">
        <pc:chgData name="Youmna Badawy" userId="b530a2ca-c296-40d9-b563-89c5f82abcf4" providerId="ADAL" clId="{CD25F6C5-496E-4B41-8C05-CDCB5830486C}" dt="2023-10-17T16:25:16.800" v="6030" actId="20577"/>
        <pc:sldMkLst>
          <pc:docMk/>
          <pc:sldMk cId="3490709349" sldId="322"/>
        </pc:sldMkLst>
        <pc:spChg chg="mod">
          <ac:chgData name="Youmna Badawy" userId="b530a2ca-c296-40d9-b563-89c5f82abcf4" providerId="ADAL" clId="{CD25F6C5-496E-4B41-8C05-CDCB5830486C}" dt="2023-10-17T16:25:03.840" v="5994" actId="20577"/>
          <ac:spMkLst>
            <pc:docMk/>
            <pc:sldMk cId="3490709349" sldId="322"/>
            <ac:spMk id="2" creationId="{08C6BBF1-A9BB-F995-C62F-D894507BFA45}"/>
          </ac:spMkLst>
        </pc:spChg>
        <pc:spChg chg="mod">
          <ac:chgData name="Youmna Badawy" userId="b530a2ca-c296-40d9-b563-89c5f82abcf4" providerId="ADAL" clId="{CD25F6C5-496E-4B41-8C05-CDCB5830486C}" dt="2023-10-17T16:25:16.800" v="6030" actId="20577"/>
          <ac:spMkLst>
            <pc:docMk/>
            <pc:sldMk cId="3490709349" sldId="322"/>
            <ac:spMk id="3" creationId="{69C0ED4C-33D0-31D9-F41F-7767F3CC5D8B}"/>
          </ac:spMkLst>
        </pc:spChg>
      </pc:sldChg>
    </pc:docChg>
  </pc:docChgLst>
  <pc:docChgLst>
    <pc:chgData name="Youmna Badawy" userId="S::youmna.badawy@johnabbott.qc.ca::b530a2ca-c296-40d9-b563-89c5f82abcf4" providerId="AD" clId="Web-{1B160734-265C-A6AD-7992-41C36518FBF1}"/>
    <pc:docChg chg="modSld">
      <pc:chgData name="Youmna Badawy" userId="S::youmna.badawy@johnabbott.qc.ca::b530a2ca-c296-40d9-b563-89c5f82abcf4" providerId="AD" clId="Web-{1B160734-265C-A6AD-7992-41C36518FBF1}" dt="2023-10-27T22:14:15.095" v="1" actId="20577"/>
      <pc:docMkLst>
        <pc:docMk/>
      </pc:docMkLst>
      <pc:sldChg chg="modSp">
        <pc:chgData name="Youmna Badawy" userId="S::youmna.badawy@johnabbott.qc.ca::b530a2ca-c296-40d9-b563-89c5f82abcf4" providerId="AD" clId="Web-{1B160734-265C-A6AD-7992-41C36518FBF1}" dt="2023-10-27T22:14:15.095" v="1" actId="20577"/>
        <pc:sldMkLst>
          <pc:docMk/>
          <pc:sldMk cId="1970440103" sldId="303"/>
        </pc:sldMkLst>
        <pc:spChg chg="mod">
          <ac:chgData name="Youmna Badawy" userId="S::youmna.badawy@johnabbott.qc.ca::b530a2ca-c296-40d9-b563-89c5f82abcf4" providerId="AD" clId="Web-{1B160734-265C-A6AD-7992-41C36518FBF1}" dt="2023-10-27T22:14:15.095" v="1" actId="20577"/>
          <ac:spMkLst>
            <pc:docMk/>
            <pc:sldMk cId="1970440103" sldId="303"/>
            <ac:spMk id="3" creationId="{5818EE1A-0D27-8688-351B-B5FACA5C5D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20FF3-068C-48B1-9169-9AF2C7DE766F}" type="datetimeFigureOut">
              <a:rPr lang="fr-CA" smtClean="0"/>
              <a:t>2023-10-31</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B401F-4A98-4390-80F7-EA26E9AC02CD}" type="slidenum">
              <a:rPr lang="fr-CA" smtClean="0"/>
              <a:t>‹#›</a:t>
            </a:fld>
            <a:endParaRPr lang="fr-CA"/>
          </a:p>
        </p:txBody>
      </p:sp>
    </p:spTree>
    <p:extLst>
      <p:ext uri="{BB962C8B-B14F-4D97-AF65-F5344CB8AC3E}">
        <p14:creationId xmlns:p14="http://schemas.microsoft.com/office/powerpoint/2010/main" val="4263833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CA"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No power coming to the PC. Is it monitor just not turning on? Is the tower turning on? What lights could be on?</a:t>
            </a:r>
          </a:p>
          <a:p>
            <a:pPr marL="228600" indent="-228600">
              <a:buAutoNum type="arabicPeriod"/>
            </a:pPr>
            <a:r>
              <a:rPr lang="en-US" dirty="0"/>
              <a:t>Power cables are </a:t>
            </a:r>
            <a:r>
              <a:rPr lang="en-US" dirty="0" err="1"/>
              <a:t>connectly</a:t>
            </a:r>
            <a:r>
              <a:rPr lang="en-US" dirty="0"/>
              <a:t> plugged? Trying a different power outlet? </a:t>
            </a:r>
            <a:endParaRPr lang="fr-CA" dirty="0"/>
          </a:p>
        </p:txBody>
      </p:sp>
      <p:sp>
        <p:nvSpPr>
          <p:cNvPr id="4" name="Slide Number Placeholder 3"/>
          <p:cNvSpPr>
            <a:spLocks noGrp="1"/>
          </p:cNvSpPr>
          <p:nvPr>
            <p:ph type="sldNum" sz="quarter" idx="5"/>
          </p:nvPr>
        </p:nvSpPr>
        <p:spPr/>
        <p:txBody>
          <a:bodyPr/>
          <a:lstStyle/>
          <a:p>
            <a:fld id="{2DCB401F-4A98-4390-80F7-EA26E9AC02CD}" type="slidenum">
              <a:rPr lang="fr-CA" smtClean="0"/>
              <a:t>11</a:t>
            </a:fld>
            <a:endParaRPr lang="fr-CA"/>
          </a:p>
        </p:txBody>
      </p:sp>
    </p:spTree>
    <p:extLst>
      <p:ext uri="{BB962C8B-B14F-4D97-AF65-F5344CB8AC3E}">
        <p14:creationId xmlns:p14="http://schemas.microsoft.com/office/powerpoint/2010/main" val="181296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300"/>
              </a:lnSpc>
              <a:buFont typeface="Arial" panose="020B0604020202020204" pitchFamily="34" charset="0"/>
              <a:buChar char="•"/>
            </a:pPr>
            <a:r>
              <a:rPr lang="en-US" b="0" i="0" dirty="0">
                <a:solidFill>
                  <a:srgbClr val="222222"/>
                </a:solidFill>
                <a:effectLst/>
                <a:latin typeface="PS Commons Bold"/>
              </a:rPr>
              <a:t>No beep but the system turns on and runs fine</a:t>
            </a:r>
            <a:r>
              <a:rPr lang="en-US" b="0" i="0" dirty="0">
                <a:solidFill>
                  <a:srgbClr val="222222"/>
                </a:solidFill>
                <a:effectLst/>
                <a:latin typeface="PS Commons"/>
              </a:rPr>
              <a:t> - Under normal circumstances, most computer systems will beep one short beep when turned on. If yours doesn’t, your “beeper” may have died out.</a:t>
            </a:r>
            <a:br>
              <a:rPr lang="en-US" b="0" i="0" dirty="0">
                <a:solidFill>
                  <a:srgbClr val="222222"/>
                </a:solidFill>
                <a:effectLst/>
                <a:latin typeface="PS Commons"/>
              </a:rPr>
            </a:br>
            <a:endParaRPr lang="en-US" b="0" i="0" dirty="0">
              <a:solidFill>
                <a:srgbClr val="222222"/>
              </a:solidFill>
              <a:effectLst/>
              <a:latin typeface="PS Commons"/>
            </a:endParaRPr>
          </a:p>
          <a:p>
            <a:pPr algn="l">
              <a:lnSpc>
                <a:spcPts val="2300"/>
              </a:lnSpc>
              <a:buFont typeface="Arial" panose="020B0604020202020204" pitchFamily="34" charset="0"/>
              <a:buChar char="•"/>
            </a:pPr>
            <a:r>
              <a:rPr lang="en-US" b="0" i="0" dirty="0">
                <a:solidFill>
                  <a:srgbClr val="222222"/>
                </a:solidFill>
                <a:effectLst/>
                <a:latin typeface="PS Commons Bold"/>
              </a:rPr>
              <a:t>No beep</a:t>
            </a:r>
            <a:r>
              <a:rPr lang="en-US" b="0" i="0" dirty="0">
                <a:solidFill>
                  <a:srgbClr val="222222"/>
                </a:solidFill>
                <a:effectLst/>
                <a:latin typeface="PS Commons"/>
              </a:rPr>
              <a:t> - The power supply is not plugged in or turned on. Or, the power supply is completely dead.</a:t>
            </a:r>
            <a:br>
              <a:rPr lang="en-US" b="0" i="0" dirty="0">
                <a:solidFill>
                  <a:srgbClr val="222222"/>
                </a:solidFill>
                <a:effectLst/>
                <a:latin typeface="PS Commons"/>
              </a:rPr>
            </a:br>
            <a:endParaRPr lang="en-US" b="0" i="0" dirty="0">
              <a:solidFill>
                <a:srgbClr val="222222"/>
              </a:solidFill>
              <a:effectLst/>
              <a:latin typeface="PS Commons"/>
            </a:endParaRPr>
          </a:p>
          <a:p>
            <a:pPr algn="l">
              <a:lnSpc>
                <a:spcPts val="2300"/>
              </a:lnSpc>
              <a:buFont typeface="Arial" panose="020B0604020202020204" pitchFamily="34" charset="0"/>
              <a:buChar char="•"/>
            </a:pPr>
            <a:r>
              <a:rPr lang="en-US" b="0" i="0" dirty="0">
                <a:solidFill>
                  <a:srgbClr val="222222"/>
                </a:solidFill>
                <a:effectLst/>
                <a:latin typeface="PS Commons Bold"/>
              </a:rPr>
              <a:t>Steady, short beeps</a:t>
            </a:r>
            <a:r>
              <a:rPr lang="en-US" b="0" i="0" dirty="0">
                <a:solidFill>
                  <a:srgbClr val="222222"/>
                </a:solidFill>
                <a:effectLst/>
                <a:latin typeface="PS Commons"/>
              </a:rPr>
              <a:t> - The power supply may be bad or the voltages might be wrong. A replacement would usually be necessary.</a:t>
            </a:r>
            <a:br>
              <a:rPr lang="en-US" b="0" i="0" dirty="0">
                <a:solidFill>
                  <a:srgbClr val="222222"/>
                </a:solidFill>
                <a:effectLst/>
                <a:latin typeface="PS Commons"/>
              </a:rPr>
            </a:br>
            <a:endParaRPr lang="en-US" b="0" i="0" dirty="0">
              <a:solidFill>
                <a:srgbClr val="222222"/>
              </a:solidFill>
              <a:effectLst/>
              <a:latin typeface="PS Commons"/>
            </a:endParaRPr>
          </a:p>
          <a:p>
            <a:pPr algn="l">
              <a:lnSpc>
                <a:spcPts val="2300"/>
              </a:lnSpc>
              <a:buFont typeface="Arial" panose="020B0604020202020204" pitchFamily="34" charset="0"/>
              <a:buChar char="•"/>
            </a:pPr>
            <a:r>
              <a:rPr lang="en-US" b="0" i="0" dirty="0">
                <a:solidFill>
                  <a:srgbClr val="222222"/>
                </a:solidFill>
                <a:effectLst/>
                <a:latin typeface="PS Commons Bold"/>
              </a:rPr>
              <a:t>Steady, long beeps</a:t>
            </a:r>
            <a:r>
              <a:rPr lang="en-US" b="0" i="0" dirty="0">
                <a:solidFill>
                  <a:srgbClr val="222222"/>
                </a:solidFill>
                <a:effectLst/>
                <a:latin typeface="PS Commons"/>
              </a:rPr>
              <a:t> - The power supply has gone bad.</a:t>
            </a:r>
            <a:br>
              <a:rPr lang="en-US" b="0" i="0" dirty="0">
                <a:solidFill>
                  <a:srgbClr val="222222"/>
                </a:solidFill>
                <a:effectLst/>
                <a:latin typeface="PS Commons"/>
              </a:rPr>
            </a:br>
            <a:endParaRPr lang="en-US" b="0" i="0" dirty="0">
              <a:solidFill>
                <a:srgbClr val="222222"/>
              </a:solidFill>
              <a:effectLst/>
              <a:latin typeface="PS Commons"/>
            </a:endParaRPr>
          </a:p>
          <a:p>
            <a:pPr algn="l">
              <a:lnSpc>
                <a:spcPts val="2300"/>
              </a:lnSpc>
              <a:buFont typeface="Arial" panose="020B0604020202020204" pitchFamily="34" charset="0"/>
              <a:buChar char="•"/>
            </a:pPr>
            <a:r>
              <a:rPr lang="en-US" b="0" i="0" dirty="0">
                <a:solidFill>
                  <a:srgbClr val="222222"/>
                </a:solidFill>
                <a:effectLst/>
                <a:latin typeface="PS Commons Bold"/>
              </a:rPr>
              <a:t>Long, continuous beep</a:t>
            </a:r>
            <a:r>
              <a:rPr lang="en-US" b="0" i="0" dirty="0">
                <a:solidFill>
                  <a:srgbClr val="222222"/>
                </a:solidFill>
                <a:effectLst/>
                <a:latin typeface="PS Commons"/>
              </a:rPr>
              <a:t> - Your Random Access Memory (RAM) sticks may have gone bad. If there is more than one stick installed, try taking one out to see if the computer boots. If it does not, try the same thing with the other stick. This will tell you which stick has gone bad and you can replace or upgrade accordingly. If there is only one stick installed, you will need to replace or upgrade it to fix the problem.</a:t>
            </a:r>
            <a:br>
              <a:rPr lang="en-US" b="0" i="0" dirty="0">
                <a:solidFill>
                  <a:srgbClr val="222222"/>
                </a:solidFill>
                <a:effectLst/>
                <a:latin typeface="PS Commons"/>
              </a:rPr>
            </a:br>
            <a:endParaRPr lang="en-US" b="0" i="0" dirty="0">
              <a:solidFill>
                <a:srgbClr val="222222"/>
              </a:solidFill>
              <a:effectLst/>
              <a:latin typeface="PS Commons"/>
            </a:endParaRPr>
          </a:p>
          <a:p>
            <a:pPr algn="l">
              <a:lnSpc>
                <a:spcPts val="2300"/>
              </a:lnSpc>
              <a:buFont typeface="Arial" panose="020B0604020202020204" pitchFamily="34" charset="0"/>
              <a:buChar char="•"/>
            </a:pPr>
            <a:r>
              <a:rPr lang="en-US" b="0" i="0" dirty="0">
                <a:solidFill>
                  <a:srgbClr val="222222"/>
                </a:solidFill>
                <a:effectLst/>
                <a:latin typeface="PS Commons Bold"/>
              </a:rPr>
              <a:t>One long, two short beeps </a:t>
            </a:r>
            <a:r>
              <a:rPr lang="en-US" b="0" i="0" dirty="0">
                <a:solidFill>
                  <a:srgbClr val="222222"/>
                </a:solidFill>
                <a:effectLst/>
                <a:latin typeface="PS Commons"/>
              </a:rPr>
              <a:t>- There has been a video card failure. Your first action is to try reseating the video card. This often solves the problem when the computer system is connected to projectors because the VGA/DVI/Video cable gets moved so often that the card can be slowly unplugged. If reseating doesn’t work, replace the video card. </a:t>
            </a:r>
          </a:p>
          <a:p>
            <a:endParaRPr lang="fr-CA" dirty="0"/>
          </a:p>
        </p:txBody>
      </p:sp>
      <p:sp>
        <p:nvSpPr>
          <p:cNvPr id="4" name="Slide Number Placeholder 3"/>
          <p:cNvSpPr>
            <a:spLocks noGrp="1"/>
          </p:cNvSpPr>
          <p:nvPr>
            <p:ph type="sldNum" sz="quarter" idx="5"/>
          </p:nvPr>
        </p:nvSpPr>
        <p:spPr/>
        <p:txBody>
          <a:bodyPr/>
          <a:lstStyle/>
          <a:p>
            <a:fld id="{2DCB401F-4A98-4390-80F7-EA26E9AC02CD}" type="slidenum">
              <a:rPr lang="fr-CA" smtClean="0"/>
              <a:t>12</a:t>
            </a:fld>
            <a:endParaRPr lang="fr-CA"/>
          </a:p>
        </p:txBody>
      </p:sp>
    </p:spTree>
    <p:extLst>
      <p:ext uri="{BB962C8B-B14F-4D97-AF65-F5344CB8AC3E}">
        <p14:creationId xmlns:p14="http://schemas.microsoft.com/office/powerpoint/2010/main" val="353158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Those are symptoms of a dying CMOS Battery. Most often times, you will get a CMOS alert message saying that you should replace the battery. </a:t>
            </a:r>
            <a:endParaRPr lang="fr-CA" dirty="0"/>
          </a:p>
        </p:txBody>
      </p:sp>
      <p:sp>
        <p:nvSpPr>
          <p:cNvPr id="4" name="Slide Number Placeholder 3"/>
          <p:cNvSpPr>
            <a:spLocks noGrp="1"/>
          </p:cNvSpPr>
          <p:nvPr>
            <p:ph type="sldNum" sz="quarter" idx="5"/>
          </p:nvPr>
        </p:nvSpPr>
        <p:spPr/>
        <p:txBody>
          <a:bodyPr/>
          <a:lstStyle/>
          <a:p>
            <a:fld id="{2DCB401F-4A98-4390-80F7-EA26E9AC02CD}" type="slidenum">
              <a:rPr lang="fr-CA" smtClean="0"/>
              <a:t>18</a:t>
            </a:fld>
            <a:endParaRPr lang="fr-CA"/>
          </a:p>
        </p:txBody>
      </p:sp>
    </p:spTree>
    <p:extLst>
      <p:ext uri="{BB962C8B-B14F-4D97-AF65-F5344CB8AC3E}">
        <p14:creationId xmlns:p14="http://schemas.microsoft.com/office/powerpoint/2010/main" val="28539414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565655"/>
        </a:solidFill>
        <a:effectLst/>
      </p:bgPr>
    </p:bg>
    <p:spTree>
      <p:nvGrpSpPr>
        <p:cNvPr id="1" name="Shape 15"/>
        <p:cNvGrpSpPr/>
        <p:nvPr/>
      </p:nvGrpSpPr>
      <p:grpSpPr>
        <a:xfrm>
          <a:off x="0" y="0"/>
          <a:ext cx="0" cy="0"/>
          <a:chOff x="0" y="0"/>
          <a:chExt cx="0" cy="0"/>
        </a:xfrm>
      </p:grpSpPr>
      <p:sp>
        <p:nvSpPr>
          <p:cNvPr id="16" name="Google Shape;16;p64"/>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64"/>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64"/>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6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CA"/>
              <a:t>‹#›</a:t>
            </a:fld>
            <a:endParaRPr/>
          </a:p>
        </p:txBody>
      </p:sp>
      <p:sp>
        <p:nvSpPr>
          <p:cNvPr id="22" name="Google Shape;22;p64"/>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64"/>
          <p:cNvPicPr preferRelativeResize="0"/>
          <p:nvPr/>
        </p:nvPicPr>
        <p:blipFill rotWithShape="1">
          <a:blip r:embed="rId2">
            <a:alphaModFix/>
          </a:blip>
          <a:srcRect/>
          <a:stretch/>
        </p:blipFill>
        <p:spPr>
          <a:xfrm>
            <a:off x="390525" y="315939"/>
            <a:ext cx="4686300" cy="923925"/>
          </a:xfrm>
          <a:prstGeom prst="rect">
            <a:avLst/>
          </a:prstGeom>
          <a:noFill/>
          <a:ln>
            <a:noFill/>
          </a:ln>
        </p:spPr>
      </p:pic>
    </p:spTree>
    <p:extLst>
      <p:ext uri="{BB962C8B-B14F-4D97-AF65-F5344CB8AC3E}">
        <p14:creationId xmlns:p14="http://schemas.microsoft.com/office/powerpoint/2010/main" val="85228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1"/>
        <p:cNvGrpSpPr/>
        <p:nvPr/>
      </p:nvGrpSpPr>
      <p:grpSpPr>
        <a:xfrm>
          <a:off x="0" y="0"/>
          <a:ext cx="0" cy="0"/>
          <a:chOff x="0" y="0"/>
          <a:chExt cx="0" cy="0"/>
        </a:xfrm>
      </p:grpSpPr>
      <p:sp>
        <p:nvSpPr>
          <p:cNvPr id="92" name="Google Shape;92;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73"/>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4" name="Google Shape;94;p73"/>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7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7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7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19941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8"/>
        <p:cNvGrpSpPr/>
        <p:nvPr/>
      </p:nvGrpSpPr>
      <p:grpSpPr>
        <a:xfrm>
          <a:off x="0" y="0"/>
          <a:ext cx="0" cy="0"/>
          <a:chOff x="0" y="0"/>
          <a:chExt cx="0" cy="0"/>
        </a:xfrm>
      </p:grpSpPr>
      <p:sp>
        <p:nvSpPr>
          <p:cNvPr id="99" name="Google Shape;99;p7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74"/>
          <p:cNvSpPr>
            <a:spLocks noGrp="1"/>
          </p:cNvSpPr>
          <p:nvPr>
            <p:ph type="pic" idx="2"/>
          </p:nvPr>
        </p:nvSpPr>
        <p:spPr>
          <a:xfrm>
            <a:off x="5183188" y="987427"/>
            <a:ext cx="6172200" cy="4873625"/>
          </a:xfrm>
          <a:prstGeom prst="rect">
            <a:avLst/>
          </a:prstGeom>
          <a:noFill/>
          <a:ln>
            <a:noFill/>
          </a:ln>
        </p:spPr>
      </p:sp>
      <p:sp>
        <p:nvSpPr>
          <p:cNvPr id="101" name="Google Shape;101;p74"/>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2" name="Google Shape;102;p7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7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7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1458869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5"/>
        <p:cNvGrpSpPr/>
        <p:nvPr/>
      </p:nvGrpSpPr>
      <p:grpSpPr>
        <a:xfrm>
          <a:off x="0" y="0"/>
          <a:ext cx="0" cy="0"/>
          <a:chOff x="0" y="0"/>
          <a:chExt cx="0" cy="0"/>
        </a:xfrm>
      </p:grpSpPr>
      <p:sp>
        <p:nvSpPr>
          <p:cNvPr id="106" name="Google Shape;106;p75"/>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7" name="Google Shape;107;p7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7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7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7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7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112" name="Google Shape;112;p75"/>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13" name="Google Shape;113;p75"/>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82110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4"/>
        <p:cNvGrpSpPr/>
        <p:nvPr/>
      </p:nvGrpSpPr>
      <p:grpSpPr>
        <a:xfrm>
          <a:off x="0" y="0"/>
          <a:ext cx="0" cy="0"/>
          <a:chOff x="0" y="0"/>
          <a:chExt cx="0" cy="0"/>
        </a:xfrm>
      </p:grpSpPr>
      <p:sp>
        <p:nvSpPr>
          <p:cNvPr id="115" name="Google Shape;115;p76"/>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6" name="Google Shape;116;p76"/>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76"/>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8" name="Google Shape;118;p7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7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7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121" name="Google Shape;121;p76"/>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43311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77"/>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4" name="Google Shape;124;p7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125" name="Google Shape;125;p7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97109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p:cSld name="1_Title and body">
    <p:spTree>
      <p:nvGrpSpPr>
        <p:cNvPr id="1" name="Shape 126"/>
        <p:cNvGrpSpPr/>
        <p:nvPr/>
      </p:nvGrpSpPr>
      <p:grpSpPr>
        <a:xfrm>
          <a:off x="0" y="0"/>
          <a:ext cx="0" cy="0"/>
          <a:chOff x="0" y="0"/>
          <a:chExt cx="0" cy="0"/>
        </a:xfrm>
      </p:grpSpPr>
      <p:sp>
        <p:nvSpPr>
          <p:cNvPr id="127" name="Google Shape;127;p78"/>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78"/>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129" name="Google Shape;129;p7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2566675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65"/>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6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6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31" name="Google Shape;31;p65"/>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65"/>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71623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66"/>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66"/>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265285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9"/>
        <p:cNvGrpSpPr/>
        <p:nvPr/>
      </p:nvGrpSpPr>
      <p:grpSpPr>
        <a:xfrm>
          <a:off x="0" y="0"/>
          <a:ext cx="0" cy="0"/>
          <a:chOff x="0" y="0"/>
          <a:chExt cx="0" cy="0"/>
        </a:xfrm>
      </p:grpSpPr>
      <p:sp>
        <p:nvSpPr>
          <p:cNvPr id="40" name="Google Shape;40;p67"/>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1" name="Google Shape;41;p6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3" name="Google Shape;43;p6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4" name="Google Shape;44;p6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47" name="Google Shape;47;p67"/>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48" name="Google Shape;48;p67"/>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98236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9"/>
        <p:cNvGrpSpPr/>
        <p:nvPr/>
      </p:nvGrpSpPr>
      <p:grpSpPr>
        <a:xfrm>
          <a:off x="0" y="0"/>
          <a:ext cx="0" cy="0"/>
          <a:chOff x="0" y="0"/>
          <a:chExt cx="0" cy="0"/>
        </a:xfrm>
      </p:grpSpPr>
      <p:sp>
        <p:nvSpPr>
          <p:cNvPr id="50" name="Google Shape;50;p6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1" name="Google Shape;51;p68"/>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8"/>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53" name="Google Shape;53;p68"/>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4" name="Google Shape;54;p68"/>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55" name="Google Shape;55;p68"/>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6" name="Google Shape;56;p6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59" name="Google Shape;59;p6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60" name="Google Shape;60;p6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86077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61"/>
        <p:cNvGrpSpPr/>
        <p:nvPr/>
      </p:nvGrpSpPr>
      <p:grpSpPr>
        <a:xfrm>
          <a:off x="0" y="0"/>
          <a:ext cx="0" cy="0"/>
          <a:chOff x="0" y="0"/>
          <a:chExt cx="0" cy="0"/>
        </a:xfrm>
      </p:grpSpPr>
      <p:sp>
        <p:nvSpPr>
          <p:cNvPr id="62" name="Google Shape;62;p69"/>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3" name="Google Shape;63;p69"/>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69"/>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5" name="Google Shape;65;p6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6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68" name="Google Shape;68;p69"/>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69" name="Google Shape;69;p69"/>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672231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70"/>
        <p:cNvGrpSpPr/>
        <p:nvPr/>
      </p:nvGrpSpPr>
      <p:grpSpPr>
        <a:xfrm>
          <a:off x="0" y="0"/>
          <a:ext cx="0" cy="0"/>
          <a:chOff x="0" y="0"/>
          <a:chExt cx="0" cy="0"/>
        </a:xfrm>
      </p:grpSpPr>
      <p:sp>
        <p:nvSpPr>
          <p:cNvPr id="71" name="Google Shape;71;p70"/>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2" name="Google Shape;72;p7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70"/>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74" name="Google Shape;74;p7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77" name="Google Shape;77;p70"/>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78" name="Google Shape;78;p70"/>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extLst>
      <p:ext uri="{BB962C8B-B14F-4D97-AF65-F5344CB8AC3E}">
        <p14:creationId xmlns:p14="http://schemas.microsoft.com/office/powerpoint/2010/main" val="140948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9"/>
        <p:cNvGrpSpPr/>
        <p:nvPr/>
      </p:nvGrpSpPr>
      <p:grpSpPr>
        <a:xfrm>
          <a:off x="0" y="0"/>
          <a:ext cx="0" cy="0"/>
          <a:chOff x="0" y="0"/>
          <a:chExt cx="0" cy="0"/>
        </a:xfrm>
      </p:grpSpPr>
      <p:sp>
        <p:nvSpPr>
          <p:cNvPr id="80" name="Google Shape;80;p7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1" name="Google Shape;81;p7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7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
        <p:nvSpPr>
          <p:cNvPr id="85" name="Google Shape;85;p71"/>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86" name="Google Shape;86;p71"/>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312703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7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96217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3"/>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6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6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6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CA"/>
              <a:t>‹#›</a:t>
            </a:fld>
            <a:endParaRPr/>
          </a:p>
        </p:txBody>
      </p:sp>
    </p:spTree>
    <p:extLst>
      <p:ext uri="{BB962C8B-B14F-4D97-AF65-F5344CB8AC3E}">
        <p14:creationId xmlns:p14="http://schemas.microsoft.com/office/powerpoint/2010/main" val="1757051222"/>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p>
            <a:pPr>
              <a:buSzPct val="100000"/>
            </a:pPr>
            <a:r>
              <a:rPr lang="en-CA" dirty="0"/>
              <a:t>Troubleshooting Hardware</a:t>
            </a:r>
            <a:endParaRPr dirty="0"/>
          </a:p>
        </p:txBody>
      </p:sp>
      <p:sp>
        <p:nvSpPr>
          <p:cNvPr id="136" name="Google Shape;136;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CA"/>
              <a:t>Fall 2023</a:t>
            </a:r>
            <a:endParaRPr/>
          </a:p>
        </p:txBody>
      </p:sp>
    </p:spTree>
    <p:extLst>
      <p:ext uri="{BB962C8B-B14F-4D97-AF65-F5344CB8AC3E}">
        <p14:creationId xmlns:p14="http://schemas.microsoft.com/office/powerpoint/2010/main" val="1812239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A1947-B6FC-74C3-9C0C-66516046541B}"/>
              </a:ext>
            </a:extLst>
          </p:cNvPr>
          <p:cNvSpPr>
            <a:spLocks noGrp="1"/>
          </p:cNvSpPr>
          <p:nvPr>
            <p:ph type="title"/>
          </p:nvPr>
        </p:nvSpPr>
        <p:spPr/>
        <p:txBody>
          <a:bodyPr/>
          <a:lstStyle/>
          <a:p>
            <a:r>
              <a:rPr lang="en-US" dirty="0"/>
              <a:t>Troubleshooting Motherboard components </a:t>
            </a:r>
            <a:endParaRPr lang="fr-CA" dirty="0"/>
          </a:p>
        </p:txBody>
      </p:sp>
    </p:spTree>
    <p:extLst>
      <p:ext uri="{BB962C8B-B14F-4D97-AF65-F5344CB8AC3E}">
        <p14:creationId xmlns:p14="http://schemas.microsoft.com/office/powerpoint/2010/main" val="2881756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C813-327A-15D9-D57E-CAC38EDC162B}"/>
              </a:ext>
            </a:extLst>
          </p:cNvPr>
          <p:cNvSpPr>
            <a:spLocks noGrp="1"/>
          </p:cNvSpPr>
          <p:nvPr>
            <p:ph type="title"/>
          </p:nvPr>
        </p:nvSpPr>
        <p:spPr/>
        <p:txBody>
          <a:bodyPr/>
          <a:lstStyle/>
          <a:p>
            <a:r>
              <a:rPr lang="en-US" dirty="0"/>
              <a:t>Activity: Problem #1</a:t>
            </a:r>
            <a:endParaRPr lang="fr-CA" dirty="0"/>
          </a:p>
        </p:txBody>
      </p:sp>
      <p:sp>
        <p:nvSpPr>
          <p:cNvPr id="3" name="Text Placeholder 2">
            <a:extLst>
              <a:ext uri="{FF2B5EF4-FFF2-40B4-BE49-F238E27FC236}">
                <a16:creationId xmlns:a16="http://schemas.microsoft.com/office/drawing/2014/main" id="{A1E55CAE-213C-F58A-8EF1-0E0901ECAB28}"/>
              </a:ext>
            </a:extLst>
          </p:cNvPr>
          <p:cNvSpPr>
            <a:spLocks noGrp="1"/>
          </p:cNvSpPr>
          <p:nvPr>
            <p:ph type="body" idx="1"/>
          </p:nvPr>
        </p:nvSpPr>
        <p:spPr/>
        <p:txBody>
          <a:bodyPr>
            <a:normAutofit fontScale="92500" lnSpcReduction="20000"/>
          </a:bodyPr>
          <a:lstStyle/>
          <a:p>
            <a:r>
              <a:rPr lang="en-US" b="1" dirty="0"/>
              <a:t>You setup your PC in P-107 and as you press the power button, the computer won’t turn on. The screen remains black. </a:t>
            </a:r>
          </a:p>
          <a:p>
            <a:r>
              <a:rPr lang="en-US" dirty="0"/>
              <a:t>In teams of 2-3 document step by step all the questions you should ask yourself to :</a:t>
            </a:r>
          </a:p>
          <a:p>
            <a:pPr marL="1009650" lvl="1" indent="-514350">
              <a:buAutoNum type="arabicParenR"/>
            </a:pPr>
            <a:r>
              <a:rPr lang="en-US" dirty="0"/>
              <a:t>Identify the problem </a:t>
            </a:r>
          </a:p>
          <a:p>
            <a:pPr marL="1009650" lvl="1" indent="-514350">
              <a:buAutoNum type="arabicParenR"/>
            </a:pPr>
            <a:r>
              <a:rPr lang="en-US" dirty="0"/>
              <a:t>Establish a theory of probably cause</a:t>
            </a:r>
          </a:p>
          <a:p>
            <a:pPr marL="1009650" lvl="1" indent="-514350">
              <a:buAutoNum type="arabicParenR"/>
            </a:pPr>
            <a:r>
              <a:rPr lang="en-US" dirty="0"/>
              <a:t>Test the theory to determine the cause</a:t>
            </a:r>
          </a:p>
          <a:p>
            <a:pPr marL="1009650" lvl="1" indent="-514350">
              <a:buAutoNum type="arabicParenR"/>
            </a:pPr>
            <a:r>
              <a:rPr lang="en-US" dirty="0"/>
              <a:t>Establish a plan of action to resolve the problem and implement the solution</a:t>
            </a:r>
          </a:p>
          <a:p>
            <a:pPr marL="1009650" lvl="1" indent="-514350">
              <a:buAutoNum type="arabicParenR"/>
            </a:pPr>
            <a:r>
              <a:rPr lang="en-US" dirty="0"/>
              <a:t>Verify full system functionality, and, if applicable, implement preventive measures. </a:t>
            </a:r>
          </a:p>
          <a:p>
            <a:pPr marL="1009650" lvl="1" indent="-514350">
              <a:buAutoNum type="arabicParenR"/>
            </a:pPr>
            <a:r>
              <a:rPr lang="en-US" dirty="0"/>
              <a:t>Document findings.</a:t>
            </a:r>
            <a:endParaRPr lang="fr-CA" dirty="0"/>
          </a:p>
          <a:p>
            <a:endParaRPr lang="fr-CA" dirty="0"/>
          </a:p>
        </p:txBody>
      </p:sp>
    </p:spTree>
    <p:extLst>
      <p:ext uri="{BB962C8B-B14F-4D97-AF65-F5344CB8AC3E}">
        <p14:creationId xmlns:p14="http://schemas.microsoft.com/office/powerpoint/2010/main" val="3275645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CCDD-C235-32BE-A53E-79F6EBD44EF8}"/>
              </a:ext>
            </a:extLst>
          </p:cNvPr>
          <p:cNvSpPr>
            <a:spLocks noGrp="1"/>
          </p:cNvSpPr>
          <p:nvPr>
            <p:ph type="title"/>
          </p:nvPr>
        </p:nvSpPr>
        <p:spPr/>
        <p:txBody>
          <a:bodyPr/>
          <a:lstStyle/>
          <a:p>
            <a:r>
              <a:rPr lang="en-US" dirty="0"/>
              <a:t>Activity: Problem #2</a:t>
            </a:r>
            <a:endParaRPr lang="fr-CA" dirty="0"/>
          </a:p>
        </p:txBody>
      </p:sp>
      <p:sp>
        <p:nvSpPr>
          <p:cNvPr id="3" name="Text Placeholder 2">
            <a:extLst>
              <a:ext uri="{FF2B5EF4-FFF2-40B4-BE49-F238E27FC236}">
                <a16:creationId xmlns:a16="http://schemas.microsoft.com/office/drawing/2014/main" id="{BC61C3F3-86DF-FADC-BB32-1A3F59E5B3BD}"/>
              </a:ext>
            </a:extLst>
          </p:cNvPr>
          <p:cNvSpPr>
            <a:spLocks noGrp="1"/>
          </p:cNvSpPr>
          <p:nvPr>
            <p:ph type="body" idx="1"/>
          </p:nvPr>
        </p:nvSpPr>
        <p:spPr/>
        <p:txBody>
          <a:bodyPr>
            <a:normAutofit fontScale="92500" lnSpcReduction="20000"/>
          </a:bodyPr>
          <a:lstStyle/>
          <a:p>
            <a:r>
              <a:rPr lang="en-US" b="1" dirty="0"/>
              <a:t>Your computer turns on but still doesn’t work. You hear a steady long beeps. </a:t>
            </a:r>
          </a:p>
          <a:p>
            <a:r>
              <a:rPr lang="en-US" dirty="0"/>
              <a:t>In teams of 2-3 document step by step all the questions you should ask yourself to :</a:t>
            </a:r>
          </a:p>
          <a:p>
            <a:pPr marL="1009650" lvl="1" indent="-514350">
              <a:buAutoNum type="arabicParenR"/>
            </a:pPr>
            <a:r>
              <a:rPr lang="en-US" dirty="0"/>
              <a:t>Identify the problem </a:t>
            </a:r>
          </a:p>
          <a:p>
            <a:pPr marL="1009650" lvl="1" indent="-514350">
              <a:buAutoNum type="arabicParenR"/>
            </a:pPr>
            <a:r>
              <a:rPr lang="en-US" dirty="0"/>
              <a:t>Establish a theory of probably cause</a:t>
            </a:r>
          </a:p>
          <a:p>
            <a:pPr marL="1009650" lvl="1" indent="-514350">
              <a:buAutoNum type="arabicParenR"/>
            </a:pPr>
            <a:r>
              <a:rPr lang="en-US" dirty="0"/>
              <a:t>Test the theory to determine the cause</a:t>
            </a:r>
          </a:p>
          <a:p>
            <a:pPr marL="1009650" lvl="1" indent="-514350">
              <a:buAutoNum type="arabicParenR"/>
            </a:pPr>
            <a:r>
              <a:rPr lang="en-US" dirty="0"/>
              <a:t>Establish a plan of action to resolve the problem and implement the solution</a:t>
            </a:r>
          </a:p>
          <a:p>
            <a:pPr marL="1009650" lvl="1" indent="-514350">
              <a:buAutoNum type="arabicParenR"/>
            </a:pPr>
            <a:r>
              <a:rPr lang="en-US" dirty="0"/>
              <a:t>Verify full system functionality, and, if applicable, implement preventive measures. </a:t>
            </a:r>
          </a:p>
          <a:p>
            <a:pPr marL="1009650" lvl="1" indent="-514350">
              <a:buAutoNum type="arabicParenR"/>
            </a:pPr>
            <a:r>
              <a:rPr lang="en-US" dirty="0"/>
              <a:t>Document findings.</a:t>
            </a:r>
            <a:endParaRPr lang="fr-CA" dirty="0"/>
          </a:p>
          <a:p>
            <a:pPr marL="38100" indent="0">
              <a:buNone/>
            </a:pPr>
            <a:endParaRPr lang="fr-CA" dirty="0"/>
          </a:p>
        </p:txBody>
      </p:sp>
    </p:spTree>
    <p:extLst>
      <p:ext uri="{BB962C8B-B14F-4D97-AF65-F5344CB8AC3E}">
        <p14:creationId xmlns:p14="http://schemas.microsoft.com/office/powerpoint/2010/main" val="2112969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7D9A5-6AC4-B4F5-69E9-1A98E1120F8D}"/>
              </a:ext>
            </a:extLst>
          </p:cNvPr>
          <p:cNvSpPr>
            <a:spLocks noGrp="1"/>
          </p:cNvSpPr>
          <p:nvPr>
            <p:ph type="title"/>
          </p:nvPr>
        </p:nvSpPr>
        <p:spPr/>
        <p:txBody>
          <a:bodyPr/>
          <a:lstStyle/>
          <a:p>
            <a:r>
              <a:rPr lang="en-US" dirty="0"/>
              <a:t>Activity: Problem #3</a:t>
            </a:r>
            <a:endParaRPr lang="fr-CA" dirty="0"/>
          </a:p>
        </p:txBody>
      </p:sp>
      <p:sp>
        <p:nvSpPr>
          <p:cNvPr id="3" name="Text Placeholder 2">
            <a:extLst>
              <a:ext uri="{FF2B5EF4-FFF2-40B4-BE49-F238E27FC236}">
                <a16:creationId xmlns:a16="http://schemas.microsoft.com/office/drawing/2014/main" id="{B930A0A7-217E-FA26-6B67-0C7D41B721E3}"/>
              </a:ext>
            </a:extLst>
          </p:cNvPr>
          <p:cNvSpPr>
            <a:spLocks noGrp="1"/>
          </p:cNvSpPr>
          <p:nvPr>
            <p:ph type="body" idx="1"/>
          </p:nvPr>
        </p:nvSpPr>
        <p:spPr/>
        <p:txBody>
          <a:bodyPr>
            <a:normAutofit lnSpcReduction="10000"/>
          </a:bodyPr>
          <a:lstStyle/>
          <a:p>
            <a:r>
              <a:rPr lang="en-US" dirty="0"/>
              <a:t>You recently installed an anti-virus to protect yourself and your computer from malware. A couple of days after the installation, you started noticing that files don’t open immediately, programs are slow to load, there’s a general system sluggishness. This gets worst if you have multiple programs running at once, or if you have a lot of tabs open in your web browser. </a:t>
            </a:r>
          </a:p>
          <a:p>
            <a:endParaRPr lang="en-US" dirty="0"/>
          </a:p>
          <a:p>
            <a:r>
              <a:rPr lang="en-US" dirty="0"/>
              <a:t>In teams of 2-3 document step by step all the questions you should ask yourself to go through steps 1-6.</a:t>
            </a:r>
          </a:p>
          <a:p>
            <a:endParaRPr lang="fr-CA" dirty="0"/>
          </a:p>
        </p:txBody>
      </p:sp>
    </p:spTree>
    <p:extLst>
      <p:ext uri="{BB962C8B-B14F-4D97-AF65-F5344CB8AC3E}">
        <p14:creationId xmlns:p14="http://schemas.microsoft.com/office/powerpoint/2010/main" val="390677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16CD-EC1E-1C48-71B6-17B4FDAE4E78}"/>
              </a:ext>
            </a:extLst>
          </p:cNvPr>
          <p:cNvSpPr>
            <a:spLocks noGrp="1"/>
          </p:cNvSpPr>
          <p:nvPr>
            <p:ph type="title"/>
          </p:nvPr>
        </p:nvSpPr>
        <p:spPr/>
        <p:txBody>
          <a:bodyPr/>
          <a:lstStyle/>
          <a:p>
            <a:r>
              <a:rPr lang="en-US" dirty="0"/>
              <a:t>Insufficient RAM problems</a:t>
            </a:r>
            <a:endParaRPr lang="fr-CA" dirty="0"/>
          </a:p>
        </p:txBody>
      </p:sp>
    </p:spTree>
    <p:extLst>
      <p:ext uri="{BB962C8B-B14F-4D97-AF65-F5344CB8AC3E}">
        <p14:creationId xmlns:p14="http://schemas.microsoft.com/office/powerpoint/2010/main" val="3901875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CA"/>
              <a:t>Working With RAM</a:t>
            </a:r>
            <a:endParaRPr/>
          </a:p>
        </p:txBody>
      </p:sp>
      <p:sp>
        <p:nvSpPr>
          <p:cNvPr id="373" name="Google Shape;373;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157162" algn="l" rtl="0">
              <a:lnSpc>
                <a:spcPct val="115000"/>
              </a:lnSpc>
              <a:spcBef>
                <a:spcPts val="0"/>
              </a:spcBef>
              <a:spcAft>
                <a:spcPts val="0"/>
              </a:spcAft>
              <a:buClr>
                <a:srgbClr val="7F7F7F"/>
              </a:buClr>
              <a:buSzPct val="100000"/>
              <a:buChar char="•"/>
            </a:pPr>
            <a:r>
              <a:rPr lang="en-CA"/>
              <a:t>The single hardware upgrade that improves system performance is adding more RAM.</a:t>
            </a:r>
            <a:endParaRPr/>
          </a:p>
          <a:p>
            <a:pPr marL="685800" lvl="1" indent="-166687" algn="l" rtl="0">
              <a:lnSpc>
                <a:spcPct val="115000"/>
              </a:lnSpc>
              <a:spcBef>
                <a:spcPts val="780"/>
              </a:spcBef>
              <a:spcAft>
                <a:spcPts val="0"/>
              </a:spcAft>
              <a:buClr>
                <a:srgbClr val="7F7F7F"/>
              </a:buClr>
              <a:buSzPct val="100000"/>
              <a:buChar char="•"/>
            </a:pPr>
            <a:r>
              <a:rPr lang="en-CA"/>
              <a:t>Adding more RAM can improve:</a:t>
            </a:r>
            <a:endParaRPr/>
          </a:p>
          <a:p>
            <a:pPr marL="685800" lvl="1" indent="-166687" algn="l" rtl="0">
              <a:lnSpc>
                <a:spcPct val="115000"/>
              </a:lnSpc>
              <a:spcBef>
                <a:spcPts val="780"/>
              </a:spcBef>
              <a:spcAft>
                <a:spcPts val="0"/>
              </a:spcAft>
              <a:buClr>
                <a:srgbClr val="7F7F7F"/>
              </a:buClr>
              <a:buSzPct val="100000"/>
              <a:buChar char="•"/>
            </a:pPr>
            <a:r>
              <a:rPr lang="en-CA"/>
              <a:t>Performance.</a:t>
            </a:r>
            <a:endParaRPr/>
          </a:p>
          <a:p>
            <a:pPr marL="685800" lvl="1" indent="-166687" algn="l" rtl="0">
              <a:lnSpc>
                <a:spcPct val="115000"/>
              </a:lnSpc>
              <a:spcBef>
                <a:spcPts val="780"/>
              </a:spcBef>
              <a:spcAft>
                <a:spcPts val="0"/>
              </a:spcAft>
              <a:buClr>
                <a:srgbClr val="7F7F7F"/>
              </a:buClr>
              <a:buSzPct val="100000"/>
              <a:buChar char="•"/>
            </a:pPr>
            <a:r>
              <a:rPr lang="en-CA"/>
              <a:t>Speed.</a:t>
            </a:r>
            <a:endParaRPr/>
          </a:p>
          <a:p>
            <a:pPr marL="685800" lvl="1" indent="-166687" algn="l" rtl="0">
              <a:lnSpc>
                <a:spcPct val="115000"/>
              </a:lnSpc>
              <a:spcBef>
                <a:spcPts val="780"/>
              </a:spcBef>
              <a:spcAft>
                <a:spcPts val="0"/>
              </a:spcAft>
              <a:buClr>
                <a:srgbClr val="7F7F7F"/>
              </a:buClr>
              <a:buSzPct val="100000"/>
              <a:buChar char="•"/>
            </a:pPr>
            <a:r>
              <a:rPr lang="en-CA"/>
              <a:t>Stability.</a:t>
            </a:r>
            <a:endParaRPr/>
          </a:p>
          <a:p>
            <a:pPr marL="228600" lvl="0" indent="-152400" algn="l" rtl="0">
              <a:lnSpc>
                <a:spcPct val="115000"/>
              </a:lnSpc>
              <a:spcBef>
                <a:spcPts val="960"/>
              </a:spcBef>
              <a:spcAft>
                <a:spcPts val="0"/>
              </a:spcAft>
              <a:buClr>
                <a:srgbClr val="7F7F7F"/>
              </a:buClr>
              <a:buSzPct val="100000"/>
              <a:buChar char="•"/>
            </a:pPr>
            <a:r>
              <a:rPr lang="en-CA" sz="3200"/>
              <a:t>How do you know if you need more RAM:</a:t>
            </a:r>
            <a:endParaRPr/>
          </a:p>
          <a:p>
            <a:pPr marL="685800" lvl="1" indent="-161925" algn="l" rtl="0">
              <a:lnSpc>
                <a:spcPct val="115000"/>
              </a:lnSpc>
              <a:spcBef>
                <a:spcPts val="840"/>
              </a:spcBef>
              <a:spcAft>
                <a:spcPts val="0"/>
              </a:spcAft>
              <a:buClr>
                <a:srgbClr val="7F7F7F"/>
              </a:buClr>
              <a:buSzPct val="100000"/>
              <a:buChar char="•"/>
            </a:pPr>
            <a:r>
              <a:rPr lang="en-CA" sz="2800"/>
              <a:t>General system sluggishness.</a:t>
            </a:r>
            <a:endParaRPr/>
          </a:p>
          <a:p>
            <a:pPr marL="685800" lvl="1" indent="-161925" algn="l" rtl="0">
              <a:lnSpc>
                <a:spcPct val="115000"/>
              </a:lnSpc>
              <a:spcBef>
                <a:spcPts val="840"/>
              </a:spcBef>
              <a:spcAft>
                <a:spcPts val="0"/>
              </a:spcAft>
              <a:buClr>
                <a:srgbClr val="7F7F7F"/>
              </a:buClr>
              <a:buSzPct val="100000"/>
              <a:buChar char="•"/>
            </a:pPr>
            <a:r>
              <a:rPr lang="en-CA" sz="2800"/>
              <a:t>Excessive hard drive accessing.</a:t>
            </a:r>
            <a:endParaRPr sz="2800"/>
          </a:p>
          <a:p>
            <a:pPr marL="685800" lvl="1" indent="-161925" algn="l" rtl="0">
              <a:lnSpc>
                <a:spcPct val="115000"/>
              </a:lnSpc>
              <a:spcBef>
                <a:spcPts val="840"/>
              </a:spcBef>
              <a:spcAft>
                <a:spcPts val="0"/>
              </a:spcAft>
              <a:buSzPct val="100000"/>
              <a:buChar char="•"/>
            </a:pPr>
            <a:r>
              <a:rPr lang="en-CA" sz="2800"/>
              <a:t>Use the System Monitor on your operating system and see whether your </a:t>
            </a:r>
            <a:r>
              <a:rPr lang="en-CA" sz="2800" b="1"/>
              <a:t>memory</a:t>
            </a:r>
            <a:r>
              <a:rPr lang="en-CA" sz="2800"/>
              <a:t> usage is close to or at 100%.</a:t>
            </a:r>
            <a:endParaRPr sz="2800"/>
          </a:p>
          <a:p>
            <a:pPr marL="685800" lvl="1" indent="-63500" algn="l" rtl="0">
              <a:lnSpc>
                <a:spcPct val="115000"/>
              </a:lnSpc>
              <a:spcBef>
                <a:spcPts val="780"/>
              </a:spcBef>
              <a:spcAft>
                <a:spcPts val="0"/>
              </a:spcAft>
              <a:buClr>
                <a:srgbClr val="7F7F7F"/>
              </a:buClr>
              <a:buSzPct val="100000"/>
              <a:buNone/>
            </a:pPr>
            <a:endParaRPr/>
          </a:p>
        </p:txBody>
      </p:sp>
    </p:spTree>
    <p:extLst>
      <p:ext uri="{BB962C8B-B14F-4D97-AF65-F5344CB8AC3E}">
        <p14:creationId xmlns:p14="http://schemas.microsoft.com/office/powerpoint/2010/main" val="256399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CA"/>
              <a:t>Working With RAM (cont.)</a:t>
            </a:r>
            <a:endParaRPr/>
          </a:p>
        </p:txBody>
      </p:sp>
      <p:sp>
        <p:nvSpPr>
          <p:cNvPr id="379" name="Google Shape;379;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Clr>
                <a:srgbClr val="7F7F7F"/>
              </a:buClr>
              <a:buSzPct val="100000"/>
              <a:buChar char="•"/>
            </a:pPr>
            <a:r>
              <a:rPr lang="en-CA" sz="3200"/>
              <a:t>Steps to follow:</a:t>
            </a:r>
            <a:endParaRPr/>
          </a:p>
          <a:p>
            <a:pPr marL="685800" lvl="1" indent="-228600" algn="l" rtl="0">
              <a:lnSpc>
                <a:spcPct val="120000"/>
              </a:lnSpc>
              <a:spcBef>
                <a:spcPts val="588"/>
              </a:spcBef>
              <a:spcAft>
                <a:spcPts val="0"/>
              </a:spcAft>
              <a:buClr>
                <a:srgbClr val="7F7F7F"/>
              </a:buClr>
              <a:buSzPct val="100000"/>
              <a:buChar char="•"/>
            </a:pPr>
            <a:r>
              <a:rPr lang="en-CA" sz="2800"/>
              <a:t>Determine if insufficient RAM is the cause of your problems.</a:t>
            </a:r>
            <a:endParaRPr/>
          </a:p>
          <a:p>
            <a:pPr marL="685800" lvl="1" indent="-228600" algn="l" rtl="0">
              <a:lnSpc>
                <a:spcPct val="120000"/>
              </a:lnSpc>
              <a:spcBef>
                <a:spcPts val="588"/>
              </a:spcBef>
              <a:spcAft>
                <a:spcPts val="0"/>
              </a:spcAft>
              <a:buClr>
                <a:srgbClr val="7F7F7F"/>
              </a:buClr>
              <a:buSzPct val="100000"/>
              <a:buChar char="•"/>
            </a:pPr>
            <a:r>
              <a:rPr lang="en-CA" sz="2800"/>
              <a:t>Pick the proper RAM for your system.</a:t>
            </a:r>
            <a:endParaRPr/>
          </a:p>
          <a:p>
            <a:pPr marL="685800" lvl="1" indent="-228600" algn="l" rtl="0">
              <a:lnSpc>
                <a:spcPct val="120000"/>
              </a:lnSpc>
              <a:spcBef>
                <a:spcPts val="588"/>
              </a:spcBef>
              <a:spcAft>
                <a:spcPts val="0"/>
              </a:spcAft>
              <a:buClr>
                <a:srgbClr val="7F7F7F"/>
              </a:buClr>
              <a:buSzPct val="100000"/>
              <a:buChar char="•"/>
            </a:pPr>
            <a:r>
              <a:rPr lang="en-CA" sz="2800"/>
              <a:t>Use good installation practices (e.g. store in antistatic packaging until you are ready to install it, don’t touch the contacts on the RAM module).</a:t>
            </a:r>
            <a:endParaRPr sz="3200"/>
          </a:p>
          <a:p>
            <a:pPr marL="228600" lvl="0" indent="-228600" algn="l" rtl="0">
              <a:lnSpc>
                <a:spcPct val="120000"/>
              </a:lnSpc>
              <a:spcBef>
                <a:spcPts val="672"/>
              </a:spcBef>
              <a:spcAft>
                <a:spcPts val="0"/>
              </a:spcAft>
              <a:buClr>
                <a:srgbClr val="7F7F7F"/>
              </a:buClr>
              <a:buSzPct val="100000"/>
              <a:buChar char="•"/>
            </a:pPr>
            <a:r>
              <a:rPr lang="en-CA" sz="3200"/>
              <a:t>Getting the right RAM:</a:t>
            </a:r>
            <a:endParaRPr/>
          </a:p>
          <a:p>
            <a:pPr marL="685800" lvl="1" indent="-228600" algn="l" rtl="0">
              <a:lnSpc>
                <a:spcPct val="120000"/>
              </a:lnSpc>
              <a:spcBef>
                <a:spcPts val="588"/>
              </a:spcBef>
              <a:spcAft>
                <a:spcPts val="0"/>
              </a:spcAft>
              <a:buClr>
                <a:srgbClr val="7F7F7F"/>
              </a:buClr>
              <a:buSzPct val="100000"/>
              <a:buChar char="•"/>
            </a:pPr>
            <a:r>
              <a:rPr lang="en-CA" sz="2800"/>
              <a:t>Open the case to see how many sticks of RAM you have an how many free slots.</a:t>
            </a:r>
            <a:endParaRPr/>
          </a:p>
          <a:p>
            <a:pPr marL="685800" lvl="1" indent="-228600" algn="l" rtl="0">
              <a:lnSpc>
                <a:spcPct val="120000"/>
              </a:lnSpc>
              <a:spcBef>
                <a:spcPts val="588"/>
              </a:spcBef>
              <a:spcAft>
                <a:spcPts val="0"/>
              </a:spcAft>
              <a:buClr>
                <a:srgbClr val="7F7F7F"/>
              </a:buClr>
              <a:buSzPct val="100000"/>
              <a:buChar char="•"/>
            </a:pPr>
            <a:r>
              <a:rPr lang="en-CA" sz="2800"/>
              <a:t>Check your motherboard manual to see what type of RAM your system can handle.</a:t>
            </a:r>
            <a:endParaRPr/>
          </a:p>
          <a:p>
            <a:pPr marL="685800" lvl="1" indent="-228600" algn="l" rtl="0">
              <a:lnSpc>
                <a:spcPct val="120000"/>
              </a:lnSpc>
              <a:spcBef>
                <a:spcPts val="588"/>
              </a:spcBef>
              <a:spcAft>
                <a:spcPts val="0"/>
              </a:spcAft>
              <a:buClr>
                <a:srgbClr val="7F7F7F"/>
              </a:buClr>
              <a:buSzPct val="100000"/>
              <a:buChar char="•"/>
            </a:pPr>
            <a:r>
              <a:rPr lang="en-CA" sz="2800"/>
              <a:t>CPU-Z freeware can be used to give you information about your RAM.</a:t>
            </a:r>
            <a:endParaRPr/>
          </a:p>
          <a:p>
            <a:pPr marL="685800" lvl="1" indent="-228600" algn="l" rtl="0">
              <a:lnSpc>
                <a:spcPct val="120000"/>
              </a:lnSpc>
              <a:spcBef>
                <a:spcPts val="588"/>
              </a:spcBef>
              <a:spcAft>
                <a:spcPts val="0"/>
              </a:spcAft>
              <a:buClr>
                <a:srgbClr val="7F7F7F"/>
              </a:buClr>
              <a:buSzPct val="100000"/>
              <a:buChar char="•"/>
            </a:pPr>
            <a:r>
              <a:rPr lang="en-CA" sz="2800"/>
              <a:t>Older systems display the RAM configuration during the initial boot sequence.</a:t>
            </a:r>
            <a:endParaRPr/>
          </a:p>
        </p:txBody>
      </p:sp>
    </p:spTree>
    <p:extLst>
      <p:ext uri="{BB962C8B-B14F-4D97-AF65-F5344CB8AC3E}">
        <p14:creationId xmlns:p14="http://schemas.microsoft.com/office/powerpoint/2010/main" val="2873856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CA"/>
              <a:t>RAM Upgrade Example</a:t>
            </a:r>
            <a:endParaRPr/>
          </a:p>
        </p:txBody>
      </p:sp>
      <p:sp>
        <p:nvSpPr>
          <p:cNvPr id="385" name="Google Shape;385;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43840" algn="l" rtl="0">
              <a:lnSpc>
                <a:spcPct val="120000"/>
              </a:lnSpc>
              <a:spcBef>
                <a:spcPts val="0"/>
              </a:spcBef>
              <a:spcAft>
                <a:spcPts val="0"/>
              </a:spcAft>
              <a:buClr>
                <a:srgbClr val="7F7F7F"/>
              </a:buClr>
              <a:buSzPct val="100000"/>
              <a:buChar char="•"/>
            </a:pPr>
            <a:r>
              <a:rPr lang="en-CA" sz="3200"/>
              <a:t>If your motherboard can only handle DDR3 RAM, there is no point in installing DDR4 RAM.</a:t>
            </a:r>
            <a:endParaRPr/>
          </a:p>
          <a:p>
            <a:pPr marL="228600" lvl="0" indent="-101600" algn="l" rtl="0">
              <a:lnSpc>
                <a:spcPct val="120000"/>
              </a:lnSpc>
              <a:spcBef>
                <a:spcPts val="600"/>
              </a:spcBef>
              <a:spcAft>
                <a:spcPts val="0"/>
              </a:spcAft>
              <a:buClr>
                <a:srgbClr val="7F7F7F"/>
              </a:buClr>
              <a:buSzPct val="100000"/>
              <a:buNone/>
            </a:pPr>
            <a:endParaRPr sz="3200"/>
          </a:p>
          <a:p>
            <a:pPr marL="228600" lvl="0" indent="-243840" algn="l" rtl="0">
              <a:lnSpc>
                <a:spcPct val="120000"/>
              </a:lnSpc>
              <a:spcBef>
                <a:spcPts val="600"/>
              </a:spcBef>
              <a:spcAft>
                <a:spcPts val="0"/>
              </a:spcAft>
              <a:buClr>
                <a:srgbClr val="7F7F7F"/>
              </a:buClr>
              <a:buSzPct val="100000"/>
              <a:buChar char="•"/>
            </a:pPr>
            <a:r>
              <a:rPr lang="en-CA" sz="3200"/>
              <a:t>If your motherboard does not allow more than 4GB of RAM, there is no point in putting in 2 x 4Gb RAM modules.</a:t>
            </a:r>
            <a:endParaRPr/>
          </a:p>
          <a:p>
            <a:pPr marL="228600" lvl="0" indent="-101600" algn="l" rtl="0">
              <a:lnSpc>
                <a:spcPct val="120000"/>
              </a:lnSpc>
              <a:spcBef>
                <a:spcPts val="600"/>
              </a:spcBef>
              <a:spcAft>
                <a:spcPts val="0"/>
              </a:spcAft>
              <a:buClr>
                <a:srgbClr val="7F7F7F"/>
              </a:buClr>
              <a:buSzPct val="100000"/>
              <a:buNone/>
            </a:pPr>
            <a:endParaRPr sz="3200"/>
          </a:p>
          <a:p>
            <a:pPr marL="228600" lvl="0" indent="-243840" algn="l" rtl="0">
              <a:lnSpc>
                <a:spcPct val="120000"/>
              </a:lnSpc>
              <a:spcBef>
                <a:spcPts val="600"/>
              </a:spcBef>
              <a:spcAft>
                <a:spcPts val="0"/>
              </a:spcAft>
              <a:buClr>
                <a:srgbClr val="7F7F7F"/>
              </a:buClr>
              <a:buSzPct val="100000"/>
              <a:buChar char="•"/>
            </a:pPr>
            <a:r>
              <a:rPr lang="en-CA" sz="3200"/>
              <a:t>Traditionally adding RAM to a laptop was impossible, but now it is easy to do and some laptops have panels to allow easy access to the RAM modules.</a:t>
            </a:r>
            <a:endParaRPr/>
          </a:p>
          <a:p>
            <a:pPr marL="228600" lvl="0" indent="-101600" algn="l" rtl="0">
              <a:lnSpc>
                <a:spcPct val="120000"/>
              </a:lnSpc>
              <a:spcBef>
                <a:spcPts val="600"/>
              </a:spcBef>
              <a:spcAft>
                <a:spcPts val="0"/>
              </a:spcAft>
              <a:buClr>
                <a:srgbClr val="7F7F7F"/>
              </a:buClr>
              <a:buSzPct val="100000"/>
              <a:buNone/>
            </a:pPr>
            <a:endParaRPr sz="3200"/>
          </a:p>
          <a:p>
            <a:pPr marL="228600" lvl="0" indent="-243840" algn="l" rtl="0">
              <a:lnSpc>
                <a:spcPct val="120000"/>
              </a:lnSpc>
              <a:spcBef>
                <a:spcPts val="600"/>
              </a:spcBef>
              <a:spcAft>
                <a:spcPts val="0"/>
              </a:spcAft>
              <a:buClr>
                <a:srgbClr val="7F7F7F"/>
              </a:buClr>
              <a:buSzPct val="100000"/>
              <a:buChar char="•"/>
            </a:pPr>
            <a:r>
              <a:rPr lang="en-CA" sz="3200"/>
              <a:t>Mixing RAM speeds is technically possible but will introduce synchronization bugs</a:t>
            </a:r>
            <a:endParaRPr/>
          </a:p>
        </p:txBody>
      </p:sp>
    </p:spTree>
    <p:extLst>
      <p:ext uri="{BB962C8B-B14F-4D97-AF65-F5344CB8AC3E}">
        <p14:creationId xmlns:p14="http://schemas.microsoft.com/office/powerpoint/2010/main" val="1955818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C813-327A-15D9-D57E-CAC38EDC162B}"/>
              </a:ext>
            </a:extLst>
          </p:cNvPr>
          <p:cNvSpPr>
            <a:spLocks noGrp="1"/>
          </p:cNvSpPr>
          <p:nvPr>
            <p:ph type="title"/>
          </p:nvPr>
        </p:nvSpPr>
        <p:spPr/>
        <p:txBody>
          <a:bodyPr/>
          <a:lstStyle/>
          <a:p>
            <a:r>
              <a:rPr lang="en-US" dirty="0"/>
              <a:t>Activity: Problem #4 </a:t>
            </a:r>
            <a:endParaRPr lang="fr-CA" dirty="0"/>
          </a:p>
        </p:txBody>
      </p:sp>
      <p:sp>
        <p:nvSpPr>
          <p:cNvPr id="3" name="Text Placeholder 2">
            <a:extLst>
              <a:ext uri="{FF2B5EF4-FFF2-40B4-BE49-F238E27FC236}">
                <a16:creationId xmlns:a16="http://schemas.microsoft.com/office/drawing/2014/main" id="{A1E55CAE-213C-F58A-8EF1-0E0901ECAB28}"/>
              </a:ext>
            </a:extLst>
          </p:cNvPr>
          <p:cNvSpPr>
            <a:spLocks noGrp="1"/>
          </p:cNvSpPr>
          <p:nvPr>
            <p:ph type="body" idx="1"/>
          </p:nvPr>
        </p:nvSpPr>
        <p:spPr/>
        <p:txBody>
          <a:bodyPr/>
          <a:lstStyle/>
          <a:p>
            <a:r>
              <a:rPr lang="en-US" dirty="0"/>
              <a:t>You start your PC and notice a constant beeping noise from the motherboard. You shut it down and re-start, the computer is this time able to start, but you notice that the date and time have reset. You also notice that you can’t connect to the internet. </a:t>
            </a:r>
          </a:p>
          <a:p>
            <a:r>
              <a:rPr lang="en-US" dirty="0"/>
              <a:t>In teams of 2-3 document step by step all the questions you should ask yourself to go through steps 1-6.</a:t>
            </a:r>
          </a:p>
          <a:p>
            <a:endParaRPr lang="fr-CA" dirty="0"/>
          </a:p>
        </p:txBody>
      </p:sp>
    </p:spTree>
    <p:extLst>
      <p:ext uri="{BB962C8B-B14F-4D97-AF65-F5344CB8AC3E}">
        <p14:creationId xmlns:p14="http://schemas.microsoft.com/office/powerpoint/2010/main" val="393893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8D00E-8A0A-487A-4758-56A6E3BE5736}"/>
              </a:ext>
            </a:extLst>
          </p:cNvPr>
          <p:cNvSpPr>
            <a:spLocks noGrp="1"/>
          </p:cNvSpPr>
          <p:nvPr>
            <p:ph type="title"/>
          </p:nvPr>
        </p:nvSpPr>
        <p:spPr/>
        <p:txBody>
          <a:bodyPr/>
          <a:lstStyle/>
          <a:p>
            <a:r>
              <a:rPr lang="en-US" dirty="0"/>
              <a:t>IT Help desk</a:t>
            </a:r>
            <a:endParaRPr lang="fr-CA" dirty="0"/>
          </a:p>
        </p:txBody>
      </p:sp>
    </p:spTree>
    <p:extLst>
      <p:ext uri="{BB962C8B-B14F-4D97-AF65-F5344CB8AC3E}">
        <p14:creationId xmlns:p14="http://schemas.microsoft.com/office/powerpoint/2010/main" val="192089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6BBF1-A9BB-F995-C62F-D894507BFA45}"/>
              </a:ext>
            </a:extLst>
          </p:cNvPr>
          <p:cNvSpPr>
            <a:spLocks noGrp="1"/>
          </p:cNvSpPr>
          <p:nvPr>
            <p:ph type="title"/>
          </p:nvPr>
        </p:nvSpPr>
        <p:spPr/>
        <p:txBody>
          <a:bodyPr/>
          <a:lstStyle/>
          <a:p>
            <a:r>
              <a:rPr lang="en-US" dirty="0"/>
              <a:t>Outline</a:t>
            </a:r>
            <a:endParaRPr lang="fr-CA" dirty="0"/>
          </a:p>
        </p:txBody>
      </p:sp>
      <p:sp>
        <p:nvSpPr>
          <p:cNvPr id="3" name="Text Placeholder 2">
            <a:extLst>
              <a:ext uri="{FF2B5EF4-FFF2-40B4-BE49-F238E27FC236}">
                <a16:creationId xmlns:a16="http://schemas.microsoft.com/office/drawing/2014/main" id="{69C0ED4C-33D0-31D9-F41F-7767F3CC5D8B}"/>
              </a:ext>
            </a:extLst>
          </p:cNvPr>
          <p:cNvSpPr>
            <a:spLocks noGrp="1"/>
          </p:cNvSpPr>
          <p:nvPr>
            <p:ph type="body" idx="1"/>
          </p:nvPr>
        </p:nvSpPr>
        <p:spPr/>
        <p:txBody>
          <a:bodyPr/>
          <a:lstStyle/>
          <a:p>
            <a:r>
              <a:rPr lang="en-US" dirty="0"/>
              <a:t>Troubleshooting Steps</a:t>
            </a:r>
          </a:p>
          <a:p>
            <a:r>
              <a:rPr lang="en-US" dirty="0"/>
              <a:t>Help desk</a:t>
            </a:r>
          </a:p>
          <a:p>
            <a:r>
              <a:rPr lang="en-US" dirty="0"/>
              <a:t>Jira service Tickets</a:t>
            </a:r>
          </a:p>
          <a:p>
            <a:r>
              <a:rPr lang="en-US" dirty="0"/>
              <a:t>Assignment 3 Setup.</a:t>
            </a:r>
            <a:endParaRPr lang="fr-CA" dirty="0"/>
          </a:p>
        </p:txBody>
      </p:sp>
    </p:spTree>
    <p:extLst>
      <p:ext uri="{BB962C8B-B14F-4D97-AF65-F5344CB8AC3E}">
        <p14:creationId xmlns:p14="http://schemas.microsoft.com/office/powerpoint/2010/main" val="3490709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C813-327A-15D9-D57E-CAC38EDC162B}"/>
              </a:ext>
            </a:extLst>
          </p:cNvPr>
          <p:cNvSpPr>
            <a:spLocks noGrp="1"/>
          </p:cNvSpPr>
          <p:nvPr>
            <p:ph type="title"/>
          </p:nvPr>
        </p:nvSpPr>
        <p:spPr/>
        <p:txBody>
          <a:bodyPr/>
          <a:lstStyle/>
          <a:p>
            <a:r>
              <a:rPr lang="en-US" dirty="0"/>
              <a:t>Help desk</a:t>
            </a:r>
            <a:endParaRPr lang="fr-CA" dirty="0"/>
          </a:p>
        </p:txBody>
      </p:sp>
      <p:sp>
        <p:nvSpPr>
          <p:cNvPr id="3" name="Text Placeholder 2">
            <a:extLst>
              <a:ext uri="{FF2B5EF4-FFF2-40B4-BE49-F238E27FC236}">
                <a16:creationId xmlns:a16="http://schemas.microsoft.com/office/drawing/2014/main" id="{A1E55CAE-213C-F58A-8EF1-0E0901ECAB28}"/>
              </a:ext>
            </a:extLst>
          </p:cNvPr>
          <p:cNvSpPr>
            <a:spLocks noGrp="1"/>
          </p:cNvSpPr>
          <p:nvPr>
            <p:ph type="body" idx="1"/>
          </p:nvPr>
        </p:nvSpPr>
        <p:spPr/>
        <p:txBody>
          <a:bodyPr>
            <a:normAutofit fontScale="92500" lnSpcReduction="20000"/>
          </a:bodyPr>
          <a:lstStyle/>
          <a:p>
            <a:r>
              <a:rPr lang="en-US" dirty="0"/>
              <a:t>Is a centralized team within a company that serves employees or customers </a:t>
            </a:r>
            <a:r>
              <a:rPr lang="en-US" dirty="0" err="1"/>
              <a:t>en</a:t>
            </a:r>
            <a:r>
              <a:rPr lang="en-US" dirty="0"/>
              <a:t> masse, using a software product to organize conversations. </a:t>
            </a:r>
          </a:p>
          <a:p>
            <a:endParaRPr lang="en-US" dirty="0"/>
          </a:p>
          <a:p>
            <a:r>
              <a:rPr lang="en-US" i="1" dirty="0"/>
              <a:t>Basically, the place where people go to when they have an issue with a piece of hardware or software or if they need training on how to use it.</a:t>
            </a:r>
          </a:p>
          <a:p>
            <a:endParaRPr lang="en-US" i="1" dirty="0"/>
          </a:p>
          <a:p>
            <a:r>
              <a:rPr lang="en-US" b="1" dirty="0"/>
              <a:t>Could be corporate Helpdesk (for employees of a company)</a:t>
            </a:r>
          </a:p>
          <a:p>
            <a:r>
              <a:rPr lang="en-US" b="1" dirty="0"/>
              <a:t>Public Helpdesk (for customers using the products of a company)</a:t>
            </a:r>
            <a:endParaRPr lang="fr-CA" b="1" dirty="0"/>
          </a:p>
        </p:txBody>
      </p:sp>
    </p:spTree>
    <p:extLst>
      <p:ext uri="{BB962C8B-B14F-4D97-AF65-F5344CB8AC3E}">
        <p14:creationId xmlns:p14="http://schemas.microsoft.com/office/powerpoint/2010/main" val="2616165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0CF5A-4E19-FB9F-D332-CC6364E156C3}"/>
              </a:ext>
            </a:extLst>
          </p:cNvPr>
          <p:cNvSpPr>
            <a:spLocks noGrp="1"/>
          </p:cNvSpPr>
          <p:nvPr>
            <p:ph type="title"/>
          </p:nvPr>
        </p:nvSpPr>
        <p:spPr/>
        <p:txBody>
          <a:bodyPr/>
          <a:lstStyle/>
          <a:p>
            <a:r>
              <a:rPr lang="en-US" dirty="0"/>
              <a:t>IT Support</a:t>
            </a:r>
            <a:endParaRPr lang="fr-CA" dirty="0"/>
          </a:p>
        </p:txBody>
      </p:sp>
      <p:sp>
        <p:nvSpPr>
          <p:cNvPr id="3" name="Text Placeholder 2">
            <a:extLst>
              <a:ext uri="{FF2B5EF4-FFF2-40B4-BE49-F238E27FC236}">
                <a16:creationId xmlns:a16="http://schemas.microsoft.com/office/drawing/2014/main" id="{AFDBFECC-29A6-8F2D-0BE6-BE191B57D8F8}"/>
              </a:ext>
            </a:extLst>
          </p:cNvPr>
          <p:cNvSpPr>
            <a:spLocks noGrp="1"/>
          </p:cNvSpPr>
          <p:nvPr>
            <p:ph type="body" idx="1"/>
          </p:nvPr>
        </p:nvSpPr>
        <p:spPr/>
        <p:txBody>
          <a:bodyPr/>
          <a:lstStyle/>
          <a:p>
            <a:r>
              <a:rPr lang="en-US" dirty="0"/>
              <a:t>Level 1: User Support</a:t>
            </a:r>
          </a:p>
          <a:p>
            <a:r>
              <a:rPr lang="en-US" dirty="0"/>
              <a:t>Level 2: Manages Users and takes calls from escalated level 1.</a:t>
            </a:r>
          </a:p>
          <a:p>
            <a:r>
              <a:rPr lang="en-US" dirty="0"/>
              <a:t>Level 3: Manages IT projects, security and development infrastructure, and takes calls from escalated level 2.</a:t>
            </a:r>
            <a:endParaRPr lang="fr-CA" dirty="0"/>
          </a:p>
        </p:txBody>
      </p:sp>
    </p:spTree>
    <p:extLst>
      <p:ext uri="{BB962C8B-B14F-4D97-AF65-F5344CB8AC3E}">
        <p14:creationId xmlns:p14="http://schemas.microsoft.com/office/powerpoint/2010/main" val="3596567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E30C-D714-F7C7-A19F-7741FD9B7EBC}"/>
              </a:ext>
            </a:extLst>
          </p:cNvPr>
          <p:cNvSpPr>
            <a:spLocks noGrp="1"/>
          </p:cNvSpPr>
          <p:nvPr>
            <p:ph type="title"/>
          </p:nvPr>
        </p:nvSpPr>
        <p:spPr/>
        <p:txBody>
          <a:bodyPr/>
          <a:lstStyle/>
          <a:p>
            <a:r>
              <a:rPr lang="en-US" dirty="0"/>
              <a:t>Triage an Incident Ticket</a:t>
            </a:r>
            <a:endParaRPr lang="fr-CA" dirty="0"/>
          </a:p>
        </p:txBody>
      </p:sp>
      <p:sp>
        <p:nvSpPr>
          <p:cNvPr id="3" name="Text Placeholder 2">
            <a:extLst>
              <a:ext uri="{FF2B5EF4-FFF2-40B4-BE49-F238E27FC236}">
                <a16:creationId xmlns:a16="http://schemas.microsoft.com/office/drawing/2014/main" id="{E78EA52D-8C0A-FF15-41AE-2F821C52F3CC}"/>
              </a:ext>
            </a:extLst>
          </p:cNvPr>
          <p:cNvSpPr>
            <a:spLocks noGrp="1"/>
          </p:cNvSpPr>
          <p:nvPr>
            <p:ph type="body" idx="1"/>
          </p:nvPr>
        </p:nvSpPr>
        <p:spPr/>
        <p:txBody>
          <a:bodyPr/>
          <a:lstStyle/>
          <a:p>
            <a:r>
              <a:rPr lang="en-US" dirty="0"/>
              <a:t>Once an Incident Ticket comes in, the Help Desk needs to establish the level of priority of this incident base on the scope of impact:</a:t>
            </a:r>
          </a:p>
          <a:p>
            <a:r>
              <a:rPr lang="en-US" dirty="0"/>
              <a:t>Does it impact one or a few employees? (Low-Medium priority) </a:t>
            </a:r>
          </a:p>
          <a:p>
            <a:r>
              <a:rPr lang="en-US" dirty="0"/>
              <a:t>Does it impact all employees? (High priority) </a:t>
            </a:r>
            <a:r>
              <a:rPr lang="en-US" dirty="0">
                <a:sym typeface="Wingdings" panose="05000000000000000000" pitchFamily="2" charset="2"/>
              </a:rPr>
              <a:t> might require escalation to Level 2 or 3.</a:t>
            </a:r>
          </a:p>
          <a:p>
            <a:r>
              <a:rPr lang="en-US" dirty="0">
                <a:sym typeface="Wingdings" panose="05000000000000000000" pitchFamily="2" charset="2"/>
              </a:rPr>
              <a:t>Another question is: In case of malware, will the issue spread if it is not resolved?</a:t>
            </a:r>
            <a:endParaRPr lang="fr-CA" dirty="0"/>
          </a:p>
        </p:txBody>
      </p:sp>
    </p:spTree>
    <p:extLst>
      <p:ext uri="{BB962C8B-B14F-4D97-AF65-F5344CB8AC3E}">
        <p14:creationId xmlns:p14="http://schemas.microsoft.com/office/powerpoint/2010/main" val="1470830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AF6E-5378-9ED6-CB48-5C66C791D01C}"/>
              </a:ext>
            </a:extLst>
          </p:cNvPr>
          <p:cNvSpPr>
            <a:spLocks noGrp="1"/>
          </p:cNvSpPr>
          <p:nvPr>
            <p:ph type="title"/>
          </p:nvPr>
        </p:nvSpPr>
        <p:spPr/>
        <p:txBody>
          <a:bodyPr/>
          <a:lstStyle/>
          <a:p>
            <a:r>
              <a:rPr lang="en-US" dirty="0"/>
              <a:t>Tracking Tickets</a:t>
            </a:r>
            <a:endParaRPr lang="fr-CA" dirty="0"/>
          </a:p>
        </p:txBody>
      </p:sp>
      <p:sp>
        <p:nvSpPr>
          <p:cNvPr id="3" name="Text Placeholder 2">
            <a:extLst>
              <a:ext uri="{FF2B5EF4-FFF2-40B4-BE49-F238E27FC236}">
                <a16:creationId xmlns:a16="http://schemas.microsoft.com/office/drawing/2014/main" id="{18FC7272-04C0-28C6-FB0B-9868D3ABB655}"/>
              </a:ext>
            </a:extLst>
          </p:cNvPr>
          <p:cNvSpPr>
            <a:spLocks noGrp="1"/>
          </p:cNvSpPr>
          <p:nvPr>
            <p:ph type="body" idx="1"/>
          </p:nvPr>
        </p:nvSpPr>
        <p:spPr/>
        <p:txBody>
          <a:bodyPr/>
          <a:lstStyle/>
          <a:p>
            <a:r>
              <a:rPr lang="en-US" dirty="0"/>
              <a:t>Jira Service Management Demo…</a:t>
            </a:r>
            <a:endParaRPr lang="fr-CA" dirty="0"/>
          </a:p>
        </p:txBody>
      </p:sp>
    </p:spTree>
    <p:extLst>
      <p:ext uri="{BB962C8B-B14F-4D97-AF65-F5344CB8AC3E}">
        <p14:creationId xmlns:p14="http://schemas.microsoft.com/office/powerpoint/2010/main" val="2268267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F486-0E8F-990C-0ADF-E6070C746B99}"/>
              </a:ext>
            </a:extLst>
          </p:cNvPr>
          <p:cNvSpPr>
            <a:spLocks noGrp="1"/>
          </p:cNvSpPr>
          <p:nvPr>
            <p:ph type="title"/>
          </p:nvPr>
        </p:nvSpPr>
        <p:spPr/>
        <p:txBody>
          <a:bodyPr/>
          <a:lstStyle/>
          <a:p>
            <a:r>
              <a:rPr lang="en-US" dirty="0"/>
              <a:t>Activity # 5 : Social Engineering</a:t>
            </a:r>
          </a:p>
        </p:txBody>
      </p:sp>
      <p:sp>
        <p:nvSpPr>
          <p:cNvPr id="3" name="Text Placeholder 2">
            <a:extLst>
              <a:ext uri="{FF2B5EF4-FFF2-40B4-BE49-F238E27FC236}">
                <a16:creationId xmlns:a16="http://schemas.microsoft.com/office/drawing/2014/main" id="{7AD7C19F-EA17-374E-6275-99355F63AF50}"/>
              </a:ext>
            </a:extLst>
          </p:cNvPr>
          <p:cNvSpPr>
            <a:spLocks noGrp="1"/>
          </p:cNvSpPr>
          <p:nvPr>
            <p:ph type="body" idx="1"/>
          </p:nvPr>
        </p:nvSpPr>
        <p:spPr/>
        <p:txBody>
          <a:bodyPr/>
          <a:lstStyle/>
          <a:p>
            <a:r>
              <a:rPr lang="en-US" dirty="0"/>
              <a:t>A user comes to you saying they received an email that seems very legitimate with the college logo. The message is intended for all college staff and asking them to enter their personal information and credit card information. </a:t>
            </a:r>
          </a:p>
          <a:p>
            <a:r>
              <a:rPr lang="en-US" dirty="0"/>
              <a:t>Three users reported this to you by email.</a:t>
            </a:r>
          </a:p>
          <a:p>
            <a:r>
              <a:rPr lang="en-US" dirty="0"/>
              <a:t>Create a service Ticket with a description of the problem and assign a priority. </a:t>
            </a:r>
          </a:p>
          <a:p>
            <a:endParaRPr lang="en-US" dirty="0"/>
          </a:p>
        </p:txBody>
      </p:sp>
    </p:spTree>
    <p:extLst>
      <p:ext uri="{BB962C8B-B14F-4D97-AF65-F5344CB8AC3E}">
        <p14:creationId xmlns:p14="http://schemas.microsoft.com/office/powerpoint/2010/main" val="3831832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CC34-C3A4-4374-A1C2-7F720A1AAE62}"/>
              </a:ext>
            </a:extLst>
          </p:cNvPr>
          <p:cNvSpPr>
            <a:spLocks noGrp="1"/>
          </p:cNvSpPr>
          <p:nvPr>
            <p:ph type="title"/>
          </p:nvPr>
        </p:nvSpPr>
        <p:spPr/>
        <p:txBody>
          <a:bodyPr/>
          <a:lstStyle/>
          <a:p>
            <a:r>
              <a:rPr lang="en-US" dirty="0"/>
              <a:t>Troubleshooting Theory Steps</a:t>
            </a:r>
            <a:endParaRPr lang="fr-CA" dirty="0"/>
          </a:p>
        </p:txBody>
      </p:sp>
      <p:sp>
        <p:nvSpPr>
          <p:cNvPr id="3" name="Text Placeholder 2">
            <a:extLst>
              <a:ext uri="{FF2B5EF4-FFF2-40B4-BE49-F238E27FC236}">
                <a16:creationId xmlns:a16="http://schemas.microsoft.com/office/drawing/2014/main" id="{5818EE1A-0D27-8688-351B-B5FACA5C5D37}"/>
              </a:ext>
            </a:extLst>
          </p:cNvPr>
          <p:cNvSpPr>
            <a:spLocks noGrp="1"/>
          </p:cNvSpPr>
          <p:nvPr>
            <p:ph type="body" idx="1"/>
          </p:nvPr>
        </p:nvSpPr>
        <p:spPr/>
        <p:txBody>
          <a:bodyPr/>
          <a:lstStyle/>
          <a:p>
            <a:pPr marL="552450" indent="-514350">
              <a:buAutoNum type="arabicParenR"/>
            </a:pPr>
            <a:r>
              <a:rPr lang="en-US" dirty="0"/>
              <a:t>Identify the problem</a:t>
            </a:r>
          </a:p>
          <a:p>
            <a:pPr marL="552450" indent="-514350">
              <a:buAutoNum type="arabicParenR"/>
            </a:pPr>
            <a:r>
              <a:rPr lang="en-US"/>
              <a:t>Establish a theory of probable cause</a:t>
            </a:r>
          </a:p>
          <a:p>
            <a:pPr marL="552450" indent="-514350">
              <a:buAutoNum type="arabicParenR"/>
            </a:pPr>
            <a:r>
              <a:rPr lang="en-US" dirty="0"/>
              <a:t>Test the theory to determine the cause</a:t>
            </a:r>
          </a:p>
          <a:p>
            <a:pPr marL="552450" indent="-514350">
              <a:buAutoNum type="arabicParenR"/>
            </a:pPr>
            <a:r>
              <a:rPr lang="en-US" dirty="0"/>
              <a:t>Establish a plan of action to resolve the problem and implement the solution</a:t>
            </a:r>
          </a:p>
          <a:p>
            <a:pPr marL="552450" indent="-514350">
              <a:buAutoNum type="arabicParenR"/>
            </a:pPr>
            <a:r>
              <a:rPr lang="en-US" dirty="0"/>
              <a:t>Verify full system functionality, and, if applicable, implement preventive measures. </a:t>
            </a:r>
          </a:p>
          <a:p>
            <a:pPr marL="552450" indent="-514350">
              <a:buAutoNum type="arabicParenR"/>
            </a:pPr>
            <a:r>
              <a:rPr lang="en-US" dirty="0"/>
              <a:t>Document findings.</a:t>
            </a:r>
            <a:endParaRPr lang="fr-CA" dirty="0"/>
          </a:p>
        </p:txBody>
      </p:sp>
    </p:spTree>
    <p:extLst>
      <p:ext uri="{BB962C8B-B14F-4D97-AF65-F5344CB8AC3E}">
        <p14:creationId xmlns:p14="http://schemas.microsoft.com/office/powerpoint/2010/main" val="1970440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0DA8-3B19-5707-B316-8B08AC6FBA4B}"/>
              </a:ext>
            </a:extLst>
          </p:cNvPr>
          <p:cNvSpPr>
            <a:spLocks noGrp="1"/>
          </p:cNvSpPr>
          <p:nvPr>
            <p:ph type="title"/>
          </p:nvPr>
        </p:nvSpPr>
        <p:spPr/>
        <p:txBody>
          <a:bodyPr/>
          <a:lstStyle/>
          <a:p>
            <a:r>
              <a:rPr lang="en-US" dirty="0"/>
              <a:t>1. Identify the Problem</a:t>
            </a:r>
            <a:endParaRPr lang="fr-CA" dirty="0"/>
          </a:p>
        </p:txBody>
      </p:sp>
      <p:sp>
        <p:nvSpPr>
          <p:cNvPr id="3" name="Text Placeholder 2">
            <a:extLst>
              <a:ext uri="{FF2B5EF4-FFF2-40B4-BE49-F238E27FC236}">
                <a16:creationId xmlns:a16="http://schemas.microsoft.com/office/drawing/2014/main" id="{04052248-061C-5E7D-D4EE-1AC18E6489CF}"/>
              </a:ext>
            </a:extLst>
          </p:cNvPr>
          <p:cNvSpPr>
            <a:spLocks noGrp="1"/>
          </p:cNvSpPr>
          <p:nvPr>
            <p:ph type="body" idx="1"/>
          </p:nvPr>
        </p:nvSpPr>
        <p:spPr/>
        <p:txBody>
          <a:bodyPr/>
          <a:lstStyle/>
          <a:p>
            <a:r>
              <a:rPr lang="en-US" dirty="0"/>
              <a:t>Could be a phone call from a user “My computer cannot connect to the internet! I think my </a:t>
            </a:r>
            <a:r>
              <a:rPr lang="en-US" dirty="0" err="1"/>
              <a:t>Wifi</a:t>
            </a:r>
            <a:r>
              <a:rPr lang="en-US" dirty="0"/>
              <a:t> card is broken” </a:t>
            </a:r>
          </a:p>
          <a:p>
            <a:r>
              <a:rPr lang="en-US" dirty="0"/>
              <a:t>Could be a </a:t>
            </a:r>
            <a:r>
              <a:rPr lang="en-US" i="1" dirty="0"/>
              <a:t>help desk ticket</a:t>
            </a:r>
          </a:p>
          <a:p>
            <a:r>
              <a:rPr lang="en-US" dirty="0"/>
              <a:t>Could be an email message </a:t>
            </a:r>
          </a:p>
          <a:p>
            <a:r>
              <a:rPr lang="en-US" dirty="0"/>
              <a:t>Could be a log file entry.</a:t>
            </a:r>
          </a:p>
          <a:p>
            <a:r>
              <a:rPr lang="en-US" dirty="0"/>
              <a:t>It is your duty to gather as much information as possible from logs, error messages, asking questions to the user, identify symptoms.</a:t>
            </a:r>
            <a:endParaRPr lang="fr-CA" dirty="0"/>
          </a:p>
        </p:txBody>
      </p:sp>
    </p:spTree>
    <p:extLst>
      <p:ext uri="{BB962C8B-B14F-4D97-AF65-F5344CB8AC3E}">
        <p14:creationId xmlns:p14="http://schemas.microsoft.com/office/powerpoint/2010/main" val="618422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88CD-91BE-7BFF-C1B7-CBBD29B0AAE4}"/>
              </a:ext>
            </a:extLst>
          </p:cNvPr>
          <p:cNvSpPr>
            <a:spLocks noGrp="1"/>
          </p:cNvSpPr>
          <p:nvPr>
            <p:ph type="title"/>
          </p:nvPr>
        </p:nvSpPr>
        <p:spPr/>
        <p:txBody>
          <a:bodyPr/>
          <a:lstStyle/>
          <a:p>
            <a:r>
              <a:rPr lang="en-US" dirty="0"/>
              <a:t>2. Establish a Theory of Probably Cause</a:t>
            </a:r>
            <a:endParaRPr lang="fr-CA" dirty="0"/>
          </a:p>
        </p:txBody>
      </p:sp>
      <p:sp>
        <p:nvSpPr>
          <p:cNvPr id="3" name="Text Placeholder 2">
            <a:extLst>
              <a:ext uri="{FF2B5EF4-FFF2-40B4-BE49-F238E27FC236}">
                <a16:creationId xmlns:a16="http://schemas.microsoft.com/office/drawing/2014/main" id="{315607BB-C3A1-81E0-B0EA-FD073ED919B8}"/>
              </a:ext>
            </a:extLst>
          </p:cNvPr>
          <p:cNvSpPr>
            <a:spLocks noGrp="1"/>
          </p:cNvSpPr>
          <p:nvPr>
            <p:ph type="body" idx="1"/>
          </p:nvPr>
        </p:nvSpPr>
        <p:spPr/>
        <p:txBody>
          <a:bodyPr>
            <a:normAutofit lnSpcReduction="10000"/>
          </a:bodyPr>
          <a:lstStyle/>
          <a:p>
            <a:r>
              <a:rPr lang="en-US" dirty="0"/>
              <a:t>Questioning the obvious: “Can the user truly not connect to the internet because the </a:t>
            </a:r>
            <a:r>
              <a:rPr lang="en-US" dirty="0" err="1"/>
              <a:t>Wifi</a:t>
            </a:r>
            <a:r>
              <a:rPr lang="en-US" dirty="0"/>
              <a:t> card is broken or is it something else?”</a:t>
            </a:r>
          </a:p>
          <a:p>
            <a:r>
              <a:rPr lang="en-US" dirty="0"/>
              <a:t>Consider multiple approaches (e.g.: restart PC, open first browser, open second browser, try turning ON/OFF the </a:t>
            </a:r>
            <a:r>
              <a:rPr lang="en-US" dirty="0" err="1"/>
              <a:t>Wifi</a:t>
            </a:r>
            <a:r>
              <a:rPr lang="en-US" dirty="0"/>
              <a:t>, try to plug in the user via ethernet). </a:t>
            </a:r>
          </a:p>
          <a:p>
            <a:r>
              <a:rPr lang="en-US" dirty="0"/>
              <a:t>Key: Start simple (eliminate the easy possibilities) first, then think of more complicated solutions (e.g.: Internet settings changed on your network, network card is not connected to the motherboard, etc..) </a:t>
            </a:r>
            <a:endParaRPr lang="fr-CA" dirty="0"/>
          </a:p>
        </p:txBody>
      </p:sp>
    </p:spTree>
    <p:extLst>
      <p:ext uri="{BB962C8B-B14F-4D97-AF65-F5344CB8AC3E}">
        <p14:creationId xmlns:p14="http://schemas.microsoft.com/office/powerpoint/2010/main" val="2497011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01E5-1E28-503F-10E1-5263B1BA08FD}"/>
              </a:ext>
            </a:extLst>
          </p:cNvPr>
          <p:cNvSpPr>
            <a:spLocks noGrp="1"/>
          </p:cNvSpPr>
          <p:nvPr>
            <p:ph type="title"/>
          </p:nvPr>
        </p:nvSpPr>
        <p:spPr/>
        <p:txBody>
          <a:bodyPr/>
          <a:lstStyle/>
          <a:p>
            <a:r>
              <a:rPr lang="en-US" dirty="0"/>
              <a:t>3. Test the theory to determine the cause </a:t>
            </a:r>
            <a:endParaRPr lang="fr-CA" dirty="0"/>
          </a:p>
        </p:txBody>
      </p:sp>
      <p:sp>
        <p:nvSpPr>
          <p:cNvPr id="3" name="Text Placeholder 2">
            <a:extLst>
              <a:ext uri="{FF2B5EF4-FFF2-40B4-BE49-F238E27FC236}">
                <a16:creationId xmlns:a16="http://schemas.microsoft.com/office/drawing/2014/main" id="{4CB79F4F-A8BA-B81B-8B55-8B7DA574CAA2}"/>
              </a:ext>
            </a:extLst>
          </p:cNvPr>
          <p:cNvSpPr>
            <a:spLocks noGrp="1"/>
          </p:cNvSpPr>
          <p:nvPr>
            <p:ph type="body" idx="1"/>
          </p:nvPr>
        </p:nvSpPr>
        <p:spPr/>
        <p:txBody>
          <a:bodyPr/>
          <a:lstStyle/>
          <a:p>
            <a:r>
              <a:rPr lang="en-US" dirty="0"/>
              <a:t>As you turned off the Wi-Fi again and you noticed that the user was in airplane mode. </a:t>
            </a:r>
          </a:p>
          <a:p>
            <a:r>
              <a:rPr lang="fr-CA" dirty="0"/>
              <a:t>Test </a:t>
            </a:r>
            <a:r>
              <a:rPr lang="fr-CA" dirty="0" err="1"/>
              <a:t>your</a:t>
            </a:r>
            <a:r>
              <a:rPr lang="fr-CA" dirty="0"/>
              <a:t> </a:t>
            </a:r>
            <a:r>
              <a:rPr lang="fr-CA" dirty="0" err="1"/>
              <a:t>theory</a:t>
            </a:r>
            <a:r>
              <a:rPr lang="fr-CA" dirty="0"/>
              <a:t> by </a:t>
            </a:r>
            <a:r>
              <a:rPr lang="fr-CA" dirty="0" err="1"/>
              <a:t>turning</a:t>
            </a:r>
            <a:r>
              <a:rPr lang="fr-CA" dirty="0"/>
              <a:t> the Wi-Fi back on and </a:t>
            </a:r>
            <a:r>
              <a:rPr lang="fr-CA" dirty="0" err="1"/>
              <a:t>try</a:t>
            </a:r>
            <a:r>
              <a:rPr lang="fr-CA" dirty="0"/>
              <a:t> to </a:t>
            </a:r>
            <a:r>
              <a:rPr lang="fr-CA" dirty="0" err="1"/>
              <a:t>connect</a:t>
            </a:r>
            <a:r>
              <a:rPr lang="fr-CA" dirty="0"/>
              <a:t> to the internet. </a:t>
            </a:r>
          </a:p>
          <a:p>
            <a:endParaRPr lang="fr-CA" dirty="0"/>
          </a:p>
        </p:txBody>
      </p:sp>
    </p:spTree>
    <p:extLst>
      <p:ext uri="{BB962C8B-B14F-4D97-AF65-F5344CB8AC3E}">
        <p14:creationId xmlns:p14="http://schemas.microsoft.com/office/powerpoint/2010/main" val="1961490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ACC4-88D3-E6A6-5C67-722AC7508E4E}"/>
              </a:ext>
            </a:extLst>
          </p:cNvPr>
          <p:cNvSpPr>
            <a:spLocks noGrp="1"/>
          </p:cNvSpPr>
          <p:nvPr>
            <p:ph type="title"/>
          </p:nvPr>
        </p:nvSpPr>
        <p:spPr/>
        <p:txBody>
          <a:bodyPr/>
          <a:lstStyle/>
          <a:p>
            <a:r>
              <a:rPr lang="en-US" dirty="0"/>
              <a:t>4. Establish a Plan of Action and Implement the Solution </a:t>
            </a:r>
            <a:endParaRPr lang="fr-CA" dirty="0"/>
          </a:p>
        </p:txBody>
      </p:sp>
      <p:sp>
        <p:nvSpPr>
          <p:cNvPr id="3" name="Text Placeholder 2">
            <a:extLst>
              <a:ext uri="{FF2B5EF4-FFF2-40B4-BE49-F238E27FC236}">
                <a16:creationId xmlns:a16="http://schemas.microsoft.com/office/drawing/2014/main" id="{B26701CE-840A-3EBD-F3C7-EF862D932532}"/>
              </a:ext>
            </a:extLst>
          </p:cNvPr>
          <p:cNvSpPr>
            <a:spLocks noGrp="1"/>
          </p:cNvSpPr>
          <p:nvPr>
            <p:ph type="body" idx="1"/>
          </p:nvPr>
        </p:nvSpPr>
        <p:spPr/>
        <p:txBody>
          <a:bodyPr/>
          <a:lstStyle/>
          <a:p>
            <a:r>
              <a:rPr lang="en-US" dirty="0"/>
              <a:t>Depending on the issue this step could be running your fixing script, updating the system or software, change firewall settings, etc.</a:t>
            </a:r>
          </a:p>
          <a:p>
            <a:r>
              <a:rPr lang="en-US" dirty="0"/>
              <a:t>Our Example: You now have established that the user could not connect to the internet because they were in airplane mode. You simply need to turn off the airplane mode.</a:t>
            </a:r>
          </a:p>
          <a:p>
            <a:endParaRPr lang="fr-CA" dirty="0"/>
          </a:p>
        </p:txBody>
      </p:sp>
    </p:spTree>
    <p:extLst>
      <p:ext uri="{BB962C8B-B14F-4D97-AF65-F5344CB8AC3E}">
        <p14:creationId xmlns:p14="http://schemas.microsoft.com/office/powerpoint/2010/main" val="396476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156E-EED8-2620-E554-B34BEB2ADE7D}"/>
              </a:ext>
            </a:extLst>
          </p:cNvPr>
          <p:cNvSpPr>
            <a:spLocks noGrp="1"/>
          </p:cNvSpPr>
          <p:nvPr>
            <p:ph type="title"/>
          </p:nvPr>
        </p:nvSpPr>
        <p:spPr>
          <a:xfrm>
            <a:off x="609600" y="1"/>
            <a:ext cx="8686800" cy="1228436"/>
          </a:xfrm>
        </p:spPr>
        <p:txBody>
          <a:bodyPr/>
          <a:lstStyle/>
          <a:p>
            <a:r>
              <a:rPr lang="en-US" dirty="0"/>
              <a:t>5. Verify Full System Functionality and Implement Preventive Measures</a:t>
            </a:r>
            <a:endParaRPr lang="fr-CA" dirty="0"/>
          </a:p>
        </p:txBody>
      </p:sp>
      <p:sp>
        <p:nvSpPr>
          <p:cNvPr id="3" name="Text Placeholder 2">
            <a:extLst>
              <a:ext uri="{FF2B5EF4-FFF2-40B4-BE49-F238E27FC236}">
                <a16:creationId xmlns:a16="http://schemas.microsoft.com/office/drawing/2014/main" id="{ADF4523E-81EB-413E-1D34-4659E2BBBC6E}"/>
              </a:ext>
            </a:extLst>
          </p:cNvPr>
          <p:cNvSpPr>
            <a:spLocks noGrp="1"/>
          </p:cNvSpPr>
          <p:nvPr>
            <p:ph type="body" idx="1"/>
          </p:nvPr>
        </p:nvSpPr>
        <p:spPr/>
        <p:txBody>
          <a:bodyPr/>
          <a:lstStyle/>
          <a:p>
            <a:r>
              <a:rPr lang="en-US" dirty="0"/>
              <a:t>Some technicians skip this crucial step, they think they figured out the issue (e.g.: just turn off the airplane mode) but do not validate that this fixes the original problem (no access to the internet)</a:t>
            </a:r>
          </a:p>
          <a:p>
            <a:endParaRPr lang="fr-CA" dirty="0"/>
          </a:p>
        </p:txBody>
      </p:sp>
    </p:spTree>
    <p:extLst>
      <p:ext uri="{BB962C8B-B14F-4D97-AF65-F5344CB8AC3E}">
        <p14:creationId xmlns:p14="http://schemas.microsoft.com/office/powerpoint/2010/main" val="1898361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395D0-24ED-7179-6C8F-75962A85E641}"/>
              </a:ext>
            </a:extLst>
          </p:cNvPr>
          <p:cNvSpPr>
            <a:spLocks noGrp="1"/>
          </p:cNvSpPr>
          <p:nvPr>
            <p:ph type="title"/>
          </p:nvPr>
        </p:nvSpPr>
        <p:spPr/>
        <p:txBody>
          <a:bodyPr/>
          <a:lstStyle/>
          <a:p>
            <a:r>
              <a:rPr lang="en-US" dirty="0"/>
              <a:t>6. Document Findings </a:t>
            </a:r>
            <a:endParaRPr lang="fr-CA" dirty="0"/>
          </a:p>
        </p:txBody>
      </p:sp>
      <p:sp>
        <p:nvSpPr>
          <p:cNvPr id="3" name="Text Placeholder 2">
            <a:extLst>
              <a:ext uri="{FF2B5EF4-FFF2-40B4-BE49-F238E27FC236}">
                <a16:creationId xmlns:a16="http://schemas.microsoft.com/office/drawing/2014/main" id="{2D57E563-745D-FEDB-830D-FF6647ACFB59}"/>
              </a:ext>
            </a:extLst>
          </p:cNvPr>
          <p:cNvSpPr>
            <a:spLocks noGrp="1"/>
          </p:cNvSpPr>
          <p:nvPr>
            <p:ph type="body" idx="1"/>
          </p:nvPr>
        </p:nvSpPr>
        <p:spPr/>
        <p:txBody>
          <a:bodyPr/>
          <a:lstStyle/>
          <a:p>
            <a:r>
              <a:rPr lang="en-US" dirty="0"/>
              <a:t>Documentation is nobody’s favorite task, but it must be done to keep traces of the work you have accomplished and so that we can close the help desk ticket. </a:t>
            </a:r>
          </a:p>
          <a:p>
            <a:r>
              <a:rPr lang="en-US" dirty="0"/>
              <a:t>Even if you did not fix the problem – important for assignment 3:</a:t>
            </a:r>
          </a:p>
          <a:p>
            <a:pPr lvl="1"/>
            <a:r>
              <a:rPr lang="en-US" dirty="0"/>
              <a:t>What have you tried so far?</a:t>
            </a:r>
          </a:p>
          <a:p>
            <a:pPr lvl="1"/>
            <a:r>
              <a:rPr lang="en-US" dirty="0"/>
              <a:t>What are the theories you ruled out?</a:t>
            </a:r>
          </a:p>
          <a:p>
            <a:pPr lvl="1"/>
            <a:endParaRPr lang="fr-CA" dirty="0"/>
          </a:p>
        </p:txBody>
      </p:sp>
    </p:spTree>
    <p:extLst>
      <p:ext uri="{BB962C8B-B14F-4D97-AF65-F5344CB8AC3E}">
        <p14:creationId xmlns:p14="http://schemas.microsoft.com/office/powerpoint/2010/main" val="2272286166"/>
      </p:ext>
    </p:extLst>
  </p:cSld>
  <p:clrMapOvr>
    <a:masterClrMapping/>
  </p:clrMapOvr>
</p:sld>
</file>

<file path=ppt/theme/theme1.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1660</Words>
  <Application>Microsoft Office PowerPoint</Application>
  <PresentationFormat>Widescreen</PresentationFormat>
  <Paragraphs>124</Paragraphs>
  <Slides>24</Slides>
  <Notes>7</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WelcomeDoc</vt:lpstr>
      <vt:lpstr>Troubleshooting Hardware</vt:lpstr>
      <vt:lpstr>Outline</vt:lpstr>
      <vt:lpstr>Troubleshooting Theory Steps</vt:lpstr>
      <vt:lpstr>1. Identify the Problem</vt:lpstr>
      <vt:lpstr>2. Establish a Theory of Probably Cause</vt:lpstr>
      <vt:lpstr>3. Test the theory to determine the cause </vt:lpstr>
      <vt:lpstr>4. Establish a Plan of Action and Implement the Solution </vt:lpstr>
      <vt:lpstr>5. Verify Full System Functionality and Implement Preventive Measures</vt:lpstr>
      <vt:lpstr>6. Document Findings </vt:lpstr>
      <vt:lpstr>Troubleshooting Motherboard components </vt:lpstr>
      <vt:lpstr>Activity: Problem #1</vt:lpstr>
      <vt:lpstr>Activity: Problem #2</vt:lpstr>
      <vt:lpstr>Activity: Problem #3</vt:lpstr>
      <vt:lpstr>Insufficient RAM problems</vt:lpstr>
      <vt:lpstr>Working With RAM</vt:lpstr>
      <vt:lpstr>Working With RAM (cont.)</vt:lpstr>
      <vt:lpstr>RAM Upgrade Example</vt:lpstr>
      <vt:lpstr>Activity: Problem #4 </vt:lpstr>
      <vt:lpstr>IT Help desk</vt:lpstr>
      <vt:lpstr>Help desk</vt:lpstr>
      <vt:lpstr>IT Support</vt:lpstr>
      <vt:lpstr>Triage an Incident Ticket</vt:lpstr>
      <vt:lpstr>Tracking Tickets</vt:lpstr>
      <vt:lpstr>Activity # 5 : Social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Youmna Badawy</cp:lastModifiedBy>
  <cp:revision>19</cp:revision>
  <dcterms:created xsi:type="dcterms:W3CDTF">2023-08-22T20:57:46Z</dcterms:created>
  <dcterms:modified xsi:type="dcterms:W3CDTF">2023-10-31T17:40:44Z</dcterms:modified>
</cp:coreProperties>
</file>