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c8b812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3c8b812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4bd06e0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4bd06e0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345500" y="1368388"/>
            <a:ext cx="1503000" cy="47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Need animation?</a:t>
            </a:r>
            <a:endParaRPr sz="1200"/>
          </a:p>
        </p:txBody>
      </p:sp>
      <p:sp>
        <p:nvSpPr>
          <p:cNvPr id="55" name="Google Shape;55;p13"/>
          <p:cNvSpPr/>
          <p:nvPr/>
        </p:nvSpPr>
        <p:spPr>
          <a:xfrm>
            <a:off x="3493250" y="2395250"/>
            <a:ext cx="980400" cy="474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GIF</a:t>
            </a:r>
            <a:endParaRPr b="1" sz="1200"/>
          </a:p>
        </p:txBody>
      </p:sp>
      <p:sp>
        <p:nvSpPr>
          <p:cNvPr id="56" name="Google Shape;56;p13"/>
          <p:cNvSpPr/>
          <p:nvPr/>
        </p:nvSpPr>
        <p:spPr>
          <a:xfrm>
            <a:off x="5237575" y="2318150"/>
            <a:ext cx="1929300" cy="627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Need to preserve fine detail, with highest resolution ?</a:t>
            </a:r>
            <a:endParaRPr sz="1200"/>
          </a:p>
        </p:txBody>
      </p:sp>
      <p:sp>
        <p:nvSpPr>
          <p:cNvPr id="57" name="Google Shape;57;p13"/>
          <p:cNvSpPr/>
          <p:nvPr/>
        </p:nvSpPr>
        <p:spPr>
          <a:xfrm>
            <a:off x="6202225" y="4350875"/>
            <a:ext cx="980400" cy="474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JPEG</a:t>
            </a:r>
            <a:endParaRPr b="1" sz="1200"/>
          </a:p>
        </p:txBody>
      </p:sp>
      <p:sp>
        <p:nvSpPr>
          <p:cNvPr id="58" name="Google Shape;58;p13"/>
          <p:cNvSpPr/>
          <p:nvPr/>
        </p:nvSpPr>
        <p:spPr>
          <a:xfrm>
            <a:off x="4606800" y="3379950"/>
            <a:ext cx="980400" cy="474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PNG</a:t>
            </a:r>
            <a:endParaRPr b="1" sz="1200"/>
          </a:p>
        </p:txBody>
      </p:sp>
      <p:sp>
        <p:nvSpPr>
          <p:cNvPr id="59" name="Google Shape;59;p13"/>
          <p:cNvSpPr/>
          <p:nvPr/>
        </p:nvSpPr>
        <p:spPr>
          <a:xfrm>
            <a:off x="3219150" y="309150"/>
            <a:ext cx="1587300" cy="50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it a logo, icon or illustration?</a:t>
            </a:r>
            <a:endParaRPr sz="1200"/>
          </a:p>
        </p:txBody>
      </p:sp>
      <p:sp>
        <p:nvSpPr>
          <p:cNvPr id="60" name="Google Shape;60;p13"/>
          <p:cNvSpPr/>
          <p:nvPr/>
        </p:nvSpPr>
        <p:spPr>
          <a:xfrm>
            <a:off x="2340400" y="1368838"/>
            <a:ext cx="980400" cy="473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SVG</a:t>
            </a:r>
            <a:endParaRPr b="1" sz="1200"/>
          </a:p>
        </p:txBody>
      </p:sp>
      <p:cxnSp>
        <p:nvCxnSpPr>
          <p:cNvPr id="61" name="Google Shape;61;p13"/>
          <p:cNvCxnSpPr>
            <a:stCxn id="59" idx="2"/>
            <a:endCxn id="54" idx="0"/>
          </p:cNvCxnSpPr>
          <p:nvPr/>
        </p:nvCxnSpPr>
        <p:spPr>
          <a:xfrm>
            <a:off x="4012800" y="815850"/>
            <a:ext cx="1084200" cy="5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59" idx="2"/>
            <a:endCxn id="60" idx="0"/>
          </p:cNvCxnSpPr>
          <p:nvPr/>
        </p:nvCxnSpPr>
        <p:spPr>
          <a:xfrm flipH="1">
            <a:off x="2830500" y="815850"/>
            <a:ext cx="1182300" cy="55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54" idx="2"/>
            <a:endCxn id="55" idx="0"/>
          </p:cNvCxnSpPr>
          <p:nvPr/>
        </p:nvCxnSpPr>
        <p:spPr>
          <a:xfrm flipH="1">
            <a:off x="3983400" y="1842688"/>
            <a:ext cx="1113600" cy="5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>
            <a:stCxn id="54" idx="2"/>
            <a:endCxn id="56" idx="0"/>
          </p:cNvCxnSpPr>
          <p:nvPr/>
        </p:nvCxnSpPr>
        <p:spPr>
          <a:xfrm>
            <a:off x="5097000" y="1842688"/>
            <a:ext cx="1105200" cy="47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 txBox="1"/>
          <p:nvPr/>
        </p:nvSpPr>
        <p:spPr>
          <a:xfrm>
            <a:off x="4023050" y="1848575"/>
            <a:ext cx="594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</a:rPr>
              <a:t>Yes</a:t>
            </a:r>
            <a:endParaRPr b="1">
              <a:solidFill>
                <a:srgbClr val="274E13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828950" y="916413"/>
            <a:ext cx="594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</a:rPr>
              <a:t>Yes</a:t>
            </a:r>
            <a:endParaRPr b="1">
              <a:solidFill>
                <a:srgbClr val="274E13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880975" y="954450"/>
            <a:ext cx="594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</a:rPr>
              <a:t>No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5831900" y="1848575"/>
            <a:ext cx="594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</a:rPr>
              <a:t>No</a:t>
            </a:r>
            <a:endParaRPr b="1">
              <a:solidFill>
                <a:srgbClr val="990000"/>
              </a:solidFill>
            </a:endParaRPr>
          </a:p>
        </p:txBody>
      </p:sp>
      <p:cxnSp>
        <p:nvCxnSpPr>
          <p:cNvPr id="69" name="Google Shape;69;p13"/>
          <p:cNvCxnSpPr>
            <a:stCxn id="56" idx="2"/>
            <a:endCxn id="58" idx="0"/>
          </p:cNvCxnSpPr>
          <p:nvPr/>
        </p:nvCxnSpPr>
        <p:spPr>
          <a:xfrm flipH="1">
            <a:off x="5097025" y="2945450"/>
            <a:ext cx="1105200" cy="43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>
            <a:stCxn id="56" idx="2"/>
            <a:endCxn id="71" idx="0"/>
          </p:cNvCxnSpPr>
          <p:nvPr/>
        </p:nvCxnSpPr>
        <p:spPr>
          <a:xfrm>
            <a:off x="6202225" y="2945450"/>
            <a:ext cx="1146900" cy="42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>
            <a:off x="6905150" y="2873150"/>
            <a:ext cx="594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</a:rPr>
              <a:t>No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4932300" y="2873150"/>
            <a:ext cx="594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</a:rPr>
              <a:t>Yes</a:t>
            </a:r>
            <a:endParaRPr b="1">
              <a:solidFill>
                <a:srgbClr val="274E13"/>
              </a:solidFill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7692775" y="4350875"/>
            <a:ext cx="980400" cy="474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WebP</a:t>
            </a:r>
            <a:endParaRPr b="1" sz="1200"/>
          </a:p>
        </p:txBody>
      </p:sp>
      <p:sp>
        <p:nvSpPr>
          <p:cNvPr id="71" name="Google Shape;71;p13"/>
          <p:cNvSpPr/>
          <p:nvPr/>
        </p:nvSpPr>
        <p:spPr>
          <a:xfrm>
            <a:off x="6555425" y="3370800"/>
            <a:ext cx="1587300" cy="50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Need to support older browsers?</a:t>
            </a:r>
            <a:endParaRPr sz="1200"/>
          </a:p>
        </p:txBody>
      </p:sp>
      <p:cxnSp>
        <p:nvCxnSpPr>
          <p:cNvPr id="75" name="Google Shape;75;p13"/>
          <p:cNvCxnSpPr>
            <a:stCxn id="71" idx="2"/>
            <a:endCxn id="57" idx="0"/>
          </p:cNvCxnSpPr>
          <p:nvPr/>
        </p:nvCxnSpPr>
        <p:spPr>
          <a:xfrm flipH="1">
            <a:off x="6692375" y="3877500"/>
            <a:ext cx="656700" cy="47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>
            <a:stCxn id="71" idx="2"/>
            <a:endCxn id="74" idx="0"/>
          </p:cNvCxnSpPr>
          <p:nvPr/>
        </p:nvCxnSpPr>
        <p:spPr>
          <a:xfrm>
            <a:off x="7349075" y="3877500"/>
            <a:ext cx="834000" cy="47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3"/>
          <p:cNvSpPr txBox="1"/>
          <p:nvPr/>
        </p:nvSpPr>
        <p:spPr>
          <a:xfrm>
            <a:off x="7885675" y="3893700"/>
            <a:ext cx="594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</a:rPr>
              <a:t>No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6555425" y="3893688"/>
            <a:ext cx="594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</a:rPr>
              <a:t>Yes</a:t>
            </a:r>
            <a:endParaRPr b="1">
              <a:solidFill>
                <a:srgbClr val="274E13"/>
              </a:solidFill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2166400" y="4334675"/>
            <a:ext cx="1329000" cy="50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Need transparency?</a:t>
            </a:r>
            <a:endParaRPr sz="1200"/>
          </a:p>
        </p:txBody>
      </p:sp>
      <p:sp>
        <p:nvSpPr>
          <p:cNvPr id="80" name="Google Shape;80;p13"/>
          <p:cNvSpPr txBox="1"/>
          <p:nvPr/>
        </p:nvSpPr>
        <p:spPr>
          <a:xfrm>
            <a:off x="2761900" y="3819125"/>
            <a:ext cx="5589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</a:rPr>
              <a:t>Yes</a:t>
            </a:r>
            <a:endParaRPr b="1">
              <a:solidFill>
                <a:srgbClr val="274E13"/>
              </a:solidFill>
            </a:endParaRPr>
          </a:p>
        </p:txBody>
      </p:sp>
      <p:cxnSp>
        <p:nvCxnSpPr>
          <p:cNvPr id="81" name="Google Shape;81;p13"/>
          <p:cNvCxnSpPr>
            <a:stCxn id="79" idx="0"/>
            <a:endCxn id="60" idx="2"/>
          </p:cNvCxnSpPr>
          <p:nvPr/>
        </p:nvCxnSpPr>
        <p:spPr>
          <a:xfrm rot="-5400000">
            <a:off x="1585000" y="3088175"/>
            <a:ext cx="2492400" cy="6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>
            <a:stCxn id="79" idx="0"/>
            <a:endCxn id="55" idx="1"/>
          </p:cNvCxnSpPr>
          <p:nvPr/>
        </p:nvCxnSpPr>
        <p:spPr>
          <a:xfrm rot="-5400000">
            <a:off x="2311000" y="3152375"/>
            <a:ext cx="1702200" cy="6624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3"/>
          <p:cNvCxnSpPr>
            <a:stCxn id="79" idx="0"/>
            <a:endCxn id="58" idx="1"/>
          </p:cNvCxnSpPr>
          <p:nvPr/>
        </p:nvCxnSpPr>
        <p:spPr>
          <a:xfrm rot="-5400000">
            <a:off x="3360100" y="3087875"/>
            <a:ext cx="717600" cy="1776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4421700" y="1825588"/>
            <a:ext cx="1503000" cy="47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Need animation?</a:t>
            </a:r>
            <a:endParaRPr sz="1200"/>
          </a:p>
        </p:txBody>
      </p:sp>
      <p:sp>
        <p:nvSpPr>
          <p:cNvPr id="89" name="Google Shape;89;p14"/>
          <p:cNvSpPr/>
          <p:nvPr/>
        </p:nvSpPr>
        <p:spPr>
          <a:xfrm>
            <a:off x="3569450" y="2866300"/>
            <a:ext cx="980400" cy="474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GIF</a:t>
            </a:r>
            <a:endParaRPr b="1" sz="1200"/>
          </a:p>
        </p:txBody>
      </p:sp>
      <p:sp>
        <p:nvSpPr>
          <p:cNvPr id="90" name="Google Shape;90;p14"/>
          <p:cNvSpPr/>
          <p:nvPr/>
        </p:nvSpPr>
        <p:spPr>
          <a:xfrm>
            <a:off x="5313775" y="2789800"/>
            <a:ext cx="1929300" cy="627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Need to preserve fine detail, with highest resolution ?</a:t>
            </a:r>
            <a:endParaRPr sz="1200"/>
          </a:p>
        </p:txBody>
      </p:sp>
      <p:sp>
        <p:nvSpPr>
          <p:cNvPr id="91" name="Google Shape;91;p14"/>
          <p:cNvSpPr/>
          <p:nvPr/>
        </p:nvSpPr>
        <p:spPr>
          <a:xfrm>
            <a:off x="6949400" y="3837150"/>
            <a:ext cx="980400" cy="474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JPEG</a:t>
            </a:r>
            <a:endParaRPr b="1" sz="1200"/>
          </a:p>
        </p:txBody>
      </p:sp>
      <p:sp>
        <p:nvSpPr>
          <p:cNvPr id="92" name="Google Shape;92;p14"/>
          <p:cNvSpPr/>
          <p:nvPr/>
        </p:nvSpPr>
        <p:spPr>
          <a:xfrm>
            <a:off x="4683000" y="3837150"/>
            <a:ext cx="980400" cy="474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PNG</a:t>
            </a:r>
            <a:endParaRPr b="1" sz="1200"/>
          </a:p>
        </p:txBody>
      </p:sp>
      <p:sp>
        <p:nvSpPr>
          <p:cNvPr id="93" name="Google Shape;93;p14"/>
          <p:cNvSpPr/>
          <p:nvPr/>
        </p:nvSpPr>
        <p:spPr>
          <a:xfrm>
            <a:off x="3295350" y="766350"/>
            <a:ext cx="1587300" cy="50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it a logo, icon or illustration?</a:t>
            </a:r>
            <a:endParaRPr sz="1200"/>
          </a:p>
        </p:txBody>
      </p:sp>
      <p:sp>
        <p:nvSpPr>
          <p:cNvPr id="94" name="Google Shape;94;p14"/>
          <p:cNvSpPr/>
          <p:nvPr/>
        </p:nvSpPr>
        <p:spPr>
          <a:xfrm>
            <a:off x="2416600" y="1826038"/>
            <a:ext cx="980400" cy="473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SVG</a:t>
            </a:r>
            <a:endParaRPr b="1" sz="1200"/>
          </a:p>
        </p:txBody>
      </p:sp>
      <p:cxnSp>
        <p:nvCxnSpPr>
          <p:cNvPr id="95" name="Google Shape;95;p14"/>
          <p:cNvCxnSpPr>
            <a:stCxn id="93" idx="2"/>
            <a:endCxn id="88" idx="0"/>
          </p:cNvCxnSpPr>
          <p:nvPr/>
        </p:nvCxnSpPr>
        <p:spPr>
          <a:xfrm>
            <a:off x="4089000" y="1273050"/>
            <a:ext cx="1084200" cy="5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4"/>
          <p:cNvCxnSpPr>
            <a:stCxn id="93" idx="2"/>
            <a:endCxn id="94" idx="0"/>
          </p:cNvCxnSpPr>
          <p:nvPr/>
        </p:nvCxnSpPr>
        <p:spPr>
          <a:xfrm flipH="1">
            <a:off x="2906700" y="1273050"/>
            <a:ext cx="1182300" cy="55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4"/>
          <p:cNvCxnSpPr>
            <a:stCxn id="88" idx="2"/>
            <a:endCxn id="89" idx="0"/>
          </p:cNvCxnSpPr>
          <p:nvPr/>
        </p:nvCxnSpPr>
        <p:spPr>
          <a:xfrm flipH="1">
            <a:off x="4059600" y="2299888"/>
            <a:ext cx="1113600" cy="56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4"/>
          <p:cNvCxnSpPr>
            <a:stCxn id="88" idx="2"/>
            <a:endCxn id="90" idx="0"/>
          </p:cNvCxnSpPr>
          <p:nvPr/>
        </p:nvCxnSpPr>
        <p:spPr>
          <a:xfrm>
            <a:off x="5173200" y="2299888"/>
            <a:ext cx="1105200" cy="48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4"/>
          <p:cNvSpPr txBox="1"/>
          <p:nvPr/>
        </p:nvSpPr>
        <p:spPr>
          <a:xfrm>
            <a:off x="4099250" y="2305775"/>
            <a:ext cx="594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</a:rPr>
              <a:t>Yes</a:t>
            </a:r>
            <a:endParaRPr b="1">
              <a:solidFill>
                <a:srgbClr val="274E13"/>
              </a:solidFill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2905150" y="1373613"/>
            <a:ext cx="594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</a:rPr>
              <a:t>Yes</a:t>
            </a:r>
            <a:endParaRPr b="1">
              <a:solidFill>
                <a:srgbClr val="274E13"/>
              </a:solidFill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4957175" y="1411650"/>
            <a:ext cx="594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</a:rPr>
              <a:t>No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5908100" y="2305775"/>
            <a:ext cx="594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</a:rPr>
              <a:t>No</a:t>
            </a:r>
            <a:endParaRPr b="1">
              <a:solidFill>
                <a:srgbClr val="990000"/>
              </a:solidFill>
            </a:endParaRPr>
          </a:p>
        </p:txBody>
      </p:sp>
      <p:cxnSp>
        <p:nvCxnSpPr>
          <p:cNvPr id="103" name="Google Shape;103;p14"/>
          <p:cNvCxnSpPr>
            <a:stCxn id="90" idx="2"/>
            <a:endCxn id="92" idx="0"/>
          </p:cNvCxnSpPr>
          <p:nvPr/>
        </p:nvCxnSpPr>
        <p:spPr>
          <a:xfrm flipH="1">
            <a:off x="5173225" y="3417100"/>
            <a:ext cx="1105200" cy="42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4"/>
          <p:cNvCxnSpPr>
            <a:stCxn id="90" idx="2"/>
            <a:endCxn id="91" idx="0"/>
          </p:cNvCxnSpPr>
          <p:nvPr/>
        </p:nvCxnSpPr>
        <p:spPr>
          <a:xfrm>
            <a:off x="6278425" y="3417100"/>
            <a:ext cx="1161300" cy="42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4"/>
          <p:cNvSpPr txBox="1"/>
          <p:nvPr/>
        </p:nvSpPr>
        <p:spPr>
          <a:xfrm>
            <a:off x="6981350" y="3330350"/>
            <a:ext cx="594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</a:rPr>
              <a:t>No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5008500" y="3330350"/>
            <a:ext cx="594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</a:rPr>
              <a:t>Yes</a:t>
            </a:r>
            <a:endParaRPr b="1">
              <a:solidFill>
                <a:srgbClr val="274E13"/>
              </a:solidFill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962075" y="2850100"/>
            <a:ext cx="1329000" cy="50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Need transparency?</a:t>
            </a:r>
            <a:endParaRPr sz="1200"/>
          </a:p>
        </p:txBody>
      </p:sp>
      <p:sp>
        <p:nvSpPr>
          <p:cNvPr id="108" name="Google Shape;108;p14"/>
          <p:cNvSpPr txBox="1"/>
          <p:nvPr/>
        </p:nvSpPr>
        <p:spPr>
          <a:xfrm>
            <a:off x="2322825" y="3103450"/>
            <a:ext cx="5589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</a:rPr>
              <a:t>Yes</a:t>
            </a:r>
            <a:endParaRPr b="1">
              <a:solidFill>
                <a:srgbClr val="274E13"/>
              </a:solidFill>
            </a:endParaRPr>
          </a:p>
        </p:txBody>
      </p:sp>
      <p:cxnSp>
        <p:nvCxnSpPr>
          <p:cNvPr id="109" name="Google Shape;109;p14"/>
          <p:cNvCxnSpPr>
            <a:stCxn id="107" idx="3"/>
            <a:endCxn id="94" idx="2"/>
          </p:cNvCxnSpPr>
          <p:nvPr/>
        </p:nvCxnSpPr>
        <p:spPr>
          <a:xfrm flipH="1" rot="10800000">
            <a:off x="2291075" y="2299450"/>
            <a:ext cx="615600" cy="804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4"/>
          <p:cNvCxnSpPr>
            <a:stCxn id="107" idx="3"/>
            <a:endCxn id="89" idx="1"/>
          </p:cNvCxnSpPr>
          <p:nvPr/>
        </p:nvCxnSpPr>
        <p:spPr>
          <a:xfrm>
            <a:off x="2291075" y="3103450"/>
            <a:ext cx="1278300" cy="6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4"/>
          <p:cNvCxnSpPr>
            <a:stCxn id="107" idx="3"/>
            <a:endCxn id="92" idx="1"/>
          </p:cNvCxnSpPr>
          <p:nvPr/>
        </p:nvCxnSpPr>
        <p:spPr>
          <a:xfrm>
            <a:off x="2291075" y="3103450"/>
            <a:ext cx="2391900" cy="970800"/>
          </a:xfrm>
          <a:prstGeom prst="bentConnector3">
            <a:avLst>
              <a:gd fmla="val 2592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