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2024-08-15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</TotalTime>
  <Words>123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2</cp:revision>
  <dcterms:created xsi:type="dcterms:W3CDTF">2024-08-10T19:49:51Z</dcterms:created>
  <dcterms:modified xsi:type="dcterms:W3CDTF">2024-08-16T00:48:02Z</dcterms:modified>
</cp:coreProperties>
</file>