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57" r:id="rId6"/>
    <p:sldId id="272" r:id="rId7"/>
    <p:sldId id="273" r:id="rId8"/>
    <p:sldId id="274" r:id="rId9"/>
    <p:sldId id="275" r:id="rId10"/>
    <p:sldId id="276" r:id="rId11"/>
    <p:sldId id="270" r:id="rId12"/>
    <p:sldId id="271" r:id="rId13"/>
    <p:sldId id="259" r:id="rId14"/>
    <p:sldId id="260" r:id="rId15"/>
    <p:sldId id="258" r:id="rId16"/>
    <p:sldId id="261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5C5C"/>
    <a:srgbClr val="1E1F22"/>
    <a:srgbClr val="322B31"/>
    <a:srgbClr val="E4E4E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3A6A-5075-3092-BDF3-D0994C6D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751C9-3280-FF04-AAD8-B3896C725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6357-9FC7-E504-B840-9443D53D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CD818-EE39-A405-5A19-EDF195CE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4755-3EDF-B766-43A8-1F82F9A2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74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5A6F-C26F-0905-EF1A-9465E189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8EB9A-95CB-3D9C-303B-A0C2B481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DDCF5-8C87-A594-8662-8B55CC4C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DE0C-F971-E5E3-C574-BE6291AE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9F9BD-83DA-08AE-FBB4-1ECFB709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246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AA5EE-5258-BDEC-6DAE-53C439E2F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D0488-15D4-C316-DB4F-837B530D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E782-4A56-1E56-6100-C474A67D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0AC5-E2F4-B880-92EB-E16A5410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B547-82B8-ACAD-5912-E26D32D7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130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FA0D-74FD-4FF3-6AA7-1EB725BB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0906-C04F-5569-A640-5271BB6D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3719-E2C6-88A5-CAED-63855982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4EFD-67C3-2406-4750-6E03FB05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BDF4-4BF8-21AC-BB5A-48C7AEDB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291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028A-CB0E-3D12-464F-AFD2A032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87FC-A498-6720-47EE-79FFDCC9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EB92-8602-7552-DBBA-FC97F077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57F9-67E1-27FC-9874-02CC3639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46F5-75F8-ED45-556C-8B61D2F2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219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033E-DEE5-B37F-986D-3ECA26F5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B910-8A55-6B96-191A-0118E5D48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112ED-6D43-289A-5AEF-0409D4060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6E75C-5080-486A-172F-3940C4E1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6CE4F-C048-7E5D-1C85-ED1C898B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F78A5-80D3-D6F3-A4C0-85EB0C55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827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353A-A32F-97FE-11EB-1C0692B8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542C8-5AD3-C550-A8B3-426EEA92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1C04C-AF57-A60F-E4D9-AB4F60A10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9526F-0744-4C25-CF05-1CDBA9904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E7594-E2DA-0AF5-5B45-8D6E427CE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C8298-1C5C-14D0-B9B4-64152D43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2024-09-10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1CFBA-C5FE-469F-9E02-93CD9613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D087E-9E2D-2CDB-2C1C-917F5239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432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C530-64B0-44AC-A30C-A9DE9B40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38744-D929-6022-6105-E04F25A3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2024-09-10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22CEE-18F8-8CF9-195E-737A1B4F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12A7-0EE1-D9D8-0CD9-517638B6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718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78F91-ABF9-F109-C5EC-216D486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2024-09-10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6E18C-C548-DB63-75C4-916AA8A5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36B5B-01FF-C4FD-6ECA-B06DA794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273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35F0-5E25-A2CA-559B-53671059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6CE0-BCC0-5E04-A0A9-F09DEEFF2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65C58-1A89-48C7-069E-3C4A9F2C4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EA711-2F24-A579-8981-5F6F8B1D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1582-0650-8FC9-9305-9A3B5967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81EB3-5C83-6FF7-0D7E-6A2B8868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077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C20D-0A5B-04D6-0D50-E1B42034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645D0-7BE5-6EEA-2CCC-737421CAE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E0FA9-852D-663A-06FC-0549E7C0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F681C-8044-B93A-553C-85822B7A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2024-09-10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AE11C-90C1-B7F3-483A-82C9F1C4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DE7C6-7E39-453B-1598-493A90AB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844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B57AF-1573-871E-7941-CD0EA98C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4FE0-7397-013A-7D67-926E346B1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25C1-7DED-84E7-D9A7-BC185C90C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77A28A-3D95-4505-B6A9-5725374991B4}" type="datetimeFigureOut">
              <a:rPr lang="fr-CA" smtClean="0"/>
              <a:t>2024-09-10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3E4C-4F46-C8C7-9577-8FF45B7A5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BFF8-C366-6B73-9ECD-54DF7B0E5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097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F44668-ACC3-5292-1D64-F754FF56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904F2D-4462-744E-8C6F-E062D0B9B0A0}"/>
              </a:ext>
            </a:extLst>
          </p:cNvPr>
          <p:cNvSpPr/>
          <p:nvPr/>
        </p:nvSpPr>
        <p:spPr>
          <a:xfrm>
            <a:off x="2241756" y="580103"/>
            <a:ext cx="9674942" cy="37460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56B8C-A5BD-E58D-69D9-E21A7B288C1C}"/>
              </a:ext>
            </a:extLst>
          </p:cNvPr>
          <p:cNvSpPr txBox="1"/>
          <p:nvPr/>
        </p:nvSpPr>
        <p:spPr>
          <a:xfrm>
            <a:off x="6607277" y="2182761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Editor</a:t>
            </a:r>
            <a:endParaRPr lang="fr-CA" dirty="0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78D6C-81CB-2AB8-A577-A34F4DC3A386}"/>
              </a:ext>
            </a:extLst>
          </p:cNvPr>
          <p:cNvSpPr/>
          <p:nvPr/>
        </p:nvSpPr>
        <p:spPr>
          <a:xfrm>
            <a:off x="639097" y="4876800"/>
            <a:ext cx="11277601" cy="14994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4B45A2-22D9-B38F-A7A9-279C7FF85207}"/>
              </a:ext>
            </a:extLst>
          </p:cNvPr>
          <p:cNvSpPr txBox="1"/>
          <p:nvPr/>
        </p:nvSpPr>
        <p:spPr>
          <a:xfrm>
            <a:off x="5171768" y="5441843"/>
            <a:ext cx="221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 window</a:t>
            </a: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023E4D-61C1-FC64-CB28-BE1E3EEF50C6}"/>
              </a:ext>
            </a:extLst>
          </p:cNvPr>
          <p:cNvSpPr/>
          <p:nvPr/>
        </p:nvSpPr>
        <p:spPr>
          <a:xfrm>
            <a:off x="275302" y="481781"/>
            <a:ext cx="1897627" cy="3844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D6C7-B0CE-85D8-B901-C11619C72F04}"/>
              </a:ext>
            </a:extLst>
          </p:cNvPr>
          <p:cNvSpPr txBox="1"/>
          <p:nvPr/>
        </p:nvSpPr>
        <p:spPr>
          <a:xfrm>
            <a:off x="739150" y="1880863"/>
            <a:ext cx="14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Project explorer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6DCFA-9AE3-7849-C97D-4A39733232F2}"/>
              </a:ext>
            </a:extLst>
          </p:cNvPr>
          <p:cNvSpPr/>
          <p:nvPr/>
        </p:nvSpPr>
        <p:spPr>
          <a:xfrm>
            <a:off x="7855847" y="177589"/>
            <a:ext cx="1897627" cy="3142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CE5FA-D4F5-2420-C8BC-B56B42A30319}"/>
              </a:ext>
            </a:extLst>
          </p:cNvPr>
          <p:cNvSpPr txBox="1"/>
          <p:nvPr/>
        </p:nvSpPr>
        <p:spPr>
          <a:xfrm>
            <a:off x="6457003" y="166651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Run buttons</a:t>
            </a:r>
            <a:endParaRPr lang="fr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1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75A809-41C8-7F29-D7F1-8F6502B21BBD}"/>
              </a:ext>
            </a:extLst>
          </p:cNvPr>
          <p:cNvSpPr txBox="1"/>
          <p:nvPr/>
        </p:nvSpPr>
        <p:spPr>
          <a:xfrm>
            <a:off x="7973988" y="3136612"/>
            <a:ext cx="38247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f"{pi:&gt;10.7}"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9D480-18AA-5223-FA55-94F88A695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9657933"/>
              </p:ext>
            </p:extLst>
          </p:nvPr>
        </p:nvGraphicFramePr>
        <p:xfrm>
          <a:off x="1180059" y="2766024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337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600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51F315-9F7A-1739-2866-4F9C21B23D23}"/>
              </a:ext>
            </a:extLst>
          </p:cNvPr>
          <p:cNvSpPr txBox="1"/>
          <p:nvPr/>
        </p:nvSpPr>
        <p:spPr>
          <a:xfrm>
            <a:off x="8091975" y="4871789"/>
            <a:ext cx="37067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f"{pi:^10.7}"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55C7B6-A8EC-772D-C16C-C2F09A72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236081"/>
              </p:ext>
            </p:extLst>
          </p:nvPr>
        </p:nvGraphicFramePr>
        <p:xfrm>
          <a:off x="1180060" y="4494705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337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600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2AA0EA-A955-23FE-8776-F6FA5220909D}"/>
              </a:ext>
            </a:extLst>
          </p:cNvPr>
          <p:cNvSpPr txBox="1"/>
          <p:nvPr/>
        </p:nvSpPr>
        <p:spPr>
          <a:xfrm>
            <a:off x="8101807" y="1401435"/>
            <a:ext cx="38247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f"{pi:&lt;10.7}"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CA187C3-7C33-1F2C-31CB-B41FA7F12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153405"/>
              </p:ext>
            </p:extLst>
          </p:nvPr>
        </p:nvGraphicFramePr>
        <p:xfrm>
          <a:off x="1180059" y="1024351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49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8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58C3442A-6B31-E22A-33A3-7CF67365E020}"/>
              </a:ext>
            </a:extLst>
          </p:cNvPr>
          <p:cNvSpPr/>
          <p:nvPr/>
        </p:nvSpPr>
        <p:spPr>
          <a:xfrm rot="10800000">
            <a:off x="6862916" y="3667433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CE6BE04-3933-DB4C-363A-9088F8AE0ED4}"/>
              </a:ext>
            </a:extLst>
          </p:cNvPr>
          <p:cNvSpPr/>
          <p:nvPr/>
        </p:nvSpPr>
        <p:spPr>
          <a:xfrm>
            <a:off x="3795252" y="2369574"/>
            <a:ext cx="3991897" cy="159282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fr-CA" dirty="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4979BE6F-524E-C386-A5EA-88C0B97360D1}"/>
              </a:ext>
            </a:extLst>
          </p:cNvPr>
          <p:cNvSpPr/>
          <p:nvPr/>
        </p:nvSpPr>
        <p:spPr>
          <a:xfrm>
            <a:off x="4119716" y="1897625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9A65D-32FD-53BD-4C1D-F36E38AFD0F2}"/>
              </a:ext>
            </a:extLst>
          </p:cNvPr>
          <p:cNvSpPr txBox="1"/>
          <p:nvPr/>
        </p:nvSpPr>
        <p:spPr>
          <a:xfrm>
            <a:off x="4100049" y="1158971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8FBF9-F22E-B362-3E33-54B6C6298459}"/>
              </a:ext>
            </a:extLst>
          </p:cNvPr>
          <p:cNvSpPr txBox="1"/>
          <p:nvPr/>
        </p:nvSpPr>
        <p:spPr>
          <a:xfrm>
            <a:off x="4272115" y="876821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552D9-2BAF-29D6-D874-5E0FEDC58D12}"/>
              </a:ext>
            </a:extLst>
          </p:cNvPr>
          <p:cNvSpPr txBox="1"/>
          <p:nvPr/>
        </p:nvSpPr>
        <p:spPr>
          <a:xfrm>
            <a:off x="4444181" y="1282054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67E01-C88F-9812-9DAF-724056D807D9}"/>
              </a:ext>
            </a:extLst>
          </p:cNvPr>
          <p:cNvSpPr txBox="1"/>
          <p:nvPr/>
        </p:nvSpPr>
        <p:spPr>
          <a:xfrm>
            <a:off x="6941572" y="4670323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087F5-C247-6480-3CA2-BDC6ED218FC0}"/>
              </a:ext>
            </a:extLst>
          </p:cNvPr>
          <p:cNvSpPr txBox="1"/>
          <p:nvPr/>
        </p:nvSpPr>
        <p:spPr>
          <a:xfrm>
            <a:off x="7113638" y="4388173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5C208-C3EB-7E80-C742-135BDBEF71BA}"/>
              </a:ext>
            </a:extLst>
          </p:cNvPr>
          <p:cNvSpPr txBox="1"/>
          <p:nvPr/>
        </p:nvSpPr>
        <p:spPr>
          <a:xfrm>
            <a:off x="7295536" y="4670323"/>
            <a:ext cx="64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16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03617-A650-714F-3262-D01A6C66C969}"/>
              </a:ext>
            </a:extLst>
          </p:cNvPr>
          <p:cNvSpPr txBox="1"/>
          <p:nvPr/>
        </p:nvSpPr>
        <p:spPr>
          <a:xfrm>
            <a:off x="4059689" y="44077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fr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8FAEF-71AC-8D2F-E549-A014837F2FEF}"/>
              </a:ext>
            </a:extLst>
          </p:cNvPr>
          <p:cNvSpPr txBox="1"/>
          <p:nvPr/>
        </p:nvSpPr>
        <p:spPr>
          <a:xfrm>
            <a:off x="6988191" y="51422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22259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be 6">
            <a:extLst>
              <a:ext uri="{FF2B5EF4-FFF2-40B4-BE49-F238E27FC236}">
                <a16:creationId xmlns:a16="http://schemas.microsoft.com/office/drawing/2014/main" id="{9B2FF1F2-9A97-2031-FFC2-24B7BABBB16B}"/>
              </a:ext>
            </a:extLst>
          </p:cNvPr>
          <p:cNvSpPr/>
          <p:nvPr/>
        </p:nvSpPr>
        <p:spPr>
          <a:xfrm>
            <a:off x="4011562" y="2729507"/>
            <a:ext cx="3991897" cy="159282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fr-CA" dirty="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3D7289A4-3413-3787-C627-A277B5675284}"/>
              </a:ext>
            </a:extLst>
          </p:cNvPr>
          <p:cNvSpPr/>
          <p:nvPr/>
        </p:nvSpPr>
        <p:spPr>
          <a:xfrm>
            <a:off x="4336026" y="2349909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34E18-F71D-0E6C-6A32-6DDFC0626C77}"/>
              </a:ext>
            </a:extLst>
          </p:cNvPr>
          <p:cNvSpPr txBox="1"/>
          <p:nvPr/>
        </p:nvSpPr>
        <p:spPr>
          <a:xfrm>
            <a:off x="4100482" y="1813054"/>
            <a:ext cx="126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abc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”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33C0B-4FAC-5707-FDB5-C2E6211F7BFB}"/>
              </a:ext>
            </a:extLst>
          </p:cNvPr>
          <p:cNvSpPr txBox="1"/>
          <p:nvPr/>
        </p:nvSpPr>
        <p:spPr>
          <a:xfrm>
            <a:off x="4275999" y="89305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fr-CA" dirty="0"/>
          </a:p>
        </p:txBody>
      </p:sp>
      <p:pic>
        <p:nvPicPr>
          <p:cNvPr id="14" name="Graphic 13" descr="Projector screen outline">
            <a:extLst>
              <a:ext uri="{FF2B5EF4-FFF2-40B4-BE49-F238E27FC236}">
                <a16:creationId xmlns:a16="http://schemas.microsoft.com/office/drawing/2014/main" id="{70BDC008-C2F8-5EC9-816A-EEC7DB2A5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0722" y="878267"/>
            <a:ext cx="2164817" cy="2164817"/>
          </a:xfrm>
          <a:prstGeom prst="rect">
            <a:avLst/>
          </a:prstGeom>
        </p:spPr>
      </p:pic>
      <p:pic>
        <p:nvPicPr>
          <p:cNvPr id="16" name="Graphic 15" descr="Video camera outline">
            <a:extLst>
              <a:ext uri="{FF2B5EF4-FFF2-40B4-BE49-F238E27FC236}">
                <a16:creationId xmlns:a16="http://schemas.microsoft.com/office/drawing/2014/main" id="{07439A18-90DB-19C6-0C72-457498C9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42262">
            <a:off x="6760905" y="196067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C21F66-88A0-DE5B-228D-6C3094D80CFE}"/>
              </a:ext>
            </a:extLst>
          </p:cNvPr>
          <p:cNvSpPr txBox="1"/>
          <p:nvPr/>
        </p:nvSpPr>
        <p:spPr>
          <a:xfrm>
            <a:off x="8569851" y="1551444"/>
            <a:ext cx="76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abc</a:t>
            </a:r>
            <a:endParaRPr lang="fr-CA" i="1" dirty="0"/>
          </a:p>
        </p:txBody>
      </p:sp>
    </p:spTree>
    <p:extLst>
      <p:ext uri="{BB962C8B-B14F-4D97-AF65-F5344CB8AC3E}">
        <p14:creationId xmlns:p14="http://schemas.microsoft.com/office/powerpoint/2010/main" val="135137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859085-5C69-BF82-2CBB-C26528D274C9}"/>
              </a:ext>
            </a:extLst>
          </p:cNvPr>
          <p:cNvSpPr txBox="1"/>
          <p:nvPr/>
        </p:nvSpPr>
        <p:spPr>
          <a:xfrm>
            <a:off x="3048000" y="19920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num1, num2</a:t>
            </a:r>
            <a:r>
              <a:rPr lang="fr-CA" dirty="0"/>
              <a:t>)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 = num1 + num2</a:t>
            </a:r>
            <a:r>
              <a:rPr lang="fr-CA" dirty="0">
                <a:highlight>
                  <a:srgbClr val="FFFF00"/>
                </a:highlight>
              </a:rPr>
              <a:t>	</a:t>
            </a: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	</a:t>
            </a:r>
            <a:r>
              <a:rPr lang="fr-CA" dirty="0"/>
              <a:t>return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D337CE-D1BF-69E8-DB89-12001B324A60}"/>
              </a:ext>
            </a:extLst>
          </p:cNvPr>
          <p:cNvCxnSpPr>
            <a:cxnSpLocks/>
          </p:cNvCxnSpPr>
          <p:nvPr/>
        </p:nvCxnSpPr>
        <p:spPr>
          <a:xfrm>
            <a:off x="4663440" y="1442720"/>
            <a:ext cx="0" cy="570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A65E0-D3DB-DDF3-908B-CBA94B47C4D1}"/>
              </a:ext>
            </a:extLst>
          </p:cNvPr>
          <p:cNvCxnSpPr>
            <a:cxnSpLocks/>
          </p:cNvCxnSpPr>
          <p:nvPr/>
        </p:nvCxnSpPr>
        <p:spPr>
          <a:xfrm flipH="1">
            <a:off x="5415280" y="2187832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F4CE71-4D09-57A7-D28C-0C0FF3A017BF}"/>
              </a:ext>
            </a:extLst>
          </p:cNvPr>
          <p:cNvCxnSpPr>
            <a:cxnSpLocks/>
          </p:cNvCxnSpPr>
          <p:nvPr/>
        </p:nvCxnSpPr>
        <p:spPr>
          <a:xfrm>
            <a:off x="2194560" y="2628483"/>
            <a:ext cx="58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2F8E27-2213-5200-3E5C-8D9441ABA92A}"/>
              </a:ext>
            </a:extLst>
          </p:cNvPr>
          <p:cNvCxnSpPr>
            <a:cxnSpLocks/>
          </p:cNvCxnSpPr>
          <p:nvPr/>
        </p:nvCxnSpPr>
        <p:spPr>
          <a:xfrm flipH="1">
            <a:off x="6329680" y="2474594"/>
            <a:ext cx="894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09854C-CC2C-C3E1-3C59-37D162951638}"/>
              </a:ext>
            </a:extLst>
          </p:cNvPr>
          <p:cNvCxnSpPr>
            <a:cxnSpLocks/>
          </p:cNvCxnSpPr>
          <p:nvPr/>
        </p:nvCxnSpPr>
        <p:spPr>
          <a:xfrm flipV="1">
            <a:off x="4993641" y="3021637"/>
            <a:ext cx="0" cy="639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E0BD77-4D3A-F523-F3F1-7B0C8058A9B3}"/>
              </a:ext>
            </a:extLst>
          </p:cNvPr>
          <p:cNvCxnSpPr>
            <a:cxnSpLocks/>
          </p:cNvCxnSpPr>
          <p:nvPr/>
        </p:nvCxnSpPr>
        <p:spPr>
          <a:xfrm>
            <a:off x="3296919" y="1442720"/>
            <a:ext cx="0" cy="570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30B6B2-630C-685D-0837-C17AD0D3E9B2}"/>
              </a:ext>
            </a:extLst>
          </p:cNvPr>
          <p:cNvCxnSpPr>
            <a:cxnSpLocks/>
          </p:cNvCxnSpPr>
          <p:nvPr/>
        </p:nvCxnSpPr>
        <p:spPr>
          <a:xfrm flipV="1">
            <a:off x="4384039" y="3021637"/>
            <a:ext cx="0" cy="639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EC014F-E7C8-4F5D-8758-23637F6FBE10}"/>
              </a:ext>
            </a:extLst>
          </p:cNvPr>
          <p:cNvSpPr txBox="1"/>
          <p:nvPr/>
        </p:nvSpPr>
        <p:spPr>
          <a:xfrm>
            <a:off x="2870199" y="1127198"/>
            <a:ext cx="929640" cy="31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Keyword</a:t>
            </a:r>
            <a:endParaRPr lang="fr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A1D574-4DE9-7B0D-176F-851D8AA4F2E3}"/>
              </a:ext>
            </a:extLst>
          </p:cNvPr>
          <p:cNvCxnSpPr>
            <a:cxnSpLocks/>
          </p:cNvCxnSpPr>
          <p:nvPr/>
        </p:nvCxnSpPr>
        <p:spPr>
          <a:xfrm>
            <a:off x="3799839" y="1541907"/>
            <a:ext cx="0" cy="48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A53D54-F464-C096-BD2D-3C5C4223DFF1}"/>
              </a:ext>
            </a:extLst>
          </p:cNvPr>
          <p:cNvSpPr txBox="1"/>
          <p:nvPr/>
        </p:nvSpPr>
        <p:spPr>
          <a:xfrm>
            <a:off x="3581398" y="1045041"/>
            <a:ext cx="92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name</a:t>
            </a:r>
            <a:endParaRPr lang="fr-CA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9777E2-A2FF-25FF-B278-A054F6CF21DF}"/>
              </a:ext>
            </a:extLst>
          </p:cNvPr>
          <p:cNvSpPr txBox="1"/>
          <p:nvPr/>
        </p:nvSpPr>
        <p:spPr>
          <a:xfrm>
            <a:off x="4330696" y="1035528"/>
            <a:ext cx="108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(optional)</a:t>
            </a:r>
          </a:p>
          <a:p>
            <a:r>
              <a:rPr lang="en-US" sz="1400" dirty="0"/>
              <a:t>Parameters</a:t>
            </a:r>
            <a:endParaRPr lang="fr-CA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ABB50-3F7B-639F-680F-684FDC7C9E7C}"/>
              </a:ext>
            </a:extLst>
          </p:cNvPr>
          <p:cNvSpPr txBox="1"/>
          <p:nvPr/>
        </p:nvSpPr>
        <p:spPr>
          <a:xfrm>
            <a:off x="977896" y="2474594"/>
            <a:ext cx="108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Indentation</a:t>
            </a:r>
          </a:p>
          <a:p>
            <a:r>
              <a:rPr lang="en-US" sz="1400" dirty="0"/>
              <a:t>(“TAB”)</a:t>
            </a:r>
            <a:endParaRPr lang="fr-CA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89A8F0-7EEC-8E47-1EAA-0ED4EA48CA95}"/>
              </a:ext>
            </a:extLst>
          </p:cNvPr>
          <p:cNvSpPr txBox="1"/>
          <p:nvPr/>
        </p:nvSpPr>
        <p:spPr>
          <a:xfrm>
            <a:off x="5819136" y="2001228"/>
            <a:ext cx="1084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Semi-colon</a:t>
            </a:r>
            <a:endParaRPr lang="fr-CA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595CED-9CFE-A77A-5307-828C5840E440}"/>
              </a:ext>
            </a:extLst>
          </p:cNvPr>
          <p:cNvSpPr txBox="1"/>
          <p:nvPr/>
        </p:nvSpPr>
        <p:spPr>
          <a:xfrm>
            <a:off x="7278370" y="2284475"/>
            <a:ext cx="1170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Expression</a:t>
            </a:r>
            <a:endParaRPr lang="fr-CA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2BFBCF-B1BD-79F0-F263-B501EAB8FE52}"/>
              </a:ext>
            </a:extLst>
          </p:cNvPr>
          <p:cNvSpPr txBox="1"/>
          <p:nvPr/>
        </p:nvSpPr>
        <p:spPr>
          <a:xfrm>
            <a:off x="3173728" y="3739372"/>
            <a:ext cx="1744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(Optional) Keyword</a:t>
            </a:r>
            <a:endParaRPr lang="fr-CA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7A94D-B24C-1858-AC0A-31EFFAD1286B}"/>
              </a:ext>
            </a:extLst>
          </p:cNvPr>
          <p:cNvSpPr txBox="1"/>
          <p:nvPr/>
        </p:nvSpPr>
        <p:spPr>
          <a:xfrm>
            <a:off x="4762500" y="3730881"/>
            <a:ext cx="12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value</a:t>
            </a:r>
            <a:endParaRPr lang="fr-CA" sz="1400" dirty="0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44AFDDAB-F9FF-50FF-C927-6A1AA737F143}"/>
              </a:ext>
            </a:extLst>
          </p:cNvPr>
          <p:cNvSpPr/>
          <p:nvPr/>
        </p:nvSpPr>
        <p:spPr>
          <a:xfrm>
            <a:off x="2994025" y="2309005"/>
            <a:ext cx="107949" cy="52322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DBE1B940-8254-9C0E-6257-2BEC21F8ACD8}"/>
              </a:ext>
            </a:extLst>
          </p:cNvPr>
          <p:cNvSpPr/>
          <p:nvPr/>
        </p:nvSpPr>
        <p:spPr>
          <a:xfrm rot="10800000">
            <a:off x="6181111" y="2309005"/>
            <a:ext cx="129521" cy="30777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351527B1-A2A1-DE17-6BC6-9CD95B615FB1}"/>
              </a:ext>
            </a:extLst>
          </p:cNvPr>
          <p:cNvSpPr/>
          <p:nvPr/>
        </p:nvSpPr>
        <p:spPr>
          <a:xfrm rot="16200000">
            <a:off x="4314186" y="2591184"/>
            <a:ext cx="100512" cy="60221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Left Bracket 52">
            <a:extLst>
              <a:ext uri="{FF2B5EF4-FFF2-40B4-BE49-F238E27FC236}">
                <a16:creationId xmlns:a16="http://schemas.microsoft.com/office/drawing/2014/main" id="{8683F84B-6C3D-CAE5-58A8-E6ADC8DC67D4}"/>
              </a:ext>
            </a:extLst>
          </p:cNvPr>
          <p:cNvSpPr/>
          <p:nvPr/>
        </p:nvSpPr>
        <p:spPr>
          <a:xfrm rot="16200000">
            <a:off x="4943385" y="2587480"/>
            <a:ext cx="100512" cy="60221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305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D0E8DE0-90F4-1E05-3EEE-A27384B3A40B}"/>
              </a:ext>
            </a:extLst>
          </p:cNvPr>
          <p:cNvSpPr txBox="1"/>
          <p:nvPr/>
        </p:nvSpPr>
        <p:spPr>
          <a:xfrm>
            <a:off x="3048000" y="19920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num1 : </a:t>
            </a:r>
            <a:r>
              <a:rPr lang="fr-CA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float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num2 : </a:t>
            </a:r>
            <a:r>
              <a:rPr lang="fr-CA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float</a:t>
            </a:r>
            <a:r>
              <a:rPr lang="fr-CA" dirty="0">
                <a:solidFill>
                  <a:srgbClr val="00B0F0"/>
                </a:solidFill>
              </a:rPr>
              <a:t>)</a:t>
            </a:r>
            <a:r>
              <a:rPr lang="fr-CA" dirty="0">
                <a:solidFill>
                  <a:srgbClr val="FF0000"/>
                </a:solidFill>
              </a:rPr>
              <a:t> -&gt; </a:t>
            </a:r>
            <a:r>
              <a:rPr lang="fr-CA" dirty="0" err="1">
                <a:solidFill>
                  <a:srgbClr val="FF0000"/>
                </a:solidFill>
              </a:rPr>
              <a:t>float</a:t>
            </a:r>
            <a:r>
              <a:rPr lang="fr-CA" dirty="0">
                <a:solidFill>
                  <a:srgbClr val="FF0000"/>
                </a:solidFill>
              </a:rPr>
              <a:t> 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 = num1 + num2</a:t>
            </a:r>
            <a:endParaRPr lang="fr-CA" dirty="0">
              <a:highlight>
                <a:srgbClr val="FFFF00"/>
              </a:highlight>
            </a:endParaRP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	</a:t>
            </a:r>
            <a:r>
              <a:rPr lang="fr-CA" dirty="0"/>
              <a:t>return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1479D9-3094-1034-162B-1F70604EC0AF}"/>
              </a:ext>
            </a:extLst>
          </p:cNvPr>
          <p:cNvCxnSpPr>
            <a:cxnSpLocks/>
          </p:cNvCxnSpPr>
          <p:nvPr/>
        </p:nvCxnSpPr>
        <p:spPr>
          <a:xfrm>
            <a:off x="6873819" y="2652973"/>
            <a:ext cx="0" cy="1008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9E9410-816E-42C8-A2AE-AFDE8B7D479A}"/>
              </a:ext>
            </a:extLst>
          </p:cNvPr>
          <p:cNvSpPr txBox="1"/>
          <p:nvPr/>
        </p:nvSpPr>
        <p:spPr>
          <a:xfrm>
            <a:off x="6305439" y="3735819"/>
            <a:ext cx="113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type</a:t>
            </a:r>
            <a:endParaRPr lang="fr-CA" sz="1400" dirty="0"/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188B7ED1-1FE8-94D4-3E76-D2FE18C64A97}"/>
              </a:ext>
            </a:extLst>
          </p:cNvPr>
          <p:cNvSpPr/>
          <p:nvPr/>
        </p:nvSpPr>
        <p:spPr>
          <a:xfrm rot="16200000">
            <a:off x="6804770" y="2049889"/>
            <a:ext cx="138099" cy="86244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DC44BA-211C-F6E7-F59C-47225351A0ED}"/>
              </a:ext>
            </a:extLst>
          </p:cNvPr>
          <p:cNvSpPr txBox="1"/>
          <p:nvPr/>
        </p:nvSpPr>
        <p:spPr>
          <a:xfrm>
            <a:off x="4872988" y="1489025"/>
            <a:ext cx="155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Parameter types</a:t>
            </a:r>
            <a:endParaRPr lang="fr-CA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617999-B9A1-752C-6ADB-0BF30C67D84E}"/>
              </a:ext>
            </a:extLst>
          </p:cNvPr>
          <p:cNvCxnSpPr>
            <a:cxnSpLocks/>
          </p:cNvCxnSpPr>
          <p:nvPr/>
        </p:nvCxnSpPr>
        <p:spPr>
          <a:xfrm flipH="1">
            <a:off x="4918708" y="1796802"/>
            <a:ext cx="212092" cy="300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87B971-348B-E503-87FB-20FE4495EBCD}"/>
              </a:ext>
            </a:extLst>
          </p:cNvPr>
          <p:cNvCxnSpPr>
            <a:cxnSpLocks/>
          </p:cNvCxnSpPr>
          <p:nvPr/>
        </p:nvCxnSpPr>
        <p:spPr>
          <a:xfrm>
            <a:off x="5892800" y="1816756"/>
            <a:ext cx="114300" cy="280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55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3CFF3A-7376-62D6-676E-1F580E0460C1}"/>
              </a:ext>
            </a:extLst>
          </p:cNvPr>
          <p:cNvSpPr txBox="1"/>
          <p:nvPr/>
        </p:nvSpPr>
        <p:spPr>
          <a:xfrm>
            <a:off x="4582160" y="1470075"/>
            <a:ext cx="35966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accent3"/>
                </a:solidFill>
              </a:rPr>
              <a:t>num1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num2</a:t>
            </a:r>
            <a:r>
              <a:rPr lang="fr-CA" dirty="0"/>
              <a:t>)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fr-CA" dirty="0"/>
              <a:t> 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(num1 + num2)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CA" dirty="0" err="1">
                <a:solidFill>
                  <a:srgbClr val="7030A0"/>
                </a:solidFill>
              </a:rPr>
              <a:t>def</a:t>
            </a:r>
            <a:r>
              <a:rPr lang="fr-CA" dirty="0">
                <a:solidFill>
                  <a:srgbClr val="7030A0"/>
                </a:solidFill>
              </a:rPr>
              <a:t> keyword</a:t>
            </a:r>
          </a:p>
          <a:p>
            <a:pPr marL="285750" indent="-285750">
              <a:buFontTx/>
              <a:buChar char="-"/>
            </a:pPr>
            <a:r>
              <a:rPr lang="fr-CA" dirty="0">
                <a:highlight>
                  <a:srgbClr val="FFFF00"/>
                </a:highlight>
              </a:rPr>
              <a:t>Semi-colon and indentation</a:t>
            </a:r>
          </a:p>
          <a:p>
            <a:pPr marL="285750" indent="-285750">
              <a:buFontTx/>
              <a:buChar char="-"/>
            </a:pPr>
            <a:r>
              <a:rPr lang="fr-CA" dirty="0" err="1">
                <a:solidFill>
                  <a:srgbClr val="FF0000"/>
                </a:solidFill>
              </a:rPr>
              <a:t>name</a:t>
            </a:r>
            <a:r>
              <a:rPr lang="fr-CA" dirty="0">
                <a:solidFill>
                  <a:srgbClr val="FF0000"/>
                </a:solidFill>
              </a:rPr>
              <a:t> of the </a:t>
            </a:r>
            <a:r>
              <a:rPr lang="fr-CA" dirty="0" err="1">
                <a:solidFill>
                  <a:srgbClr val="FF0000"/>
                </a:solidFill>
              </a:rPr>
              <a:t>function</a:t>
            </a:r>
            <a:endParaRPr lang="fr-CA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CA" dirty="0">
                <a:solidFill>
                  <a:schemeClr val="accent3"/>
                </a:solidFill>
              </a:rPr>
              <a:t>Argument 1</a:t>
            </a:r>
          </a:p>
          <a:p>
            <a:pPr marL="285750" indent="-285750">
              <a:buFontTx/>
              <a:buChar char="-"/>
            </a:pPr>
            <a:r>
              <a:rPr lang="fr-CA" dirty="0">
                <a:solidFill>
                  <a:srgbClr val="00B0F0"/>
                </a:solidFill>
              </a:rPr>
              <a:t>Argument 2</a:t>
            </a: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</a:rPr>
              <a:t>-     return keyword</a:t>
            </a:r>
          </a:p>
          <a:p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fr-CA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Returned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value or expression</a:t>
            </a:r>
          </a:p>
        </p:txBody>
      </p:sp>
    </p:spTree>
    <p:extLst>
      <p:ext uri="{BB962C8B-B14F-4D97-AF65-F5344CB8AC3E}">
        <p14:creationId xmlns:p14="http://schemas.microsoft.com/office/powerpoint/2010/main" val="238358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3F2419-DB6B-1EB8-F2CC-CA1558A3E96B}"/>
              </a:ext>
            </a:extLst>
          </p:cNvPr>
          <p:cNvSpPr txBox="1"/>
          <p:nvPr/>
        </p:nvSpPr>
        <p:spPr>
          <a:xfrm>
            <a:off x="1696729" y="3044279"/>
            <a:ext cx="8981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 err="1">
                <a:solidFill>
                  <a:schemeClr val="accent4">
                    <a:lumMod val="75000"/>
                  </a:schemeClr>
                </a:solidFill>
              </a:rPr>
              <a:t>variable_name</a:t>
            </a:r>
            <a:r>
              <a:rPr lang="fr-CA" sz="4400" dirty="0"/>
              <a:t>  = </a:t>
            </a:r>
            <a:r>
              <a:rPr lang="fr-CA" sz="4400" dirty="0" err="1">
                <a:solidFill>
                  <a:srgbClr val="FF0000"/>
                </a:solidFill>
              </a:rPr>
              <a:t>some_expression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75B3A-3C45-4390-CF50-D147296916CE}"/>
              </a:ext>
            </a:extLst>
          </p:cNvPr>
          <p:cNvSpPr txBox="1"/>
          <p:nvPr/>
        </p:nvSpPr>
        <p:spPr>
          <a:xfrm>
            <a:off x="4246503" y="2044601"/>
            <a:ext cx="2947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Assignment operator</a:t>
            </a:r>
            <a:endParaRPr lang="fr-CA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27A056-C01A-3B34-24D7-BF99999C01BA}"/>
              </a:ext>
            </a:extLst>
          </p:cNvPr>
          <p:cNvCxnSpPr>
            <a:cxnSpLocks/>
          </p:cNvCxnSpPr>
          <p:nvPr/>
        </p:nvCxnSpPr>
        <p:spPr>
          <a:xfrm>
            <a:off x="5720080" y="2610693"/>
            <a:ext cx="0" cy="497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98FF3B-761E-F267-1C5D-60A95B8FB077}"/>
              </a:ext>
            </a:extLst>
          </p:cNvPr>
          <p:cNvSpPr txBox="1"/>
          <p:nvPr/>
        </p:nvSpPr>
        <p:spPr>
          <a:xfrm>
            <a:off x="8147943" y="266327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C234F4-FA2E-4B9D-3F9C-03457D0D9D09}"/>
              </a:ext>
            </a:extLst>
          </p:cNvPr>
          <p:cNvSpPr txBox="1"/>
          <p:nvPr/>
        </p:nvSpPr>
        <p:spPr>
          <a:xfrm>
            <a:off x="1696729" y="2674947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fr-CA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10673C-4BDD-F671-E248-1F982A05FE76}"/>
              </a:ext>
            </a:extLst>
          </p:cNvPr>
          <p:cNvCxnSpPr>
            <a:cxnSpLocks/>
          </p:cNvCxnSpPr>
          <p:nvPr/>
        </p:nvCxnSpPr>
        <p:spPr>
          <a:xfrm flipH="1">
            <a:off x="5252720" y="4509215"/>
            <a:ext cx="84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EF8A92-947E-2C47-EF7D-8C126A8E3AED}"/>
              </a:ext>
            </a:extLst>
          </p:cNvPr>
          <p:cNvSpPr txBox="1"/>
          <p:nvPr/>
        </p:nvSpPr>
        <p:spPr>
          <a:xfrm>
            <a:off x="6187442" y="4183052"/>
            <a:ext cx="1127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right</a:t>
            </a:r>
            <a:endParaRPr lang="fr-CA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712AF7-B036-CBB4-4086-5BACA599310F}"/>
              </a:ext>
            </a:extLst>
          </p:cNvPr>
          <p:cNvSpPr txBox="1"/>
          <p:nvPr/>
        </p:nvSpPr>
        <p:spPr>
          <a:xfrm>
            <a:off x="4409440" y="4180184"/>
            <a:ext cx="843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 err="1">
                <a:solidFill>
                  <a:schemeClr val="accent4">
                    <a:lumMod val="75000"/>
                  </a:schemeClr>
                </a:solidFill>
              </a:rPr>
              <a:t>left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315956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A75A2-77A2-1DF5-7461-DD5D3C820F60}"/>
              </a:ext>
            </a:extLst>
          </p:cNvPr>
          <p:cNvSpPr txBox="1"/>
          <p:nvPr/>
        </p:nvSpPr>
        <p:spPr>
          <a:xfrm>
            <a:off x="259815" y="529680"/>
            <a:ext cx="8981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4400" i="1" dirty="0">
                <a:solidFill>
                  <a:srgbClr val="FF0000"/>
                </a:solidFill>
              </a:rPr>
              <a:t>expression </a:t>
            </a:r>
            <a:r>
              <a:rPr lang="fr-CA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val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rgbClr val="0070C0"/>
                </a:solidFill>
              </a:rPr>
              <a:t>in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collection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CAD27-0772-FEDB-971E-EEE0AD28A549}"/>
              </a:ext>
            </a:extLst>
          </p:cNvPr>
          <p:cNvSpPr txBox="1"/>
          <p:nvPr/>
        </p:nvSpPr>
        <p:spPr>
          <a:xfrm>
            <a:off x="259815" y="1825079"/>
            <a:ext cx="107946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4400" i="1" dirty="0">
                <a:solidFill>
                  <a:srgbClr val="FF0000"/>
                </a:solidFill>
              </a:rPr>
              <a:t>expression </a:t>
            </a:r>
            <a:r>
              <a:rPr lang="fr-CA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val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rgbClr val="0070C0"/>
                </a:solidFill>
              </a:rPr>
              <a:t>in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collection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chemeClr val="accent2">
                    <a:lumMod val="75000"/>
                  </a:schemeClr>
                </a:solidFill>
              </a:rPr>
              <a:t>if condition</a:t>
            </a:r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07FF3-8E5A-0C2D-A119-04D7ED07AEFB}"/>
              </a:ext>
            </a:extLst>
          </p:cNvPr>
          <p:cNvSpPr txBox="1"/>
          <p:nvPr/>
        </p:nvSpPr>
        <p:spPr>
          <a:xfrm>
            <a:off x="259814" y="3044279"/>
            <a:ext cx="11660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6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3600" i="1" dirty="0">
                <a:solidFill>
                  <a:srgbClr val="FF0000"/>
                </a:solidFill>
              </a:rPr>
              <a:t>expression </a:t>
            </a:r>
            <a:r>
              <a:rPr lang="fr-CA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3600" dirty="0">
                <a:solidFill>
                  <a:srgbClr val="FF0000"/>
                </a:solidFill>
              </a:rPr>
              <a:t> </a:t>
            </a:r>
            <a:r>
              <a:rPr lang="fr-CA" sz="3600" i="1" dirty="0">
                <a:solidFill>
                  <a:schemeClr val="accent6">
                    <a:lumMod val="50000"/>
                  </a:schemeClr>
                </a:solidFill>
              </a:rPr>
              <a:t>val1, val2</a:t>
            </a:r>
            <a:r>
              <a:rPr lang="fr-CA" sz="3600" dirty="0">
                <a:solidFill>
                  <a:srgbClr val="FF0000"/>
                </a:solidFill>
              </a:rPr>
              <a:t> </a:t>
            </a:r>
            <a:r>
              <a:rPr lang="fr-CA" sz="3600" dirty="0">
                <a:solidFill>
                  <a:srgbClr val="0070C0"/>
                </a:solidFill>
              </a:rPr>
              <a:t>in</a:t>
            </a:r>
            <a:r>
              <a:rPr lang="fr-CA" sz="3600" dirty="0">
                <a:solidFill>
                  <a:srgbClr val="FF0000"/>
                </a:solidFill>
              </a:rPr>
              <a:t> zip(</a:t>
            </a:r>
            <a:r>
              <a:rPr lang="fr-CA" sz="3600" i="1" dirty="0">
                <a:solidFill>
                  <a:schemeClr val="accent6">
                    <a:lumMod val="50000"/>
                  </a:schemeClr>
                </a:solidFill>
              </a:rPr>
              <a:t>collection1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fr-CA" sz="3600">
                <a:solidFill>
                  <a:srgbClr val="FF0000"/>
                </a:solidFill>
              </a:rPr>
              <a:t> 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collection2</a:t>
            </a:r>
            <a:r>
              <a:rPr lang="fr-CA" sz="3600">
                <a:solidFill>
                  <a:srgbClr val="FF0000"/>
                </a:solidFill>
              </a:rPr>
              <a:t> )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CA" sz="36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66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62CEE-0967-2306-9F0A-52753396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65CBA-F56C-7CD4-7785-890743F1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8196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2849-D601-A166-B136-076FF182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1B026-1259-4D33-D4FC-8F971C6D0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716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8EE11-1066-1EF9-4BE7-BA8E4A99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88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E10E-E5AA-1D97-B195-B1451D29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A458-2EC4-ADE7-F31C-A199D8B9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1471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01A34C-E32E-4212-8AE2-CDF8C5A9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31"/>
            <a:ext cx="12192000" cy="6515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2F8B2B-A4C2-508C-6408-FB57107EB8CE}"/>
              </a:ext>
            </a:extLst>
          </p:cNvPr>
          <p:cNvSpPr/>
          <p:nvPr/>
        </p:nvSpPr>
        <p:spPr>
          <a:xfrm>
            <a:off x="345440" y="4246880"/>
            <a:ext cx="11572240" cy="21234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D115D-1CEE-F5FD-C0E7-E1B74D939B05}"/>
              </a:ext>
            </a:extLst>
          </p:cNvPr>
          <p:cNvSpPr txBox="1"/>
          <p:nvPr/>
        </p:nvSpPr>
        <p:spPr>
          <a:xfrm>
            <a:off x="4897120" y="434848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Debug Menu</a:t>
            </a:r>
            <a:endParaRPr lang="fr-CA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EB3E8-813A-BF87-BA8D-924FAED3807B}"/>
              </a:ext>
            </a:extLst>
          </p:cNvPr>
          <p:cNvSpPr txBox="1"/>
          <p:nvPr/>
        </p:nvSpPr>
        <p:spPr>
          <a:xfrm>
            <a:off x="2413000" y="1875274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B5C5C"/>
                </a:solidFill>
              </a:rPr>
              <a:t>Breakpoint</a:t>
            </a:r>
            <a:endParaRPr lang="fr-CA" dirty="0">
              <a:solidFill>
                <a:srgbClr val="DB5C5C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C5B9D-8E34-B7FB-B6FE-59DB5AD653B6}"/>
              </a:ext>
            </a:extLst>
          </p:cNvPr>
          <p:cNvCxnSpPr>
            <a:cxnSpLocks/>
          </p:cNvCxnSpPr>
          <p:nvPr/>
        </p:nvCxnSpPr>
        <p:spPr>
          <a:xfrm flipH="1" flipV="1">
            <a:off x="2499360" y="1178560"/>
            <a:ext cx="411480" cy="723156"/>
          </a:xfrm>
          <a:prstGeom prst="straightConnector1">
            <a:avLst/>
          </a:prstGeom>
          <a:ln>
            <a:solidFill>
              <a:srgbClr val="DB5C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58F3F-A29A-DDFB-FDA8-FEB0A7C1F507}"/>
              </a:ext>
            </a:extLst>
          </p:cNvPr>
          <p:cNvSpPr/>
          <p:nvPr/>
        </p:nvSpPr>
        <p:spPr>
          <a:xfrm>
            <a:off x="9144000" y="78658"/>
            <a:ext cx="353961" cy="5702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5895F-5339-3454-63D9-B7E6A7876FA7}"/>
              </a:ext>
            </a:extLst>
          </p:cNvPr>
          <p:cNvSpPr txBox="1"/>
          <p:nvPr/>
        </p:nvSpPr>
        <p:spPr>
          <a:xfrm>
            <a:off x="9144000" y="1651819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Restart debugging</a:t>
            </a:r>
            <a:endParaRPr lang="fr-CA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E61D7D-7877-713B-3F09-2DA451D1BB0D}"/>
              </a:ext>
            </a:extLst>
          </p:cNvPr>
          <p:cNvCxnSpPr>
            <a:cxnSpLocks/>
          </p:cNvCxnSpPr>
          <p:nvPr/>
        </p:nvCxnSpPr>
        <p:spPr>
          <a:xfrm flipH="1" flipV="1">
            <a:off x="9486900" y="741502"/>
            <a:ext cx="647596" cy="9103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4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D6D532-E12F-6745-BE53-F9C4DF583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01"/>
          <a:stretch/>
        </p:blipFill>
        <p:spPr>
          <a:xfrm>
            <a:off x="474809" y="486071"/>
            <a:ext cx="3886537" cy="1535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E2578E-E104-F99C-C3C2-BBF2311884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8333" r="2485" b="37493"/>
          <a:stretch/>
        </p:blipFill>
        <p:spPr>
          <a:xfrm>
            <a:off x="4571999" y="486070"/>
            <a:ext cx="3886537" cy="1535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704B3-1E30-31A2-E13A-3B197A15CF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76377"/>
          <a:stretch/>
        </p:blipFill>
        <p:spPr>
          <a:xfrm>
            <a:off x="2418078" y="4039761"/>
            <a:ext cx="3886536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8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text on a white background&#10;&#10;Description automatically generated">
            <a:extLst>
              <a:ext uri="{FF2B5EF4-FFF2-40B4-BE49-F238E27FC236}">
                <a16:creationId xmlns:a16="http://schemas.microsoft.com/office/drawing/2014/main" id="{308C548A-325C-FB87-1FBE-2E41DCB3C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500" y1="17879" x2="63415" y2="40909"/>
                        <a14:foregroundMark x1="32622" y1="53636" x2="44817" y2="67576"/>
                        <a14:foregroundMark x1="57317" y1="57273" x2="72256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320801"/>
            <a:ext cx="2214472" cy="2227974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9A08A7E-DBB5-CDA4-4838-ECB5F1C5F4F0}"/>
              </a:ext>
            </a:extLst>
          </p:cNvPr>
          <p:cNvSpPr/>
          <p:nvPr/>
        </p:nvSpPr>
        <p:spPr>
          <a:xfrm rot="5400000">
            <a:off x="4785508" y="1825848"/>
            <a:ext cx="1460607" cy="1217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311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83E5CC-5C64-5149-41B5-51D3E0541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53891"/>
              </p:ext>
            </p:extLst>
          </p:nvPr>
        </p:nvGraphicFramePr>
        <p:xfrm>
          <a:off x="2840673" y="2687320"/>
          <a:ext cx="6510654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80958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393651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419897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37992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472384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433017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24870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98627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485505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616722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  <a:gridCol w="579622">
                  <a:extLst>
                    <a:ext uri="{9D8B030D-6E8A-4147-A177-3AD203B41FA5}">
                      <a16:colId xmlns:a16="http://schemas.microsoft.com/office/drawing/2014/main" val="695330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03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ogrammer female with solid fill">
            <a:extLst>
              <a:ext uri="{FF2B5EF4-FFF2-40B4-BE49-F238E27FC236}">
                <a16:creationId xmlns:a16="http://schemas.microsoft.com/office/drawing/2014/main" id="{67896B99-3E69-B080-AD74-F3EE435B1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684" y="3084716"/>
            <a:ext cx="914400" cy="914400"/>
          </a:xfr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18FF037C-7855-5988-4728-B561F2E58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8309" y="3023894"/>
            <a:ext cx="990600" cy="9906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DA640B-D0DE-D177-4252-42C399B3136D}"/>
              </a:ext>
            </a:extLst>
          </p:cNvPr>
          <p:cNvCxnSpPr>
            <a:cxnSpLocks/>
          </p:cNvCxnSpPr>
          <p:nvPr/>
        </p:nvCxnSpPr>
        <p:spPr>
          <a:xfrm>
            <a:off x="1519084" y="3748547"/>
            <a:ext cx="33183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B1EF2-4A1C-7782-1768-C2B51CDE1241}"/>
              </a:ext>
            </a:extLst>
          </p:cNvPr>
          <p:cNvSpPr txBox="1"/>
          <p:nvPr/>
        </p:nvSpPr>
        <p:spPr>
          <a:xfrm>
            <a:off x="1457746" y="2851360"/>
            <a:ext cx="3517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print(‘hello!’)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input(“What is your name?”)</a:t>
            </a:r>
            <a:endParaRPr lang="fr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414141-AF54-5548-0DC3-1C909AC32F6A}"/>
              </a:ext>
            </a:extLst>
          </p:cNvPr>
          <p:cNvSpPr txBox="1"/>
          <p:nvPr/>
        </p:nvSpPr>
        <p:spPr>
          <a:xfrm>
            <a:off x="153044" y="4131496"/>
            <a:ext cx="19527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Programmer (you)</a:t>
            </a:r>
            <a:endParaRPr lang="fr-CA" dirty="0"/>
          </a:p>
        </p:txBody>
      </p:sp>
      <p:pic>
        <p:nvPicPr>
          <p:cNvPr id="19" name="Graphic 18" descr="Browser window outline">
            <a:extLst>
              <a:ext uri="{FF2B5EF4-FFF2-40B4-BE49-F238E27FC236}">
                <a16:creationId xmlns:a16="http://schemas.microsoft.com/office/drawing/2014/main" id="{6D133D07-D0C5-1A2B-950D-9BDDC694A6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3242" y="1117972"/>
            <a:ext cx="5578727" cy="51287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A024A0-C03B-F627-BD4A-861C978941B7}"/>
              </a:ext>
            </a:extLst>
          </p:cNvPr>
          <p:cNvSpPr txBox="1"/>
          <p:nvPr/>
        </p:nvSpPr>
        <p:spPr>
          <a:xfrm>
            <a:off x="5004642" y="3023894"/>
            <a:ext cx="4424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What’s your name? &gt;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endParaRPr lang="fr-CA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514D51-7FEB-B2F9-33B4-C216D9C4EEA6}"/>
              </a:ext>
            </a:extLst>
          </p:cNvPr>
          <p:cNvSpPr txBox="1"/>
          <p:nvPr/>
        </p:nvSpPr>
        <p:spPr>
          <a:xfrm>
            <a:off x="10578453" y="4014494"/>
            <a:ext cx="137031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Bob (a user)</a:t>
            </a:r>
            <a:endParaRPr lang="fr-CA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382DB6-7651-CA0A-19B9-EF27776A5477}"/>
              </a:ext>
            </a:extLst>
          </p:cNvPr>
          <p:cNvCxnSpPr>
            <a:cxnSpLocks/>
          </p:cNvCxnSpPr>
          <p:nvPr/>
        </p:nvCxnSpPr>
        <p:spPr>
          <a:xfrm flipH="1" flipV="1">
            <a:off x="9743768" y="3559277"/>
            <a:ext cx="1024541" cy="123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B21B16-A063-C5F3-143A-82A72C09128A}"/>
              </a:ext>
            </a:extLst>
          </p:cNvPr>
          <p:cNvSpPr txBox="1"/>
          <p:nvPr/>
        </p:nvSpPr>
        <p:spPr>
          <a:xfrm>
            <a:off x="5158202" y="2310581"/>
            <a:ext cx="15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lab1</a:t>
            </a:r>
            <a:endParaRPr lang="fr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141103-9C97-8563-CFCB-9C41265CFFD2}"/>
              </a:ext>
            </a:extLst>
          </p:cNvPr>
          <p:cNvSpPr txBox="1"/>
          <p:nvPr/>
        </p:nvSpPr>
        <p:spPr>
          <a:xfrm>
            <a:off x="9737463" y="3214537"/>
            <a:ext cx="878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</a:t>
            </a:r>
          </a:p>
        </p:txBody>
      </p:sp>
    </p:spTree>
    <p:extLst>
      <p:ext uri="{BB962C8B-B14F-4D97-AF65-F5344CB8AC3E}">
        <p14:creationId xmlns:p14="http://schemas.microsoft.com/office/powerpoint/2010/main" val="350369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091DF58B-24AA-61B9-C04B-42D58136E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3492" y="2828353"/>
            <a:ext cx="990600" cy="99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EFDE0C-9AEA-3FC2-04EB-69513DA3F05B}"/>
              </a:ext>
            </a:extLst>
          </p:cNvPr>
          <p:cNvSpPr txBox="1"/>
          <p:nvPr/>
        </p:nvSpPr>
        <p:spPr>
          <a:xfrm>
            <a:off x="3351435" y="2618624"/>
            <a:ext cx="442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What’s your name? &gt;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endParaRPr lang="fr-CA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43129-D7D0-9642-2AA5-33CC2D57D97C}"/>
              </a:ext>
            </a:extLst>
          </p:cNvPr>
          <p:cNvSpPr txBox="1"/>
          <p:nvPr/>
        </p:nvSpPr>
        <p:spPr>
          <a:xfrm>
            <a:off x="10389298" y="3818953"/>
            <a:ext cx="137031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Bob (a user)</a:t>
            </a:r>
            <a:endParaRPr lang="fr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094AF0-E5F7-6426-6001-718386EDE4DE}"/>
              </a:ext>
            </a:extLst>
          </p:cNvPr>
          <p:cNvCxnSpPr>
            <a:cxnSpLocks/>
          </p:cNvCxnSpPr>
          <p:nvPr/>
        </p:nvCxnSpPr>
        <p:spPr>
          <a:xfrm flipH="1">
            <a:off x="7932758" y="3567746"/>
            <a:ext cx="24009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F6E32C-46E2-33C8-4626-4B2691E02D8E}"/>
              </a:ext>
            </a:extLst>
          </p:cNvPr>
          <p:cNvSpPr txBox="1"/>
          <p:nvPr/>
        </p:nvSpPr>
        <p:spPr>
          <a:xfrm>
            <a:off x="3451568" y="1681317"/>
            <a:ext cx="15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lab1</a:t>
            </a:r>
            <a:endParaRPr lang="fr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DAEF1-E9B6-50CB-CFA3-805848C6F3DE}"/>
              </a:ext>
            </a:extLst>
          </p:cNvPr>
          <p:cNvSpPr txBox="1"/>
          <p:nvPr/>
        </p:nvSpPr>
        <p:spPr>
          <a:xfrm>
            <a:off x="9230143" y="3203417"/>
            <a:ext cx="878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</a:t>
            </a:r>
          </a:p>
        </p:txBody>
      </p:sp>
      <p:pic>
        <p:nvPicPr>
          <p:cNvPr id="10" name="Graphic 9" descr="Browser window outline">
            <a:extLst>
              <a:ext uri="{FF2B5EF4-FFF2-40B4-BE49-F238E27FC236}">
                <a16:creationId xmlns:a16="http://schemas.microsoft.com/office/drawing/2014/main" id="{8CA38EE6-044B-FB49-5D6C-197D3C3D8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3542" y="538167"/>
            <a:ext cx="5578727" cy="512876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BCA16-EF0B-B957-7BD8-E86E35515895}"/>
              </a:ext>
            </a:extLst>
          </p:cNvPr>
          <p:cNvCxnSpPr>
            <a:cxnSpLocks/>
          </p:cNvCxnSpPr>
          <p:nvPr/>
        </p:nvCxnSpPr>
        <p:spPr>
          <a:xfrm>
            <a:off x="2123768" y="2805746"/>
            <a:ext cx="993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8A6477-BE3C-FB7C-F8F3-9CC304C6DE52}"/>
              </a:ext>
            </a:extLst>
          </p:cNvPr>
          <p:cNvSpPr txBox="1"/>
          <p:nvPr/>
        </p:nvSpPr>
        <p:spPr>
          <a:xfrm>
            <a:off x="1012842" y="2581887"/>
            <a:ext cx="118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endParaRPr lang="fr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3DF46-95A4-B19F-CF89-9D29C9F8C8D8}"/>
              </a:ext>
            </a:extLst>
          </p:cNvPr>
          <p:cNvSpPr txBox="1"/>
          <p:nvPr/>
        </p:nvSpPr>
        <p:spPr>
          <a:xfrm>
            <a:off x="1117546" y="3374611"/>
            <a:ext cx="123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endParaRPr lang="fr-C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9724B3-F234-4EA9-576A-B48FFEDBFAC7}"/>
              </a:ext>
            </a:extLst>
          </p:cNvPr>
          <p:cNvCxnSpPr>
            <a:cxnSpLocks/>
          </p:cNvCxnSpPr>
          <p:nvPr/>
        </p:nvCxnSpPr>
        <p:spPr>
          <a:xfrm>
            <a:off x="2246790" y="3567746"/>
            <a:ext cx="993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5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29C0AF-8F5C-FD9F-52A7-0DBDF440B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719210"/>
              </p:ext>
            </p:extLst>
          </p:nvPr>
        </p:nvGraphicFramePr>
        <p:xfrm>
          <a:off x="2595743" y="1763486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49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4855AC-C475-40CD-339C-48856419A691}"/>
              </a:ext>
            </a:extLst>
          </p:cNvPr>
          <p:cNvSpPr txBox="1"/>
          <p:nvPr/>
        </p:nvSpPr>
        <p:spPr>
          <a:xfrm>
            <a:off x="2498755" y="953418"/>
            <a:ext cx="322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f"{pi:10.9}"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B3297-F0A6-5CED-E694-E5E4C116456F}"/>
              </a:ext>
            </a:extLst>
          </p:cNvPr>
          <p:cNvSpPr txBox="1"/>
          <p:nvPr/>
        </p:nvSpPr>
        <p:spPr>
          <a:xfrm>
            <a:off x="2595743" y="3755571"/>
            <a:ext cx="3223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f"{pi:10.7}"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C31626-7B3D-C834-D7D4-2DF3C93A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812510"/>
              </p:ext>
            </p:extLst>
          </p:nvPr>
        </p:nvGraphicFramePr>
        <p:xfrm>
          <a:off x="2772886" y="4565638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49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36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8372</TotalTime>
  <Words>380</Words>
  <Application>Microsoft Office PowerPoint</Application>
  <PresentationFormat>Widescreen</PresentationFormat>
  <Paragraphs>204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Youmna Badawy</dc:creator>
  <cp:lastModifiedBy>Youmna Badawy</cp:lastModifiedBy>
  <cp:revision>7</cp:revision>
  <dcterms:created xsi:type="dcterms:W3CDTF">2024-08-10T19:49:51Z</dcterms:created>
  <dcterms:modified xsi:type="dcterms:W3CDTF">2024-09-11T03:35:24Z</dcterms:modified>
</cp:coreProperties>
</file>