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63" r:id="rId3"/>
    <p:sldId id="264" r:id="rId4"/>
    <p:sldId id="265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71" r:id="rId15"/>
    <p:sldId id="259" r:id="rId16"/>
    <p:sldId id="260" r:id="rId17"/>
    <p:sldId id="258" r:id="rId18"/>
    <p:sldId id="261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3347-6229-4A36-B7EA-84D3DDFD5B0A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9113-9F80-4FF7-8D09-31083FF4FEE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89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9113-9F80-4FF7-8D09-31083FF4FEEC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825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2024-09-25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microsoft.com/office/2007/relationships/hdphoto" Target="../media/hdphoto3.wdp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5A809-41C8-7F29-D7F1-8F6502B21BBD}"/>
              </a:ext>
            </a:extLst>
          </p:cNvPr>
          <p:cNvSpPr txBox="1"/>
          <p:nvPr/>
        </p:nvSpPr>
        <p:spPr>
          <a:xfrm>
            <a:off x="7973987" y="3136612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f"{pi:&gt;10.6f}"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9D480-18AA-5223-FA55-94F88A69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6113"/>
              </p:ext>
            </p:extLst>
          </p:nvPr>
        </p:nvGraphicFramePr>
        <p:xfrm>
          <a:off x="1180059" y="2766024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1F315-9F7A-1739-2866-4F9C21B23D23}"/>
              </a:ext>
            </a:extLst>
          </p:cNvPr>
          <p:cNvSpPr txBox="1"/>
          <p:nvPr/>
        </p:nvSpPr>
        <p:spPr>
          <a:xfrm>
            <a:off x="8091975" y="4871789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f"{pi:^10.6f}"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5C7B6-A8EC-772D-C16C-C2F09A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8568"/>
              </p:ext>
            </p:extLst>
          </p:nvPr>
        </p:nvGraphicFramePr>
        <p:xfrm>
          <a:off x="1180060" y="4494705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AA0EA-A955-23FE-8776-F6FA5220909D}"/>
              </a:ext>
            </a:extLst>
          </p:cNvPr>
          <p:cNvSpPr txBox="1"/>
          <p:nvPr/>
        </p:nvSpPr>
        <p:spPr>
          <a:xfrm>
            <a:off x="8101807" y="1401435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f"{pi:&lt;10.6f}"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A187C3-7C33-1F2C-31CB-B41FA7F1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7085"/>
              </p:ext>
            </p:extLst>
          </p:nvPr>
        </p:nvGraphicFramePr>
        <p:xfrm>
          <a:off x="1180059" y="1024351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28D9DFE-C81A-79AF-B707-CF0AFBFF48D2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95D73351-0DF1-155C-53FB-F933F25C936C}"/>
                  </a:ext>
                </a:extLst>
              </p:cNvPr>
              <p:cNvSpPr/>
              <p:nvPr/>
            </p:nvSpPr>
            <p:spPr>
              <a:xfrm>
                <a:off x="3795252" y="2369574"/>
                <a:ext cx="3991897" cy="1592826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95D73351-0DF1-155C-53FB-F933F25C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2" y="2369574"/>
                <a:ext cx="3991897" cy="1592826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8E265F03-3F84-1FF1-36E2-E3437471225B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1239C-EE2F-7A9F-B25A-D1D4367E8761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02A80-1B95-9D22-65FF-5EDA5B81C6C7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A2C23-7318-163E-6D44-CA2818C6D2A3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864D-7403-DD9C-44D1-5EF7294B7F8C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66AF8-3ED6-1506-C67D-C7840C20F7F2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9A8FA-F8CC-B401-6C20-9AC189A32389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1B3DD-5AEE-9B8C-F18B-FEA3142BB177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FD326-7D58-3248-1898-F376B91EF1B4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98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in a box with a computer and a calculator&#10;&#10;Description automatically generated">
            <a:extLst>
              <a:ext uri="{FF2B5EF4-FFF2-40B4-BE49-F238E27FC236}">
                <a16:creationId xmlns:a16="http://schemas.microsoft.com/office/drawing/2014/main" id="{3377CC82-6195-69E4-FBB2-34A0FFAD7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6213" b="2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sitting in a box with a tablet&#10;&#10;Description automatically generated">
            <a:extLst>
              <a:ext uri="{FF2B5EF4-FFF2-40B4-BE49-F238E27FC236}">
                <a16:creationId xmlns:a16="http://schemas.microsoft.com/office/drawing/2014/main" id="{D8305082-B9AA-DDA6-2C5D-B76CFFB3A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r="6422" b="2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islands with trees and boats&#10;&#10;Description automatically generated">
            <a:extLst>
              <a:ext uri="{FF2B5EF4-FFF2-40B4-BE49-F238E27FC236}">
                <a16:creationId xmlns:a16="http://schemas.microsoft.com/office/drawing/2014/main" id="{728470BE-88A7-27D3-F298-485092E6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026" name="Picture 2" descr="Cartoon Treasure PNG Transparent Images Free Download ...">
            <a:extLst>
              <a:ext uri="{FF2B5EF4-FFF2-40B4-BE49-F238E27FC236}">
                <a16:creationId xmlns:a16="http://schemas.microsoft.com/office/drawing/2014/main" id="{DD70B9DA-15A4-E7C3-E6B3-A070CFE6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68" y="2133600"/>
            <a:ext cx="777977" cy="7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1A5517-E2A4-234F-C3E7-D2F019C90B4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667000" y="3429000"/>
            <a:ext cx="685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62105-91CE-0A0E-6F5A-2DB94E08B7AB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6096000" y="0"/>
            <a:ext cx="0" cy="685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EE4C72-CBCC-46DD-B87F-5B1A30CCAC07}"/>
              </a:ext>
            </a:extLst>
          </p:cNvPr>
          <p:cNvSpPr txBox="1"/>
          <p:nvPr/>
        </p:nvSpPr>
        <p:spPr>
          <a:xfrm>
            <a:off x="9083614" y="33782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fr-CA" sz="2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B190-C551-0DE0-CBAE-0966BE781F3F}"/>
              </a:ext>
            </a:extLst>
          </p:cNvPr>
          <p:cNvSpPr txBox="1"/>
          <p:nvPr/>
        </p:nvSpPr>
        <p:spPr>
          <a:xfrm>
            <a:off x="5678976" y="3701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</a:t>
            </a:r>
            <a:endParaRPr lang="fr-CA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Pirate PNG png images | PNGEgg">
            <a:extLst>
              <a:ext uri="{FF2B5EF4-FFF2-40B4-BE49-F238E27FC236}">
                <a16:creationId xmlns:a16="http://schemas.microsoft.com/office/drawing/2014/main" id="{91DB5E77-E350-61B1-EBCB-AC000D4E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90" y="4379062"/>
            <a:ext cx="1259738" cy="12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Map compass with solid fill">
            <a:extLst>
              <a:ext uri="{FF2B5EF4-FFF2-40B4-BE49-F238E27FC236}">
                <a16:creationId xmlns:a16="http://schemas.microsoft.com/office/drawing/2014/main" id="{B6F454CA-559A-F6CA-6CC8-123FABB11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8115" y="5351392"/>
            <a:ext cx="1226571" cy="12265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C203E-147B-2EB1-E58B-2C2C1A2225C3}"/>
              </a:ext>
            </a:extLst>
          </p:cNvPr>
          <p:cNvSpPr txBox="1"/>
          <p:nvPr/>
        </p:nvSpPr>
        <p:spPr>
          <a:xfrm>
            <a:off x="3678153" y="49799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N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6FA8E-95E5-AD23-EAEA-7780411EFC74}"/>
              </a:ext>
            </a:extLst>
          </p:cNvPr>
          <p:cNvSpPr txBox="1"/>
          <p:nvPr/>
        </p:nvSpPr>
        <p:spPr>
          <a:xfrm>
            <a:off x="4431878" y="5780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E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2A136-9AAA-E97C-B639-312D3D08960B}"/>
              </a:ext>
            </a:extLst>
          </p:cNvPr>
          <p:cNvSpPr txBox="1"/>
          <p:nvPr/>
        </p:nvSpPr>
        <p:spPr>
          <a:xfrm>
            <a:off x="3752748" y="643837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S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6FA7B-FB76-D099-0547-361ED351D79A}"/>
              </a:ext>
            </a:extLst>
          </p:cNvPr>
          <p:cNvSpPr txBox="1"/>
          <p:nvPr/>
        </p:nvSpPr>
        <p:spPr>
          <a:xfrm>
            <a:off x="2990744" y="577469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W</a:t>
            </a:r>
            <a:endParaRPr lang="fr-CA" sz="2400" b="1" dirty="0">
              <a:solidFill>
                <a:srgbClr val="DB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DAF9CC-5536-E221-6B06-A3D52E56D09B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5C6B4C0A-D4AE-A639-CDC7-17A18E36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286B8807-2300-109A-F3F3-50C1B712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7375" y="3839061"/>
            <a:ext cx="1821427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FDBB3-D020-23B1-B8E0-50DB0EE505A5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DD552-0055-5267-C816-7525AD83E90D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DA2F3-A01B-BFD0-9FE4-469FF6A3226C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/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CA" sz="2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CA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CA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716ED3-3AED-CD8D-2928-81ACA48B5F50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7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8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08383-EA24-3139-116A-6EEA43C30CB3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4147125C-C562-82AB-4B88-CFFAF886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1091117D-1581-5C95-B70F-A1A176AB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0591" y="3741761"/>
            <a:ext cx="1685799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24D4-B838-AC18-18BC-5EB4814E88BF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DD624-9FE2-90F2-3270-0DFB853B8ABB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75CF5-7D1C-CB4B-6279-16C8B7D66DEE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67A4C-08CC-DD47-355B-B44F01A2D677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6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7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/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3A9355F4-6A56-C3CD-79B4-AAB95E6ACFD3}"/>
              </a:ext>
            </a:extLst>
          </p:cNvPr>
          <p:cNvSpPr/>
          <p:nvPr/>
        </p:nvSpPr>
        <p:spPr>
          <a:xfrm rot="20688471">
            <a:off x="8273846" y="4412979"/>
            <a:ext cx="914400" cy="914400"/>
          </a:xfrm>
          <a:prstGeom prst="arc">
            <a:avLst>
              <a:gd name="adj1" fmla="val 15157043"/>
              <a:gd name="adj2" fmla="val 1578278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/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CA" sz="2800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641261-EAB7-053F-6596-8D06A80BF4E1}"/>
              </a:ext>
            </a:extLst>
          </p:cNvPr>
          <p:cNvCxnSpPr>
            <a:cxnSpLocks/>
          </p:cNvCxnSpPr>
          <p:nvPr/>
        </p:nvCxnSpPr>
        <p:spPr>
          <a:xfrm>
            <a:off x="8050152" y="4925961"/>
            <a:ext cx="3285204" cy="0"/>
          </a:xfrm>
          <a:prstGeom prst="straightConnector1">
            <a:avLst/>
          </a:prstGeom>
          <a:ln w="57150"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mer female with solid fill">
            <a:extLst>
              <a:ext uri="{FF2B5EF4-FFF2-40B4-BE49-F238E27FC236}">
                <a16:creationId xmlns:a16="http://schemas.microsoft.com/office/drawing/2014/main" id="{67896B99-3E69-B080-AD74-F3EE435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84" y="3084716"/>
            <a:ext cx="914400" cy="914400"/>
          </a:xfr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8FF037C-7855-5988-4728-B561F2E5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309" y="3023894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A640B-D0DE-D177-4252-42C399B3136D}"/>
              </a:ext>
            </a:extLst>
          </p:cNvPr>
          <p:cNvCxnSpPr>
            <a:cxnSpLocks/>
          </p:cNvCxnSpPr>
          <p:nvPr/>
        </p:nvCxnSpPr>
        <p:spPr>
          <a:xfrm>
            <a:off x="1519084" y="3748547"/>
            <a:ext cx="33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B1EF2-4A1C-7782-1768-C2B51CDE1241}"/>
              </a:ext>
            </a:extLst>
          </p:cNvPr>
          <p:cNvSpPr txBox="1"/>
          <p:nvPr/>
        </p:nvSpPr>
        <p:spPr>
          <a:xfrm>
            <a:off x="1457746" y="285136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print(‘hello!’)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input(“What is your name?”)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4141-AF54-5548-0DC3-1C909AC32F6A}"/>
              </a:ext>
            </a:extLst>
          </p:cNvPr>
          <p:cNvSpPr txBox="1"/>
          <p:nvPr/>
        </p:nvSpPr>
        <p:spPr>
          <a:xfrm>
            <a:off x="153044" y="4131496"/>
            <a:ext cx="19527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Programmer (you)</a:t>
            </a:r>
            <a:endParaRPr lang="fr-CA" dirty="0"/>
          </a:p>
        </p:txBody>
      </p:sp>
      <p:pic>
        <p:nvPicPr>
          <p:cNvPr id="19" name="Graphic 18" descr="Browser window outline">
            <a:extLst>
              <a:ext uri="{FF2B5EF4-FFF2-40B4-BE49-F238E27FC236}">
                <a16:creationId xmlns:a16="http://schemas.microsoft.com/office/drawing/2014/main" id="{6D133D07-D0C5-1A2B-950D-9BDDC694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3242" y="1117972"/>
            <a:ext cx="5578727" cy="51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024A0-C03B-F627-BD4A-861C978941B7}"/>
              </a:ext>
            </a:extLst>
          </p:cNvPr>
          <p:cNvSpPr txBox="1"/>
          <p:nvPr/>
        </p:nvSpPr>
        <p:spPr>
          <a:xfrm>
            <a:off x="5004642" y="3023894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14D51-7FEB-B2F9-33B4-C216D9C4EEA6}"/>
              </a:ext>
            </a:extLst>
          </p:cNvPr>
          <p:cNvSpPr txBox="1"/>
          <p:nvPr/>
        </p:nvSpPr>
        <p:spPr>
          <a:xfrm>
            <a:off x="10578453" y="4014494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82DB6-7651-CA0A-19B9-EF27776A5477}"/>
              </a:ext>
            </a:extLst>
          </p:cNvPr>
          <p:cNvCxnSpPr>
            <a:cxnSpLocks/>
          </p:cNvCxnSpPr>
          <p:nvPr/>
        </p:nvCxnSpPr>
        <p:spPr>
          <a:xfrm flipH="1" flipV="1">
            <a:off x="9743768" y="3559277"/>
            <a:ext cx="1024541" cy="12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B21B16-A063-C5F3-143A-82A72C09128A}"/>
              </a:ext>
            </a:extLst>
          </p:cNvPr>
          <p:cNvSpPr txBox="1"/>
          <p:nvPr/>
        </p:nvSpPr>
        <p:spPr>
          <a:xfrm>
            <a:off x="5158202" y="2310581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41103-9C97-8563-CFCB-9C41265CFFD2}"/>
              </a:ext>
            </a:extLst>
          </p:cNvPr>
          <p:cNvSpPr txBox="1"/>
          <p:nvPr/>
        </p:nvSpPr>
        <p:spPr>
          <a:xfrm>
            <a:off x="9737463" y="321453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35036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91DF58B-24AA-61B9-C04B-42D58136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492" y="2828353"/>
            <a:ext cx="9906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DE0C-9AEA-3FC2-04EB-69513DA3F05B}"/>
              </a:ext>
            </a:extLst>
          </p:cNvPr>
          <p:cNvSpPr txBox="1"/>
          <p:nvPr/>
        </p:nvSpPr>
        <p:spPr>
          <a:xfrm>
            <a:off x="3351435" y="2618624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3129-D7D0-9642-2AA5-33CC2D57D97C}"/>
              </a:ext>
            </a:extLst>
          </p:cNvPr>
          <p:cNvSpPr txBox="1"/>
          <p:nvPr/>
        </p:nvSpPr>
        <p:spPr>
          <a:xfrm>
            <a:off x="10389298" y="3818953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94AF0-E5F7-6426-6001-718386EDE4DE}"/>
              </a:ext>
            </a:extLst>
          </p:cNvPr>
          <p:cNvCxnSpPr>
            <a:cxnSpLocks/>
          </p:cNvCxnSpPr>
          <p:nvPr/>
        </p:nvCxnSpPr>
        <p:spPr>
          <a:xfrm flipH="1">
            <a:off x="7932758" y="3567746"/>
            <a:ext cx="240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6E32C-46E2-33C8-4626-4B2691E02D8E}"/>
              </a:ext>
            </a:extLst>
          </p:cNvPr>
          <p:cNvSpPr txBox="1"/>
          <p:nvPr/>
        </p:nvSpPr>
        <p:spPr>
          <a:xfrm>
            <a:off x="3451568" y="1681317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AEF1-E9B6-50CB-CFA3-805848C6F3DE}"/>
              </a:ext>
            </a:extLst>
          </p:cNvPr>
          <p:cNvSpPr txBox="1"/>
          <p:nvPr/>
        </p:nvSpPr>
        <p:spPr>
          <a:xfrm>
            <a:off x="9230143" y="320341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  <p:pic>
        <p:nvPicPr>
          <p:cNvPr id="10" name="Graphic 9" descr="Browser window outline">
            <a:extLst>
              <a:ext uri="{FF2B5EF4-FFF2-40B4-BE49-F238E27FC236}">
                <a16:creationId xmlns:a16="http://schemas.microsoft.com/office/drawing/2014/main" id="{8CA38EE6-044B-FB49-5D6C-197D3C3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542" y="538167"/>
            <a:ext cx="5578727" cy="51287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BCA16-EF0B-B957-7BD8-E86E35515895}"/>
              </a:ext>
            </a:extLst>
          </p:cNvPr>
          <p:cNvCxnSpPr>
            <a:cxnSpLocks/>
          </p:cNvCxnSpPr>
          <p:nvPr/>
        </p:nvCxnSpPr>
        <p:spPr>
          <a:xfrm>
            <a:off x="2123768" y="2805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8A6477-BE3C-FB7C-F8F3-9CC304C6DE52}"/>
              </a:ext>
            </a:extLst>
          </p:cNvPr>
          <p:cNvSpPr txBox="1"/>
          <p:nvPr/>
        </p:nvSpPr>
        <p:spPr>
          <a:xfrm>
            <a:off x="1012842" y="2581887"/>
            <a:ext cx="118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3DF46-95A4-B19F-CF89-9D29C9F8C8D8}"/>
              </a:ext>
            </a:extLst>
          </p:cNvPr>
          <p:cNvSpPr txBox="1"/>
          <p:nvPr/>
        </p:nvSpPr>
        <p:spPr>
          <a:xfrm>
            <a:off x="1117546" y="3374611"/>
            <a:ext cx="123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724B3-F234-4EA9-576A-B48FFEDBFAC7}"/>
              </a:ext>
            </a:extLst>
          </p:cNvPr>
          <p:cNvCxnSpPr>
            <a:cxnSpLocks/>
          </p:cNvCxnSpPr>
          <p:nvPr/>
        </p:nvCxnSpPr>
        <p:spPr>
          <a:xfrm>
            <a:off x="2246790" y="3567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9C0AF-8F5C-FD9F-52A7-0DBDF440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40085"/>
              </p:ext>
            </p:extLst>
          </p:nvPr>
        </p:nvGraphicFramePr>
        <p:xfrm>
          <a:off x="2595743" y="1763486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855AC-C475-40CD-339C-48856419A691}"/>
              </a:ext>
            </a:extLst>
          </p:cNvPr>
          <p:cNvSpPr txBox="1"/>
          <p:nvPr/>
        </p:nvSpPr>
        <p:spPr>
          <a:xfrm>
            <a:off x="2498755" y="953418"/>
            <a:ext cx="3223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f"{pi:10.8f}"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B3297-F0A6-5CED-E694-E5E4C116456F}"/>
              </a:ext>
            </a:extLst>
          </p:cNvPr>
          <p:cNvSpPr txBox="1"/>
          <p:nvPr/>
        </p:nvSpPr>
        <p:spPr>
          <a:xfrm>
            <a:off x="2595742" y="3755571"/>
            <a:ext cx="3500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C31626-7B3D-C834-D7D4-2DF3C93A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28210"/>
              </p:ext>
            </p:extLst>
          </p:nvPr>
        </p:nvGraphicFramePr>
        <p:xfrm>
          <a:off x="2772886" y="4565638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8952</TotalTime>
  <Words>420</Words>
  <Application>Microsoft Office PowerPoint</Application>
  <PresentationFormat>Widescreen</PresentationFormat>
  <Paragraphs>229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11</cp:revision>
  <dcterms:created xsi:type="dcterms:W3CDTF">2024-08-10T19:49:51Z</dcterms:created>
  <dcterms:modified xsi:type="dcterms:W3CDTF">2024-09-26T04:14:42Z</dcterms:modified>
</cp:coreProperties>
</file>