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62" r:id="rId2"/>
    <p:sldId id="263" r:id="rId3"/>
    <p:sldId id="264" r:id="rId4"/>
    <p:sldId id="265" r:id="rId5"/>
    <p:sldId id="25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0" r:id="rId14"/>
    <p:sldId id="271" r:id="rId15"/>
    <p:sldId id="259" r:id="rId16"/>
    <p:sldId id="260" r:id="rId17"/>
    <p:sldId id="258" r:id="rId18"/>
    <p:sldId id="261" r:id="rId19"/>
    <p:sldId id="266" r:id="rId20"/>
    <p:sldId id="267" r:id="rId21"/>
    <p:sldId id="268" r:id="rId22"/>
    <p:sldId id="269" r:id="rId23"/>
    <p:sldId id="279" r:id="rId2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B5C5C"/>
    <a:srgbClr val="1E1F22"/>
    <a:srgbClr val="322B31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>
        <p:scale>
          <a:sx n="66" d="100"/>
          <a:sy n="66" d="100"/>
        </p:scale>
        <p:origin x="1238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CE3347-6229-4A36-B7EA-84D3DDFD5B0A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469113-9F80-4FF7-8D09-31083FF4FEEC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08997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469113-9F80-4FF7-8D09-31083FF4FEEC}" type="slidenum">
              <a:rPr lang="fr-CA" smtClean="0"/>
              <a:t>12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448252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3A6A-5075-3092-BDF3-D0994C6D0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E751C9-3280-FF04-AAD8-B3896C725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56357-9FC7-E504-B840-9443D53DF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CD818-EE39-A405-5A19-EDF195CEC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E4755-3EDF-B766-43A8-1F82F9A29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2474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5A6F-C26F-0905-EF1A-9465E189B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8EB9A-95CB-3D9C-303B-A0C2B4810E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DDCF5-8C87-A594-8662-8B55CC4C7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ADE0C-F971-E5E3-C574-BE6291AE7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39F9BD-83DA-08AE-FBB4-1ECFB7097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7246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AA5EE-5258-BDEC-6DAE-53C439E2F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D0488-15D4-C316-DB4F-837B530D6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9E782-4A56-1E56-6100-C474A67D6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80AC5-E2F4-B880-92EB-E16A5410A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8B547-82B8-ACAD-5912-E26D32D7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41307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FA0D-74FD-4FF3-6AA7-1EB725BB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10906-C04F-5569-A640-5271BB6DA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73719-E2C6-88A5-CAED-63855982D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4EFD-67C3-2406-4750-6E03FB05B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9BDF4-4BF8-21AC-BB5A-48C7AEDB3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522914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028A-CB0E-3D12-464F-AFD2A0326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B87FC-A498-6720-47EE-79FFDCC93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EB92-8602-7552-DBBA-FC97F077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357F9-67E1-27FC-9874-02CC3639A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3F46F5-75F8-ED45-556C-8B61D2F2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22198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B033E-DEE5-B37F-986D-3ECA26F5E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6B910-8A55-6B96-191A-0118E5D48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1112ED-6D43-289A-5AEF-0409D4060F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66E75C-5080-486A-172F-3940C4E19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6CE4F-C048-7E5D-1C85-ED1C898B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9F78A5-80D3-D6F3-A4C0-85EB0C559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8279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3353A-A32F-97FE-11EB-1C0692B80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542C8-5AD3-C550-A8B3-426EEA9216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A1C04C-AF57-A60F-E4D9-AB4F60A10C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69526F-0744-4C25-CF05-1CDBA9904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7E7594-E2DA-0AF5-5B45-8D6E427CE2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8C8298-1C5C-14D0-B9B4-64152D43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51CFBA-C5FE-469F-9E02-93CD96135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AD087E-9E2D-2CDB-2C1C-917F52391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4325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C530-64B0-44AC-A30C-A9DE9B401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D38744-D929-6022-6105-E04F25A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22CEE-18F8-8CF9-195E-737A1B4F4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A12A7-0EE1-D9D8-0CD9-517638B6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71809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578F91-ABF9-F109-C5EC-216D486DD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6E18C-C548-DB63-75C4-916AA8A51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36B5B-01FF-C4FD-6ECA-B06DA794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12738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35F0-5E25-A2CA-559B-53671059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B56CE0-BCC0-5E04-A0A9-F09DEEFF2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165C58-1A89-48C7-069E-3C4A9F2C4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FEA711-2F24-A579-8981-5F6F8B1DA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81582-0650-8FC9-9305-9A3B5967A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281EB3-5C83-6FF7-0D7E-6A2B8868A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0778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FC20D-0A5B-04D6-0D50-E1B42034E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645D0-7BE5-6EEA-2CCC-737421CAE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CE0FA9-852D-663A-06FC-0549E7C00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7F681C-8044-B93A-553C-85822B7A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DAE11C-90C1-B7F3-483A-82C9F1C4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DDE7C6-7E39-453B-1598-493A90AB7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18444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CB57AF-1573-871E-7941-CD0EA98C1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54FE0-7397-013A-7D67-926E346B1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225C1-7DED-84E7-D9A7-BC185C90C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77A28A-3D95-4505-B6A9-5725374991B4}" type="datetimeFigureOut">
              <a:rPr lang="fr-CA" smtClean="0"/>
              <a:t>2024-10-03</a:t>
            </a:fld>
            <a:endParaRPr lang="fr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63E4C-4F46-C8C7-9577-8FF45B7A5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DBFF8-C366-6B73-9ECD-54DF7B0E5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B3265A-3818-462D-9FFD-27164FCC164B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70972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1.png"/><Relationship Id="rId4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microsoft.com/office/2007/relationships/hdphoto" Target="../media/hdphoto2.wdp"/><Relationship Id="rId7" Type="http://schemas.openxmlformats.org/officeDocument/2006/relationships/image" Target="../media/image2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microsoft.com/office/2007/relationships/hdphoto" Target="../media/hdphoto3.wdp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microsoft.com/office/2007/relationships/hdphoto" Target="../media/hdphoto2.wdp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microsoft.com/office/2007/relationships/hdphoto" Target="../media/hdphoto3.wdp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FF44668-ACC3-5292-1D64-F754FF56CB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D904F2D-4462-744E-8C6F-E062D0B9B0A0}"/>
              </a:ext>
            </a:extLst>
          </p:cNvPr>
          <p:cNvSpPr/>
          <p:nvPr/>
        </p:nvSpPr>
        <p:spPr>
          <a:xfrm>
            <a:off x="2241756" y="580103"/>
            <a:ext cx="9674942" cy="3746091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56B8C-A5BD-E58D-69D9-E21A7B288C1C}"/>
              </a:ext>
            </a:extLst>
          </p:cNvPr>
          <p:cNvSpPr txBox="1"/>
          <p:nvPr/>
        </p:nvSpPr>
        <p:spPr>
          <a:xfrm>
            <a:off x="6607277" y="2182761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Editor</a:t>
            </a:r>
            <a:endParaRPr lang="fr-CA" dirty="0">
              <a:solidFill>
                <a:srgbClr val="FFFF00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178D6C-81CB-2AB8-A577-A34F4DC3A386}"/>
              </a:ext>
            </a:extLst>
          </p:cNvPr>
          <p:cNvSpPr/>
          <p:nvPr/>
        </p:nvSpPr>
        <p:spPr>
          <a:xfrm>
            <a:off x="639097" y="4876800"/>
            <a:ext cx="11277601" cy="149941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4B45A2-22D9-B38F-A7A9-279C7FF85207}"/>
              </a:ext>
            </a:extLst>
          </p:cNvPr>
          <p:cNvSpPr txBox="1"/>
          <p:nvPr/>
        </p:nvSpPr>
        <p:spPr>
          <a:xfrm>
            <a:off x="5171768" y="5441843"/>
            <a:ext cx="221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Output window</a:t>
            </a:r>
            <a:endParaRPr lang="fr-CA" dirty="0">
              <a:solidFill>
                <a:srgbClr val="00B0F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023E4D-61C1-FC64-CB28-BE1E3EEF50C6}"/>
              </a:ext>
            </a:extLst>
          </p:cNvPr>
          <p:cNvSpPr/>
          <p:nvPr/>
        </p:nvSpPr>
        <p:spPr>
          <a:xfrm>
            <a:off x="275302" y="481781"/>
            <a:ext cx="1897627" cy="38444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BBD6C7-B0CE-85D8-B901-C11619C72F04}"/>
              </a:ext>
            </a:extLst>
          </p:cNvPr>
          <p:cNvSpPr txBox="1"/>
          <p:nvPr/>
        </p:nvSpPr>
        <p:spPr>
          <a:xfrm>
            <a:off x="739150" y="1880863"/>
            <a:ext cx="14337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Project explorer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36DCFA-9AE3-7849-C97D-4A39733232F2}"/>
              </a:ext>
            </a:extLst>
          </p:cNvPr>
          <p:cNvSpPr/>
          <p:nvPr/>
        </p:nvSpPr>
        <p:spPr>
          <a:xfrm>
            <a:off x="7855847" y="177589"/>
            <a:ext cx="1897627" cy="3142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8CE5FA-D4F5-2420-C8BC-B56B42A30319}"/>
              </a:ext>
            </a:extLst>
          </p:cNvPr>
          <p:cNvSpPr txBox="1"/>
          <p:nvPr/>
        </p:nvSpPr>
        <p:spPr>
          <a:xfrm>
            <a:off x="6457003" y="166651"/>
            <a:ext cx="1398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Run buttons</a:t>
            </a:r>
            <a:endParaRPr lang="fr-CA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41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75A809-41C8-7F29-D7F1-8F6502B21BBD}"/>
              </a:ext>
            </a:extLst>
          </p:cNvPr>
          <p:cNvSpPr txBox="1"/>
          <p:nvPr/>
        </p:nvSpPr>
        <p:spPr>
          <a:xfrm>
            <a:off x="7973987" y="3136612"/>
            <a:ext cx="3952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f"{pi:&gt;10.6f}"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A79D480-18AA-5223-FA55-94F88A695B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9966113"/>
              </p:ext>
            </p:extLst>
          </p:nvPr>
        </p:nvGraphicFramePr>
        <p:xfrm>
          <a:off x="1180059" y="2766024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551F315-9F7A-1739-2866-4F9C21B23D23}"/>
              </a:ext>
            </a:extLst>
          </p:cNvPr>
          <p:cNvSpPr txBox="1"/>
          <p:nvPr/>
        </p:nvSpPr>
        <p:spPr>
          <a:xfrm>
            <a:off x="8091975" y="4871789"/>
            <a:ext cx="39525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f"{pi:^10.6f}"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E55C7B6-A8EC-772D-C16C-C2F09A723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088568"/>
              </p:ext>
            </p:extLst>
          </p:nvPr>
        </p:nvGraphicFramePr>
        <p:xfrm>
          <a:off x="1180060" y="4494705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337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600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F2AA0EA-A955-23FE-8776-F6FA5220909D}"/>
              </a:ext>
            </a:extLst>
          </p:cNvPr>
          <p:cNvSpPr txBox="1"/>
          <p:nvPr/>
        </p:nvSpPr>
        <p:spPr>
          <a:xfrm>
            <a:off x="8101807" y="1401435"/>
            <a:ext cx="3824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f"{pi:&lt;10.6f}"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CA187C3-7C33-1F2C-31CB-B41FA7F12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387085"/>
              </p:ext>
            </p:extLst>
          </p:nvPr>
        </p:nvGraphicFramePr>
        <p:xfrm>
          <a:off x="1180059" y="1024351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85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nual Operation 3">
            <a:extLst>
              <a:ext uri="{FF2B5EF4-FFF2-40B4-BE49-F238E27FC236}">
                <a16:creationId xmlns:a16="http://schemas.microsoft.com/office/drawing/2014/main" id="{428D9DFE-C81A-79AF-B707-CF0AFBFF48D2}"/>
              </a:ext>
            </a:extLst>
          </p:cNvPr>
          <p:cNvSpPr/>
          <p:nvPr/>
        </p:nvSpPr>
        <p:spPr>
          <a:xfrm rot="10800000">
            <a:off x="6862916" y="3667433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95D73351-0DF1-155C-53FB-F933F25C936C}"/>
                  </a:ext>
                </a:extLst>
              </p:cNvPr>
              <p:cNvSpPr/>
              <p:nvPr/>
            </p:nvSpPr>
            <p:spPr>
              <a:xfrm>
                <a:off x="3795252" y="2369574"/>
                <a:ext cx="3991897" cy="1592826"/>
              </a:xfrm>
              <a:prstGeom prst="cub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5" name="Cube 4">
                <a:extLst>
                  <a:ext uri="{FF2B5EF4-FFF2-40B4-BE49-F238E27FC236}">
                    <a16:creationId xmlns:a16="http://schemas.microsoft.com/office/drawing/2014/main" id="{95D73351-0DF1-155C-53FB-F933F25C93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52" y="2369574"/>
                <a:ext cx="3991897" cy="1592826"/>
              </a:xfrm>
              <a:prstGeom prst="cub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lowchart: Manual Operation 5">
            <a:extLst>
              <a:ext uri="{FF2B5EF4-FFF2-40B4-BE49-F238E27FC236}">
                <a16:creationId xmlns:a16="http://schemas.microsoft.com/office/drawing/2014/main" id="{8E265F03-3F84-1FF1-36E2-E3437471225B}"/>
              </a:ext>
            </a:extLst>
          </p:cNvPr>
          <p:cNvSpPr/>
          <p:nvPr/>
        </p:nvSpPr>
        <p:spPr>
          <a:xfrm>
            <a:off x="4119716" y="1897625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41239C-EE2F-7A9F-B25A-D1D4367E8761}"/>
              </a:ext>
            </a:extLst>
          </p:cNvPr>
          <p:cNvSpPr txBox="1"/>
          <p:nvPr/>
        </p:nvSpPr>
        <p:spPr>
          <a:xfrm>
            <a:off x="4100049" y="115897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602A80-1B95-9D22-65FF-5EDA5B81C6C7}"/>
              </a:ext>
            </a:extLst>
          </p:cNvPr>
          <p:cNvSpPr txBox="1"/>
          <p:nvPr/>
        </p:nvSpPr>
        <p:spPr>
          <a:xfrm>
            <a:off x="4272115" y="87682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EA2C23-7318-163E-6D44-CA2818C6D2A3}"/>
              </a:ext>
            </a:extLst>
          </p:cNvPr>
          <p:cNvSpPr txBox="1"/>
          <p:nvPr/>
        </p:nvSpPr>
        <p:spPr>
          <a:xfrm>
            <a:off x="4444181" y="1282054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C864D-7403-DD9C-44D1-5EF7294B7F8C}"/>
              </a:ext>
            </a:extLst>
          </p:cNvPr>
          <p:cNvSpPr txBox="1"/>
          <p:nvPr/>
        </p:nvSpPr>
        <p:spPr>
          <a:xfrm>
            <a:off x="6941572" y="467032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A66AF8-3ED6-1506-C67D-C7840C20F7F2}"/>
              </a:ext>
            </a:extLst>
          </p:cNvPr>
          <p:cNvSpPr txBox="1"/>
          <p:nvPr/>
        </p:nvSpPr>
        <p:spPr>
          <a:xfrm>
            <a:off x="7113638" y="438817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69A8FA-F8CC-B401-6C20-9AC189A32389}"/>
              </a:ext>
            </a:extLst>
          </p:cNvPr>
          <p:cNvSpPr txBox="1"/>
          <p:nvPr/>
        </p:nvSpPr>
        <p:spPr>
          <a:xfrm>
            <a:off x="7295536" y="4670323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51B3DD-5AEE-9B8C-F18B-FEA3142BB177}"/>
              </a:ext>
            </a:extLst>
          </p:cNvPr>
          <p:cNvSpPr txBox="1"/>
          <p:nvPr/>
        </p:nvSpPr>
        <p:spPr>
          <a:xfrm>
            <a:off x="4059689" y="4407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8FD326-7D58-3248-1898-F376B91EF1B4}"/>
              </a:ext>
            </a:extLst>
          </p:cNvPr>
          <p:cNvSpPr txBox="1"/>
          <p:nvPr/>
        </p:nvSpPr>
        <p:spPr>
          <a:xfrm>
            <a:off x="6988191" y="51422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7298654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05D939-00C4-4F2E-9797-3170DD04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8EE4E44-1403-472B-8C01-D354CB8F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itting in a box with a computer and a calculator&#10;&#10;Description automatically generated">
            <a:extLst>
              <a:ext uri="{FF2B5EF4-FFF2-40B4-BE49-F238E27FC236}">
                <a16:creationId xmlns:a16="http://schemas.microsoft.com/office/drawing/2014/main" id="{3377CC82-6195-69E4-FBB2-34A0FFAD7C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" r="6213" b="2"/>
          <a:stretch/>
        </p:blipFill>
        <p:spPr>
          <a:xfrm>
            <a:off x="6421035" y="643467"/>
            <a:ext cx="5129784" cy="5571066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83CCE40-4C5F-42D3-86D9-7892AD1E9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person sitting in a box with a tablet&#10;&#10;Description automatically generated">
            <a:extLst>
              <a:ext uri="{FF2B5EF4-FFF2-40B4-BE49-F238E27FC236}">
                <a16:creationId xmlns:a16="http://schemas.microsoft.com/office/drawing/2014/main" id="{D8305082-B9AA-DDA6-2C5D-B76CFFB3A3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1" r="6422" b="2"/>
          <a:stretch/>
        </p:blipFill>
        <p:spPr>
          <a:xfrm>
            <a:off x="641180" y="643467"/>
            <a:ext cx="5129784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99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Manual Operation 1">
            <a:extLst>
              <a:ext uri="{FF2B5EF4-FFF2-40B4-BE49-F238E27FC236}">
                <a16:creationId xmlns:a16="http://schemas.microsoft.com/office/drawing/2014/main" id="{58C3442A-6B31-E22A-33A3-7CF67365E020}"/>
              </a:ext>
            </a:extLst>
          </p:cNvPr>
          <p:cNvSpPr/>
          <p:nvPr/>
        </p:nvSpPr>
        <p:spPr>
          <a:xfrm rot="10800000">
            <a:off x="6862916" y="3667433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7CE6BE04-3933-DB4C-363A-9088F8AE0ED4}"/>
              </a:ext>
            </a:extLst>
          </p:cNvPr>
          <p:cNvSpPr/>
          <p:nvPr/>
        </p:nvSpPr>
        <p:spPr>
          <a:xfrm>
            <a:off x="3795252" y="2369574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4979BE6F-524E-C386-A5EA-88C0B97360D1}"/>
              </a:ext>
            </a:extLst>
          </p:cNvPr>
          <p:cNvSpPr/>
          <p:nvPr/>
        </p:nvSpPr>
        <p:spPr>
          <a:xfrm>
            <a:off x="4119716" y="1897625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89A65D-32FD-53BD-4C1D-F36E38AFD0F2}"/>
              </a:ext>
            </a:extLst>
          </p:cNvPr>
          <p:cNvSpPr txBox="1"/>
          <p:nvPr/>
        </p:nvSpPr>
        <p:spPr>
          <a:xfrm>
            <a:off x="4100049" y="115897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D8FBF9-F22E-B362-3E33-54B6C6298459}"/>
              </a:ext>
            </a:extLst>
          </p:cNvPr>
          <p:cNvSpPr txBox="1"/>
          <p:nvPr/>
        </p:nvSpPr>
        <p:spPr>
          <a:xfrm>
            <a:off x="4272115" y="876821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3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F552D9-2BAF-29D6-D874-5E0FEDC58D12}"/>
              </a:ext>
            </a:extLst>
          </p:cNvPr>
          <p:cNvSpPr txBox="1"/>
          <p:nvPr/>
        </p:nvSpPr>
        <p:spPr>
          <a:xfrm>
            <a:off x="4444181" y="1282054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867E01-C88F-9812-9DAF-724056D807D9}"/>
              </a:ext>
            </a:extLst>
          </p:cNvPr>
          <p:cNvSpPr txBox="1"/>
          <p:nvPr/>
        </p:nvSpPr>
        <p:spPr>
          <a:xfrm>
            <a:off x="6941572" y="467032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4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8087F5-C247-6480-3CA2-BDC6ED218FC0}"/>
              </a:ext>
            </a:extLst>
          </p:cNvPr>
          <p:cNvSpPr txBox="1"/>
          <p:nvPr/>
        </p:nvSpPr>
        <p:spPr>
          <a:xfrm>
            <a:off x="7113638" y="4388173"/>
            <a:ext cx="4916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9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85C208-C3EB-7E80-C742-135BDBEF71BA}"/>
              </a:ext>
            </a:extLst>
          </p:cNvPr>
          <p:cNvSpPr txBox="1"/>
          <p:nvPr/>
        </p:nvSpPr>
        <p:spPr>
          <a:xfrm>
            <a:off x="7295536" y="4670323"/>
            <a:ext cx="648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16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603617-A650-714F-3262-D01A6C66C969}"/>
              </a:ext>
            </a:extLst>
          </p:cNvPr>
          <p:cNvSpPr txBox="1"/>
          <p:nvPr/>
        </p:nvSpPr>
        <p:spPr>
          <a:xfrm>
            <a:off x="4059689" y="440773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68FAEF-71AC-8D2F-E549-A014837F2FEF}"/>
              </a:ext>
            </a:extLst>
          </p:cNvPr>
          <p:cNvSpPr txBox="1"/>
          <p:nvPr/>
        </p:nvSpPr>
        <p:spPr>
          <a:xfrm>
            <a:off x="6988191" y="514227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22259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be 6">
            <a:extLst>
              <a:ext uri="{FF2B5EF4-FFF2-40B4-BE49-F238E27FC236}">
                <a16:creationId xmlns:a16="http://schemas.microsoft.com/office/drawing/2014/main" id="{9B2FF1F2-9A97-2031-FFC2-24B7BABBB16B}"/>
              </a:ext>
            </a:extLst>
          </p:cNvPr>
          <p:cNvSpPr/>
          <p:nvPr/>
        </p:nvSpPr>
        <p:spPr>
          <a:xfrm>
            <a:off x="4011562" y="2729507"/>
            <a:ext cx="3991897" cy="1592826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Function</a:t>
            </a:r>
            <a:endParaRPr lang="fr-CA" dirty="0"/>
          </a:p>
        </p:txBody>
      </p:sp>
      <p:sp>
        <p:nvSpPr>
          <p:cNvPr id="8" name="Flowchart: Manual Operation 7">
            <a:extLst>
              <a:ext uri="{FF2B5EF4-FFF2-40B4-BE49-F238E27FC236}">
                <a16:creationId xmlns:a16="http://schemas.microsoft.com/office/drawing/2014/main" id="{3D7289A4-3413-3787-C627-A277B5675284}"/>
              </a:ext>
            </a:extLst>
          </p:cNvPr>
          <p:cNvSpPr/>
          <p:nvPr/>
        </p:nvSpPr>
        <p:spPr>
          <a:xfrm>
            <a:off x="4336026" y="2349909"/>
            <a:ext cx="796413" cy="766916"/>
          </a:xfrm>
          <a:prstGeom prst="flowChartManualOperat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834E18-F71D-0E6C-6A32-6DDFC0626C77}"/>
              </a:ext>
            </a:extLst>
          </p:cNvPr>
          <p:cNvSpPr txBox="1"/>
          <p:nvPr/>
        </p:nvSpPr>
        <p:spPr>
          <a:xfrm>
            <a:off x="4100482" y="1813054"/>
            <a:ext cx="12675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“</a:t>
            </a:r>
            <a:r>
              <a:rPr lang="en-US" sz="2800" b="1" dirty="0" err="1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abc</a:t>
            </a:r>
            <a:r>
              <a:rPr lang="en-US" sz="2800" b="1" dirty="0">
                <a:ln w="952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”</a:t>
            </a:r>
            <a:endParaRPr lang="fr-CA" b="1" dirty="0">
              <a:ln w="952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2E33C0B-4FAC-5707-FDB5-C2E6211F7BFB}"/>
              </a:ext>
            </a:extLst>
          </p:cNvPr>
          <p:cNvSpPr txBox="1"/>
          <p:nvPr/>
        </p:nvSpPr>
        <p:spPr>
          <a:xfrm>
            <a:off x="4275999" y="89305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fr-CA" dirty="0"/>
          </a:p>
        </p:txBody>
      </p:sp>
      <p:pic>
        <p:nvPicPr>
          <p:cNvPr id="14" name="Graphic 13" descr="Projector screen outline">
            <a:extLst>
              <a:ext uri="{FF2B5EF4-FFF2-40B4-BE49-F238E27FC236}">
                <a16:creationId xmlns:a16="http://schemas.microsoft.com/office/drawing/2014/main" id="{70BDC008-C2F8-5EC9-816A-EEC7DB2A5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0722" y="878267"/>
            <a:ext cx="2164817" cy="2164817"/>
          </a:xfrm>
          <a:prstGeom prst="rect">
            <a:avLst/>
          </a:prstGeom>
        </p:spPr>
      </p:pic>
      <p:pic>
        <p:nvPicPr>
          <p:cNvPr id="16" name="Graphic 15" descr="Video camera outline">
            <a:extLst>
              <a:ext uri="{FF2B5EF4-FFF2-40B4-BE49-F238E27FC236}">
                <a16:creationId xmlns:a16="http://schemas.microsoft.com/office/drawing/2014/main" id="{07439A18-90DB-19C6-0C72-457498C979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142262">
            <a:off x="6760905" y="1960675"/>
            <a:ext cx="914400" cy="914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5C21F66-88A0-DE5B-228D-6C3094D80CFE}"/>
              </a:ext>
            </a:extLst>
          </p:cNvPr>
          <p:cNvSpPr txBox="1"/>
          <p:nvPr/>
        </p:nvSpPr>
        <p:spPr>
          <a:xfrm>
            <a:off x="8569851" y="1551444"/>
            <a:ext cx="766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 err="1"/>
              <a:t>abc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1351375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4859085-5C69-BF82-2CBB-C26528D274C9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num1, 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r>
              <a:rPr lang="fr-CA" dirty="0">
                <a:highlight>
                  <a:srgbClr val="FFFF00"/>
                </a:highlight>
              </a:rPr>
              <a:t>	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D337CE-D1BF-69E8-DB89-12001B324A60}"/>
              </a:ext>
            </a:extLst>
          </p:cNvPr>
          <p:cNvCxnSpPr>
            <a:cxnSpLocks/>
          </p:cNvCxnSpPr>
          <p:nvPr/>
        </p:nvCxnSpPr>
        <p:spPr>
          <a:xfrm>
            <a:off x="4663440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66A65E0-D3DB-DDF3-908B-CBA94B47C4D1}"/>
              </a:ext>
            </a:extLst>
          </p:cNvPr>
          <p:cNvCxnSpPr>
            <a:cxnSpLocks/>
          </p:cNvCxnSpPr>
          <p:nvPr/>
        </p:nvCxnSpPr>
        <p:spPr>
          <a:xfrm flipH="1">
            <a:off x="5415280" y="2187832"/>
            <a:ext cx="3657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F4CE71-4D09-57A7-D28C-0C0FF3A017BF}"/>
              </a:ext>
            </a:extLst>
          </p:cNvPr>
          <p:cNvCxnSpPr>
            <a:cxnSpLocks/>
          </p:cNvCxnSpPr>
          <p:nvPr/>
        </p:nvCxnSpPr>
        <p:spPr>
          <a:xfrm>
            <a:off x="2194560" y="2628483"/>
            <a:ext cx="58928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2F8E27-2213-5200-3E5C-8D9441ABA92A}"/>
              </a:ext>
            </a:extLst>
          </p:cNvPr>
          <p:cNvCxnSpPr>
            <a:cxnSpLocks/>
          </p:cNvCxnSpPr>
          <p:nvPr/>
        </p:nvCxnSpPr>
        <p:spPr>
          <a:xfrm flipH="1">
            <a:off x="6329680" y="2474594"/>
            <a:ext cx="8940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709854C-CC2C-C3E1-3C59-37D162951638}"/>
              </a:ext>
            </a:extLst>
          </p:cNvPr>
          <p:cNvCxnSpPr>
            <a:cxnSpLocks/>
          </p:cNvCxnSpPr>
          <p:nvPr/>
        </p:nvCxnSpPr>
        <p:spPr>
          <a:xfrm flipV="1">
            <a:off x="4993641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1E0BD77-4D3A-F523-F3F1-7B0C8058A9B3}"/>
              </a:ext>
            </a:extLst>
          </p:cNvPr>
          <p:cNvCxnSpPr>
            <a:cxnSpLocks/>
          </p:cNvCxnSpPr>
          <p:nvPr/>
        </p:nvCxnSpPr>
        <p:spPr>
          <a:xfrm>
            <a:off x="3296919" y="1442720"/>
            <a:ext cx="0" cy="5701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A30B6B2-630C-685D-0837-C17AD0D3E9B2}"/>
              </a:ext>
            </a:extLst>
          </p:cNvPr>
          <p:cNvCxnSpPr>
            <a:cxnSpLocks/>
          </p:cNvCxnSpPr>
          <p:nvPr/>
        </p:nvCxnSpPr>
        <p:spPr>
          <a:xfrm flipV="1">
            <a:off x="4384039" y="3021637"/>
            <a:ext cx="0" cy="639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8EC014F-E7C8-4F5D-8758-23637F6FBE10}"/>
              </a:ext>
            </a:extLst>
          </p:cNvPr>
          <p:cNvSpPr txBox="1"/>
          <p:nvPr/>
        </p:nvSpPr>
        <p:spPr>
          <a:xfrm>
            <a:off x="2870199" y="1127198"/>
            <a:ext cx="929640" cy="315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Keyword</a:t>
            </a:r>
            <a:endParaRPr lang="fr-CA" sz="1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BA1D574-4DE9-7B0D-176F-851D8AA4F2E3}"/>
              </a:ext>
            </a:extLst>
          </p:cNvPr>
          <p:cNvCxnSpPr>
            <a:cxnSpLocks/>
          </p:cNvCxnSpPr>
          <p:nvPr/>
        </p:nvCxnSpPr>
        <p:spPr>
          <a:xfrm>
            <a:off x="3799839" y="1541907"/>
            <a:ext cx="0" cy="486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AA53D54-F464-C096-BD2D-3C5C4223DFF1}"/>
              </a:ext>
            </a:extLst>
          </p:cNvPr>
          <p:cNvSpPr txBox="1"/>
          <p:nvPr/>
        </p:nvSpPr>
        <p:spPr>
          <a:xfrm>
            <a:off x="3581398" y="1045041"/>
            <a:ext cx="929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Function name</a:t>
            </a:r>
            <a:endParaRPr lang="fr-CA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79777E2-A2FF-25FF-B278-A054F6CF21DF}"/>
              </a:ext>
            </a:extLst>
          </p:cNvPr>
          <p:cNvSpPr txBox="1"/>
          <p:nvPr/>
        </p:nvSpPr>
        <p:spPr>
          <a:xfrm>
            <a:off x="4330696" y="1035528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</a:t>
            </a:r>
          </a:p>
          <a:p>
            <a:r>
              <a:rPr lang="en-US" sz="1400" dirty="0"/>
              <a:t>Parameters</a:t>
            </a:r>
            <a:endParaRPr lang="fr-CA" sz="14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ABB50-3F7B-639F-680F-684FDC7C9E7C}"/>
              </a:ext>
            </a:extLst>
          </p:cNvPr>
          <p:cNvSpPr txBox="1"/>
          <p:nvPr/>
        </p:nvSpPr>
        <p:spPr>
          <a:xfrm>
            <a:off x="977896" y="2474594"/>
            <a:ext cx="1084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Indentation</a:t>
            </a:r>
          </a:p>
          <a:p>
            <a:r>
              <a:rPr lang="en-US" sz="1400" dirty="0"/>
              <a:t>(“TAB”)</a:t>
            </a:r>
            <a:endParaRPr lang="fr-CA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89A8F0-7EEC-8E47-1EAA-0ED4EA48CA95}"/>
              </a:ext>
            </a:extLst>
          </p:cNvPr>
          <p:cNvSpPr txBox="1"/>
          <p:nvPr/>
        </p:nvSpPr>
        <p:spPr>
          <a:xfrm>
            <a:off x="5819136" y="2001228"/>
            <a:ext cx="10845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Semi-colon</a:t>
            </a:r>
            <a:endParaRPr lang="fr-CA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595CED-9CFE-A77A-5307-828C5840E440}"/>
              </a:ext>
            </a:extLst>
          </p:cNvPr>
          <p:cNvSpPr txBox="1"/>
          <p:nvPr/>
        </p:nvSpPr>
        <p:spPr>
          <a:xfrm>
            <a:off x="7278370" y="2284475"/>
            <a:ext cx="11709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Expression</a:t>
            </a:r>
            <a:endParaRPr lang="fr-CA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A2BFBCF-B1BD-79F0-F263-B501EAB8FE52}"/>
              </a:ext>
            </a:extLst>
          </p:cNvPr>
          <p:cNvSpPr txBox="1"/>
          <p:nvPr/>
        </p:nvSpPr>
        <p:spPr>
          <a:xfrm>
            <a:off x="3173728" y="3739372"/>
            <a:ext cx="17449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(Optional) Keyword</a:t>
            </a:r>
            <a:endParaRPr lang="fr-CA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E77A94D-B24C-1858-AC0A-31EFFAD1286B}"/>
              </a:ext>
            </a:extLst>
          </p:cNvPr>
          <p:cNvSpPr txBox="1"/>
          <p:nvPr/>
        </p:nvSpPr>
        <p:spPr>
          <a:xfrm>
            <a:off x="4762500" y="3730881"/>
            <a:ext cx="1244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value</a:t>
            </a:r>
            <a:endParaRPr lang="fr-CA" sz="1400" dirty="0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44AFDDAB-F9FF-50FF-C927-6A1AA737F143}"/>
              </a:ext>
            </a:extLst>
          </p:cNvPr>
          <p:cNvSpPr/>
          <p:nvPr/>
        </p:nvSpPr>
        <p:spPr>
          <a:xfrm>
            <a:off x="2994025" y="2309005"/>
            <a:ext cx="107949" cy="523220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0" name="Left Bracket 49">
            <a:extLst>
              <a:ext uri="{FF2B5EF4-FFF2-40B4-BE49-F238E27FC236}">
                <a16:creationId xmlns:a16="http://schemas.microsoft.com/office/drawing/2014/main" id="{DBE1B940-8254-9C0E-6257-2BEC21F8ACD8}"/>
              </a:ext>
            </a:extLst>
          </p:cNvPr>
          <p:cNvSpPr/>
          <p:nvPr/>
        </p:nvSpPr>
        <p:spPr>
          <a:xfrm rot="10800000">
            <a:off x="6181111" y="2309005"/>
            <a:ext cx="129521" cy="307778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1" name="Left Bracket 50">
            <a:extLst>
              <a:ext uri="{FF2B5EF4-FFF2-40B4-BE49-F238E27FC236}">
                <a16:creationId xmlns:a16="http://schemas.microsoft.com/office/drawing/2014/main" id="{351527B1-A2A1-DE17-6BC6-9CD95B615FB1}"/>
              </a:ext>
            </a:extLst>
          </p:cNvPr>
          <p:cNvSpPr/>
          <p:nvPr/>
        </p:nvSpPr>
        <p:spPr>
          <a:xfrm rot="16200000">
            <a:off x="4314186" y="2591184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3" name="Left Bracket 52">
            <a:extLst>
              <a:ext uri="{FF2B5EF4-FFF2-40B4-BE49-F238E27FC236}">
                <a16:creationId xmlns:a16="http://schemas.microsoft.com/office/drawing/2014/main" id="{8683F84B-6C3D-CAE5-58A8-E6ADC8DC67D4}"/>
              </a:ext>
            </a:extLst>
          </p:cNvPr>
          <p:cNvSpPr/>
          <p:nvPr/>
        </p:nvSpPr>
        <p:spPr>
          <a:xfrm rot="16200000">
            <a:off x="4943385" y="2587480"/>
            <a:ext cx="100512" cy="60221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305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5D0E8DE0-90F4-1E05-3EEE-A27384B3A40B}"/>
              </a:ext>
            </a:extLst>
          </p:cNvPr>
          <p:cNvSpPr txBox="1"/>
          <p:nvPr/>
        </p:nvSpPr>
        <p:spPr>
          <a:xfrm>
            <a:off x="3048000" y="1992088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/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num1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num2 : </a:t>
            </a:r>
            <a:r>
              <a:rPr lang="fr-CA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float</a:t>
            </a:r>
            <a:r>
              <a:rPr lang="fr-CA" dirty="0">
                <a:solidFill>
                  <a:srgbClr val="00B0F0"/>
                </a:solidFill>
              </a:rPr>
              <a:t>)</a:t>
            </a:r>
            <a:r>
              <a:rPr lang="fr-CA" dirty="0">
                <a:solidFill>
                  <a:srgbClr val="FF0000"/>
                </a:solidFill>
              </a:rPr>
              <a:t> -&gt; </a:t>
            </a:r>
            <a:r>
              <a:rPr lang="fr-CA" dirty="0" err="1">
                <a:solidFill>
                  <a:srgbClr val="FF0000"/>
                </a:solidFill>
              </a:rPr>
              <a:t>float</a:t>
            </a:r>
            <a:r>
              <a:rPr lang="fr-CA" dirty="0">
                <a:solidFill>
                  <a:srgbClr val="FF0000"/>
                </a:solidFill>
              </a:rPr>
              <a:t> 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value  = num1 + num2</a:t>
            </a:r>
            <a:endParaRPr lang="fr-CA" dirty="0">
              <a:highlight>
                <a:srgbClr val="FFFF00"/>
              </a:highlight>
            </a:endParaRP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</a:rPr>
              <a:t>	</a:t>
            </a:r>
            <a:r>
              <a:rPr lang="fr-CA" dirty="0"/>
              <a:t>return </a:t>
            </a:r>
            <a:r>
              <a:rPr lang="fr-CA" dirty="0">
                <a:solidFill>
                  <a:schemeClr val="accent6">
                    <a:lumMod val="50000"/>
                  </a:schemeClr>
                </a:solidFill>
              </a:rPr>
              <a:t>value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61479D9-3094-1034-162B-1F70604EC0AF}"/>
              </a:ext>
            </a:extLst>
          </p:cNvPr>
          <p:cNvCxnSpPr>
            <a:cxnSpLocks/>
          </p:cNvCxnSpPr>
          <p:nvPr/>
        </p:nvCxnSpPr>
        <p:spPr>
          <a:xfrm>
            <a:off x="6873819" y="2652973"/>
            <a:ext cx="0" cy="10086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B89E9410-816E-42C8-A2AE-AFDE8B7D479A}"/>
              </a:ext>
            </a:extLst>
          </p:cNvPr>
          <p:cNvSpPr txBox="1"/>
          <p:nvPr/>
        </p:nvSpPr>
        <p:spPr>
          <a:xfrm>
            <a:off x="6305439" y="3735819"/>
            <a:ext cx="11367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Return type</a:t>
            </a:r>
            <a:endParaRPr lang="fr-CA" sz="1400" dirty="0"/>
          </a:p>
        </p:txBody>
      </p:sp>
      <p:sp>
        <p:nvSpPr>
          <p:cNvPr id="45" name="Left Bracket 44">
            <a:extLst>
              <a:ext uri="{FF2B5EF4-FFF2-40B4-BE49-F238E27FC236}">
                <a16:creationId xmlns:a16="http://schemas.microsoft.com/office/drawing/2014/main" id="{188B7ED1-1FE8-94D4-3E76-D2FE18C64A97}"/>
              </a:ext>
            </a:extLst>
          </p:cNvPr>
          <p:cNvSpPr/>
          <p:nvPr/>
        </p:nvSpPr>
        <p:spPr>
          <a:xfrm rot="16200000">
            <a:off x="6804770" y="2049889"/>
            <a:ext cx="138099" cy="862441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6DC44BA-211C-F6E7-F59C-47225351A0ED}"/>
              </a:ext>
            </a:extLst>
          </p:cNvPr>
          <p:cNvSpPr txBox="1"/>
          <p:nvPr/>
        </p:nvSpPr>
        <p:spPr>
          <a:xfrm>
            <a:off x="4872988" y="1489025"/>
            <a:ext cx="15506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Parameter types</a:t>
            </a:r>
            <a:endParaRPr lang="fr-CA" sz="1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C617999-B9A1-752C-6ADB-0BF30C67D84E}"/>
              </a:ext>
            </a:extLst>
          </p:cNvPr>
          <p:cNvCxnSpPr>
            <a:cxnSpLocks/>
          </p:cNvCxnSpPr>
          <p:nvPr/>
        </p:nvCxnSpPr>
        <p:spPr>
          <a:xfrm flipH="1">
            <a:off x="4918708" y="1796802"/>
            <a:ext cx="212092" cy="3004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C87B971-348B-E503-87FB-20FE4495EBCD}"/>
              </a:ext>
            </a:extLst>
          </p:cNvPr>
          <p:cNvCxnSpPr>
            <a:cxnSpLocks/>
          </p:cNvCxnSpPr>
          <p:nvPr/>
        </p:nvCxnSpPr>
        <p:spPr>
          <a:xfrm>
            <a:off x="5892800" y="1816756"/>
            <a:ext cx="114300" cy="2804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15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3CFF3A-7376-62D6-676E-1F580E0460C1}"/>
              </a:ext>
            </a:extLst>
          </p:cNvPr>
          <p:cNvSpPr txBox="1"/>
          <p:nvPr/>
        </p:nvSpPr>
        <p:spPr>
          <a:xfrm>
            <a:off x="4582160" y="1470075"/>
            <a:ext cx="35966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solidFill>
                  <a:schemeClr val="accent5">
                    <a:lumMod val="75000"/>
                  </a:schemeClr>
                </a:solidFill>
              </a:rPr>
              <a:t>def</a:t>
            </a:r>
            <a:r>
              <a:rPr lang="fr-CA" dirty="0"/>
              <a:t> </a:t>
            </a:r>
            <a:r>
              <a:rPr lang="fr-CA" dirty="0" err="1">
                <a:solidFill>
                  <a:srgbClr val="FF0000"/>
                </a:solidFill>
              </a:rPr>
              <a:t>sum</a:t>
            </a:r>
            <a:r>
              <a:rPr lang="fr-CA" dirty="0"/>
              <a:t>(</a:t>
            </a:r>
            <a:r>
              <a:rPr lang="fr-CA" dirty="0">
                <a:solidFill>
                  <a:schemeClr val="accent3"/>
                </a:solidFill>
              </a:rPr>
              <a:t>num1</a:t>
            </a:r>
            <a:r>
              <a:rPr lang="fr-CA" dirty="0"/>
              <a:t>, </a:t>
            </a:r>
            <a:r>
              <a:rPr lang="fr-CA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num2</a:t>
            </a:r>
            <a:r>
              <a:rPr lang="fr-CA" dirty="0"/>
              <a:t>)</a:t>
            </a:r>
            <a:r>
              <a:rPr lang="fr-CA" dirty="0">
                <a:highlight>
                  <a:srgbClr val="FFFF00"/>
                </a:highlight>
              </a:rPr>
              <a:t>:</a:t>
            </a:r>
          </a:p>
          <a:p>
            <a:r>
              <a:rPr lang="fr-CA" dirty="0">
                <a:highlight>
                  <a:srgbClr val="FFFF00"/>
                </a:highlight>
              </a:rPr>
              <a:t>	</a:t>
            </a:r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return</a:t>
            </a:r>
            <a:r>
              <a:rPr lang="fr-CA" dirty="0"/>
              <a:t> 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(num1 + num2)</a:t>
            </a:r>
          </a:p>
          <a:p>
            <a:endParaRPr lang="fr-CA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7030A0"/>
                </a:solidFill>
              </a:rPr>
              <a:t>def</a:t>
            </a:r>
            <a:r>
              <a:rPr lang="fr-CA" dirty="0">
                <a:solidFill>
                  <a:srgbClr val="7030A0"/>
                </a:solidFill>
              </a:rPr>
              <a:t> keyword</a:t>
            </a:r>
          </a:p>
          <a:p>
            <a:pPr marL="285750" indent="-285750">
              <a:buFontTx/>
              <a:buChar char="-"/>
            </a:pPr>
            <a:r>
              <a:rPr lang="fr-CA" dirty="0">
                <a:highlight>
                  <a:srgbClr val="FFFF00"/>
                </a:highlight>
              </a:rPr>
              <a:t>Semi-colon and indentation</a:t>
            </a:r>
          </a:p>
          <a:p>
            <a:pPr marL="285750" indent="-285750">
              <a:buFontTx/>
              <a:buChar char="-"/>
            </a:pPr>
            <a:r>
              <a:rPr lang="fr-CA" dirty="0" err="1">
                <a:solidFill>
                  <a:srgbClr val="FF0000"/>
                </a:solidFill>
              </a:rPr>
              <a:t>name</a:t>
            </a:r>
            <a:r>
              <a:rPr lang="fr-CA" dirty="0">
                <a:solidFill>
                  <a:srgbClr val="FF0000"/>
                </a:solidFill>
              </a:rPr>
              <a:t> of the </a:t>
            </a:r>
            <a:r>
              <a:rPr lang="fr-CA" dirty="0" err="1">
                <a:solidFill>
                  <a:srgbClr val="FF0000"/>
                </a:solidFill>
              </a:rPr>
              <a:t>function</a:t>
            </a:r>
            <a:endParaRPr lang="fr-CA" dirty="0">
              <a:solidFill>
                <a:srgbClr val="FF0000"/>
              </a:solidFill>
            </a:endParaRP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chemeClr val="accent3"/>
                </a:solidFill>
              </a:rPr>
              <a:t>Argument 1</a:t>
            </a:r>
          </a:p>
          <a:p>
            <a:pPr marL="285750" indent="-285750">
              <a:buFontTx/>
              <a:buChar char="-"/>
            </a:pPr>
            <a:r>
              <a:rPr lang="fr-CA" dirty="0">
                <a:solidFill>
                  <a:srgbClr val="00B0F0"/>
                </a:solidFill>
              </a:rPr>
              <a:t>Argument 2</a:t>
            </a:r>
          </a:p>
          <a:p>
            <a:r>
              <a:rPr lang="fr-CA" dirty="0">
                <a:solidFill>
                  <a:schemeClr val="accent5">
                    <a:lumMod val="75000"/>
                  </a:schemeClr>
                </a:solidFill>
              </a:rPr>
              <a:t>-     return keyword</a:t>
            </a:r>
          </a:p>
          <a:p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- </a:t>
            </a:r>
            <a:r>
              <a:rPr lang="fr-CA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Returned</a:t>
            </a:r>
            <a:r>
              <a:rPr lang="fr-CA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value or expression</a:t>
            </a:r>
          </a:p>
        </p:txBody>
      </p:sp>
    </p:spTree>
    <p:extLst>
      <p:ext uri="{BB962C8B-B14F-4D97-AF65-F5344CB8AC3E}">
        <p14:creationId xmlns:p14="http://schemas.microsoft.com/office/powerpoint/2010/main" val="2383586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E3F2419-DB6B-1EB8-F2CC-CA1558A3E96B}"/>
              </a:ext>
            </a:extLst>
          </p:cNvPr>
          <p:cNvSpPr txBox="1"/>
          <p:nvPr/>
        </p:nvSpPr>
        <p:spPr>
          <a:xfrm>
            <a:off x="1696729" y="3044279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 err="1">
                <a:solidFill>
                  <a:schemeClr val="accent4">
                    <a:lumMod val="75000"/>
                  </a:schemeClr>
                </a:solidFill>
              </a:rPr>
              <a:t>variable_name</a:t>
            </a:r>
            <a:r>
              <a:rPr lang="fr-CA" sz="4400" dirty="0"/>
              <a:t>  = </a:t>
            </a:r>
            <a:r>
              <a:rPr lang="fr-CA" sz="4400" dirty="0" err="1">
                <a:solidFill>
                  <a:srgbClr val="FF0000"/>
                </a:solidFill>
              </a:rPr>
              <a:t>some_expression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475B3A-3C45-4390-CF50-D147296916CE}"/>
              </a:ext>
            </a:extLst>
          </p:cNvPr>
          <p:cNvSpPr txBox="1"/>
          <p:nvPr/>
        </p:nvSpPr>
        <p:spPr>
          <a:xfrm>
            <a:off x="4246503" y="2044601"/>
            <a:ext cx="29471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Assignment operator</a:t>
            </a:r>
            <a:endParaRPr lang="fr-CA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F27A056-C01A-3B34-24D7-BF99999C01BA}"/>
              </a:ext>
            </a:extLst>
          </p:cNvPr>
          <p:cNvCxnSpPr>
            <a:cxnSpLocks/>
          </p:cNvCxnSpPr>
          <p:nvPr/>
        </p:nvCxnSpPr>
        <p:spPr>
          <a:xfrm>
            <a:off x="5720080" y="2610693"/>
            <a:ext cx="0" cy="4978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E98FF3B-761E-F267-1C5D-60A95B8FB077}"/>
              </a:ext>
            </a:extLst>
          </p:cNvPr>
          <p:cNvSpPr txBox="1"/>
          <p:nvPr/>
        </p:nvSpPr>
        <p:spPr>
          <a:xfrm>
            <a:off x="8147943" y="2663279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</a:t>
            </a:r>
            <a:endParaRPr lang="fr-CA" dirty="0">
              <a:solidFill>
                <a:srgbClr val="FF000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C234F4-FA2E-4B9D-3F9C-03457D0D9D09}"/>
              </a:ext>
            </a:extLst>
          </p:cNvPr>
          <p:cNvSpPr txBox="1"/>
          <p:nvPr/>
        </p:nvSpPr>
        <p:spPr>
          <a:xfrm>
            <a:off x="1696729" y="2674947"/>
            <a:ext cx="308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2</a:t>
            </a:r>
            <a:endParaRPr lang="fr-CA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510673C-4BDD-F671-E248-1F982A05FE76}"/>
              </a:ext>
            </a:extLst>
          </p:cNvPr>
          <p:cNvCxnSpPr>
            <a:cxnSpLocks/>
          </p:cNvCxnSpPr>
          <p:nvPr/>
        </p:nvCxnSpPr>
        <p:spPr>
          <a:xfrm flipH="1">
            <a:off x="5252720" y="4509215"/>
            <a:ext cx="84328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EF8A92-947E-2C47-EF7D-8C126A8E3AED}"/>
              </a:ext>
            </a:extLst>
          </p:cNvPr>
          <p:cNvSpPr txBox="1"/>
          <p:nvPr/>
        </p:nvSpPr>
        <p:spPr>
          <a:xfrm>
            <a:off x="6187442" y="4183052"/>
            <a:ext cx="11277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solidFill>
                  <a:srgbClr val="FF0000"/>
                </a:solidFill>
              </a:rPr>
              <a:t>right</a:t>
            </a:r>
            <a:endParaRPr lang="fr-CA" sz="3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12AF7-B036-CBB4-4086-5BACA599310F}"/>
              </a:ext>
            </a:extLst>
          </p:cNvPr>
          <p:cNvSpPr txBox="1"/>
          <p:nvPr/>
        </p:nvSpPr>
        <p:spPr>
          <a:xfrm>
            <a:off x="4409440" y="4180184"/>
            <a:ext cx="8432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 err="1">
                <a:solidFill>
                  <a:schemeClr val="accent4">
                    <a:lumMod val="75000"/>
                  </a:schemeClr>
                </a:solidFill>
              </a:rPr>
              <a:t>left</a:t>
            </a:r>
            <a:endParaRPr lang="fr-CA" sz="3200" dirty="0"/>
          </a:p>
        </p:txBody>
      </p:sp>
    </p:spTree>
    <p:extLst>
      <p:ext uri="{BB962C8B-B14F-4D97-AF65-F5344CB8AC3E}">
        <p14:creationId xmlns:p14="http://schemas.microsoft.com/office/powerpoint/2010/main" val="1315956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2A75A2-77A2-1DF5-7461-DD5D3C820F60}"/>
              </a:ext>
            </a:extLst>
          </p:cNvPr>
          <p:cNvSpPr txBox="1"/>
          <p:nvPr/>
        </p:nvSpPr>
        <p:spPr>
          <a:xfrm>
            <a:off x="259815" y="529680"/>
            <a:ext cx="898143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6CAD27-0772-FEDB-971E-EEE0AD28A549}"/>
              </a:ext>
            </a:extLst>
          </p:cNvPr>
          <p:cNvSpPr txBox="1"/>
          <p:nvPr/>
        </p:nvSpPr>
        <p:spPr>
          <a:xfrm>
            <a:off x="259815" y="1825079"/>
            <a:ext cx="107946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4400" i="1" dirty="0">
                <a:solidFill>
                  <a:srgbClr val="FF0000"/>
                </a:solidFill>
              </a:rPr>
              <a:t>expression </a:t>
            </a:r>
            <a:r>
              <a:rPr lang="fr-CA" sz="4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val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rgbClr val="0070C0"/>
                </a:solidFill>
              </a:rPr>
              <a:t>in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i="1" dirty="0">
                <a:solidFill>
                  <a:schemeClr val="accent6">
                    <a:lumMod val="50000"/>
                  </a:schemeClr>
                </a:solidFill>
              </a:rPr>
              <a:t>collection</a:t>
            </a:r>
            <a:r>
              <a:rPr lang="fr-CA" sz="4400" dirty="0">
                <a:solidFill>
                  <a:srgbClr val="FF0000"/>
                </a:solidFill>
              </a:rPr>
              <a:t> </a:t>
            </a:r>
            <a:r>
              <a:rPr lang="fr-CA" sz="4400" dirty="0">
                <a:solidFill>
                  <a:schemeClr val="accent2">
                    <a:lumMod val="75000"/>
                  </a:schemeClr>
                </a:solidFill>
              </a:rPr>
              <a:t>if condition</a:t>
            </a:r>
            <a:r>
              <a:rPr lang="fr-CA" sz="44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4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07FF3-8E5A-0C2D-A119-04D7ED07AEFB}"/>
              </a:ext>
            </a:extLst>
          </p:cNvPr>
          <p:cNvSpPr txBox="1"/>
          <p:nvPr/>
        </p:nvSpPr>
        <p:spPr>
          <a:xfrm>
            <a:off x="259814" y="3044279"/>
            <a:ext cx="116606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[</a:t>
            </a:r>
            <a:r>
              <a:rPr lang="fr-CA" sz="3600" i="1" dirty="0">
                <a:solidFill>
                  <a:srgbClr val="FF0000"/>
                </a:solidFill>
              </a:rPr>
              <a:t>expression </a:t>
            </a:r>
            <a:r>
              <a:rPr lang="fr-CA" sz="3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for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val1, val2</a:t>
            </a:r>
            <a:r>
              <a:rPr lang="fr-CA" sz="3600" dirty="0">
                <a:solidFill>
                  <a:srgbClr val="FF0000"/>
                </a:solidFill>
              </a:rPr>
              <a:t> </a:t>
            </a:r>
            <a:r>
              <a:rPr lang="fr-CA" sz="3600" dirty="0">
                <a:solidFill>
                  <a:srgbClr val="0070C0"/>
                </a:solidFill>
              </a:rPr>
              <a:t>in</a:t>
            </a:r>
            <a:r>
              <a:rPr lang="fr-CA" sz="3600" dirty="0">
                <a:solidFill>
                  <a:srgbClr val="FF0000"/>
                </a:solidFill>
              </a:rPr>
              <a:t> zip(</a:t>
            </a:r>
            <a:r>
              <a:rPr lang="fr-CA" sz="3600" i="1" dirty="0">
                <a:solidFill>
                  <a:schemeClr val="accent6">
                    <a:lumMod val="50000"/>
                  </a:schemeClr>
                </a:solidFill>
              </a:rPr>
              <a:t>collection1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,</a:t>
            </a:r>
            <a:r>
              <a:rPr lang="fr-CA" sz="3600">
                <a:solidFill>
                  <a:srgbClr val="FF0000"/>
                </a:solidFill>
              </a:rPr>
              <a:t> 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collection2</a:t>
            </a:r>
            <a:r>
              <a:rPr lang="fr-CA" sz="3600">
                <a:solidFill>
                  <a:srgbClr val="FF0000"/>
                </a:solidFill>
              </a:rPr>
              <a:t> )</a:t>
            </a:r>
            <a:r>
              <a:rPr lang="fr-CA" sz="3600" i="1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fr-CA" sz="3600" dirty="0">
                <a:solidFill>
                  <a:schemeClr val="accent4">
                    <a:lumMod val="75000"/>
                  </a:schemeClr>
                </a:solidFill>
              </a:rPr>
              <a:t>] </a:t>
            </a:r>
            <a:endParaRPr lang="fr-CA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66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D8EE11-1066-1EF9-4BE7-BA8E4A997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7588"/>
            <a:ext cx="12192000" cy="6502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688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map of islands with trees and boats&#10;&#10;Description automatically generated">
            <a:extLst>
              <a:ext uri="{FF2B5EF4-FFF2-40B4-BE49-F238E27FC236}">
                <a16:creationId xmlns:a16="http://schemas.microsoft.com/office/drawing/2014/main" id="{728470BE-88A7-27D3-F298-485092E6D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pic>
        <p:nvPicPr>
          <p:cNvPr id="1026" name="Picture 2" descr="Cartoon Treasure PNG Transparent Images Free Download ...">
            <a:extLst>
              <a:ext uri="{FF2B5EF4-FFF2-40B4-BE49-F238E27FC236}">
                <a16:creationId xmlns:a16="http://schemas.microsoft.com/office/drawing/2014/main" id="{DD70B9DA-15A4-E7C3-E6B3-A070CFE6D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9444" y1="87500" x2="61667" y2="86389"/>
                        <a14:foregroundMark x1="52222" y1="85278" x2="53889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868" y="2133600"/>
            <a:ext cx="777977" cy="77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A1A5517-E2A4-234F-C3E7-D2F019C90B41}"/>
              </a:ext>
            </a:extLst>
          </p:cNvPr>
          <p:cNvCxnSpPr>
            <a:cxnSpLocks/>
            <a:stCxn id="5" idx="1"/>
            <a:endCxn id="5" idx="3"/>
          </p:cNvCxnSpPr>
          <p:nvPr/>
        </p:nvCxnSpPr>
        <p:spPr>
          <a:xfrm>
            <a:off x="2667000" y="3429000"/>
            <a:ext cx="685800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8462105-91CE-0A0E-6F5A-2DB94E08B7AB}"/>
              </a:ext>
            </a:extLst>
          </p:cNvPr>
          <p:cNvCxnSpPr>
            <a:cxnSpLocks/>
            <a:stCxn id="5" idx="2"/>
            <a:endCxn id="5" idx="0"/>
          </p:cNvCxnSpPr>
          <p:nvPr/>
        </p:nvCxnSpPr>
        <p:spPr>
          <a:xfrm flipV="1">
            <a:off x="6096000" y="0"/>
            <a:ext cx="0" cy="6858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EEE4C72-CBCC-46DD-B87F-5B1A30CCAC07}"/>
              </a:ext>
            </a:extLst>
          </p:cNvPr>
          <p:cNvSpPr txBox="1"/>
          <p:nvPr/>
        </p:nvSpPr>
        <p:spPr>
          <a:xfrm>
            <a:off x="9083614" y="3378200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  <a:endParaRPr lang="fr-CA" sz="28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49B190-C551-0DE0-CBAE-0966BE781F3F}"/>
              </a:ext>
            </a:extLst>
          </p:cNvPr>
          <p:cNvSpPr txBox="1"/>
          <p:nvPr/>
        </p:nvSpPr>
        <p:spPr>
          <a:xfrm>
            <a:off x="5678976" y="370103"/>
            <a:ext cx="3433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</a:t>
            </a:r>
            <a:endParaRPr lang="fr-CA" sz="2800" dirty="0">
              <a:solidFill>
                <a:srgbClr val="FF0000"/>
              </a:solidFill>
            </a:endParaRPr>
          </a:p>
        </p:txBody>
      </p:sp>
      <p:pic>
        <p:nvPicPr>
          <p:cNvPr id="1028" name="Picture 4" descr="Pirate PNG png images | PNGEgg">
            <a:extLst>
              <a:ext uri="{FF2B5EF4-FFF2-40B4-BE49-F238E27FC236}">
                <a16:creationId xmlns:a16="http://schemas.microsoft.com/office/drawing/2014/main" id="{91DB5E77-E350-61B1-EBCB-AC000D4E11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80747" y1="52586" x2="80460" y2="53161"/>
                        <a14:foregroundMark x1="80747" y1="52299" x2="83621" y2="54310"/>
                        <a14:foregroundMark x1="83333" y1="52011" x2="82759" y2="48276"/>
                        <a14:foregroundMark x1="83908" y1="56609" x2="86207" y2="59770"/>
                        <a14:foregroundMark x1="77874" y1="56897" x2="72989" y2="57759"/>
                        <a14:foregroundMark x1="76149" y1="79598" x2="77874" y2="82471"/>
                        <a14:foregroundMark x1="79023" y1="87069" x2="82471" y2="89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5690" y="4379062"/>
            <a:ext cx="1259738" cy="1259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Graphic 23" descr="Map compass with solid fill">
            <a:extLst>
              <a:ext uri="{FF2B5EF4-FFF2-40B4-BE49-F238E27FC236}">
                <a16:creationId xmlns:a16="http://schemas.microsoft.com/office/drawing/2014/main" id="{B6F454CA-559A-F6CA-6CC8-123FABB118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88115" y="5351392"/>
            <a:ext cx="1226571" cy="122657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B5C203E-147B-2EB1-E58B-2C2C1A2225C3}"/>
              </a:ext>
            </a:extLst>
          </p:cNvPr>
          <p:cNvSpPr txBox="1"/>
          <p:nvPr/>
        </p:nvSpPr>
        <p:spPr>
          <a:xfrm>
            <a:off x="3678153" y="4979912"/>
            <a:ext cx="4074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N</a:t>
            </a:r>
            <a:endParaRPr lang="fr-CA" sz="2400" b="1" dirty="0">
              <a:solidFill>
                <a:srgbClr val="DB5C5C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E6FA8E-95E5-AD23-EAEA-7780411EFC74}"/>
              </a:ext>
            </a:extLst>
          </p:cNvPr>
          <p:cNvSpPr txBox="1"/>
          <p:nvPr/>
        </p:nvSpPr>
        <p:spPr>
          <a:xfrm>
            <a:off x="4431878" y="5780011"/>
            <a:ext cx="360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E</a:t>
            </a:r>
            <a:endParaRPr lang="fr-CA" sz="2400" b="1" dirty="0">
              <a:solidFill>
                <a:srgbClr val="DB5C5C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82A136-9AAA-E97C-B639-312D3D08960B}"/>
              </a:ext>
            </a:extLst>
          </p:cNvPr>
          <p:cNvSpPr txBox="1"/>
          <p:nvPr/>
        </p:nvSpPr>
        <p:spPr>
          <a:xfrm>
            <a:off x="3752748" y="6438370"/>
            <a:ext cx="3690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S</a:t>
            </a:r>
            <a:endParaRPr lang="fr-CA" sz="2400" b="1" dirty="0">
              <a:solidFill>
                <a:srgbClr val="DB5C5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596FA7B-FB76-D099-0547-361ED351D79A}"/>
              </a:ext>
            </a:extLst>
          </p:cNvPr>
          <p:cNvSpPr txBox="1"/>
          <p:nvPr/>
        </p:nvSpPr>
        <p:spPr>
          <a:xfrm>
            <a:off x="2990744" y="5774692"/>
            <a:ext cx="474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DB5C5C"/>
                </a:solidFill>
              </a:rPr>
              <a:t>W</a:t>
            </a:r>
            <a:endParaRPr lang="fr-CA" sz="2400" b="1" dirty="0">
              <a:solidFill>
                <a:srgbClr val="DB5C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196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95DAF9CC-5536-E221-6B06-A3D52E56D09B}"/>
              </a:ext>
            </a:extLst>
          </p:cNvPr>
          <p:cNvSpPr/>
          <p:nvPr/>
        </p:nvSpPr>
        <p:spPr>
          <a:xfrm>
            <a:off x="5455060" y="4655573"/>
            <a:ext cx="255639" cy="2654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Picture 2" descr="Cartoon Treasure PNG Transparent Images Free Download ...">
            <a:extLst>
              <a:ext uri="{FF2B5EF4-FFF2-40B4-BE49-F238E27FC236}">
                <a16:creationId xmlns:a16="http://schemas.microsoft.com/office/drawing/2014/main" id="{5C6B4C0A-D4AE-A639-CDC7-17A18E366E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44" y1="87500" x2="61667" y2="86389"/>
                        <a14:foregroundMark x1="52222" y1="85278" x2="53889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91" y="593187"/>
            <a:ext cx="1570703" cy="15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rate PNG png images | PNGEgg">
            <a:extLst>
              <a:ext uri="{FF2B5EF4-FFF2-40B4-BE49-F238E27FC236}">
                <a16:creationId xmlns:a16="http://schemas.microsoft.com/office/drawing/2014/main" id="{286B8807-2300-109A-F3F3-50C1B7122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0747" y1="52586" x2="80460" y2="53161"/>
                        <a14:foregroundMark x1="80747" y1="52299" x2="83621" y2="54310"/>
                        <a14:foregroundMark x1="83333" y1="52011" x2="82759" y2="48276"/>
                        <a14:foregroundMark x1="83908" y1="56609" x2="86207" y2="59770"/>
                        <a14:foregroundMark x1="77874" y1="56897" x2="72989" y2="57759"/>
                        <a14:foregroundMark x1="76149" y1="79598" x2="77874" y2="82471"/>
                        <a14:foregroundMark x1="79023" y1="87069" x2="82471" y2="89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97375" y="3839061"/>
            <a:ext cx="1821427" cy="182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0EFDBB3-D020-23B1-B8E0-50DB0EE505A5}"/>
              </a:ext>
            </a:extLst>
          </p:cNvPr>
          <p:cNvCxnSpPr>
            <a:cxnSpLocks/>
          </p:cNvCxnSpPr>
          <p:nvPr/>
        </p:nvCxnSpPr>
        <p:spPr>
          <a:xfrm>
            <a:off x="5445842" y="1432357"/>
            <a:ext cx="3285204" cy="34641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04DD552-0055-5267-C816-7525AD83E90D}"/>
              </a:ext>
            </a:extLst>
          </p:cNvPr>
          <p:cNvCxnSpPr>
            <a:cxnSpLocks/>
          </p:cNvCxnSpPr>
          <p:nvPr/>
        </p:nvCxnSpPr>
        <p:spPr>
          <a:xfrm>
            <a:off x="5445842" y="4896465"/>
            <a:ext cx="3285204" cy="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EDA2F3-A01B-BFD0-9FE4-469FF6A3226C}"/>
              </a:ext>
            </a:extLst>
          </p:cNvPr>
          <p:cNvCxnSpPr/>
          <p:nvPr/>
        </p:nvCxnSpPr>
        <p:spPr>
          <a:xfrm>
            <a:off x="5445842" y="1432357"/>
            <a:ext cx="0" cy="34641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EE03E6-D52A-65C8-2610-26667590A062}"/>
                  </a:ext>
                </a:extLst>
              </p:cNvPr>
              <p:cNvSpPr txBox="1"/>
              <p:nvPr/>
            </p:nvSpPr>
            <p:spPr>
              <a:xfrm>
                <a:off x="364046" y="5735635"/>
                <a:ext cx="6247288" cy="71865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fr-CA" sz="200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fr-CA" sz="200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fr-CA" sz="20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fr-CA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fr-CA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fr-CA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fr-CA" sz="20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3EE03E6-D52A-65C8-2610-26667590A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46" y="5735635"/>
                <a:ext cx="6247288" cy="71865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D8716ED3-3AED-CD8D-2928-81ACA48B5F50}"/>
              </a:ext>
            </a:extLst>
          </p:cNvPr>
          <p:cNvSpPr txBox="1"/>
          <p:nvPr/>
        </p:nvSpPr>
        <p:spPr>
          <a:xfrm>
            <a:off x="7028781" y="2281766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fr-CA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74EE95-FB81-05AF-D8E4-9497801D570C}"/>
                  </a:ext>
                </a:extLst>
              </p:cNvPr>
              <p:cNvSpPr txBox="1"/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E74EE95-FB81-05AF-D8E4-9497801D5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blipFill>
                <a:blip r:embed="rId7"/>
                <a:stretch>
                  <a:fillRect l="-1529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3F8FAA-0656-BE13-146B-FD1269B5F0F3}"/>
                  </a:ext>
                </a:extLst>
              </p:cNvPr>
              <p:cNvSpPr txBox="1"/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3F8FAA-0656-BE13-146B-FD1269B5F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blipFill>
                <a:blip r:embed="rId8"/>
                <a:stretch>
                  <a:fillRect l="-2752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162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B08383-EA24-3139-116A-6EEA43C30CB3}"/>
              </a:ext>
            </a:extLst>
          </p:cNvPr>
          <p:cNvSpPr/>
          <p:nvPr/>
        </p:nvSpPr>
        <p:spPr>
          <a:xfrm>
            <a:off x="5455060" y="4655573"/>
            <a:ext cx="255639" cy="2654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pic>
        <p:nvPicPr>
          <p:cNvPr id="5" name="Picture 2" descr="Cartoon Treasure PNG Transparent Images Free Download ...">
            <a:extLst>
              <a:ext uri="{FF2B5EF4-FFF2-40B4-BE49-F238E27FC236}">
                <a16:creationId xmlns:a16="http://schemas.microsoft.com/office/drawing/2014/main" id="{4147125C-C562-82AB-4B88-CFFAF8865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9444" y1="87500" x2="61667" y2="86389"/>
                        <a14:foregroundMark x1="52222" y1="85278" x2="53889" y2="86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491" y="593187"/>
            <a:ext cx="1570703" cy="1570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irate PNG png images | PNGEgg">
            <a:extLst>
              <a:ext uri="{FF2B5EF4-FFF2-40B4-BE49-F238E27FC236}">
                <a16:creationId xmlns:a16="http://schemas.microsoft.com/office/drawing/2014/main" id="{1091117D-1581-5C95-B70F-A1A176AB57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alphaModFix amt="35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80747" y1="52586" x2="80460" y2="53161"/>
                        <a14:foregroundMark x1="80747" y1="52299" x2="83621" y2="54310"/>
                        <a14:foregroundMark x1="83333" y1="52011" x2="82759" y2="48276"/>
                        <a14:foregroundMark x1="83908" y1="56609" x2="86207" y2="59770"/>
                        <a14:foregroundMark x1="77874" y1="56897" x2="72989" y2="57759"/>
                        <a14:foregroundMark x1="76149" y1="79598" x2="77874" y2="82471"/>
                        <a14:foregroundMark x1="79023" y1="87069" x2="82471" y2="8936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30591" y="3741761"/>
            <a:ext cx="1685799" cy="182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24D4-B838-AC18-18BC-5EB4814E88BF}"/>
              </a:ext>
            </a:extLst>
          </p:cNvPr>
          <p:cNvCxnSpPr>
            <a:cxnSpLocks/>
          </p:cNvCxnSpPr>
          <p:nvPr/>
        </p:nvCxnSpPr>
        <p:spPr>
          <a:xfrm>
            <a:off x="5445842" y="1432357"/>
            <a:ext cx="3285204" cy="3464108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0DD624-9FE2-90F2-3270-0DFB853B8ABB}"/>
              </a:ext>
            </a:extLst>
          </p:cNvPr>
          <p:cNvCxnSpPr>
            <a:cxnSpLocks/>
          </p:cNvCxnSpPr>
          <p:nvPr/>
        </p:nvCxnSpPr>
        <p:spPr>
          <a:xfrm>
            <a:off x="5445842" y="4896465"/>
            <a:ext cx="3285204" cy="0"/>
          </a:xfrm>
          <a:prstGeom prst="straightConnector1">
            <a:avLst/>
          </a:prstGeom>
          <a:ln w="57150"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375CF5-7D1C-CB4B-6279-16C8B7D66DEE}"/>
              </a:ext>
            </a:extLst>
          </p:cNvPr>
          <p:cNvCxnSpPr/>
          <p:nvPr/>
        </p:nvCxnSpPr>
        <p:spPr>
          <a:xfrm>
            <a:off x="5445842" y="1432357"/>
            <a:ext cx="0" cy="3464108"/>
          </a:xfrm>
          <a:prstGeom prst="straightConnector1">
            <a:avLst/>
          </a:prstGeom>
          <a:ln w="57150"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667A4C-08CC-DD47-355B-B44F01A2D677}"/>
              </a:ext>
            </a:extLst>
          </p:cNvPr>
          <p:cNvSpPr txBox="1"/>
          <p:nvPr/>
        </p:nvSpPr>
        <p:spPr>
          <a:xfrm>
            <a:off x="7028781" y="2281766"/>
            <a:ext cx="6685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d</a:t>
            </a:r>
            <a:endParaRPr lang="fr-CA" sz="4000" dirty="0">
              <a:solidFill>
                <a:schemeClr val="accent6">
                  <a:lumMod val="7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9C53F-7115-C2B2-B3A6-9DD9B9CDC85A}"/>
                  </a:ext>
                </a:extLst>
              </p:cNvPr>
              <p:cNvSpPr txBox="1"/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FF9C53F-7115-C2B2-B3A6-9DD9B9CDC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1194" y="5376521"/>
                <a:ext cx="1991635" cy="298415"/>
              </a:xfrm>
              <a:prstGeom prst="rect">
                <a:avLst/>
              </a:prstGeom>
              <a:blipFill>
                <a:blip r:embed="rId6"/>
                <a:stretch>
                  <a:fillRect l="-1529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8F4655-969A-50E7-1CC6-F46CC9F4E064}"/>
                  </a:ext>
                </a:extLst>
              </p:cNvPr>
              <p:cNvSpPr txBox="1"/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𝑡𝑟𝑒𝑎𝑠𝑢𝑟𝑒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𝑝𝑖𝑟𝑎𝑡𝑒</m:t>
                          </m:r>
                        </m:sub>
                      </m:sSub>
                    </m:oMath>
                  </m:oMathPara>
                </a14:m>
                <a:endParaRPr lang="fr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8F4655-969A-50E7-1CC6-F46CC9F4E0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1066" y="2865996"/>
                <a:ext cx="1993303" cy="298415"/>
              </a:xfrm>
              <a:prstGeom prst="rect">
                <a:avLst/>
              </a:prstGeom>
              <a:blipFill>
                <a:blip r:embed="rId7"/>
                <a:stretch>
                  <a:fillRect l="-2752" r="-1835" b="-26531"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45DCC-1E94-00DA-C1FE-E078E3EE808D}"/>
                  </a:ext>
                </a:extLst>
              </p:cNvPr>
              <p:cNvSpPr txBox="1"/>
              <p:nvPr/>
            </p:nvSpPr>
            <p:spPr>
              <a:xfrm>
                <a:off x="8968352" y="3863695"/>
                <a:ext cx="40774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fr-CA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545DCC-1E94-00DA-C1FE-E078E3EE80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8352" y="3863695"/>
                <a:ext cx="40774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Arc 14">
            <a:extLst>
              <a:ext uri="{FF2B5EF4-FFF2-40B4-BE49-F238E27FC236}">
                <a16:creationId xmlns:a16="http://schemas.microsoft.com/office/drawing/2014/main" id="{3A9355F4-6A56-C3CD-79B4-AAB95E6ACFD3}"/>
              </a:ext>
            </a:extLst>
          </p:cNvPr>
          <p:cNvSpPr/>
          <p:nvPr/>
        </p:nvSpPr>
        <p:spPr>
          <a:xfrm rot="20688471">
            <a:off x="8273846" y="4412979"/>
            <a:ext cx="914400" cy="914400"/>
          </a:xfrm>
          <a:prstGeom prst="arc">
            <a:avLst>
              <a:gd name="adj1" fmla="val 15157043"/>
              <a:gd name="adj2" fmla="val 1578278"/>
            </a:avLst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040D1F-F546-13CB-0F81-E5A158213F8D}"/>
                  </a:ext>
                </a:extLst>
              </p:cNvPr>
              <p:cNvSpPr txBox="1"/>
              <p:nvPr/>
            </p:nvSpPr>
            <p:spPr>
              <a:xfrm>
                <a:off x="6537052" y="532312"/>
                <a:ext cx="5173339" cy="976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fr-CA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𝑡𝑟𝑒𝑎𝑠𝑢𝑟𝑒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𝑝𝑖𝑟𝑎𝑡𝑒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fr-CA" sz="2800" dirty="0"/>
                                    <m:t> 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fr-CA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1040D1F-F546-13CB-0F81-E5A158213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7052" y="532312"/>
                <a:ext cx="5173339" cy="9760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641261-EAB7-053F-6596-8D06A80BF4E1}"/>
              </a:ext>
            </a:extLst>
          </p:cNvPr>
          <p:cNvCxnSpPr>
            <a:cxnSpLocks/>
          </p:cNvCxnSpPr>
          <p:nvPr/>
        </p:nvCxnSpPr>
        <p:spPr>
          <a:xfrm>
            <a:off x="8050152" y="4925961"/>
            <a:ext cx="3285204" cy="0"/>
          </a:xfrm>
          <a:prstGeom prst="straightConnector1">
            <a:avLst/>
          </a:prstGeom>
          <a:ln w="57150"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471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EE8DDE5-15DA-90A8-1329-E3A4420F016D}"/>
              </a:ext>
            </a:extLst>
          </p:cNvPr>
          <p:cNvSpPr/>
          <p:nvPr/>
        </p:nvSpPr>
        <p:spPr>
          <a:xfrm>
            <a:off x="4612640" y="2052320"/>
            <a:ext cx="1554480" cy="156464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CB0221F-AEDC-3E24-7EA3-1ACFE7E5380C}"/>
              </a:ext>
            </a:extLst>
          </p:cNvPr>
          <p:cNvSpPr/>
          <p:nvPr/>
        </p:nvSpPr>
        <p:spPr>
          <a:xfrm>
            <a:off x="4914900" y="2352828"/>
            <a:ext cx="949960" cy="955040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83341F-E79D-8BAE-8C04-D980C0364B15}"/>
              </a:ext>
            </a:extLst>
          </p:cNvPr>
          <p:cNvSpPr/>
          <p:nvPr/>
        </p:nvSpPr>
        <p:spPr>
          <a:xfrm>
            <a:off x="5247640" y="1757680"/>
            <a:ext cx="284480" cy="294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654D3-FCB8-C104-5DCA-500B9D087C00}"/>
              </a:ext>
            </a:extLst>
          </p:cNvPr>
          <p:cNvSpPr/>
          <p:nvPr/>
        </p:nvSpPr>
        <p:spPr>
          <a:xfrm>
            <a:off x="5247640" y="3620323"/>
            <a:ext cx="284480" cy="294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EEB25-5A81-151D-6E99-AE1CD436E4CB}"/>
              </a:ext>
            </a:extLst>
          </p:cNvPr>
          <p:cNvSpPr/>
          <p:nvPr/>
        </p:nvSpPr>
        <p:spPr>
          <a:xfrm>
            <a:off x="4314994" y="2683028"/>
            <a:ext cx="284480" cy="294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1231F3-C6F2-38B9-0FBA-2EE95ED44ED4}"/>
              </a:ext>
            </a:extLst>
          </p:cNvPr>
          <p:cNvSpPr/>
          <p:nvPr/>
        </p:nvSpPr>
        <p:spPr>
          <a:xfrm>
            <a:off x="6144260" y="2670327"/>
            <a:ext cx="284480" cy="29464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D8355E-6902-2C75-4169-E6E63E24490C}"/>
              </a:ext>
            </a:extLst>
          </p:cNvPr>
          <p:cNvSpPr/>
          <p:nvPr/>
        </p:nvSpPr>
        <p:spPr>
          <a:xfrm rot="5400000">
            <a:off x="3106420" y="2707640"/>
            <a:ext cx="2153920" cy="25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D5C1AB9-ED93-2FA8-2C3B-9E6835851F5B}"/>
              </a:ext>
            </a:extLst>
          </p:cNvPr>
          <p:cNvCxnSpPr>
            <a:cxnSpLocks/>
          </p:cNvCxnSpPr>
          <p:nvPr/>
        </p:nvCxnSpPr>
        <p:spPr>
          <a:xfrm>
            <a:off x="3957320" y="1048056"/>
            <a:ext cx="0" cy="4335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9202ABF-AF12-D891-FEA4-A25D13A08767}"/>
              </a:ext>
            </a:extLst>
          </p:cNvPr>
          <p:cNvSpPr txBox="1"/>
          <p:nvPr/>
        </p:nvSpPr>
        <p:spPr>
          <a:xfrm>
            <a:off x="1765898" y="1427340"/>
            <a:ext cx="1842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Thickness = 5cm</a:t>
            </a:r>
            <a:endParaRPr lang="fr-CA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E33323E-3A3E-6031-2B33-C477E0237C5E}"/>
              </a:ext>
            </a:extLst>
          </p:cNvPr>
          <p:cNvCxnSpPr>
            <a:cxnSpLocks/>
          </p:cNvCxnSpPr>
          <p:nvPr/>
        </p:nvCxnSpPr>
        <p:spPr>
          <a:xfrm flipH="1">
            <a:off x="5844540" y="931699"/>
            <a:ext cx="684529" cy="11542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1850B9C-C13C-5A26-DC77-90FA7B012D90}"/>
              </a:ext>
            </a:extLst>
          </p:cNvPr>
          <p:cNvSpPr txBox="1"/>
          <p:nvPr/>
        </p:nvSpPr>
        <p:spPr>
          <a:xfrm>
            <a:off x="2030151" y="2633394"/>
            <a:ext cx="11560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Square:</a:t>
            </a:r>
          </a:p>
          <a:p>
            <a:r>
              <a:rPr lang="en-US" dirty="0"/>
              <a:t>Side 5 cm</a:t>
            </a:r>
            <a:endParaRPr lang="fr-CA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11BA2-AAD1-B5EF-8F53-E41ED735918B}"/>
              </a:ext>
            </a:extLst>
          </p:cNvPr>
          <p:cNvSpPr/>
          <p:nvPr/>
        </p:nvSpPr>
        <p:spPr>
          <a:xfrm rot="5400000">
            <a:off x="5478780" y="2707640"/>
            <a:ext cx="2153920" cy="254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3B63FE4-3651-E6A3-3201-BFA3FE405924}"/>
              </a:ext>
            </a:extLst>
          </p:cNvPr>
          <p:cNvSpPr/>
          <p:nvPr/>
        </p:nvSpPr>
        <p:spPr>
          <a:xfrm rot="10800000">
            <a:off x="4056380" y="3918326"/>
            <a:ext cx="2626360" cy="260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DD5D4A-A1CC-E83E-4890-5E3B03EFA92C}"/>
              </a:ext>
            </a:extLst>
          </p:cNvPr>
          <p:cNvSpPr/>
          <p:nvPr/>
        </p:nvSpPr>
        <p:spPr>
          <a:xfrm rot="10800000">
            <a:off x="4056379" y="1481643"/>
            <a:ext cx="2626360" cy="260727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B773908-8AB2-7945-39C6-0B45B50C647F}"/>
              </a:ext>
            </a:extLst>
          </p:cNvPr>
          <p:cNvCxnSpPr>
            <a:cxnSpLocks/>
          </p:cNvCxnSpPr>
          <p:nvPr/>
        </p:nvCxnSpPr>
        <p:spPr>
          <a:xfrm flipV="1">
            <a:off x="3957320" y="1790085"/>
            <a:ext cx="0" cy="5916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3149CB5-B497-44EC-6741-608D00BF90B5}"/>
              </a:ext>
            </a:extLst>
          </p:cNvPr>
          <p:cNvCxnSpPr>
            <a:cxnSpLocks/>
          </p:cNvCxnSpPr>
          <p:nvPr/>
        </p:nvCxnSpPr>
        <p:spPr>
          <a:xfrm flipH="1">
            <a:off x="4056379" y="4421176"/>
            <a:ext cx="2626360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4432C6B-1BF3-0398-B891-FBDDBB5D4007}"/>
              </a:ext>
            </a:extLst>
          </p:cNvPr>
          <p:cNvSpPr txBox="1"/>
          <p:nvPr/>
        </p:nvSpPr>
        <p:spPr>
          <a:xfrm>
            <a:off x="4749838" y="4713821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Width = 45cm</a:t>
            </a:r>
            <a:endParaRPr lang="fr-CA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DC3BC4-AABD-FAF5-5B0C-C2A06F63DBBB}"/>
              </a:ext>
            </a:extLst>
          </p:cNvPr>
          <p:cNvSpPr txBox="1"/>
          <p:nvPr/>
        </p:nvSpPr>
        <p:spPr>
          <a:xfrm>
            <a:off x="7325360" y="2759194"/>
            <a:ext cx="15840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height = 35cm</a:t>
            </a:r>
            <a:endParaRPr lang="fr-CA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010AE38-9622-47D3-BF28-475EF602C180}"/>
              </a:ext>
            </a:extLst>
          </p:cNvPr>
          <p:cNvCxnSpPr>
            <a:cxnSpLocks/>
          </p:cNvCxnSpPr>
          <p:nvPr/>
        </p:nvCxnSpPr>
        <p:spPr>
          <a:xfrm>
            <a:off x="6962139" y="1796672"/>
            <a:ext cx="0" cy="204195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371C735-2912-55CD-E7DD-1F0D9438139C}"/>
              </a:ext>
            </a:extLst>
          </p:cNvPr>
          <p:cNvCxnSpPr>
            <a:cxnSpLocks/>
            <a:endCxn id="12" idx="0"/>
          </p:cNvCxnSpPr>
          <p:nvPr/>
        </p:nvCxnSpPr>
        <p:spPr>
          <a:xfrm flipV="1">
            <a:off x="3152458" y="2834640"/>
            <a:ext cx="1157922" cy="57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70350D2B-E545-6D85-CA54-F28D57052DE1}"/>
              </a:ext>
            </a:extLst>
          </p:cNvPr>
          <p:cNvSpPr txBox="1"/>
          <p:nvPr/>
        </p:nvSpPr>
        <p:spPr>
          <a:xfrm>
            <a:off x="6789416" y="548905"/>
            <a:ext cx="22360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Ring: </a:t>
            </a:r>
          </a:p>
          <a:p>
            <a:r>
              <a:rPr lang="en-US" dirty="0"/>
              <a:t>outer radius = 25 cm</a:t>
            </a:r>
          </a:p>
          <a:p>
            <a:r>
              <a:rPr lang="en-US" dirty="0"/>
              <a:t>Inner radius = 15 cm 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9838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A01A34C-E32E-4212-8AE2-CDF8C5A99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1231"/>
            <a:ext cx="12192000" cy="651553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2F8B2B-A4C2-508C-6408-FB57107EB8CE}"/>
              </a:ext>
            </a:extLst>
          </p:cNvPr>
          <p:cNvSpPr/>
          <p:nvPr/>
        </p:nvSpPr>
        <p:spPr>
          <a:xfrm>
            <a:off x="345440" y="4246880"/>
            <a:ext cx="11572240" cy="212344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D115D-1CEE-F5FD-C0E7-E1B74D939B05}"/>
              </a:ext>
            </a:extLst>
          </p:cNvPr>
          <p:cNvSpPr txBox="1"/>
          <p:nvPr/>
        </p:nvSpPr>
        <p:spPr>
          <a:xfrm>
            <a:off x="4897120" y="4348480"/>
            <a:ext cx="1861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</a:rPr>
              <a:t>Debug Menu</a:t>
            </a:r>
            <a:endParaRPr lang="fr-CA" sz="2400" dirty="0">
              <a:solidFill>
                <a:srgbClr val="FFFF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BEB3E8-813A-BF87-BA8D-924FAED3807B}"/>
              </a:ext>
            </a:extLst>
          </p:cNvPr>
          <p:cNvSpPr txBox="1"/>
          <p:nvPr/>
        </p:nvSpPr>
        <p:spPr>
          <a:xfrm>
            <a:off x="2413000" y="1875274"/>
            <a:ext cx="1268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DB5C5C"/>
                </a:solidFill>
              </a:rPr>
              <a:t>Breakpoint</a:t>
            </a:r>
            <a:endParaRPr lang="fr-CA" dirty="0">
              <a:solidFill>
                <a:srgbClr val="DB5C5C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C5B9D-8E34-B7FB-B6FE-59DB5AD653B6}"/>
              </a:ext>
            </a:extLst>
          </p:cNvPr>
          <p:cNvCxnSpPr>
            <a:cxnSpLocks/>
          </p:cNvCxnSpPr>
          <p:nvPr/>
        </p:nvCxnSpPr>
        <p:spPr>
          <a:xfrm flipH="1" flipV="1">
            <a:off x="2499360" y="1178560"/>
            <a:ext cx="411480" cy="723156"/>
          </a:xfrm>
          <a:prstGeom prst="straightConnector1">
            <a:avLst/>
          </a:prstGeom>
          <a:ln>
            <a:solidFill>
              <a:srgbClr val="DB5C5C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58F3F-A29A-DDFB-FDA8-FEB0A7C1F507}"/>
              </a:ext>
            </a:extLst>
          </p:cNvPr>
          <p:cNvSpPr/>
          <p:nvPr/>
        </p:nvSpPr>
        <p:spPr>
          <a:xfrm>
            <a:off x="9144000" y="78658"/>
            <a:ext cx="353961" cy="570271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15895F-5339-3454-63D9-B7E6A7876FA7}"/>
              </a:ext>
            </a:extLst>
          </p:cNvPr>
          <p:cNvSpPr txBox="1"/>
          <p:nvPr/>
        </p:nvSpPr>
        <p:spPr>
          <a:xfrm>
            <a:off x="9144000" y="1651819"/>
            <a:ext cx="198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Restart debugging</a:t>
            </a:r>
            <a:endParaRPr lang="fr-CA" dirty="0">
              <a:solidFill>
                <a:srgbClr val="00B050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8E61D7D-7877-713B-3F09-2DA451D1BB0D}"/>
              </a:ext>
            </a:extLst>
          </p:cNvPr>
          <p:cNvCxnSpPr>
            <a:cxnSpLocks/>
          </p:cNvCxnSpPr>
          <p:nvPr/>
        </p:nvCxnSpPr>
        <p:spPr>
          <a:xfrm flipH="1" flipV="1">
            <a:off x="9486900" y="741502"/>
            <a:ext cx="647596" cy="91031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940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BD6D532-E12F-6745-BE53-F9C4DF583AC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0901"/>
          <a:stretch/>
        </p:blipFill>
        <p:spPr>
          <a:xfrm>
            <a:off x="474809" y="486071"/>
            <a:ext cx="3886537" cy="15357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1E2578E-E104-F99C-C3C2-BBF2311884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" t="8333" r="2485" b="37493"/>
          <a:stretch/>
        </p:blipFill>
        <p:spPr>
          <a:xfrm>
            <a:off x="4571999" y="486070"/>
            <a:ext cx="3886537" cy="153576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4F704B3-1E30-31A2-E13A-3B197A15CF0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" r="76377"/>
          <a:stretch/>
        </p:blipFill>
        <p:spPr>
          <a:xfrm>
            <a:off x="2418078" y="4039761"/>
            <a:ext cx="3886536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8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lorful text on a white background&#10;&#10;Description automatically generated">
            <a:extLst>
              <a:ext uri="{FF2B5EF4-FFF2-40B4-BE49-F238E27FC236}">
                <a16:creationId xmlns:a16="http://schemas.microsoft.com/office/drawing/2014/main" id="{308C548A-325C-FB87-1FBE-2E41DCB3C6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62500" y1="17879" x2="63415" y2="40909"/>
                        <a14:foregroundMark x1="32622" y1="53636" x2="44817" y2="67576"/>
                        <a14:foregroundMark x1="57317" y1="57273" x2="72256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2400" y="1320801"/>
            <a:ext cx="2214472" cy="2227974"/>
          </a:xfrm>
          <a:prstGeom prst="rect">
            <a:avLst/>
          </a:prstGeom>
        </p:spPr>
      </p:pic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09A08A7E-DBB5-CDA4-4838-ECB5F1C5F4F0}"/>
              </a:ext>
            </a:extLst>
          </p:cNvPr>
          <p:cNvSpPr/>
          <p:nvPr/>
        </p:nvSpPr>
        <p:spPr>
          <a:xfrm rot="5400000">
            <a:off x="4785508" y="1825848"/>
            <a:ext cx="1460607" cy="1217880"/>
          </a:xfrm>
          <a:prstGeom prst="triangle">
            <a:avLst/>
          </a:prstGeom>
          <a:ln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19311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83E5CC-5C64-5149-41B5-51D3E0541C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653891"/>
              </p:ext>
            </p:extLst>
          </p:nvPr>
        </p:nvGraphicFramePr>
        <p:xfrm>
          <a:off x="2840673" y="2687320"/>
          <a:ext cx="6510654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180958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393651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36740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419897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37992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472384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433017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24870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98627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485505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616722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  <a:gridCol w="579622">
                  <a:extLst>
                    <a:ext uri="{9D8B030D-6E8A-4147-A177-3AD203B41FA5}">
                      <a16:colId xmlns:a16="http://schemas.microsoft.com/office/drawing/2014/main" val="695330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  <a:endParaRPr lang="fr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  <a:endParaRPr lang="fr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0038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Programmer female with solid fill">
            <a:extLst>
              <a:ext uri="{FF2B5EF4-FFF2-40B4-BE49-F238E27FC236}">
                <a16:creationId xmlns:a16="http://schemas.microsoft.com/office/drawing/2014/main" id="{67896B99-3E69-B080-AD74-F3EE435B1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4684" y="3084716"/>
            <a:ext cx="914400" cy="914400"/>
          </a:xfrm>
        </p:spPr>
      </p:pic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18FF037C-7855-5988-4728-B561F2E58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68309" y="3023894"/>
            <a:ext cx="990600" cy="9906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DA640B-D0DE-D177-4252-42C399B3136D}"/>
              </a:ext>
            </a:extLst>
          </p:cNvPr>
          <p:cNvCxnSpPr>
            <a:cxnSpLocks/>
          </p:cNvCxnSpPr>
          <p:nvPr/>
        </p:nvCxnSpPr>
        <p:spPr>
          <a:xfrm>
            <a:off x="1519084" y="3748547"/>
            <a:ext cx="331838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7AB1EF2-4A1C-7782-1768-C2B51CDE1241}"/>
              </a:ext>
            </a:extLst>
          </p:cNvPr>
          <p:cNvSpPr txBox="1"/>
          <p:nvPr/>
        </p:nvSpPr>
        <p:spPr>
          <a:xfrm>
            <a:off x="1457746" y="2851360"/>
            <a:ext cx="35173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print(‘hello!’)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name =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input(“What is your name?”)</a:t>
            </a:r>
            <a:endParaRPr lang="fr-CA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14141-AF54-5548-0DC3-1C909AC32F6A}"/>
              </a:ext>
            </a:extLst>
          </p:cNvPr>
          <p:cNvSpPr txBox="1"/>
          <p:nvPr/>
        </p:nvSpPr>
        <p:spPr>
          <a:xfrm>
            <a:off x="153044" y="4131496"/>
            <a:ext cx="19527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Programmer (you)</a:t>
            </a:r>
            <a:endParaRPr lang="fr-CA" dirty="0"/>
          </a:p>
        </p:txBody>
      </p:sp>
      <p:pic>
        <p:nvPicPr>
          <p:cNvPr id="19" name="Graphic 18" descr="Browser window outline">
            <a:extLst>
              <a:ext uri="{FF2B5EF4-FFF2-40B4-BE49-F238E27FC236}">
                <a16:creationId xmlns:a16="http://schemas.microsoft.com/office/drawing/2014/main" id="{6D133D07-D0C5-1A2B-950D-9BDDC694A6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03242" y="1117972"/>
            <a:ext cx="5578727" cy="512876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2A024A0-C03B-F627-BD4A-861C978941B7}"/>
              </a:ext>
            </a:extLst>
          </p:cNvPr>
          <p:cNvSpPr txBox="1"/>
          <p:nvPr/>
        </p:nvSpPr>
        <p:spPr>
          <a:xfrm>
            <a:off x="5004642" y="3023894"/>
            <a:ext cx="44246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3514D51-7FEB-B2F9-33B4-C216D9C4EEA6}"/>
              </a:ext>
            </a:extLst>
          </p:cNvPr>
          <p:cNvSpPr txBox="1"/>
          <p:nvPr/>
        </p:nvSpPr>
        <p:spPr>
          <a:xfrm>
            <a:off x="10578453" y="4014494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382DB6-7651-CA0A-19B9-EF27776A5477}"/>
              </a:ext>
            </a:extLst>
          </p:cNvPr>
          <p:cNvCxnSpPr>
            <a:cxnSpLocks/>
          </p:cNvCxnSpPr>
          <p:nvPr/>
        </p:nvCxnSpPr>
        <p:spPr>
          <a:xfrm flipH="1" flipV="1">
            <a:off x="9743768" y="3559277"/>
            <a:ext cx="1024541" cy="1230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CB21B16-A063-C5F3-143A-82A72C09128A}"/>
              </a:ext>
            </a:extLst>
          </p:cNvPr>
          <p:cNvSpPr txBox="1"/>
          <p:nvPr/>
        </p:nvSpPr>
        <p:spPr>
          <a:xfrm>
            <a:off x="5158202" y="2310581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141103-9C97-8563-CFCB-9C41265CFFD2}"/>
              </a:ext>
            </a:extLst>
          </p:cNvPr>
          <p:cNvSpPr txBox="1"/>
          <p:nvPr/>
        </p:nvSpPr>
        <p:spPr>
          <a:xfrm>
            <a:off x="9737463" y="321453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</p:spTree>
    <p:extLst>
      <p:ext uri="{BB962C8B-B14F-4D97-AF65-F5344CB8AC3E}">
        <p14:creationId xmlns:p14="http://schemas.microsoft.com/office/powerpoint/2010/main" val="3503697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User with solid fill">
            <a:extLst>
              <a:ext uri="{FF2B5EF4-FFF2-40B4-BE49-F238E27FC236}">
                <a16:creationId xmlns:a16="http://schemas.microsoft.com/office/drawing/2014/main" id="{091DF58B-24AA-61B9-C04B-42D58136E9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23492" y="2828353"/>
            <a:ext cx="990600" cy="990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DE0C-9AEA-3FC2-04EB-69513DA3F05B}"/>
              </a:ext>
            </a:extLst>
          </p:cNvPr>
          <p:cNvSpPr txBox="1"/>
          <p:nvPr/>
        </p:nvSpPr>
        <p:spPr>
          <a:xfrm>
            <a:off x="3351435" y="2618624"/>
            <a:ext cx="44246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Hello!</a:t>
            </a:r>
          </a:p>
          <a:p>
            <a:endParaRPr lang="en-US" sz="2400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What’s your name? &gt;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Bob</a:t>
            </a:r>
            <a:endParaRPr lang="fr-CA" sz="2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F43129-D7D0-9642-2AA5-33CC2D57D97C}"/>
              </a:ext>
            </a:extLst>
          </p:cNvPr>
          <p:cNvSpPr txBox="1"/>
          <p:nvPr/>
        </p:nvSpPr>
        <p:spPr>
          <a:xfrm>
            <a:off x="10389298" y="3818953"/>
            <a:ext cx="1370312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Bob (a user)</a:t>
            </a:r>
            <a:endParaRPr lang="fr-CA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B094AF0-E5F7-6426-6001-718386EDE4DE}"/>
              </a:ext>
            </a:extLst>
          </p:cNvPr>
          <p:cNvCxnSpPr>
            <a:cxnSpLocks/>
          </p:cNvCxnSpPr>
          <p:nvPr/>
        </p:nvCxnSpPr>
        <p:spPr>
          <a:xfrm flipH="1">
            <a:off x="7932758" y="3567746"/>
            <a:ext cx="240094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7F6E32C-46E2-33C8-4626-4B2691E02D8E}"/>
              </a:ext>
            </a:extLst>
          </p:cNvPr>
          <p:cNvSpPr txBox="1"/>
          <p:nvPr/>
        </p:nvSpPr>
        <p:spPr>
          <a:xfrm>
            <a:off x="3451568" y="1681317"/>
            <a:ext cx="1501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Program lab1</a:t>
            </a:r>
            <a:endParaRPr lang="fr-CA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CDAEF1-E9B6-50CB-CFA3-805848C6F3DE}"/>
              </a:ext>
            </a:extLst>
          </p:cNvPr>
          <p:cNvSpPr txBox="1"/>
          <p:nvPr/>
        </p:nvSpPr>
        <p:spPr>
          <a:xfrm>
            <a:off x="9230143" y="3203417"/>
            <a:ext cx="8788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“Bob”</a:t>
            </a:r>
          </a:p>
        </p:txBody>
      </p:sp>
      <p:pic>
        <p:nvPicPr>
          <p:cNvPr id="10" name="Graphic 9" descr="Browser window outline">
            <a:extLst>
              <a:ext uri="{FF2B5EF4-FFF2-40B4-BE49-F238E27FC236}">
                <a16:creationId xmlns:a16="http://schemas.microsoft.com/office/drawing/2014/main" id="{8CA38EE6-044B-FB49-5D6C-197D3C3D87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43542" y="538167"/>
            <a:ext cx="5578727" cy="5128769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BCA16-EF0B-B957-7BD8-E86E35515895}"/>
              </a:ext>
            </a:extLst>
          </p:cNvPr>
          <p:cNvCxnSpPr>
            <a:cxnSpLocks/>
          </p:cNvCxnSpPr>
          <p:nvPr/>
        </p:nvCxnSpPr>
        <p:spPr>
          <a:xfrm>
            <a:off x="2123768" y="2805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98A6477-BE3C-FB7C-F8F3-9CC304C6DE52}"/>
              </a:ext>
            </a:extLst>
          </p:cNvPr>
          <p:cNvSpPr txBox="1"/>
          <p:nvPr/>
        </p:nvSpPr>
        <p:spPr>
          <a:xfrm>
            <a:off x="1012842" y="2581887"/>
            <a:ext cx="1184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endParaRPr lang="fr-C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3DF46-95A4-B19F-CF89-9D29C9F8C8D8}"/>
              </a:ext>
            </a:extLst>
          </p:cNvPr>
          <p:cNvSpPr txBox="1"/>
          <p:nvPr/>
        </p:nvSpPr>
        <p:spPr>
          <a:xfrm>
            <a:off x="1117546" y="3374611"/>
            <a:ext cx="12339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input()</a:t>
            </a:r>
            <a:endParaRPr lang="fr-CA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99724B3-F234-4EA9-576A-B48FFEDBFAC7}"/>
              </a:ext>
            </a:extLst>
          </p:cNvPr>
          <p:cNvCxnSpPr>
            <a:cxnSpLocks/>
          </p:cNvCxnSpPr>
          <p:nvPr/>
        </p:nvCxnSpPr>
        <p:spPr>
          <a:xfrm>
            <a:off x="2246790" y="3567746"/>
            <a:ext cx="9935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7359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29C0AF-8F5C-FD9F-52A7-0DBDF440B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140085"/>
              </p:ext>
            </p:extLst>
          </p:nvPr>
        </p:nvGraphicFramePr>
        <p:xfrm>
          <a:off x="2595743" y="1763486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94855AC-C475-40CD-339C-48856419A691}"/>
              </a:ext>
            </a:extLst>
          </p:cNvPr>
          <p:cNvSpPr txBox="1"/>
          <p:nvPr/>
        </p:nvSpPr>
        <p:spPr>
          <a:xfrm>
            <a:off x="2498755" y="953418"/>
            <a:ext cx="322362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f"{pi:10.8f}"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B3297-F0A6-5CED-E694-E5E4C116456F}"/>
              </a:ext>
            </a:extLst>
          </p:cNvPr>
          <p:cNvSpPr txBox="1"/>
          <p:nvPr/>
        </p:nvSpPr>
        <p:spPr>
          <a:xfrm>
            <a:off x="2595742" y="3755571"/>
            <a:ext cx="35002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f"{pi:10.6f}"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0C31626-7B3D-C834-D7D4-2DF3C93AC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428210"/>
              </p:ext>
            </p:extLst>
          </p:nvPr>
        </p:nvGraphicFramePr>
        <p:xfrm>
          <a:off x="2772886" y="4565638"/>
          <a:ext cx="6646227" cy="133894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356339">
                  <a:extLst>
                    <a:ext uri="{9D8B030D-6E8A-4147-A177-3AD203B41FA5}">
                      <a16:colId xmlns:a16="http://schemas.microsoft.com/office/drawing/2014/main" val="1541670736"/>
                    </a:ext>
                  </a:extLst>
                </a:gridCol>
                <a:gridCol w="438387">
                  <a:extLst>
                    <a:ext uri="{9D8B030D-6E8A-4147-A177-3AD203B41FA5}">
                      <a16:colId xmlns:a16="http://schemas.microsoft.com/office/drawing/2014/main" val="1212771680"/>
                    </a:ext>
                  </a:extLst>
                </a:gridCol>
                <a:gridCol w="476499">
                  <a:extLst>
                    <a:ext uri="{9D8B030D-6E8A-4147-A177-3AD203B41FA5}">
                      <a16:colId xmlns:a16="http://schemas.microsoft.com/office/drawing/2014/main" val="155046005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583547144"/>
                    </a:ext>
                  </a:extLst>
                </a:gridCol>
                <a:gridCol w="560439">
                  <a:extLst>
                    <a:ext uri="{9D8B030D-6E8A-4147-A177-3AD203B41FA5}">
                      <a16:colId xmlns:a16="http://schemas.microsoft.com/office/drawing/2014/main" val="1926840007"/>
                    </a:ext>
                  </a:extLst>
                </a:gridCol>
                <a:gridCol w="580103">
                  <a:extLst>
                    <a:ext uri="{9D8B030D-6E8A-4147-A177-3AD203B41FA5}">
                      <a16:colId xmlns:a16="http://schemas.microsoft.com/office/drawing/2014/main" val="2554349480"/>
                    </a:ext>
                  </a:extLst>
                </a:gridCol>
                <a:gridCol w="501446">
                  <a:extLst>
                    <a:ext uri="{9D8B030D-6E8A-4147-A177-3AD203B41FA5}">
                      <a16:colId xmlns:a16="http://schemas.microsoft.com/office/drawing/2014/main" val="1242352286"/>
                    </a:ext>
                  </a:extLst>
                </a:gridCol>
                <a:gridCol w="560438">
                  <a:extLst>
                    <a:ext uri="{9D8B030D-6E8A-4147-A177-3AD203B41FA5}">
                      <a16:colId xmlns:a16="http://schemas.microsoft.com/office/drawing/2014/main" val="1437637135"/>
                    </a:ext>
                  </a:extLst>
                </a:gridCol>
                <a:gridCol w="481781">
                  <a:extLst>
                    <a:ext uri="{9D8B030D-6E8A-4147-A177-3AD203B41FA5}">
                      <a16:colId xmlns:a16="http://schemas.microsoft.com/office/drawing/2014/main" val="1147342639"/>
                    </a:ext>
                  </a:extLst>
                </a:gridCol>
                <a:gridCol w="570271">
                  <a:extLst>
                    <a:ext uri="{9D8B030D-6E8A-4147-A177-3AD203B41FA5}">
                      <a16:colId xmlns:a16="http://schemas.microsoft.com/office/drawing/2014/main" val="829983522"/>
                    </a:ext>
                  </a:extLst>
                </a:gridCol>
                <a:gridCol w="560086">
                  <a:extLst>
                    <a:ext uri="{9D8B030D-6E8A-4147-A177-3AD203B41FA5}">
                      <a16:colId xmlns:a16="http://schemas.microsoft.com/office/drawing/2014/main" val="3943611320"/>
                    </a:ext>
                  </a:extLst>
                </a:gridCol>
              </a:tblGrid>
              <a:tr h="669472">
                <a:tc>
                  <a:txBody>
                    <a:bodyPr/>
                    <a:lstStyle/>
                    <a:p>
                      <a:r>
                        <a:rPr lang="en-US" dirty="0"/>
                        <a:t>Index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  <a:endParaRPr lang="fr-CA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48264458"/>
                  </a:ext>
                </a:extLst>
              </a:tr>
              <a:tr h="66947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Character</a:t>
                      </a:r>
                      <a:endParaRPr lang="fr-CA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.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fr-CA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4072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5369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8995</TotalTime>
  <Words>446</Words>
  <Application>Microsoft Office PowerPoint</Application>
  <PresentationFormat>Widescreen</PresentationFormat>
  <Paragraphs>237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Youmna Badawy</dc:creator>
  <cp:lastModifiedBy>Youmna Badawy</cp:lastModifiedBy>
  <cp:revision>12</cp:revision>
  <dcterms:created xsi:type="dcterms:W3CDTF">2024-08-10T19:49:51Z</dcterms:created>
  <dcterms:modified xsi:type="dcterms:W3CDTF">2024-10-03T22:09:16Z</dcterms:modified>
</cp:coreProperties>
</file>