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72" r:id="rId7"/>
    <p:sldId id="273" r:id="rId8"/>
    <p:sldId id="274" r:id="rId9"/>
    <p:sldId id="275" r:id="rId10"/>
    <p:sldId id="276" r:id="rId11"/>
    <p:sldId id="270" r:id="rId12"/>
    <p:sldId id="271" r:id="rId13"/>
    <p:sldId id="259" r:id="rId14"/>
    <p:sldId id="260" r:id="rId15"/>
    <p:sldId id="258" r:id="rId16"/>
    <p:sldId id="261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C5C"/>
    <a:srgbClr val="1E1F22"/>
    <a:srgbClr val="322B31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2024-09-12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5A809-41C8-7F29-D7F1-8F6502B21BBD}"/>
              </a:ext>
            </a:extLst>
          </p:cNvPr>
          <p:cNvSpPr txBox="1"/>
          <p:nvPr/>
        </p:nvSpPr>
        <p:spPr>
          <a:xfrm>
            <a:off x="7973987" y="3136612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f"{pi:&gt;10.6f}"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9D480-18AA-5223-FA55-94F88A69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6113"/>
              </p:ext>
            </p:extLst>
          </p:nvPr>
        </p:nvGraphicFramePr>
        <p:xfrm>
          <a:off x="1180059" y="2766024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51F315-9F7A-1739-2866-4F9C21B23D23}"/>
              </a:ext>
            </a:extLst>
          </p:cNvPr>
          <p:cNvSpPr txBox="1"/>
          <p:nvPr/>
        </p:nvSpPr>
        <p:spPr>
          <a:xfrm>
            <a:off x="8091975" y="4871789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f"{pi:^10.6f}"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5C7B6-A8EC-772D-C16C-C2F09A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8568"/>
              </p:ext>
            </p:extLst>
          </p:nvPr>
        </p:nvGraphicFramePr>
        <p:xfrm>
          <a:off x="1180060" y="4494705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2AA0EA-A955-23FE-8776-F6FA5220909D}"/>
              </a:ext>
            </a:extLst>
          </p:cNvPr>
          <p:cNvSpPr txBox="1"/>
          <p:nvPr/>
        </p:nvSpPr>
        <p:spPr>
          <a:xfrm>
            <a:off x="8101807" y="1401435"/>
            <a:ext cx="3824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f"{pi:&lt;10.6f}"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A187C3-7C33-1F2C-31CB-B41FA7F12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7085"/>
              </p:ext>
            </p:extLst>
          </p:nvPr>
        </p:nvGraphicFramePr>
        <p:xfrm>
          <a:off x="1180059" y="1024351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58C3442A-6B31-E22A-33A3-7CF67365E020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CE6BE04-3933-DB4C-363A-9088F8AE0ED4}"/>
              </a:ext>
            </a:extLst>
          </p:cNvPr>
          <p:cNvSpPr/>
          <p:nvPr/>
        </p:nvSpPr>
        <p:spPr>
          <a:xfrm>
            <a:off x="3795252" y="2369574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4979BE6F-524E-C386-A5EA-88C0B97360D1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9A65D-32FD-53BD-4C1D-F36E38AFD0F2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8FBF9-F22E-B362-3E33-54B6C6298459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552D9-2BAF-29D6-D874-5E0FEDC58D12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67E01-C88F-9812-9DAF-724056D807D9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087F5-C247-6480-3CA2-BDC6ED218FC0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5C208-C3EB-7E80-C742-135BDBEF71BA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3617-A650-714F-3262-D01A6C66C969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8FAEF-71AC-8D2F-E549-A014837F2FEF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225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9B2FF1F2-9A97-2031-FFC2-24B7BABBB16B}"/>
              </a:ext>
            </a:extLst>
          </p:cNvPr>
          <p:cNvSpPr/>
          <p:nvPr/>
        </p:nvSpPr>
        <p:spPr>
          <a:xfrm>
            <a:off x="4011562" y="2729507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3D7289A4-3413-3787-C627-A277B5675284}"/>
              </a:ext>
            </a:extLst>
          </p:cNvPr>
          <p:cNvSpPr/>
          <p:nvPr/>
        </p:nvSpPr>
        <p:spPr>
          <a:xfrm>
            <a:off x="4336026" y="2349909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34E18-F71D-0E6C-6A32-6DDFC0626C77}"/>
              </a:ext>
            </a:extLst>
          </p:cNvPr>
          <p:cNvSpPr txBox="1"/>
          <p:nvPr/>
        </p:nvSpPr>
        <p:spPr>
          <a:xfrm>
            <a:off x="4100482" y="1813054"/>
            <a:ext cx="12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33C0B-4FAC-5707-FDB5-C2E6211F7BFB}"/>
              </a:ext>
            </a:extLst>
          </p:cNvPr>
          <p:cNvSpPr txBox="1"/>
          <p:nvPr/>
        </p:nvSpPr>
        <p:spPr>
          <a:xfrm>
            <a:off x="4275999" y="8930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pic>
        <p:nvPicPr>
          <p:cNvPr id="14" name="Graphic 13" descr="Projector screen outline">
            <a:extLst>
              <a:ext uri="{FF2B5EF4-FFF2-40B4-BE49-F238E27FC236}">
                <a16:creationId xmlns:a16="http://schemas.microsoft.com/office/drawing/2014/main" id="{70BDC008-C2F8-5EC9-816A-EEC7DB2A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722" y="878267"/>
            <a:ext cx="2164817" cy="2164817"/>
          </a:xfrm>
          <a:prstGeom prst="rect">
            <a:avLst/>
          </a:prstGeom>
        </p:spPr>
      </p:pic>
      <p:pic>
        <p:nvPicPr>
          <p:cNvPr id="16" name="Graphic 15" descr="Video camera outline">
            <a:extLst>
              <a:ext uri="{FF2B5EF4-FFF2-40B4-BE49-F238E27FC236}">
                <a16:creationId xmlns:a16="http://schemas.microsoft.com/office/drawing/2014/main" id="{07439A18-90DB-19C6-0C72-457498C9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42262">
            <a:off x="6760905" y="196067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21F66-88A0-DE5B-228D-6C3094D80CFE}"/>
              </a:ext>
            </a:extLst>
          </p:cNvPr>
          <p:cNvSpPr txBox="1"/>
          <p:nvPr/>
        </p:nvSpPr>
        <p:spPr>
          <a:xfrm>
            <a:off x="8569851" y="1551444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abc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1351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75A2-77A2-1DF5-7461-DD5D3C820F60}"/>
              </a:ext>
            </a:extLst>
          </p:cNvPr>
          <p:cNvSpPr txBox="1"/>
          <p:nvPr/>
        </p:nvSpPr>
        <p:spPr>
          <a:xfrm>
            <a:off x="259815" y="529680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AD27-0772-FEDB-971E-EEE0AD28A549}"/>
              </a:ext>
            </a:extLst>
          </p:cNvPr>
          <p:cNvSpPr txBox="1"/>
          <p:nvPr/>
        </p:nvSpPr>
        <p:spPr>
          <a:xfrm>
            <a:off x="259815" y="1825079"/>
            <a:ext cx="1079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2">
                    <a:lumMod val="75000"/>
                  </a:schemeClr>
                </a:solidFill>
              </a:rPr>
              <a:t>if condition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7FF3-8E5A-0C2D-A119-04D7ED07AEFB}"/>
              </a:ext>
            </a:extLst>
          </p:cNvPr>
          <p:cNvSpPr txBox="1"/>
          <p:nvPr/>
        </p:nvSpPr>
        <p:spPr>
          <a:xfrm>
            <a:off x="259814" y="3044279"/>
            <a:ext cx="11660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3600" i="1" dirty="0">
                <a:solidFill>
                  <a:srgbClr val="FF0000"/>
                </a:solidFill>
              </a:rPr>
              <a:t>expression </a:t>
            </a:r>
            <a:r>
              <a:rPr lang="fr-CA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val1, val2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dirty="0">
                <a:solidFill>
                  <a:srgbClr val="0070C0"/>
                </a:solidFill>
              </a:rPr>
              <a:t>in</a:t>
            </a:r>
            <a:r>
              <a:rPr lang="fr-CA" sz="3600" dirty="0">
                <a:solidFill>
                  <a:srgbClr val="FF0000"/>
                </a:solidFill>
              </a:rPr>
              <a:t> zip(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collection1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CA" sz="3600">
                <a:solidFill>
                  <a:srgbClr val="FF0000"/>
                </a:solidFill>
              </a:rPr>
              <a:t> 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collection2</a:t>
            </a:r>
            <a:r>
              <a:rPr lang="fr-CA" sz="3600">
                <a:solidFill>
                  <a:srgbClr val="FF0000"/>
                </a:solidFill>
              </a:rPr>
              <a:t> )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2CEE-0967-2306-9F0A-52753396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5CBA-F56C-7CD4-7785-890743F1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19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849-D601-A166-B136-076FF182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B026-1259-4D33-D4FC-8F971C6D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16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10E-E5AA-1D97-B195-B1451D29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A458-2EC4-ADE7-F31C-A199D8B9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47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83E5CC-5C64-5149-41B5-51D3E054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53891"/>
              </p:ext>
            </p:extLst>
          </p:nvPr>
        </p:nvGraphicFramePr>
        <p:xfrm>
          <a:off x="2840673" y="2687320"/>
          <a:ext cx="651065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0958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393651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419897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37992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472384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433017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24870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98627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485505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616722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  <a:gridCol w="579622">
                  <a:extLst>
                    <a:ext uri="{9D8B030D-6E8A-4147-A177-3AD203B41FA5}">
                      <a16:colId xmlns:a16="http://schemas.microsoft.com/office/drawing/2014/main" val="69533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3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grammer female with solid fill">
            <a:extLst>
              <a:ext uri="{FF2B5EF4-FFF2-40B4-BE49-F238E27FC236}">
                <a16:creationId xmlns:a16="http://schemas.microsoft.com/office/drawing/2014/main" id="{67896B99-3E69-B080-AD74-F3EE435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84" y="3084716"/>
            <a:ext cx="914400" cy="914400"/>
          </a:xfr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8FF037C-7855-5988-4728-B561F2E5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8309" y="3023894"/>
            <a:ext cx="990600" cy="990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DA640B-D0DE-D177-4252-42C399B3136D}"/>
              </a:ext>
            </a:extLst>
          </p:cNvPr>
          <p:cNvCxnSpPr>
            <a:cxnSpLocks/>
          </p:cNvCxnSpPr>
          <p:nvPr/>
        </p:nvCxnSpPr>
        <p:spPr>
          <a:xfrm>
            <a:off x="1519084" y="3748547"/>
            <a:ext cx="3318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B1EF2-4A1C-7782-1768-C2B51CDE1241}"/>
              </a:ext>
            </a:extLst>
          </p:cNvPr>
          <p:cNvSpPr txBox="1"/>
          <p:nvPr/>
        </p:nvSpPr>
        <p:spPr>
          <a:xfrm>
            <a:off x="1457746" y="2851360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print(‘hello!’)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input(“What is your name?”)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14141-AF54-5548-0DC3-1C909AC32F6A}"/>
              </a:ext>
            </a:extLst>
          </p:cNvPr>
          <p:cNvSpPr txBox="1"/>
          <p:nvPr/>
        </p:nvSpPr>
        <p:spPr>
          <a:xfrm>
            <a:off x="153044" y="4131496"/>
            <a:ext cx="19527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Programmer (you)</a:t>
            </a:r>
            <a:endParaRPr lang="fr-CA" dirty="0"/>
          </a:p>
        </p:txBody>
      </p:sp>
      <p:pic>
        <p:nvPicPr>
          <p:cNvPr id="19" name="Graphic 18" descr="Browser window outline">
            <a:extLst>
              <a:ext uri="{FF2B5EF4-FFF2-40B4-BE49-F238E27FC236}">
                <a16:creationId xmlns:a16="http://schemas.microsoft.com/office/drawing/2014/main" id="{6D133D07-D0C5-1A2B-950D-9BDDC694A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3242" y="1117972"/>
            <a:ext cx="5578727" cy="5128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024A0-C03B-F627-BD4A-861C978941B7}"/>
              </a:ext>
            </a:extLst>
          </p:cNvPr>
          <p:cNvSpPr txBox="1"/>
          <p:nvPr/>
        </p:nvSpPr>
        <p:spPr>
          <a:xfrm>
            <a:off x="5004642" y="3023894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14D51-7FEB-B2F9-33B4-C216D9C4EEA6}"/>
              </a:ext>
            </a:extLst>
          </p:cNvPr>
          <p:cNvSpPr txBox="1"/>
          <p:nvPr/>
        </p:nvSpPr>
        <p:spPr>
          <a:xfrm>
            <a:off x="10578453" y="4014494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82DB6-7651-CA0A-19B9-EF27776A5477}"/>
              </a:ext>
            </a:extLst>
          </p:cNvPr>
          <p:cNvCxnSpPr>
            <a:cxnSpLocks/>
          </p:cNvCxnSpPr>
          <p:nvPr/>
        </p:nvCxnSpPr>
        <p:spPr>
          <a:xfrm flipH="1" flipV="1">
            <a:off x="9743768" y="3559277"/>
            <a:ext cx="1024541" cy="123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B21B16-A063-C5F3-143A-82A72C09128A}"/>
              </a:ext>
            </a:extLst>
          </p:cNvPr>
          <p:cNvSpPr txBox="1"/>
          <p:nvPr/>
        </p:nvSpPr>
        <p:spPr>
          <a:xfrm>
            <a:off x="5158202" y="2310581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41103-9C97-8563-CFCB-9C41265CFFD2}"/>
              </a:ext>
            </a:extLst>
          </p:cNvPr>
          <p:cNvSpPr txBox="1"/>
          <p:nvPr/>
        </p:nvSpPr>
        <p:spPr>
          <a:xfrm>
            <a:off x="9737463" y="321453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</p:spTree>
    <p:extLst>
      <p:ext uri="{BB962C8B-B14F-4D97-AF65-F5344CB8AC3E}">
        <p14:creationId xmlns:p14="http://schemas.microsoft.com/office/powerpoint/2010/main" val="350369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91DF58B-24AA-61B9-C04B-42D58136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3492" y="2828353"/>
            <a:ext cx="99060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DE0C-9AEA-3FC2-04EB-69513DA3F05B}"/>
              </a:ext>
            </a:extLst>
          </p:cNvPr>
          <p:cNvSpPr txBox="1"/>
          <p:nvPr/>
        </p:nvSpPr>
        <p:spPr>
          <a:xfrm>
            <a:off x="3351435" y="2618624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43129-D7D0-9642-2AA5-33CC2D57D97C}"/>
              </a:ext>
            </a:extLst>
          </p:cNvPr>
          <p:cNvSpPr txBox="1"/>
          <p:nvPr/>
        </p:nvSpPr>
        <p:spPr>
          <a:xfrm>
            <a:off x="10389298" y="3818953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94AF0-E5F7-6426-6001-718386EDE4DE}"/>
              </a:ext>
            </a:extLst>
          </p:cNvPr>
          <p:cNvCxnSpPr>
            <a:cxnSpLocks/>
          </p:cNvCxnSpPr>
          <p:nvPr/>
        </p:nvCxnSpPr>
        <p:spPr>
          <a:xfrm flipH="1">
            <a:off x="7932758" y="3567746"/>
            <a:ext cx="240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F6E32C-46E2-33C8-4626-4B2691E02D8E}"/>
              </a:ext>
            </a:extLst>
          </p:cNvPr>
          <p:cNvSpPr txBox="1"/>
          <p:nvPr/>
        </p:nvSpPr>
        <p:spPr>
          <a:xfrm>
            <a:off x="3451568" y="1681317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AEF1-E9B6-50CB-CFA3-805848C6F3DE}"/>
              </a:ext>
            </a:extLst>
          </p:cNvPr>
          <p:cNvSpPr txBox="1"/>
          <p:nvPr/>
        </p:nvSpPr>
        <p:spPr>
          <a:xfrm>
            <a:off x="9230143" y="320341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  <p:pic>
        <p:nvPicPr>
          <p:cNvPr id="10" name="Graphic 9" descr="Browser window outline">
            <a:extLst>
              <a:ext uri="{FF2B5EF4-FFF2-40B4-BE49-F238E27FC236}">
                <a16:creationId xmlns:a16="http://schemas.microsoft.com/office/drawing/2014/main" id="{8CA38EE6-044B-FB49-5D6C-197D3C3D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542" y="538167"/>
            <a:ext cx="5578727" cy="51287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BCA16-EF0B-B957-7BD8-E86E35515895}"/>
              </a:ext>
            </a:extLst>
          </p:cNvPr>
          <p:cNvCxnSpPr>
            <a:cxnSpLocks/>
          </p:cNvCxnSpPr>
          <p:nvPr/>
        </p:nvCxnSpPr>
        <p:spPr>
          <a:xfrm>
            <a:off x="2123768" y="2805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8A6477-BE3C-FB7C-F8F3-9CC304C6DE52}"/>
              </a:ext>
            </a:extLst>
          </p:cNvPr>
          <p:cNvSpPr txBox="1"/>
          <p:nvPr/>
        </p:nvSpPr>
        <p:spPr>
          <a:xfrm>
            <a:off x="1012842" y="2581887"/>
            <a:ext cx="118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fr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3DF46-95A4-B19F-CF89-9D29C9F8C8D8}"/>
              </a:ext>
            </a:extLst>
          </p:cNvPr>
          <p:cNvSpPr txBox="1"/>
          <p:nvPr/>
        </p:nvSpPr>
        <p:spPr>
          <a:xfrm>
            <a:off x="1117546" y="3374611"/>
            <a:ext cx="123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9724B3-F234-4EA9-576A-B48FFEDBFAC7}"/>
              </a:ext>
            </a:extLst>
          </p:cNvPr>
          <p:cNvCxnSpPr>
            <a:cxnSpLocks/>
          </p:cNvCxnSpPr>
          <p:nvPr/>
        </p:nvCxnSpPr>
        <p:spPr>
          <a:xfrm>
            <a:off x="2246790" y="3567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9C0AF-8F5C-FD9F-52A7-0DBDF440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40085"/>
              </p:ext>
            </p:extLst>
          </p:nvPr>
        </p:nvGraphicFramePr>
        <p:xfrm>
          <a:off x="2595743" y="1763486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4855AC-C475-40CD-339C-48856419A691}"/>
              </a:ext>
            </a:extLst>
          </p:cNvPr>
          <p:cNvSpPr txBox="1"/>
          <p:nvPr/>
        </p:nvSpPr>
        <p:spPr>
          <a:xfrm>
            <a:off x="2498755" y="953418"/>
            <a:ext cx="32236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f"{pi:10.8f}"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B3297-F0A6-5CED-E694-E5E4C116456F}"/>
              </a:ext>
            </a:extLst>
          </p:cNvPr>
          <p:cNvSpPr txBox="1"/>
          <p:nvPr/>
        </p:nvSpPr>
        <p:spPr>
          <a:xfrm>
            <a:off x="2595742" y="3755571"/>
            <a:ext cx="3500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C31626-7B3D-C834-D7D4-2DF3C93A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28210"/>
              </p:ext>
            </p:extLst>
          </p:nvPr>
        </p:nvGraphicFramePr>
        <p:xfrm>
          <a:off x="2772886" y="4565638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6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380</Words>
  <Application>Microsoft Office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8</cp:revision>
  <dcterms:created xsi:type="dcterms:W3CDTF">2024-08-10T19:49:51Z</dcterms:created>
  <dcterms:modified xsi:type="dcterms:W3CDTF">2024-09-13T02:37:42Z</dcterms:modified>
</cp:coreProperties>
</file>