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42" r:id="rId5"/>
  </p:sldMasterIdLst>
  <p:notesMasterIdLst>
    <p:notesMasterId r:id="rId13"/>
  </p:notesMasterIdLst>
  <p:handoutMasterIdLst>
    <p:handoutMasterId r:id="rId14"/>
  </p:handoutMasterIdLst>
  <p:sldIdLst>
    <p:sldId id="1860" r:id="rId6"/>
    <p:sldId id="1871" r:id="rId7"/>
    <p:sldId id="1870" r:id="rId8"/>
    <p:sldId id="1856" r:id="rId9"/>
    <p:sldId id="1873" r:id="rId10"/>
    <p:sldId id="1872" r:id="rId11"/>
    <p:sldId id="1862" r:id="rId12"/>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Light Template" id="{A073DAE3-B461-442F-A3D3-6642BD875E45}">
          <p14:sldIdLst/>
        </p14:section>
        <p14:section name="Dark template" id="{888AB95E-1B7E-4E95-8F39-C5D0E8372BC2}">
          <p14:sldIdLst>
            <p14:sldId id="1860"/>
            <p14:sldId id="1871"/>
            <p14:sldId id="1870"/>
            <p14:sldId id="1856"/>
            <p14:sldId id="1873"/>
            <p14:sldId id="1872"/>
            <p14:sldId id="186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Aditya Oberai" initials="AO" lastIdx="1" clrIdx="4">
    <p:extLst>
      <p:ext uri="{19B8F6BF-5375-455C-9EA6-DF929625EA0E}">
        <p15:presenceInfo xmlns:p15="http://schemas.microsoft.com/office/powerpoint/2012/main" userId="703b19a0781c485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2F2F2F"/>
    <a:srgbClr val="F2F2F2"/>
    <a:srgbClr val="D2D2D2"/>
    <a:srgbClr val="5C2D91"/>
    <a:srgbClr val="00BCF2"/>
    <a:srgbClr val="0078D4"/>
    <a:srgbClr val="037BDA"/>
    <a:srgbClr val="1A1A1A"/>
    <a:srgbClr val="0D0D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2133" autoAdjust="0"/>
  </p:normalViewPr>
  <p:slideViewPr>
    <p:cSldViewPr snapToGrid="0">
      <p:cViewPr varScale="1">
        <p:scale>
          <a:sx n="82" d="100"/>
          <a:sy n="82" d="100"/>
        </p:scale>
        <p:origin x="581" y="72"/>
      </p:cViewPr>
      <p:guideLst/>
    </p:cSldViewPr>
  </p:slideViewPr>
  <p:outlineViewPr>
    <p:cViewPr>
      <p:scale>
        <a:sx n="33" d="100"/>
        <a:sy n="33" d="100"/>
      </p:scale>
      <p:origin x="0" y="-6516"/>
    </p:cViewPr>
  </p:outlineViewPr>
  <p:notesTextViewPr>
    <p:cViewPr>
      <p:scale>
        <a:sx n="3" d="2"/>
        <a:sy n="3" d="2"/>
      </p:scale>
      <p:origin x="0" y="0"/>
    </p:cViewPr>
  </p:notesTextViewPr>
  <p:sorterViewPr>
    <p:cViewPr>
      <p:scale>
        <a:sx n="75" d="100"/>
        <a:sy n="75" d="100"/>
      </p:scale>
      <p:origin x="0" y="0"/>
    </p:cViewPr>
  </p:sorterViewPr>
  <p:notesViewPr>
    <p:cSldViewPr snapToGrid="0" showGuides="1">
      <p:cViewPr varScale="1">
        <p:scale>
          <a:sx n="51" d="100"/>
          <a:sy n="51" d="100"/>
        </p:scale>
        <p:origin x="269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10/19/2020 2:53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10/19/2020 2:53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10/19/2020 2:53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98963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10/19/2020 2:53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4521630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1">
    <p:spTree>
      <p:nvGrpSpPr>
        <p:cNvPr id="1" name=""/>
        <p:cNvGrpSpPr/>
        <p:nvPr/>
      </p:nvGrpSpPr>
      <p:grpSpPr>
        <a:xfrm>
          <a:off x="0" y="0"/>
          <a:ext cx="0" cy="0"/>
          <a:chOff x="0" y="0"/>
          <a:chExt cx="0" cy="0"/>
        </a:xfrm>
      </p:grpSpPr>
      <p:pic>
        <p:nvPicPr>
          <p:cNvPr id="5" name="Picture 4" descr="A picture containing meter&#10;&#10;Description automatically generated">
            <a:extLst>
              <a:ext uri="{FF2B5EF4-FFF2-40B4-BE49-F238E27FC236}">
                <a16:creationId xmlns:a16="http://schemas.microsoft.com/office/drawing/2014/main" id="{08877C49-379C-4530-89DA-E5FB27C7DDFE}"/>
              </a:ext>
            </a:extLst>
          </p:cNvPr>
          <p:cNvPicPr>
            <a:picLocks noChangeAspect="1"/>
          </p:cNvPicPr>
          <p:nvPr userDrawn="1"/>
        </p:nvPicPr>
        <p:blipFill rotWithShape="1">
          <a:blip r:embed="rId2"/>
          <a:srcRect l="51535" t="20885" r="1924" b="7746"/>
          <a:stretch/>
        </p:blipFill>
        <p:spPr>
          <a:xfrm>
            <a:off x="0" y="0"/>
            <a:ext cx="12192000" cy="6858000"/>
          </a:xfrm>
          <a:prstGeom prst="rect">
            <a:avLst/>
          </a:prstGeom>
        </p:spPr>
      </p:pic>
    </p:spTree>
    <p:extLst>
      <p:ext uri="{BB962C8B-B14F-4D97-AF65-F5344CB8AC3E}">
        <p14:creationId xmlns:p14="http://schemas.microsoft.com/office/powerpoint/2010/main" val="309183164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guide id="4" orient="horz" pos="2160" userDrawn="1">
          <p15:clr>
            <a:srgbClr val="FBAE40"/>
          </p15:clr>
        </p15:guide>
        <p15:guide id="5"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6415E271-3B4B-422B-BBB7-732E9892FAC5}"/>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7572834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alkin 2">
    <p:bg>
      <p:bgPr>
        <a:solidFill>
          <a:schemeClr val="tx1"/>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A8638A5-F250-4F13-8367-9EF5EEBD9BB1}"/>
              </a:ext>
            </a:extLst>
          </p:cNvPr>
          <p:cNvPicPr>
            <a:picLocks noChangeAspect="1"/>
          </p:cNvPicPr>
          <p:nvPr userDrawn="1"/>
        </p:nvPicPr>
        <p:blipFill rotWithShape="1">
          <a:blip r:embed="rId2"/>
          <a:srcRect l="25738" t="-1894" r="8816" b="10381"/>
          <a:stretch/>
        </p:blipFill>
        <p:spPr>
          <a:xfrm>
            <a:off x="1" y="604414"/>
            <a:ext cx="12192000" cy="6253586"/>
          </a:xfrm>
          <a:prstGeom prst="rect">
            <a:avLst/>
          </a:prstGeom>
        </p:spPr>
      </p:pic>
      <p:pic>
        <p:nvPicPr>
          <p:cNvPr id="4" name="Picture 3" descr="A picture containing food, drawing, plate&#10;&#10;Description automatically generated">
            <a:extLst>
              <a:ext uri="{FF2B5EF4-FFF2-40B4-BE49-F238E27FC236}">
                <a16:creationId xmlns:a16="http://schemas.microsoft.com/office/drawing/2014/main" id="{732181C1-02C8-4170-8050-04F95DCD6088}"/>
              </a:ext>
            </a:extLst>
          </p:cNvPr>
          <p:cNvPicPr>
            <a:picLocks noChangeAspect="1"/>
          </p:cNvPicPr>
          <p:nvPr userDrawn="1"/>
        </p:nvPicPr>
        <p:blipFill>
          <a:blip r:embed="rId3"/>
          <a:stretch>
            <a:fillRect/>
          </a:stretch>
        </p:blipFill>
        <p:spPr>
          <a:xfrm>
            <a:off x="587376" y="595948"/>
            <a:ext cx="2132954" cy="40233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4702311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userDrawn="1">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6DDEDED-E833-4EEC-B013-F77EC5C26ED8}"/>
              </a:ext>
            </a:extLst>
          </p:cNvPr>
          <p:cNvSpPr>
            <a:spLocks noGrp="1"/>
          </p:cNvSpPr>
          <p:nvPr>
            <p:ph type="title" hasCustomPrompt="1"/>
          </p:nvPr>
        </p:nvSpPr>
        <p:spPr>
          <a:xfrm>
            <a:off x="585216" y="3011827"/>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9" name="Text Placeholder 4">
            <a:extLst>
              <a:ext uri="{FF2B5EF4-FFF2-40B4-BE49-F238E27FC236}">
                <a16:creationId xmlns:a16="http://schemas.microsoft.com/office/drawing/2014/main" id="{C3AC5816-9323-4710-BEBB-A91B469F8643}"/>
              </a:ext>
            </a:extLst>
          </p:cNvPr>
          <p:cNvSpPr>
            <a:spLocks noGrp="1"/>
          </p:cNvSpPr>
          <p:nvPr>
            <p:ph type="body" sz="quarter" idx="12" hasCustomPrompt="1"/>
          </p:nvPr>
        </p:nvSpPr>
        <p:spPr>
          <a:xfrm>
            <a:off x="594594" y="3631802"/>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12" name="Picture 11">
            <a:extLst>
              <a:ext uri="{FF2B5EF4-FFF2-40B4-BE49-F238E27FC236}">
                <a16:creationId xmlns:a16="http://schemas.microsoft.com/office/drawing/2014/main" id="{5EDCF80E-6B7F-428C-A2FD-CBB8DE40FA67}"/>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9CDF55C9-7B02-489C-84E0-60C286D78290}"/>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D5A1E839-872B-4CB0-B625-2E6BC8340D9E}"/>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slide_2">
    <p:bg>
      <p:bgPr>
        <a:solidFill>
          <a:srgbClr val="F2F2F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07A9781-335A-4D50-9C58-D8971A7B2AE2}"/>
              </a:ext>
            </a:extLst>
          </p:cNvPr>
          <p:cNvSpPr>
            <a:spLocks noGrp="1"/>
          </p:cNvSpPr>
          <p:nvPr>
            <p:ph type="title" hasCustomPrompt="1"/>
          </p:nvPr>
        </p:nvSpPr>
        <p:spPr>
          <a:xfrm>
            <a:off x="585216" y="3011819"/>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8" name="Text Placeholder 4">
            <a:extLst>
              <a:ext uri="{FF2B5EF4-FFF2-40B4-BE49-F238E27FC236}">
                <a16:creationId xmlns:a16="http://schemas.microsoft.com/office/drawing/2014/main" id="{F17C6D5B-3F62-494F-A40D-0D2FB4FFC7D8}"/>
              </a:ext>
            </a:extLst>
          </p:cNvPr>
          <p:cNvSpPr>
            <a:spLocks noGrp="1"/>
          </p:cNvSpPr>
          <p:nvPr>
            <p:ph type="body" sz="quarter" idx="12" hasCustomPrompt="1"/>
          </p:nvPr>
        </p:nvSpPr>
        <p:spPr>
          <a:xfrm>
            <a:off x="594594" y="3631794"/>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6" name="Picture 5">
            <a:extLst>
              <a:ext uri="{FF2B5EF4-FFF2-40B4-BE49-F238E27FC236}">
                <a16:creationId xmlns:a16="http://schemas.microsoft.com/office/drawing/2014/main" id="{BFC04202-EF83-4A58-A8C3-81980398E47D}"/>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ideo slide_2">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Video</a:t>
            </a:r>
          </a:p>
        </p:txBody>
      </p:sp>
      <p:pic>
        <p:nvPicPr>
          <p:cNvPr id="4" name="Picture 3">
            <a:extLst>
              <a:ext uri="{FF2B5EF4-FFF2-40B4-BE49-F238E27FC236}">
                <a16:creationId xmlns:a16="http://schemas.microsoft.com/office/drawing/2014/main" id="{1A81DB7E-2194-434F-8442-CBD92D624918}"/>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5555108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_2">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CCEDED28-6C83-45F6-A2AE-AEA0D37D47A3}"/>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logo slide_1">
    <p:bg>
      <p:bgPr>
        <a:solidFill>
          <a:srgbClr val="FFFFFF"/>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657F403-5530-4721-9A70-6AAA056C5EAE}"/>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sp>
        <p:nvSpPr>
          <p:cNvPr id="4" name="Title 1">
            <a:extLst>
              <a:ext uri="{FF2B5EF4-FFF2-40B4-BE49-F238E27FC236}">
                <a16:creationId xmlns:a16="http://schemas.microsoft.com/office/drawing/2014/main" id="{6AF7D8B5-60D9-4A85-B6AC-AB2808C513AA}"/>
              </a:ext>
            </a:extLst>
          </p:cNvPr>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Click to add copy</a:t>
            </a:r>
          </a:p>
        </p:txBody>
      </p:sp>
    </p:spTree>
    <p:extLst>
      <p:ext uri="{BB962C8B-B14F-4D97-AF65-F5344CB8AC3E}">
        <p14:creationId xmlns:p14="http://schemas.microsoft.com/office/powerpoint/2010/main" val="29808519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alkin 3">
    <p:bg>
      <p:bgPr>
        <a:solidFill>
          <a:schemeClr val="tx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57AB98C-3D65-4B37-98D9-D5EA9098B772}"/>
              </a:ext>
            </a:extLst>
          </p:cNvPr>
          <p:cNvPicPr>
            <a:picLocks noChangeAspect="1"/>
          </p:cNvPicPr>
          <p:nvPr userDrawn="1"/>
        </p:nvPicPr>
        <p:blipFill>
          <a:blip r:embed="rId2"/>
          <a:srcRect/>
          <a:stretch/>
        </p:blipFill>
        <p:spPr>
          <a:xfrm>
            <a:off x="0" y="6017392"/>
            <a:ext cx="12192000" cy="25799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food, drawing, plate&#10;&#10;Description automatically generated">
            <a:extLst>
              <a:ext uri="{FF2B5EF4-FFF2-40B4-BE49-F238E27FC236}">
                <a16:creationId xmlns:a16="http://schemas.microsoft.com/office/drawing/2014/main" id="{206F3868-20C5-4830-B17D-6B8C97A93A75}"/>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34073724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losing logo slide_2">
    <p:bg>
      <p:bgPr>
        <a:solidFill>
          <a:srgbClr val="E6E6E6"/>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657F403-5530-4721-9A70-6AAA056C5EAE}"/>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pic>
        <p:nvPicPr>
          <p:cNvPr id="5" name="Picture 4">
            <a:extLst>
              <a:ext uri="{FF2B5EF4-FFF2-40B4-BE49-F238E27FC236}">
                <a16:creationId xmlns:a16="http://schemas.microsoft.com/office/drawing/2014/main" id="{D09DFFD1-BA11-46AD-ADEB-22CFF7148C44}"/>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93269967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_3">
    <p:bg>
      <p:bgPr>
        <a:solidFill>
          <a:srgbClr val="F2F2F2"/>
        </a:solidFill>
        <a:effectLst/>
      </p:bgPr>
    </p:bg>
    <p:spTree>
      <p:nvGrpSpPr>
        <p:cNvPr id="1" name=""/>
        <p:cNvGrpSpPr/>
        <p:nvPr/>
      </p:nvGrpSpPr>
      <p:grpSpPr>
        <a:xfrm>
          <a:off x="0" y="0"/>
          <a:ext cx="0" cy="0"/>
          <a:chOff x="0" y="0"/>
          <a:chExt cx="0" cy="0"/>
        </a:xfrm>
      </p:grpSpPr>
      <p:pic>
        <p:nvPicPr>
          <p:cNvPr id="10" name="Picture 9" descr="A picture containing meter&#10;&#10;Description automatically generated">
            <a:extLst>
              <a:ext uri="{FF2B5EF4-FFF2-40B4-BE49-F238E27FC236}">
                <a16:creationId xmlns:a16="http://schemas.microsoft.com/office/drawing/2014/main" id="{A97FDC0C-A1E0-42E3-A6E6-4DC516B1ECF5}"/>
              </a:ext>
            </a:extLst>
          </p:cNvPr>
          <p:cNvPicPr>
            <a:picLocks noChangeAspect="1"/>
          </p:cNvPicPr>
          <p:nvPr userDrawn="1"/>
        </p:nvPicPr>
        <p:blipFill rotWithShape="1">
          <a:blip r:embed="rId2"/>
          <a:srcRect l="25163" t="-6474" r="8596" b="10240"/>
          <a:stretch/>
        </p:blipFill>
        <p:spPr>
          <a:xfrm>
            <a:off x="533400" y="729314"/>
            <a:ext cx="12192000" cy="6496986"/>
          </a:xfrm>
          <a:prstGeom prst="rect">
            <a:avLst/>
          </a:prstGeom>
        </p:spPr>
      </p:pic>
      <p:pic>
        <p:nvPicPr>
          <p:cNvPr id="5" name="Picture 4" descr="A picture containing food, drawing, plate&#10;&#10;Description automatically generated">
            <a:extLst>
              <a:ext uri="{FF2B5EF4-FFF2-40B4-BE49-F238E27FC236}">
                <a16:creationId xmlns:a16="http://schemas.microsoft.com/office/drawing/2014/main" id="{793ABA5D-327F-422E-A0DB-8C1167D731A0}"/>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9098319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Walkin 1">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0712E43-0ECA-47E9-BF15-501D117A36B8}"/>
              </a:ext>
            </a:extLst>
          </p:cNvPr>
          <p:cNvPicPr>
            <a:picLocks noChangeAspect="1"/>
          </p:cNvPicPr>
          <p:nvPr userDrawn="1"/>
        </p:nvPicPr>
        <p:blipFill rotWithShape="1">
          <a:blip r:embed="rId2"/>
          <a:srcRect l="52143" t="22177" r="2188" b="7791"/>
          <a:stretch/>
        </p:blipFill>
        <p:spPr>
          <a:xfrm>
            <a:off x="0" y="0"/>
            <a:ext cx="12192000" cy="6857999"/>
          </a:xfrm>
          <a:prstGeom prst="rect">
            <a:avLst/>
          </a:prstGeom>
        </p:spPr>
      </p:pic>
    </p:spTree>
    <p:extLst>
      <p:ext uri="{BB962C8B-B14F-4D97-AF65-F5344CB8AC3E}">
        <p14:creationId xmlns:p14="http://schemas.microsoft.com/office/powerpoint/2010/main" val="214883183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Walkin 2">
    <p:bg>
      <p:bgPr>
        <a:solidFill>
          <a:schemeClr val="bg1"/>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79C710C-6494-4906-B8FD-9067630E1E97}"/>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B71ECF19-0181-4391-B473-2CD7E4C66476}"/>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8" name="Picture 7">
            <a:extLst>
              <a:ext uri="{FF2B5EF4-FFF2-40B4-BE49-F238E27FC236}">
                <a16:creationId xmlns:a16="http://schemas.microsoft.com/office/drawing/2014/main" id="{C703E829-F7D2-4CD8-9BC7-B89E16376882}"/>
              </a:ext>
            </a:extLst>
          </p:cNvPr>
          <p:cNvPicPr>
            <a:picLocks noChangeAspect="1"/>
          </p:cNvPicPr>
          <p:nvPr userDrawn="1"/>
        </p:nvPicPr>
        <p:blipFill rotWithShape="1">
          <a:blip r:embed="rId2"/>
          <a:srcRect l="25667" r="8654" b="9964"/>
          <a:stretch/>
        </p:blipFill>
        <p:spPr>
          <a:xfrm>
            <a:off x="-1" y="727289"/>
            <a:ext cx="12192001" cy="6130711"/>
          </a:xfrm>
          <a:prstGeom prst="rect">
            <a:avLst/>
          </a:prstGeom>
        </p:spPr>
      </p:pic>
      <p:pic>
        <p:nvPicPr>
          <p:cNvPr id="7" name="Picture 6">
            <a:extLst>
              <a:ext uri="{FF2B5EF4-FFF2-40B4-BE49-F238E27FC236}">
                <a16:creationId xmlns:a16="http://schemas.microsoft.com/office/drawing/2014/main" id="{C0D3ED0C-7E34-4CCF-B7D1-D2832F24DFBB}"/>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17400446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Walkin 3">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57AB98C-3D65-4B37-98D9-D5EA9098B772}"/>
              </a:ext>
            </a:extLst>
          </p:cNvPr>
          <p:cNvPicPr>
            <a:picLocks noChangeAspect="1"/>
          </p:cNvPicPr>
          <p:nvPr userDrawn="1"/>
        </p:nvPicPr>
        <p:blipFill>
          <a:blip r:embed="rId2"/>
          <a:srcRect/>
          <a:stretch/>
        </p:blipFill>
        <p:spPr>
          <a:xfrm>
            <a:off x="0" y="6017392"/>
            <a:ext cx="12192000" cy="257996"/>
          </a:xfrm>
          <a:prstGeom prst="rect">
            <a:avLst/>
          </a:prstGeom>
        </p:spPr>
      </p:pic>
      <p:sp>
        <p:nvSpPr>
          <p:cNvPr id="6" name="Title 1">
            <a:extLst>
              <a:ext uri="{FF2B5EF4-FFF2-40B4-BE49-F238E27FC236}">
                <a16:creationId xmlns:a16="http://schemas.microsoft.com/office/drawing/2014/main" id="{3DC0384E-A179-4EED-B4A2-DCEF411CCB5E}"/>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7" name="Text Placeholder 4">
            <a:extLst>
              <a:ext uri="{FF2B5EF4-FFF2-40B4-BE49-F238E27FC236}">
                <a16:creationId xmlns:a16="http://schemas.microsoft.com/office/drawing/2014/main" id="{633D10E2-7DAB-4B5C-B008-EEA4F5823B1B}"/>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8" name="Picture 7">
            <a:extLst>
              <a:ext uri="{FF2B5EF4-FFF2-40B4-BE49-F238E27FC236}">
                <a16:creationId xmlns:a16="http://schemas.microsoft.com/office/drawing/2014/main" id="{1F81F8FE-0592-4EF1-90D8-AB0581608721}"/>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3231506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Walkin 4">
    <p:bg>
      <p:bgPr>
        <a:solidFill>
          <a:srgbClr val="2F2F2F"/>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79C710C-6494-4906-B8FD-9067630E1E97}"/>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B71ECF19-0181-4391-B473-2CD7E4C66476}"/>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Picture 5">
            <a:extLst>
              <a:ext uri="{FF2B5EF4-FFF2-40B4-BE49-F238E27FC236}">
                <a16:creationId xmlns:a16="http://schemas.microsoft.com/office/drawing/2014/main" id="{4C57A6DD-C7DA-4490-9706-D789A8D72FF4}"/>
              </a:ext>
            </a:extLst>
          </p:cNvPr>
          <p:cNvPicPr>
            <a:picLocks noChangeAspect="1"/>
          </p:cNvPicPr>
          <p:nvPr userDrawn="1"/>
        </p:nvPicPr>
        <p:blipFill rotWithShape="1">
          <a:blip r:embed="rId2"/>
          <a:srcRect l="25667" r="8654" b="9964"/>
          <a:stretch/>
        </p:blipFill>
        <p:spPr>
          <a:xfrm>
            <a:off x="-1" y="727289"/>
            <a:ext cx="12192001" cy="6130711"/>
          </a:xfrm>
          <a:prstGeom prst="rect">
            <a:avLst/>
          </a:prstGeom>
        </p:spPr>
      </p:pic>
      <p:pic>
        <p:nvPicPr>
          <p:cNvPr id="7" name="Picture 6">
            <a:extLst>
              <a:ext uri="{FF2B5EF4-FFF2-40B4-BE49-F238E27FC236}">
                <a16:creationId xmlns:a16="http://schemas.microsoft.com/office/drawing/2014/main" id="{3951EA16-AD1D-4E1F-909F-1D5C16E47A7B}"/>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15670152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45281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Title &amp; Non-bulleted text">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DF1801C5-48C1-4410-9802-372288452F7C}"/>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39984908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Title &amp; Non-bullete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pic>
        <p:nvPicPr>
          <p:cNvPr id="5" name="Picture 4">
            <a:extLst>
              <a:ext uri="{FF2B5EF4-FFF2-40B4-BE49-F238E27FC236}">
                <a16:creationId xmlns:a16="http://schemas.microsoft.com/office/drawing/2014/main" id="{6225435C-39E0-455B-B47A-B7A613681311}"/>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
        <p:nvSpPr>
          <p:cNvPr id="6" name="Rectangle 5">
            <a:extLst>
              <a:ext uri="{FF2B5EF4-FFF2-40B4-BE49-F238E27FC236}">
                <a16:creationId xmlns:a16="http://schemas.microsoft.com/office/drawing/2014/main" id="{47935B10-C9C6-4D31-9ADF-71FD9B8F569F}"/>
              </a:ext>
            </a:extLst>
          </p:cNvPr>
          <p:cNvSpPr/>
          <p:nvPr userDrawn="1"/>
        </p:nvSpPr>
        <p:spPr bwMode="auto">
          <a:xfrm>
            <a:off x="12192000" y="4307417"/>
            <a:ext cx="109538" cy="594783"/>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195EFA4C-C99E-470A-A53F-6ED184525E57}"/>
              </a:ext>
            </a:extLst>
          </p:cNvPr>
          <p:cNvSpPr/>
          <p:nvPr userDrawn="1"/>
        </p:nvSpPr>
        <p:spPr bwMode="auto">
          <a:xfrm>
            <a:off x="9116483" y="6858000"/>
            <a:ext cx="1023197" cy="34543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3">
            <a:extLst>
              <a:ext uri="{FF2B5EF4-FFF2-40B4-BE49-F238E27FC236}">
                <a16:creationId xmlns:a16="http://schemas.microsoft.com/office/drawing/2014/main" id="{ED1B35D5-2535-4483-84C7-07873C0F3216}"/>
              </a:ext>
            </a:extLst>
          </p:cNvPr>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470607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alkin 4">
    <p:bg>
      <p:bgPr>
        <a:solidFill>
          <a:srgbClr val="E6E6E6"/>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meter&#10;&#10;Description automatically generated">
            <a:extLst>
              <a:ext uri="{FF2B5EF4-FFF2-40B4-BE49-F238E27FC236}">
                <a16:creationId xmlns:a16="http://schemas.microsoft.com/office/drawing/2014/main" id="{6BD5228B-DB0F-46DB-85CA-145A3C2DDEDB}"/>
              </a:ext>
            </a:extLst>
          </p:cNvPr>
          <p:cNvPicPr>
            <a:picLocks noChangeAspect="1"/>
          </p:cNvPicPr>
          <p:nvPr userDrawn="1"/>
        </p:nvPicPr>
        <p:blipFill rotWithShape="1">
          <a:blip r:embed="rId2"/>
          <a:srcRect l="25738" t="-1894" r="8816" b="10381"/>
          <a:stretch/>
        </p:blipFill>
        <p:spPr>
          <a:xfrm>
            <a:off x="1" y="604414"/>
            <a:ext cx="12192000" cy="6253586"/>
          </a:xfrm>
          <a:prstGeom prst="rect">
            <a:avLst/>
          </a:prstGeom>
        </p:spPr>
      </p:pic>
      <p:pic>
        <p:nvPicPr>
          <p:cNvPr id="8" name="Picture 7">
            <a:extLst>
              <a:ext uri="{FF2B5EF4-FFF2-40B4-BE49-F238E27FC236}">
                <a16:creationId xmlns:a16="http://schemas.microsoft.com/office/drawing/2014/main" id="{BAB248D0-EB9E-45FD-BD56-CDC59AA53214}"/>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20758788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00937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774A587C-C2B6-4F83-A3B7-664CE50ED254}"/>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308750717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9AE91E89-EC0F-44C3-822D-7D4DD66B4E21}"/>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Tree>
    <p:extLst>
      <p:ext uri="{BB962C8B-B14F-4D97-AF65-F5344CB8AC3E}">
        <p14:creationId xmlns:p14="http://schemas.microsoft.com/office/powerpoint/2010/main" val="268220108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07734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43500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Only with gri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mall title - half page">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14814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 Square Photo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quare Photo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quare Photo 2">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alkin 5">
    <p:bg>
      <p:bgPr>
        <a:solidFill>
          <a:srgbClr val="F2F2F2"/>
        </a:solidFill>
        <a:effectLst/>
      </p:bgPr>
    </p:bg>
    <p:spTree>
      <p:nvGrpSpPr>
        <p:cNvPr id="1" name=""/>
        <p:cNvGrpSpPr/>
        <p:nvPr/>
      </p:nvGrpSpPr>
      <p:grpSpPr>
        <a:xfrm>
          <a:off x="0" y="0"/>
          <a:ext cx="0" cy="0"/>
          <a:chOff x="0" y="0"/>
          <a:chExt cx="0" cy="0"/>
        </a:xfrm>
      </p:grpSpPr>
      <p:pic>
        <p:nvPicPr>
          <p:cNvPr id="10" name="Picture 9" descr="A picture containing meter&#10;&#10;Description automatically generated">
            <a:extLst>
              <a:ext uri="{FF2B5EF4-FFF2-40B4-BE49-F238E27FC236}">
                <a16:creationId xmlns:a16="http://schemas.microsoft.com/office/drawing/2014/main" id="{C57AB98C-3D65-4B37-98D9-D5EA9098B772}"/>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food, drawing, plate&#10;&#10;Description automatically generated">
            <a:extLst>
              <a:ext uri="{FF2B5EF4-FFF2-40B4-BE49-F238E27FC236}">
                <a16:creationId xmlns:a16="http://schemas.microsoft.com/office/drawing/2014/main" id="{91AB4B28-A3CA-482A-991F-44606913488A}"/>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31173887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E5117A3-E69B-4D89-A69A-EF7381798FC8}"/>
              </a:ext>
            </a:extLst>
          </p:cNvPr>
          <p:cNvSpPr>
            <a:spLocks noGrp="1"/>
          </p:cNvSpPr>
          <p:nvPr>
            <p:ph type="title" hasCustomPrompt="1"/>
          </p:nvPr>
        </p:nvSpPr>
        <p:spPr>
          <a:xfrm>
            <a:off x="585216" y="2985450"/>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7" name="Text Placeholder 4">
            <a:extLst>
              <a:ext uri="{FF2B5EF4-FFF2-40B4-BE49-F238E27FC236}">
                <a16:creationId xmlns:a16="http://schemas.microsoft.com/office/drawing/2014/main" id="{1D7B5D50-6898-43D7-ABF7-5775BC3EA8E9}"/>
              </a:ext>
            </a:extLst>
          </p:cNvPr>
          <p:cNvSpPr>
            <a:spLocks noGrp="1"/>
          </p:cNvSpPr>
          <p:nvPr>
            <p:ph type="body" sz="quarter" idx="12" hasCustomPrompt="1"/>
          </p:nvPr>
        </p:nvSpPr>
        <p:spPr>
          <a:xfrm>
            <a:off x="599283" y="3605425"/>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chemeClr val="tx1"/>
                </a:solidFill>
                <a:latin typeface="+mn-lt"/>
              </a:defRPr>
            </a:lvl1pPr>
          </a:lstStyle>
          <a:p>
            <a:pPr lvl="0"/>
            <a:r>
              <a:rPr lang="en-US" dirty="0"/>
              <a:t>Speaker name</a:t>
            </a:r>
          </a:p>
        </p:txBody>
      </p:sp>
      <p:pic>
        <p:nvPicPr>
          <p:cNvPr id="5" name="Picture 4">
            <a:extLst>
              <a:ext uri="{FF2B5EF4-FFF2-40B4-BE49-F238E27FC236}">
                <a16:creationId xmlns:a16="http://schemas.microsoft.com/office/drawing/2014/main" id="{B6E0ACDA-E7A1-431F-9526-000B4B6A95DC}"/>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877D5DB2-26CE-4B45-A18C-B19C1FC596CC}"/>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67A5DDA8-A241-470C-8570-679C7EAC6F26}"/>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emo slide_2">
    <p:bg>
      <p:bgPr>
        <a:solidFill>
          <a:schemeClr val="tx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07A9781-335A-4D50-9C58-D8971A7B2AE2}"/>
              </a:ext>
            </a:extLst>
          </p:cNvPr>
          <p:cNvSpPr>
            <a:spLocks noGrp="1"/>
          </p:cNvSpPr>
          <p:nvPr>
            <p:ph type="title" hasCustomPrompt="1"/>
          </p:nvPr>
        </p:nvSpPr>
        <p:spPr>
          <a:xfrm>
            <a:off x="585216" y="2533527"/>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8" name="Text Placeholder 4">
            <a:extLst>
              <a:ext uri="{FF2B5EF4-FFF2-40B4-BE49-F238E27FC236}">
                <a16:creationId xmlns:a16="http://schemas.microsoft.com/office/drawing/2014/main" id="{F17C6D5B-3F62-494F-A40D-0D2FB4FFC7D8}"/>
              </a:ext>
            </a:extLst>
          </p:cNvPr>
          <p:cNvSpPr>
            <a:spLocks noGrp="1"/>
          </p:cNvSpPr>
          <p:nvPr>
            <p:ph type="body" sz="quarter" idx="12" hasCustomPrompt="1"/>
          </p:nvPr>
        </p:nvSpPr>
        <p:spPr>
          <a:xfrm>
            <a:off x="585216" y="3153502"/>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6" name="Picture 5">
            <a:extLst>
              <a:ext uri="{FF2B5EF4-FFF2-40B4-BE49-F238E27FC236}">
                <a16:creationId xmlns:a16="http://schemas.microsoft.com/office/drawing/2014/main" id="{4BA15FF0-CAC2-4CEA-97C4-2776059C9702}"/>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3329055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Video slide_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Video</a:t>
            </a:r>
          </a:p>
        </p:txBody>
      </p:sp>
      <p:pic>
        <p:nvPicPr>
          <p:cNvPr id="4" name="Picture 3">
            <a:extLst>
              <a:ext uri="{FF2B5EF4-FFF2-40B4-BE49-F238E27FC236}">
                <a16:creationId xmlns:a16="http://schemas.microsoft.com/office/drawing/2014/main" id="{0770E11A-F8D5-46DE-9768-63FFE5D3BDB9}"/>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5995596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_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1B9F52BA-3A32-48A9-ACBB-89D738320FF7}"/>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11909955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25626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83303812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alkin 6">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3406" y="2892285"/>
            <a:ext cx="7338186" cy="553998"/>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3406" y="3628154"/>
            <a:ext cx="7338186"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8" name="Picture 7" descr="A close up of a logo&#10;&#10;Description automatically generated">
            <a:extLst>
              <a:ext uri="{FF2B5EF4-FFF2-40B4-BE49-F238E27FC236}">
                <a16:creationId xmlns:a16="http://schemas.microsoft.com/office/drawing/2014/main" id="{57F79CA3-BB63-4315-8892-95BCB51C21DD}"/>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7" name="Picture 6">
            <a:extLst>
              <a:ext uri="{FF2B5EF4-FFF2-40B4-BE49-F238E27FC236}">
                <a16:creationId xmlns:a16="http://schemas.microsoft.com/office/drawing/2014/main" id="{9B4307F3-560F-46E3-BBB6-0E57A10C0230}"/>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1677951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CD82180-99F3-4415-BE28-BC19A4BB2625}"/>
              </a:ext>
            </a:extLst>
          </p:cNvPr>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Click to add copy</a:t>
            </a:r>
          </a:p>
        </p:txBody>
      </p:sp>
      <p:pic>
        <p:nvPicPr>
          <p:cNvPr id="5" name="Picture 4" descr="A close up of a logo&#10;&#10;Description automatically generated">
            <a:extLst>
              <a:ext uri="{FF2B5EF4-FFF2-40B4-BE49-F238E27FC236}">
                <a16:creationId xmlns:a16="http://schemas.microsoft.com/office/drawing/2014/main" id="{1E6BB193-C413-474A-B507-F1AFD01D9B83}"/>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spTree>
    <p:extLst>
      <p:ext uri="{BB962C8B-B14F-4D97-AF65-F5344CB8AC3E}">
        <p14:creationId xmlns:p14="http://schemas.microsoft.com/office/powerpoint/2010/main" val="26103009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2_Closing logo slide">
    <p:bg>
      <p:bgPr>
        <a:solidFill>
          <a:schemeClr val="bg1"/>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330E47B-22FD-4E91-BA8B-26D94063CD57}"/>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6" name="Picture 5">
            <a:extLst>
              <a:ext uri="{FF2B5EF4-FFF2-40B4-BE49-F238E27FC236}">
                <a16:creationId xmlns:a16="http://schemas.microsoft.com/office/drawing/2014/main" id="{7BF58369-3B4B-410C-9C20-C22E41CBE54D}"/>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26436197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_Closing logo slide">
    <p:bg>
      <p:bgPr>
        <a:solidFill>
          <a:schemeClr val="bg2"/>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337691AB-BE94-4B7B-8AA2-FA6630F3886A}"/>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6" name="Picture 5">
            <a:extLst>
              <a:ext uri="{FF2B5EF4-FFF2-40B4-BE49-F238E27FC236}">
                <a16:creationId xmlns:a16="http://schemas.microsoft.com/office/drawing/2014/main" id="{D74B51E3-0317-46DE-8BB0-E934990B46F7}"/>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18213436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10C668BD-5334-4107-80B5-F20CC371B5EE}"/>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10C668BD-5334-4107-80B5-F20CC371B5EE}"/>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
        <p:nvSpPr>
          <p:cNvPr id="6" name="Rectangle 5">
            <a:extLst>
              <a:ext uri="{FF2B5EF4-FFF2-40B4-BE49-F238E27FC236}">
                <a16:creationId xmlns:a16="http://schemas.microsoft.com/office/drawing/2014/main" id="{F5B9A194-0050-4403-908B-C73446182F96}"/>
              </a:ext>
            </a:extLst>
          </p:cNvPr>
          <p:cNvSpPr/>
          <p:nvPr userDrawn="1"/>
        </p:nvSpPr>
        <p:spPr bwMode="auto">
          <a:xfrm>
            <a:off x="12192000" y="4307417"/>
            <a:ext cx="109538" cy="594783"/>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42A3C893-F324-4D4D-8E9D-AB7655A48AAF}"/>
              </a:ext>
            </a:extLst>
          </p:cNvPr>
          <p:cNvSpPr/>
          <p:nvPr userDrawn="1"/>
        </p:nvSpPr>
        <p:spPr bwMode="auto">
          <a:xfrm>
            <a:off x="9116483" y="6858000"/>
            <a:ext cx="1023197" cy="34543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6968756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92574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image" Target="../media/image1.emf"/><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theme" Target="../theme/theme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EC85B358-AF2D-491C-A3BA-0465D8177799}"/>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455831"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779" r:id="rId1"/>
    <p:sldLayoutId id="2147484766" r:id="rId2"/>
    <p:sldLayoutId id="2147484786" r:id="rId3"/>
    <p:sldLayoutId id="2147484781" r:id="rId4"/>
    <p:sldLayoutId id="2147484782" r:id="rId5"/>
    <p:sldLayoutId id="2147484762" r:id="rId6"/>
    <p:sldLayoutId id="2147484240" r:id="rId7"/>
    <p:sldLayoutId id="2147484793" r:id="rId8"/>
    <p:sldLayoutId id="2147484788" r:id="rId9"/>
    <p:sldLayoutId id="2147484241" r:id="rId10"/>
    <p:sldLayoutId id="2147484789" r:id="rId11"/>
    <p:sldLayoutId id="2147484474" r:id="rId12"/>
    <p:sldLayoutId id="2147484245" r:id="rId13"/>
    <p:sldLayoutId id="2147484247" r:id="rId14"/>
    <p:sldLayoutId id="2147484639" r:id="rId15"/>
    <p:sldLayoutId id="2147484603" r:id="rId16"/>
    <p:sldLayoutId id="2147484700" r:id="rId17"/>
    <p:sldLayoutId id="2147484701" r:id="rId18"/>
    <p:sldLayoutId id="2147484702" r:id="rId19"/>
    <p:sldLayoutId id="2147484640" r:id="rId20"/>
    <p:sldLayoutId id="2147484641" r:id="rId21"/>
    <p:sldLayoutId id="2147484583" r:id="rId22"/>
    <p:sldLayoutId id="2147484249" r:id="rId23"/>
    <p:sldLayoutId id="2147484582" r:id="rId24"/>
    <p:sldLayoutId id="2147484584" r:id="rId25"/>
    <p:sldLayoutId id="2147484256" r:id="rId26"/>
    <p:sldLayoutId id="2147484257" r:id="rId27"/>
    <p:sldLayoutId id="2147484585" r:id="rId28"/>
    <p:sldLayoutId id="2147484760" r:id="rId29"/>
    <p:sldLayoutId id="2147484783" r:id="rId30"/>
    <p:sldLayoutId id="2147484761" r:id="rId31"/>
    <p:sldLayoutId id="2147484263"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AA8BCD47-4247-4ABA-A99B-DEE7D4A0B47E}"/>
              </a:ext>
              <a:ext uri="{C183D7F6-B498-43B3-948B-1728B52AA6E4}">
                <adec:decorative xmlns:adec="http://schemas.microsoft.com/office/drawing/2017/decorative" val="0"/>
              </a:ext>
            </a:extLst>
          </p:cNvPr>
          <p:cNvPicPr>
            <a:picLocks noChangeAspect="1"/>
          </p:cNvPicPr>
          <p:nvPr userDrawn="1"/>
        </p:nvPicPr>
        <p:blipFill rotWithShape="1">
          <a:blip r:embed="rId32"/>
          <a:srcRect l="762"/>
          <a:stretch/>
        </p:blipFill>
        <p:spPr>
          <a:xfrm rot="5400000">
            <a:off x="9455831" y="2843773"/>
            <a:ext cx="6858000" cy="1170455"/>
          </a:xfrm>
          <a:prstGeom prst="rect">
            <a:avLst/>
          </a:prstGeom>
        </p:spPr>
      </p:pic>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780" r:id="rId1"/>
    <p:sldLayoutId id="2147484771" r:id="rId2"/>
    <p:sldLayoutId id="2147484787" r:id="rId3"/>
    <p:sldLayoutId id="2147484784" r:id="rId4"/>
    <p:sldLayoutId id="2147484650" r:id="rId5"/>
    <p:sldLayoutId id="2147484790" r:id="rId6"/>
    <p:sldLayoutId id="2147484651" r:id="rId7"/>
    <p:sldLayoutId id="2147484791" r:id="rId8"/>
    <p:sldLayoutId id="2147484795" r:id="rId9"/>
    <p:sldLayoutId id="2147484794" r:id="rId10"/>
    <p:sldLayoutId id="2147484652" r:id="rId11"/>
    <p:sldLayoutId id="2147484653" r:id="rId12"/>
    <p:sldLayoutId id="2147484655" r:id="rId13"/>
    <p:sldLayoutId id="2147484656" r:id="rId14"/>
    <p:sldLayoutId id="2147484738" r:id="rId15"/>
    <p:sldLayoutId id="2147484739" r:id="rId16"/>
    <p:sldLayoutId id="2147484740" r:id="rId17"/>
    <p:sldLayoutId id="2147484661" r:id="rId18"/>
    <p:sldLayoutId id="2147484663" r:id="rId19"/>
    <p:sldLayoutId id="2147484665" r:id="rId20"/>
    <p:sldLayoutId id="2147484774" r:id="rId21"/>
    <p:sldLayoutId id="2147484775" r:id="rId22"/>
    <p:sldLayoutId id="2147484776" r:id="rId23"/>
    <p:sldLayoutId id="2147484666" r:id="rId24"/>
    <p:sldLayoutId id="2147484667" r:id="rId25"/>
    <p:sldLayoutId id="2147484668" r:id="rId26"/>
    <p:sldLayoutId id="2147484670" r:id="rId27"/>
    <p:sldLayoutId id="2147484773" r:id="rId28"/>
    <p:sldLayoutId id="2147484792" r:id="rId29"/>
    <p:sldLayoutId id="2147484785" r:id="rId3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88"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38.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hyperlink" Target="https://www.youtube.com/watch?v=JH8ekYJrFHs" TargetMode="External"/><Relationship Id="rId2" Type="http://schemas.openxmlformats.org/officeDocument/2006/relationships/notesSlide" Target="../notesSlides/notesSlide3.xml"/><Relationship Id="rId1" Type="http://schemas.openxmlformats.org/officeDocument/2006/relationships/slideLayout" Target="../slideLayouts/slideLayout38.x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8.xml"/><Relationship Id="rId6" Type="http://schemas.openxmlformats.org/officeDocument/2006/relationships/hyperlink" Target="https://docs.microsoft.com/en-us/learn/paths/build-mobile-apps-with-xamarin-forms/" TargetMode="External"/><Relationship Id="rId5" Type="http://schemas.openxmlformats.org/officeDocument/2006/relationships/hyperlink" Target="https://dotnet.microsoft.com/learn/xamarin" TargetMode="Externa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4200" y="2321004"/>
            <a:ext cx="6655646" cy="1107996"/>
          </a:xfrm>
        </p:spPr>
        <p:txBody>
          <a:bodyPr/>
          <a:lstStyle/>
          <a:p>
            <a:r>
              <a:rPr lang="en-US" dirty="0"/>
              <a:t>Hello World With Xamarin.Forms</a:t>
            </a:r>
          </a:p>
        </p:txBody>
      </p:sp>
      <p:sp>
        <p:nvSpPr>
          <p:cNvPr id="5" name="Text Placeholder 4"/>
          <p:cNvSpPr>
            <a:spLocks noGrp="1"/>
          </p:cNvSpPr>
          <p:nvPr>
            <p:ph type="body" sz="quarter" idx="12"/>
          </p:nvPr>
        </p:nvSpPr>
        <p:spPr/>
        <p:txBody>
          <a:bodyPr/>
          <a:lstStyle/>
          <a:p>
            <a:r>
              <a:rPr lang="en-US" dirty="0"/>
              <a:t>Aditya Oberai</a:t>
            </a:r>
          </a:p>
        </p:txBody>
      </p:sp>
    </p:spTree>
    <p:extLst>
      <p:ext uri="{BB962C8B-B14F-4D97-AF65-F5344CB8AC3E}">
        <p14:creationId xmlns:p14="http://schemas.microsoft.com/office/powerpoint/2010/main" val="2183225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005402E-AF65-46E1-A0B1-0861524E50C5}"/>
              </a:ext>
            </a:extLst>
          </p:cNvPr>
          <p:cNvPicPr>
            <a:picLocks noChangeAspect="1"/>
          </p:cNvPicPr>
          <p:nvPr/>
        </p:nvPicPr>
        <p:blipFill>
          <a:blip r:embed="rId3"/>
          <a:stretch>
            <a:fillRect/>
          </a:stretch>
        </p:blipFill>
        <p:spPr>
          <a:xfrm>
            <a:off x="8675947" y="2501523"/>
            <a:ext cx="1854954" cy="1854954"/>
          </a:xfrm>
          <a:prstGeom prst="rect">
            <a:avLst/>
          </a:prstGeom>
        </p:spPr>
      </p:pic>
      <p:pic>
        <p:nvPicPr>
          <p:cNvPr id="3" name="Picture 2" descr="Xamarin Logo">
            <a:extLst>
              <a:ext uri="{FF2B5EF4-FFF2-40B4-BE49-F238E27FC236}">
                <a16:creationId xmlns:a16="http://schemas.microsoft.com/office/drawing/2014/main" id="{41BD58F4-4456-417F-9A11-F720EC609115}"/>
              </a:ext>
            </a:extLst>
          </p:cNvPr>
          <p:cNvPicPr>
            <a:picLocks noChangeAspect="1"/>
          </p:cNvPicPr>
          <p:nvPr/>
        </p:nvPicPr>
        <p:blipFill>
          <a:blip r:embed="rId4"/>
          <a:stretch>
            <a:fillRect/>
          </a:stretch>
        </p:blipFill>
        <p:spPr>
          <a:xfrm>
            <a:off x="8124673" y="2111679"/>
            <a:ext cx="2957503" cy="2634642"/>
          </a:xfrm>
          <a:prstGeom prst="rect">
            <a:avLst/>
          </a:prstGeom>
        </p:spPr>
      </p:pic>
      <p:sp>
        <p:nvSpPr>
          <p:cNvPr id="17" name="Title 16"/>
          <p:cNvSpPr>
            <a:spLocks noGrp="1"/>
          </p:cNvSpPr>
          <p:nvPr>
            <p:ph type="title"/>
          </p:nvPr>
        </p:nvSpPr>
        <p:spPr/>
        <p:txBody>
          <a:bodyPr/>
          <a:lstStyle/>
          <a:p>
            <a:r>
              <a:rPr lang="en-US" dirty="0"/>
              <a:t>What Is Xamarin.Forms?</a:t>
            </a:r>
          </a:p>
        </p:txBody>
      </p:sp>
      <p:sp>
        <p:nvSpPr>
          <p:cNvPr id="6" name="Text Placeholder 5"/>
          <p:cNvSpPr>
            <a:spLocks noGrp="1"/>
          </p:cNvSpPr>
          <p:nvPr>
            <p:ph type="body" sz="quarter" idx="10"/>
          </p:nvPr>
        </p:nvSpPr>
        <p:spPr>
          <a:xfrm>
            <a:off x="588263" y="2351782"/>
            <a:ext cx="5711773" cy="2154436"/>
          </a:xfrm>
        </p:spPr>
        <p:txBody>
          <a:bodyPr/>
          <a:lstStyle/>
          <a:p>
            <a:r>
              <a:rPr lang="en-US" b="0" i="0" dirty="0">
                <a:solidFill>
                  <a:schemeClr val="tx1"/>
                </a:solidFill>
                <a:effectLst/>
                <a:latin typeface="Segoe UI" panose="020B0502040204020203" pitchFamily="34" charset="0"/>
              </a:rPr>
              <a:t>Xamarin.Forms is an open source cross-platform framework from Microsoft for building iOS, Android, &amp; Windows apps with .NET from a single shared codebase.</a:t>
            </a:r>
            <a:endParaRPr lang="en-US" dirty="0">
              <a:solidFill>
                <a:schemeClr val="tx1"/>
              </a:solidFill>
            </a:endParaRPr>
          </a:p>
        </p:txBody>
      </p:sp>
    </p:spTree>
    <p:extLst>
      <p:ext uri="{BB962C8B-B14F-4D97-AF65-F5344CB8AC3E}">
        <p14:creationId xmlns:p14="http://schemas.microsoft.com/office/powerpoint/2010/main" val="2164964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How Xamarin.Forms Works</a:t>
            </a:r>
          </a:p>
        </p:txBody>
      </p:sp>
      <p:pic>
        <p:nvPicPr>
          <p:cNvPr id="5" name="Picture 4">
            <a:hlinkClick r:id="rId3"/>
            <a:extLst>
              <a:ext uri="{FF2B5EF4-FFF2-40B4-BE49-F238E27FC236}">
                <a16:creationId xmlns:a16="http://schemas.microsoft.com/office/drawing/2014/main" id="{EE990F21-49F5-4337-A363-0C6D4E0B20F1}"/>
              </a:ext>
            </a:extLst>
          </p:cNvPr>
          <p:cNvPicPr>
            <a:picLocks noChangeAspect="1"/>
          </p:cNvPicPr>
          <p:nvPr/>
        </p:nvPicPr>
        <p:blipFill>
          <a:blip r:embed="rId4"/>
          <a:stretch>
            <a:fillRect/>
          </a:stretch>
        </p:blipFill>
        <p:spPr>
          <a:xfrm>
            <a:off x="2643673" y="1492460"/>
            <a:ext cx="6904653" cy="3873079"/>
          </a:xfrm>
          <a:prstGeom prst="rect">
            <a:avLst/>
          </a:prstGeom>
        </p:spPr>
      </p:pic>
    </p:spTree>
    <p:extLst>
      <p:ext uri="{BB962C8B-B14F-4D97-AF65-F5344CB8AC3E}">
        <p14:creationId xmlns:p14="http://schemas.microsoft.com/office/powerpoint/2010/main" val="334605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Get Coding!</a:t>
            </a:r>
          </a:p>
        </p:txBody>
      </p:sp>
    </p:spTree>
    <p:extLst>
      <p:ext uri="{BB962C8B-B14F-4D97-AF65-F5344CB8AC3E}">
        <p14:creationId xmlns:p14="http://schemas.microsoft.com/office/powerpoint/2010/main" val="3386018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Congratulations!!!</a:t>
            </a:r>
          </a:p>
        </p:txBody>
      </p:sp>
    </p:spTree>
    <p:extLst>
      <p:ext uri="{BB962C8B-B14F-4D97-AF65-F5344CB8AC3E}">
        <p14:creationId xmlns:p14="http://schemas.microsoft.com/office/powerpoint/2010/main" val="3502290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005402E-AF65-46E1-A0B1-0861524E50C5}"/>
              </a:ext>
            </a:extLst>
          </p:cNvPr>
          <p:cNvPicPr>
            <a:picLocks noChangeAspect="1"/>
          </p:cNvPicPr>
          <p:nvPr/>
        </p:nvPicPr>
        <p:blipFill>
          <a:blip r:embed="rId3"/>
          <a:stretch>
            <a:fillRect/>
          </a:stretch>
        </p:blipFill>
        <p:spPr>
          <a:xfrm>
            <a:off x="8675947" y="2501523"/>
            <a:ext cx="1854954" cy="1854954"/>
          </a:xfrm>
          <a:prstGeom prst="rect">
            <a:avLst/>
          </a:prstGeom>
        </p:spPr>
      </p:pic>
      <p:pic>
        <p:nvPicPr>
          <p:cNvPr id="3" name="Picture 2" descr="Xamarin Logo">
            <a:extLst>
              <a:ext uri="{FF2B5EF4-FFF2-40B4-BE49-F238E27FC236}">
                <a16:creationId xmlns:a16="http://schemas.microsoft.com/office/drawing/2014/main" id="{41BD58F4-4456-417F-9A11-F720EC609115}"/>
              </a:ext>
            </a:extLst>
          </p:cNvPr>
          <p:cNvPicPr>
            <a:picLocks noChangeAspect="1"/>
          </p:cNvPicPr>
          <p:nvPr/>
        </p:nvPicPr>
        <p:blipFill>
          <a:blip r:embed="rId4"/>
          <a:stretch>
            <a:fillRect/>
          </a:stretch>
        </p:blipFill>
        <p:spPr>
          <a:xfrm>
            <a:off x="8124673" y="2111679"/>
            <a:ext cx="2957503" cy="2634642"/>
          </a:xfrm>
          <a:prstGeom prst="rect">
            <a:avLst/>
          </a:prstGeom>
        </p:spPr>
      </p:pic>
      <p:sp>
        <p:nvSpPr>
          <p:cNvPr id="17" name="Title 16"/>
          <p:cNvSpPr>
            <a:spLocks noGrp="1"/>
          </p:cNvSpPr>
          <p:nvPr>
            <p:ph type="title"/>
          </p:nvPr>
        </p:nvSpPr>
        <p:spPr/>
        <p:txBody>
          <a:bodyPr/>
          <a:lstStyle/>
          <a:p>
            <a:r>
              <a:rPr lang="en-US" dirty="0"/>
              <a:t>Resources</a:t>
            </a:r>
          </a:p>
        </p:txBody>
      </p:sp>
      <p:sp>
        <p:nvSpPr>
          <p:cNvPr id="6" name="Text Placeholder 5"/>
          <p:cNvSpPr>
            <a:spLocks noGrp="1"/>
          </p:cNvSpPr>
          <p:nvPr>
            <p:ph type="body" sz="quarter" idx="10"/>
          </p:nvPr>
        </p:nvSpPr>
        <p:spPr>
          <a:xfrm>
            <a:off x="588263" y="1336119"/>
            <a:ext cx="5711773" cy="4185761"/>
          </a:xfrm>
        </p:spPr>
        <p:txBody>
          <a:bodyPr/>
          <a:lstStyle/>
          <a:p>
            <a:r>
              <a:rPr lang="en-US" sz="2000" dirty="0">
                <a:solidFill>
                  <a:schemeClr val="tx1"/>
                </a:solidFill>
              </a:rPr>
              <a:t>GitHub Repo</a:t>
            </a:r>
            <a:endParaRPr lang="en-US" sz="2000" dirty="0">
              <a:solidFill>
                <a:schemeClr val="tx1"/>
              </a:solidFill>
              <a:hlinkClick r:id="rId5"/>
            </a:endParaRPr>
          </a:p>
          <a:p>
            <a:endParaRPr lang="en-US" sz="2000" dirty="0">
              <a:solidFill>
                <a:schemeClr val="tx1"/>
              </a:solidFill>
              <a:hlinkClick r:id="rId5"/>
            </a:endParaRPr>
          </a:p>
          <a:p>
            <a:pPr marL="342900" indent="-342900">
              <a:buFont typeface="Arial" panose="020B0604020202020204" pitchFamily="34" charset="0"/>
              <a:buChar char="•"/>
            </a:pPr>
            <a:r>
              <a:rPr lang="en-US" sz="2000" dirty="0">
                <a:solidFill>
                  <a:schemeClr val="tx1"/>
                </a:solidFill>
                <a:hlinkClick r:id="rId5"/>
              </a:rPr>
              <a:t>https://github.com/adityaoberai/xamarin-forms-helloworld</a:t>
            </a:r>
          </a:p>
          <a:p>
            <a:endParaRPr lang="en-US" sz="2000" dirty="0">
              <a:solidFill>
                <a:schemeClr val="tx1"/>
              </a:solidFill>
            </a:endParaRPr>
          </a:p>
          <a:p>
            <a:r>
              <a:rPr lang="en-US" sz="2000" dirty="0">
                <a:solidFill>
                  <a:schemeClr val="tx1"/>
                </a:solidFill>
              </a:rPr>
              <a:t>Learn More About Xamarin.Forms</a:t>
            </a:r>
            <a:endParaRPr lang="en-US" sz="2000" dirty="0">
              <a:solidFill>
                <a:schemeClr val="tx1"/>
              </a:solidFill>
              <a:hlinkClick r:id="rId5"/>
            </a:endParaRPr>
          </a:p>
          <a:p>
            <a:endParaRPr lang="en-US" sz="2000" dirty="0">
              <a:solidFill>
                <a:schemeClr val="tx1"/>
              </a:solidFill>
              <a:hlinkClick r:id="rId5"/>
            </a:endParaRPr>
          </a:p>
          <a:p>
            <a:pPr marL="342900" indent="-342900">
              <a:buFont typeface="Arial" panose="020B0604020202020204" pitchFamily="34" charset="0"/>
              <a:buChar char="•"/>
            </a:pPr>
            <a:r>
              <a:rPr lang="en-US" sz="2000" dirty="0">
                <a:solidFill>
                  <a:schemeClr val="tx1"/>
                </a:solidFill>
                <a:hlinkClick r:id="rId5"/>
              </a:rPr>
              <a:t>https://dotnet.microsoft.com/learn/xamarin</a:t>
            </a:r>
            <a:endParaRPr lang="en-US" sz="2000" dirty="0">
              <a:solidFill>
                <a:schemeClr val="tx1"/>
              </a:solidFill>
            </a:endParaRPr>
          </a:p>
          <a:p>
            <a:pPr marL="342900" indent="-342900">
              <a:buFont typeface="Arial" panose="020B0604020202020204" pitchFamily="34" charset="0"/>
              <a:buChar char="•"/>
            </a:pPr>
            <a:endParaRPr lang="en-US" sz="2000" dirty="0">
              <a:solidFill>
                <a:schemeClr val="tx1"/>
              </a:solidFill>
            </a:endParaRPr>
          </a:p>
          <a:p>
            <a:pPr marL="342900" indent="-342900">
              <a:buFont typeface="Arial" panose="020B0604020202020204" pitchFamily="34" charset="0"/>
              <a:buChar char="•"/>
            </a:pPr>
            <a:r>
              <a:rPr lang="en-US" sz="2000" dirty="0">
                <a:solidFill>
                  <a:schemeClr val="tx1"/>
                </a:solidFill>
                <a:hlinkClick r:id="rId6"/>
              </a:rPr>
              <a:t>https://docs.microsoft.com/en-us/learn/paths/build-mobile-apps-with-xamarin-forms/</a:t>
            </a:r>
            <a:r>
              <a:rPr lang="en-US" sz="2000" dirty="0">
                <a:solidFill>
                  <a:schemeClr val="tx1"/>
                </a:solidFill>
              </a:rPr>
              <a:t> </a:t>
            </a:r>
          </a:p>
        </p:txBody>
      </p:sp>
    </p:spTree>
    <p:extLst>
      <p:ext uri="{BB962C8B-B14F-4D97-AF65-F5344CB8AC3E}">
        <p14:creationId xmlns:p14="http://schemas.microsoft.com/office/powerpoint/2010/main" val="1182733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8801444"/>
      </p:ext>
    </p:extLst>
  </p:cSld>
  <p:clrMapOvr>
    <a:masterClrMapping/>
  </p:clrMapOvr>
  <p:transition>
    <p:fade/>
  </p:transition>
</p:sld>
</file>

<file path=ppt/theme/theme1.xml><?xml version="1.0" encoding="utf-8"?>
<a:theme xmlns:a="http://schemas.openxmlformats.org/drawingml/2006/main" name="WHITE TEMPLATE">
  <a:themeElements>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060840F4-8442-4154-AE03-05700860E1B6}" vid="{2CA35654-AA95-4EAF-8C1E-008A884F020F}"/>
    </a:ext>
  </a:extLst>
</a:theme>
</file>

<file path=ppt/theme/theme2.xml><?xml version="1.0" encoding="utf-8"?>
<a:theme xmlns:a="http://schemas.openxmlformats.org/drawingml/2006/main" name="SOFT BLACK TEMPLATE">
  <a:themeElements>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060840F4-8442-4154-AE03-05700860E1B6}" vid="{5909D274-6178-43D8-BFA6-D91DA2D0006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6B78FCE4F94D941B32D6B6061C29C09" ma:contentTypeVersion="6" ma:contentTypeDescription="Create a new document." ma:contentTypeScope="" ma:versionID="e60c1c03b30260006a1d1ff9f7138066">
  <xsd:schema xmlns:xsd="http://www.w3.org/2001/XMLSchema" xmlns:xs="http://www.w3.org/2001/XMLSchema" xmlns:p="http://schemas.microsoft.com/office/2006/metadata/properties" xmlns:ns2="976fdccd-ca8b-4477-a16f-3129ac8e5ee5" xmlns:ns3="6d3b3f7c-4b71-40c9-8fff-4f7fb96ddea0" targetNamespace="http://schemas.microsoft.com/office/2006/metadata/properties" ma:root="true" ma:fieldsID="36db65670a08b7ac857e594ec6bc08a7" ns2:_="" ns3:_="">
    <xsd:import namespace="976fdccd-ca8b-4477-a16f-3129ac8e5ee5"/>
    <xsd:import namespace="6d3b3f7c-4b71-40c9-8fff-4f7fb96ddea0"/>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76fdccd-ca8b-4477-a16f-3129ac8e5ee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d3b3f7c-4b71-40c9-8fff-4f7fb96ddea0"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6d3b3f7c-4b71-40c9-8fff-4f7fb96ddea0"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2B300F8-02BB-451A-A12F-025F0CFD590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76fdccd-ca8b-4477-a16f-3129ac8e5ee5"/>
    <ds:schemaRef ds:uri="6d3b3f7c-4b71-40c9-8fff-4f7fb96ddea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schemas.microsoft.com/office/2006/documentManagement/types"/>
    <ds:schemaRef ds:uri="http://schemas.microsoft.com/office/2006/metadata/properties"/>
    <ds:schemaRef ds:uri="http://purl.org/dc/dcmitype/"/>
    <ds:schemaRef ds:uri="http://purl.org/dc/elements/1.1/"/>
    <ds:schemaRef ds:uri="http://schemas.openxmlformats.org/package/2006/metadata/core-properties"/>
    <ds:schemaRef ds:uri="http://www.w3.org/XML/1998/namespace"/>
    <ds:schemaRef ds:uri="http://purl.org/dc/terms/"/>
    <ds:schemaRef ds:uri="http://schemas.microsoft.com/office/infopath/2007/PartnerControls"/>
    <ds:schemaRef ds:uri="965de625-df5b-42e9-a277-2113da4f1195"/>
    <ds:schemaRef ds:uri="dcf5ddc1-fb1d-440f-849a-6450bddbaed7"/>
    <ds:schemaRef ds:uri="6d3b3f7c-4b71-40c9-8fff-4f7fb96ddea0"/>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WHITE TEMPLATE</Template>
  <TotalTime>957</TotalTime>
  <Words>157</Words>
  <Application>Microsoft Office PowerPoint</Application>
  <PresentationFormat>Widescreen</PresentationFormat>
  <Paragraphs>23</Paragraphs>
  <Slides>7</Slides>
  <Notes>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7</vt:i4>
      </vt:variant>
    </vt:vector>
  </HeadingPairs>
  <TitlesOfParts>
    <vt:vector size="16" baseType="lpstr">
      <vt:lpstr>Arial</vt:lpstr>
      <vt:lpstr>Consolas</vt:lpstr>
      <vt:lpstr>Segoe UI</vt:lpstr>
      <vt:lpstr>Segoe UI Light</vt:lpstr>
      <vt:lpstr>Segoe UI Semibold</vt:lpstr>
      <vt:lpstr>Segoe UI Semilight</vt:lpstr>
      <vt:lpstr>Wingdings</vt:lpstr>
      <vt:lpstr>WHITE TEMPLATE</vt:lpstr>
      <vt:lpstr>SOFT BLACK TEMPLATE</vt:lpstr>
      <vt:lpstr>Hello World With Xamarin.Forms</vt:lpstr>
      <vt:lpstr>What Is Xamarin.Forms?</vt:lpstr>
      <vt:lpstr>How Xamarin.Forms Works</vt:lpstr>
      <vt:lpstr>Let’s Get Coding!</vt:lpstr>
      <vt:lpstr>Congratulations!!!</vt:lpstr>
      <vt:lpstr>Resources</vt:lpstr>
      <vt:lpstr>PowerPoint Presentation</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MSP Program</dc:subject>
  <dc:creator>"Heidi Laverty" &lt;heidi@mindseyepdx.com&gt;</dc:creator>
  <cp:keywords/>
  <dc:description/>
  <cp:lastModifiedBy>Aditya Oberai</cp:lastModifiedBy>
  <cp:revision>66</cp:revision>
  <dcterms:created xsi:type="dcterms:W3CDTF">2019-03-28T18:40:02Z</dcterms:created>
  <dcterms:modified xsi:type="dcterms:W3CDTF">2020-10-18T21:29:03Z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0x010100F6B78FCE4F94D941B32D6B6061C29C09</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