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3" r:id="rId4"/>
    <p:sldId id="268" r:id="rId5"/>
    <p:sldId id="256" r:id="rId6"/>
    <p:sldId id="260" r:id="rId7"/>
    <p:sldId id="261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B332-BA49-2423-B171-CC48EDB8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780A9C82-C503-168B-188E-EA3F9429DC0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603B742-8C70-4E04-0EEB-213453BDE0CC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2DDBE3-76F7-4EE5-83C7-9FCD1E401C3B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A9CE170-A13E-BC70-6673-F92F7EB582F1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5700D-195B-7466-0004-9631FC9A6793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43E64D-B5D6-7FCA-65AE-CF2B99CABA81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44CF4F-0659-0665-0CBD-CF89D65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4C3BDE-E5F2-B418-84CF-AAB5D12A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E848AB-056E-42C0-B6DA-3A00CEFB004D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7D970-9CB4-5206-BD87-551CD0A5F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7CC1AE-5721-E11B-18A8-8D4B38FE4C83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CD2BF4-4F80-AEDD-A21F-319C765C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FAD9D2-634C-DC44-E49F-C55111423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5D6EE3-4F40-3520-DCBF-90E461DC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152833-3A00-0293-31B4-B8D6560DC262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356C2-FD2F-EFE7-C360-C6741876E7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DD267A-2202-DB58-48CB-53F473FFC8B6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7B92E-7F14-16D0-04DA-15BFEEAD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46D7C5-5C07-6EE3-FDFF-A5FF68D85D4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3BFECA-C4A1-B116-F8EB-922DE8AB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BD7CC5-E86A-2E7F-67B5-664931BA834F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2E48E-CEEB-E5D6-3D35-73183ADEB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7D7A4C-C2A3-2231-7C21-F16ECF28F5D0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3F052B-43CE-121B-8163-6020A6A76BB3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D4C842-B891-4525-2183-2BDB86200D3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AFB7D6B7-2842-B194-FF46-59A74497C367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511F06-1AFA-97A1-349A-6C478E53A76A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9CF2EA-A7B9-0E2B-D557-2CFBCE5A7483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38B13-04AF-362A-0BB4-CA4F683C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016028-3AA3-653B-1ED0-20A09851DF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981C5-8F55-C818-58EC-7592CD6679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5967A8F-3189-B41B-ADAD-8D15E424978C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492627-9102-8E9B-B1CE-6ED785847F2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71188C6-C864-048A-F91D-D87DC45F356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EDE8D-07BF-AED6-2EBE-602DDACA1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7889B-0290-CD3F-D883-C59887FA1E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344E8-AEA8-918B-932A-B5353EFF8285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DF5E36-7BDB-3057-88EB-D609CD0A5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CECA8B-3BB0-CBE3-3C1E-AFF3D75840C6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21524C-AA87-D6EF-C0AD-B1DD76D49A4D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2ACF17-3514-D5AB-6FEE-D42CB109CE4E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E0C0C10-94B7-5429-1B0B-61A6B0F74602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9F160CA-7259-2577-3E8A-0B58F2538B26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78D836-B66C-02D5-B75E-57C90B75E304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55E710-BBD0-1E5A-AB0D-279AE53A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213F8A-E95B-28FE-5ED8-DC614E828E78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25CD68-35D8-4F77-9597-48A5A809144B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D4D353-2C77-E2C7-8F79-D794ECABE3DA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0A021B-A464-AD0C-6BE5-11A80DCD6FF4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1A9D92-AF02-305C-F0C3-36C7A3BD348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87F7E9-B078-C1C1-9949-AB6F401BCA8E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F3ABEA-245A-2783-C96B-20F5CF9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8A40D-870D-C0A2-8957-9410A486A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0B5EE-22AB-7ACB-5695-2A240789831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4FA477-1E67-2678-77F4-2412FB15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F98BBE-DB7F-04A3-9657-2562CEA5B963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18BA64-72EB-4511-5BD9-F8B310F7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86D824-E128-898D-C8F1-A1332DC8FB9C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6C0C87-D559-46DC-C195-2919114B80EE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D2F307-7FF8-FECF-5883-81B81EBD80C0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EC4DE8AA-B2E6-3D87-B93F-55EEFAA02E90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A6FB4D0-E41C-9C37-1E77-DBF46FB25014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1D5F7-479A-2450-A43A-E1BBF97EFE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B258118-CF41-68AE-D2D1-6C8A4A3206D1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6887C1-1D05-8176-F93D-8E3D9E138EC4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0D8CBE2-3B66-665D-07B4-AAC8F0B7FB01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908EF6-86C5-772F-6111-A68C583B8899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FD183C-5831-EDD5-D6B5-179143D1EA65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6F344A-2D30-7777-09BB-BC3B91583723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47DF8F-E317-137D-101E-B0EB169708E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778BF6-3B6B-6D8C-102E-58A7335D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687C1E-C3C8-9353-748D-3B411A2AF9CC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DA0A13-9081-8538-F2C5-42085808A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8D8861-2FAB-50C8-92F5-AC4FC9D26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74F44A-D03E-8AA3-EBA0-DE6AFA59F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40377F-700A-B3FA-C82F-E56A97A5A096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29582F-CDB8-732B-2B64-2ADCCBACA3DE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646E14E-52A9-B25C-3954-443B0A78C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3B5DAD-A73A-EEAD-00E7-2904D49A1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A1077F6-03B9-D3BB-C843-19CD23F8F378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58A040-E6B9-E8C5-0573-0C652E20A5BC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BAB1AB6-3F1F-575E-A3BC-4EDEB286D365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E91179A-2D6F-9083-8F88-11B86095FB26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9C87FA-22B1-4D99-318B-EC7D610FCED1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88A56ED-9B41-7491-48BA-31809637A438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CD231F-202B-2A55-449B-BADCD039CD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0CEC4B-A541-9D33-E8AB-6CB853A5DD3B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53C005-55AC-D621-8800-08254EBA3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6A9E9E8-9430-3F13-5EF4-ED969C9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849B38F-EE59-8E65-DFA1-44FFEB603E0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B40F6E2-218F-DD79-7A82-5964B279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DA0FD59-C336-86FE-8938-58213BA3FD1C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487AE03-C0A3-8E8C-A487-C4DCD147E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613ADA-0F01-A00A-2ABE-BA08FD6378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5C58E9A-4DA4-DBC0-824E-69D85FB1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5ECD1ED-06E6-6D91-E48A-4F1771586684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96D07C8-85AC-7B85-B99D-0BFF322B804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326A0-BF90-DADD-346C-AC87DBE921A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9B04A06-BAF4-7177-64A1-2526A9C76C8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EB9E0C-A148-B870-9BC7-9D6D0A8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5B0C968-EEB8-A710-27F6-A0DC97B131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EC7133-F812-A1A0-59B3-CDE2CAB8F31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BB6BA5-153D-EFCE-483C-B964940B9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7766141-70A4-76CB-9632-E55657E6C998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F0AA28C-A1D5-780A-EAE7-A12467B4ABE3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6506CC4-D9C2-3E92-566E-5D4F1FE9647A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18355954-21E4-EF2D-0F2F-4B93C765ED4E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5424E-5F43-1289-A933-FE9EA3C7D66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77ECF4-1345-8A6F-807F-E810EE896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5ACF49D-5193-958D-E5F4-213FDA657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BE029D-AB21-5160-81B6-2D92A19E61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FF9C9F-D3B9-250A-0E4C-5D8D29118CB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798A557-B43D-07AF-28E9-8468C387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1FFA42-5C36-36B0-9D16-3B56393D503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61905FD-0147-2132-B19A-E461C3C6F7A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E49410-BF07-3662-54CE-18C55CA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06B67C-D902-DE1F-DBE9-F3F838F072DE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362F481-8711-D9A8-39DD-FB61C9597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56F469D-BC54-E543-F60F-B6246728FC22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1FD0357-36A8-CC25-8FC3-7A49E6B9A58E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C7691C05-6F0A-04D4-73D7-D4198CAF71FB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0ACEFF-BA0F-331F-6B6C-48790B0B25A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CDD3DC2-926B-CD48-50AF-8D3989AD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BCB11F-0DA4-E1F5-5886-3365C82895BE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BA69868-417B-B904-356C-8F4DAB274E5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8EAEE3-4803-213F-1A20-56A59E2AAE12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8270CA-222C-87B0-0973-CC175DDE6BC1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BCC7EF5-E42A-5092-C40C-522B58C4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43C189A-7B13-846E-24C5-5A33A3010D42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C018FF-C44F-B65C-274A-83AA34B5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4742380-0CB3-768A-F951-407DA6E7B65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C5AD473-F221-BB21-B7AD-76307565FEB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2A6512-573C-DFE2-229D-E0ACA6167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4B4180E-770F-59A8-B230-C1276B9786C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5DEB5D2-B5AA-CAF2-F38B-07F140CC7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4958FE3-3756-E944-7953-B884BBA5F9EC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AAC4BB2-2775-75A4-5151-170D9C6F5127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2C9CCD79-656B-98E7-DC6C-A53D1C1CB78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09EA121-BB9C-DA67-6EC7-45F03DB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CC0D21D-CB2E-1F3B-4158-E4D654A565C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6642299-3D88-8899-9BF1-85F615BCA55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3ACB39-7E54-5BDE-668A-8D1F1C7849ED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46EAEF0-97E3-AC63-2F99-BCBEFAFAC7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86756A1-13F3-2DA8-A736-D69A78F37F19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9419171-2241-76CF-AEB1-9938F854941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B36DA72-4704-D09F-8292-01EAA9D5743D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2FE6E97-4991-00D8-D505-4C0768ACD529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28D106B-6B2D-659C-1274-E59BACA25A1F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337D645-3672-3E5D-F56E-F8DFCE2BB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8982F6E-4423-8830-0E84-54901E4BC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205FD48-8D98-7A99-A41F-E1EC9C3D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048E40D-DE29-7868-FC6A-66DBBC166F1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D6370E9-1257-8EF5-55A7-EDC18752D0D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203CDE8-9933-79B8-9B63-19278032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3C7B612-8B75-C691-43D8-D637163F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771BE02F-CFFB-A666-4081-CDFF7AE6CB91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C4C3A5B-2DC7-5D12-31BF-DF9046D07C04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E1B622F-CC3A-37D0-9133-45A7E82A86BA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DAD30C-F5FA-C81F-0E6E-510E9E78D663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B774B6-EA52-DF84-D0D4-D380C52FA97D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B3CD23C-8FEF-E4D8-DA60-260262EB28A9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B6AF13-AD46-B714-29E1-0373D62F0991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FC064C6-52A4-091B-B758-B1276C54AEF8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A7F8FF0-F502-2A11-1DD9-88A647CF7F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6A66CC1-4588-5DA3-3662-1AF61B75ED98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5FF43F-56B8-B738-4740-3C4621B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A78DF3-3F53-669C-839A-A9A2A46B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E949CB-59D0-8AA0-9532-B1743E103FB8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A5230F-8B7D-9032-53ED-B2B33157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7075C56-0E1A-D965-A140-A7ACA8D76E5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024DBB-926B-0040-0C8E-B1BBE38C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304CA5-1344-A20F-9B11-356B456E7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7326AD9-A400-2433-31E8-A56FFC6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8BFFB4-C46B-2AF7-1E11-ECF256A56991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0D9509D-D6CF-6209-6637-4D20F65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4CD5656-E780-4903-27E8-588B35E72365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681DC4D-5332-B3E1-3E82-4BA6A8BBA5F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BDEB49-EF69-4DAA-4D0A-89A1BFE3E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F24923C-4854-BD17-D114-D574B9B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C1A5935-6D4E-6C7A-E545-E4ED3C22662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7D0952A-B53A-F594-AEF8-5F191C92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882436-173C-AC97-9C24-3ACC96ADF6EC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B9A8A97-04B6-1210-14F6-892EFDA7D340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C10F826-A7F3-2CB0-B51A-64EBC49D15E8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E6703F03-025F-A0C0-C3C8-9DD4AD53CF9A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5820723-2120-D1CA-B3A2-AD398014788C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EE19603-09AB-2AE2-B809-DC26802BA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5EE2912-EEF7-6287-6A2D-0C00DDF48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B237B32-1F29-4FDD-BB0A-AFFBD128677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C8AB169-CB0F-652F-A998-5E95AE3F31D9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196BD0A-8C83-8E89-B451-7D862112B8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0A128F7-4FC3-FD7B-1355-A3D6783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D43A840-4EE8-543C-DFD8-976F86A480C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3E0658-F5CD-932F-390D-23A7E7D4ADFD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FF7C09C-B382-B52F-233B-2AA98A23BC07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FA1D30-CFE7-8CAB-5F60-487FAF06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6D2403E-4941-0A2C-0405-F966E0A9CA4C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031D49F-2893-86A2-ED51-D419EC202BD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1F0F4814-9B7A-F941-D85E-A63BFB7D2F0C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18EC845-4EDD-35A9-95F6-681FFA0FAEC3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175BD90-CDBE-367B-E86C-BCB824D5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653B04D-9981-0ABD-7984-DE6D22A741FB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CCB39CA-D029-045E-A30F-99C24E8DEC6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7A3AFB8-206E-0B7A-EBD1-A8FDE45B707B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2BCD667-07FA-156B-63E9-7665579CAB4D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A9C65B6-9D4F-C49E-1464-AD6CB53D6B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80B1B0F-BDE6-EE78-BCA1-35E98399E37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32818B-2D87-2E1B-A8B7-FDA30DBB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0F933E5-651A-06FE-441C-517A1A4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9759DC-723B-AAFA-4113-796ED105E0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74B2CA1-E8E3-FCA8-02D9-44C3A32DC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90B783F-8C08-51E4-D1E1-054A021A5707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D30CF74-9DA6-4FAF-53A9-935970F2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458815-FB74-96CB-ECBE-3D397F5D7FFD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69F9DF8-4D9E-D353-876E-19B144D90DC3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9F7C4818-848E-ACC4-D11D-AFC76C8D05F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E77E6C5-2CD7-DED8-2AD4-C2B6B7FE64E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A1D9005-FFB2-17D8-DD25-E487B40282D9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99B64AF-AB3F-6A0E-E59D-22273CEE2ACE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D220A78-8BE7-6553-68E6-83F626D8774C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6897A0C-0FB5-BF86-D84E-13A3B7429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743051-11A1-CB3E-BC07-8C6BDE65A8F3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81B1FCB-271A-74A5-7E0F-F07F2782C7F9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9142F8A-76D2-C9B3-6167-BFA47C1FF8EF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A5896C8-E05B-6628-6B85-F1BB72D6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8EE5BD6-A706-AEF1-BE8D-EA86455F6A99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4A5CCCC-F14D-9166-AB84-3F02252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669A31B-28B1-71DA-DB2E-5DB31C05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B4120DC-E51E-9DAC-E39E-408211918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50A8E3-0A02-85AD-8A37-B9F77B92C2C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60484FB-F1AD-DD85-E010-1FFCD3DC6C02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7376FEE6-73AF-4FDF-8CEA-DF02EB12FB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FA35C63-E32F-564D-6CB8-991513066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C7C91A9B-4C62-739B-A49B-CAA86C7DE246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FF1657C-3F1B-EB41-0F78-D7727C71DFD3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26EE922-0F1D-4427-5B79-57AB6034C6A8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F4FDB98-DB36-D2A7-AAB9-396303BFE061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4A68D4B-AEF5-028C-623B-04A8C058D27B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3BD0342-CC12-D2EC-ADD6-FDE86FC6BF94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49130A9-28B3-5222-104C-A323BB11AF78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0409E84-7A7D-4924-A47E-F1268D2647EE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A07FA3D-69C6-0FEC-5F6D-A8FAD4112BFE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3B774B3-2E38-B986-49D5-E92BA5063649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77F098B-5416-513F-6EF6-5F3869E81372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27C99C6-2C38-4826-3807-73F03BB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01C27D8-11CC-0D28-EF2B-B1CBE28F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F6FB714-BA60-459D-22A3-B9F96B4432D4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0697AF-E758-15FE-7538-2C6F82A7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B725E97-F861-2678-C1F7-D3E4293C2214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AE9655F-A595-8AB4-2E4B-79A74F315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67AD59-976C-EDAB-D081-F4669DD37FA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771E446-E361-05EC-73C7-5CF3DE21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BDD53F3-565B-B9F5-4C6C-008FADDD8F00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BAA48F-278F-2C1F-4362-CB3A9F7CF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97AF3D-B7C0-AA41-526C-4D16323F375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E086C77-79E2-A181-1CFA-38584C68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263E6A9-00AA-ED93-4838-7478C5C9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9EF0A7-224F-2A0F-020D-8756FC4597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5D514FA-0B82-C091-EAF0-4DFD5C40BDCF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967C5BF-51FE-64EB-A41C-7C90A45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02ECD14-C897-6E04-01DE-A6D9E6879D95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83880D7-BB61-9220-F18B-16A24AB0A8C8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C43BA003-15E8-CF1C-358E-1C0DF8074917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09D38D0-A442-2BEA-A010-C01D12C54C80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E15A0CE-2A4D-0D4F-D9D0-CCA373262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F1AE928-83F7-96C3-3760-64E58D9496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5AB5DE1-BC2C-E5E5-3E35-9EECAD5F3A6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E2481BC-81BB-F60F-3269-36F01A79909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0F2CFA4-CB54-AE0D-3023-2CEBA465396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401C37F-783F-423C-1404-2EDC34A4DF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FFBDA8-1231-E2B7-0884-4CA52EB5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7E4B483-E5BB-FC23-8573-449C4C509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D5A12F3-A4A0-CBA1-D0CE-DB1E949BA882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D34FB6F-6B1C-6272-8D12-957268E8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798CB80-7009-3D1B-9A77-06B34814D5EB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C2F7965-961B-BD8E-AD38-4F8B18E01D6A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152CABFE-16C8-525B-FEFC-319EBB393A7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642820E3-D391-736F-5895-6EF689C854C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4947B22-1760-4C7B-54E2-2872AA26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39AE360-F42F-03CF-D719-3315F8AD4027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8BA1113-E14A-E5F7-E7C7-8ED4190CA817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64895CE-EE31-25D2-03B2-B14DE6764666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687EC7D-6CF4-4B8C-1921-4F25244F5E79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F44A9EE-A91A-4167-3AD3-58B44F372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6004DD5-16F6-8F87-89EA-D71B0DC348F8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7B5905D-0426-ED5F-AEE0-11B488240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F8A804F-9FFE-68A8-5F24-07D83141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FBB0C9A-E405-BA9F-4BB9-E6A91ED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40C771-8D19-B0FD-73CB-92A472139D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C5F78FA-74BB-CA13-A3EE-3C30D995C380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55045A1-6F45-4D79-094F-9B269938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5A95843-7D49-67AD-F573-30EA6BAEE45B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ABAB25D-F66A-0F29-3D83-C876FD9FC020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01B87AC9-1AC9-BE6B-8DD1-5394048406C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26AE48E-7772-D8D5-0D71-2D0F97D7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53EAE94-DF2D-8049-72E5-121C38857C4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F63BA25-91B7-77E0-55B5-7CCE1059963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10C4FC-D10E-F10C-5AE5-458D5D8583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4A2D1AB-0560-C078-63D0-5B03ECCF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FEDB180-9E23-9A48-4039-3A46FF6253EE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7C58C50-563E-D555-56D5-A22124FAB040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C2FE1EB-8962-B68D-BEA3-D306469C086E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3FD71C-D043-34C9-0F82-AD11CA5C6C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524E07B-5B6B-A047-6F8B-4B34F54BD5CD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4AFF63B-1E0E-7082-B95B-9E0D17573037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7A6955FD-3C81-41CD-F53B-8A5076D5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097230-BA8E-EEA6-C651-7F3FB70F8A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213D1A4-B0D9-CC5C-C751-9469879C0D6B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3E4F483-9C68-5A0A-EDB9-7DCF41F0CCA4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2CF8CD10-7F7A-1181-F142-F5A7E7E021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E59099F-362E-497B-E806-21299B1C8F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C6A7BCCD-A5ED-62F9-CF76-5A6BA115A2BE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C5B7DE4-1803-8E82-52DF-229C225262D7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B02AAE28-50EE-D933-D8CA-1DA9B066FF73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AF55C31-EAD7-BAB2-2F03-9B41215F28BB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2E559E5-6A05-7F92-2176-76EC2AEDB407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25E222C-4C43-BFD1-E4A5-1B4BD528A360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F267765-183E-A399-37F6-175C89F9FFBF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BC920455-C2F8-7827-D8D7-898D7C8752DD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D93E442-9351-C5AB-7212-D2D999C167E4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DF99E3D-1194-F1BA-67DA-4A0941E4B63A}"/>
              </a:ext>
            </a:extLst>
          </p:cNvPr>
          <p:cNvSpPr txBox="1"/>
          <p:nvPr/>
        </p:nvSpPr>
        <p:spPr>
          <a:xfrm>
            <a:off x="286175" y="434848"/>
            <a:ext cx="1937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Combination</a:t>
            </a:r>
          </a:p>
          <a:p>
            <a:r>
              <a:rPr lang="en-US" sz="2400" dirty="0"/>
              <a:t>AND/OR gate</a:t>
            </a: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FF485-6322-2530-F81A-836635574D6F}"/>
                  </a:ext>
                </a:extLst>
              </p:cNvPr>
              <p:cNvSpPr txBox="1"/>
              <p:nvPr/>
            </p:nvSpPr>
            <p:spPr>
              <a:xfrm>
                <a:off x="314588" y="1866009"/>
                <a:ext cx="31052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n-US" dirty="0"/>
                  <a:t>Ants must line up ‘pins’ with a hole to allow passage.</a:t>
                </a:r>
              </a:p>
              <a:p>
                <a:pPr marL="342900" indent="-342900">
                  <a:buAutoNum type="alphaUcParenR"/>
                </a:pPr>
                <a:r>
                  <a:rPr lang="en-US" dirty="0"/>
                  <a:t>Dedicated to ‘X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ZA" dirty="0"/>
                  <a:t> (Y 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dirty="0"/>
                  <a:t> Z)’ operation in formulas.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FF485-6322-2530-F81A-836635574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" y="1866009"/>
                <a:ext cx="3105268" cy="1477328"/>
              </a:xfrm>
              <a:prstGeom prst="rect">
                <a:avLst/>
              </a:prstGeom>
              <a:blipFill>
                <a:blip r:embed="rId2"/>
                <a:stretch>
                  <a:fillRect l="-1768" t="-2479" b="-619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42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91209-C85F-1C66-A0BE-51FB4C2647E2}"/>
              </a:ext>
            </a:extLst>
          </p:cNvPr>
          <p:cNvSpPr txBox="1"/>
          <p:nvPr/>
        </p:nvSpPr>
        <p:spPr>
          <a:xfrm>
            <a:off x="6437377" y="199259"/>
            <a:ext cx="5754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Graph summary of how parallelism ‘yields’ to other processes (assuming C</a:t>
            </a:r>
            <a:r>
              <a:rPr lang="en-US" sz="3200" b="1" baseline="-25000" dirty="0"/>
              <a:t>0</a:t>
            </a:r>
            <a:r>
              <a:rPr lang="en-US" sz="3200" b="1" dirty="0"/>
              <a:t> = 0)</a:t>
            </a:r>
            <a:endParaRPr lang="en-ZA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9E05E-68A8-CEFA-68CC-113BA31F3067}"/>
              </a:ext>
            </a:extLst>
          </p:cNvPr>
          <p:cNvSpPr/>
          <p:nvPr/>
        </p:nvSpPr>
        <p:spPr>
          <a:xfrm>
            <a:off x="194552" y="1313231"/>
            <a:ext cx="261187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928E-A2BE-46BE-3060-F61E2DE105AC}"/>
              </a:ext>
            </a:extLst>
          </p:cNvPr>
          <p:cNvSpPr txBox="1"/>
          <p:nvPr/>
        </p:nvSpPr>
        <p:spPr>
          <a:xfrm>
            <a:off x="150777" y="1313231"/>
            <a:ext cx="29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 out binary for A and B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D387E1-1263-4029-4DEF-B077C3467CD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6341" y="2154355"/>
            <a:ext cx="1161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53EC04-BB60-E7FF-A26D-6A60721C5BFD}"/>
              </a:ext>
            </a:extLst>
          </p:cNvPr>
          <p:cNvSpPr txBox="1"/>
          <p:nvPr/>
        </p:nvSpPr>
        <p:spPr>
          <a:xfrm>
            <a:off x="669647" y="2218387"/>
            <a:ext cx="135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(A</a:t>
            </a:r>
            <a:r>
              <a:rPr lang="en-US" sz="1400" baseline="-25000" dirty="0"/>
              <a:t>i </a:t>
            </a:r>
            <a:r>
              <a:rPr lang="en-US" sz="1400" dirty="0"/>
              <a:t>, B</a:t>
            </a:r>
            <a:r>
              <a:rPr lang="en-US" sz="1400" baseline="-25000" dirty="0"/>
              <a:t>i</a:t>
            </a:r>
            <a:r>
              <a:rPr lang="en-US" sz="1400" dirty="0"/>
              <a:t>) becomes available</a:t>
            </a:r>
            <a:endParaRPr lang="en-ZA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F7139-7BF1-7A72-5CE7-1E07E3F42DC2}"/>
              </a:ext>
            </a:extLst>
          </p:cNvPr>
          <p:cNvCxnSpPr>
            <a:cxnSpLocks/>
          </p:cNvCxnSpPr>
          <p:nvPr/>
        </p:nvCxnSpPr>
        <p:spPr>
          <a:xfrm flipV="1">
            <a:off x="666341" y="1663109"/>
            <a:ext cx="0" cy="49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CC469-D975-FA35-16F8-A8B71FF3D7E9}"/>
              </a:ext>
            </a:extLst>
          </p:cNvPr>
          <p:cNvSpPr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45808-36C1-C301-4038-9258E94B8BAD}"/>
              </a:ext>
            </a:extLst>
          </p:cNvPr>
          <p:cNvSpPr txBox="1"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</a:t>
            </a:r>
            <a:r>
              <a:rPr lang="en-US" baseline="-25000" dirty="0"/>
              <a:t>i</a:t>
            </a:r>
            <a:r>
              <a:rPr lang="en-US" dirty="0"/>
              <a:t> , 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Z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A5DEA7-D577-33E8-C2E1-EF342E767385}"/>
              </a:ext>
            </a:extLst>
          </p:cNvPr>
          <p:cNvCxnSpPr>
            <a:cxnSpLocks/>
          </p:cNvCxnSpPr>
          <p:nvPr/>
        </p:nvCxnSpPr>
        <p:spPr>
          <a:xfrm>
            <a:off x="2105293" y="2339021"/>
            <a:ext cx="3" cy="133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9E54F-1334-A538-3BEA-E13EBDCC117C}"/>
              </a:ext>
            </a:extLst>
          </p:cNvPr>
          <p:cNvCxnSpPr/>
          <p:nvPr/>
        </p:nvCxnSpPr>
        <p:spPr>
          <a:xfrm>
            <a:off x="2105294" y="3425182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71CEC-0B0B-C098-8E9E-13979F4ABB48}"/>
              </a:ext>
            </a:extLst>
          </p:cNvPr>
          <p:cNvCxnSpPr>
            <a:cxnSpLocks/>
          </p:cNvCxnSpPr>
          <p:nvPr/>
        </p:nvCxnSpPr>
        <p:spPr>
          <a:xfrm flipH="1">
            <a:off x="2073332" y="2798002"/>
            <a:ext cx="31964" cy="2931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5071A-08F7-C7A4-5BBC-519840D83150}"/>
              </a:ext>
            </a:extLst>
          </p:cNvPr>
          <p:cNvCxnSpPr/>
          <p:nvPr/>
        </p:nvCxnSpPr>
        <p:spPr>
          <a:xfrm>
            <a:off x="2105293" y="4686757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52D02-B9DD-B79F-451A-6AF1E8A31B3F}"/>
              </a:ext>
            </a:extLst>
          </p:cNvPr>
          <p:cNvSpPr/>
          <p:nvPr/>
        </p:nvSpPr>
        <p:spPr>
          <a:xfrm>
            <a:off x="3647867" y="3123943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FD95E-71DF-D8DE-DF2F-9DE39B13C9B5}"/>
              </a:ext>
            </a:extLst>
          </p:cNvPr>
          <p:cNvSpPr txBox="1"/>
          <p:nvPr/>
        </p:nvSpPr>
        <p:spPr>
          <a:xfrm>
            <a:off x="2147906" y="2701106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1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761A4-3DFF-9169-7EFE-66F96195917A}"/>
              </a:ext>
            </a:extLst>
          </p:cNvPr>
          <p:cNvSpPr txBox="1"/>
          <p:nvPr/>
        </p:nvSpPr>
        <p:spPr>
          <a:xfrm>
            <a:off x="3647867" y="3240515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1:0</a:t>
            </a:r>
            <a:endParaRPr lang="en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43E0F-8550-9681-0D86-767490151E8A}"/>
              </a:ext>
            </a:extLst>
          </p:cNvPr>
          <p:cNvSpPr txBox="1"/>
          <p:nvPr/>
        </p:nvSpPr>
        <p:spPr>
          <a:xfrm>
            <a:off x="2147906" y="3948093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2 </a:t>
            </a:r>
            <a:r>
              <a:rPr lang="en-US" sz="1400" dirty="0"/>
              <a:t>and (G,P)</a:t>
            </a:r>
            <a:r>
              <a:rPr lang="en-US" sz="1400" baseline="-25000" dirty="0"/>
              <a:t>3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EF9D99-00AD-DC45-F6FD-935903CAFFAE}"/>
              </a:ext>
            </a:extLst>
          </p:cNvPr>
          <p:cNvSpPr/>
          <p:nvPr/>
        </p:nvSpPr>
        <p:spPr>
          <a:xfrm>
            <a:off x="3647866" y="4368837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B355C-BC32-28F2-828C-F3E2811156F9}"/>
              </a:ext>
            </a:extLst>
          </p:cNvPr>
          <p:cNvSpPr txBox="1"/>
          <p:nvPr/>
        </p:nvSpPr>
        <p:spPr>
          <a:xfrm>
            <a:off x="3647866" y="448540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3:2</a:t>
            </a:r>
            <a:endParaRPr lang="en-Z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C5E6B-7E4D-D1A1-F3C5-60AFB06B47F7}"/>
              </a:ext>
            </a:extLst>
          </p:cNvPr>
          <p:cNvCxnSpPr/>
          <p:nvPr/>
        </p:nvCxnSpPr>
        <p:spPr>
          <a:xfrm>
            <a:off x="2062680" y="5729274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E2AFEC-235E-726A-8BC4-91E9CE315DDE}"/>
              </a:ext>
            </a:extLst>
          </p:cNvPr>
          <p:cNvSpPr txBox="1"/>
          <p:nvPr/>
        </p:nvSpPr>
        <p:spPr>
          <a:xfrm>
            <a:off x="2105293" y="4990610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3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85483E-9D5E-970A-B424-3E9487337C76}"/>
              </a:ext>
            </a:extLst>
          </p:cNvPr>
          <p:cNvSpPr/>
          <p:nvPr/>
        </p:nvSpPr>
        <p:spPr>
          <a:xfrm>
            <a:off x="3605253" y="5411354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FF800-7DAE-340F-591C-035123AC0034}"/>
              </a:ext>
            </a:extLst>
          </p:cNvPr>
          <p:cNvSpPr txBox="1"/>
          <p:nvPr/>
        </p:nvSpPr>
        <p:spPr>
          <a:xfrm>
            <a:off x="3605253" y="5527926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3:0</a:t>
            </a:r>
            <a:endParaRPr lang="en-Z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2DFF6-EECA-134D-097A-9A69C2E027A0}"/>
              </a:ext>
            </a:extLst>
          </p:cNvPr>
          <p:cNvSpPr/>
          <p:nvPr/>
        </p:nvSpPr>
        <p:spPr>
          <a:xfrm>
            <a:off x="6055936" y="3138531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46D09-F762-6524-4B01-71DCEBF282B0}"/>
              </a:ext>
            </a:extLst>
          </p:cNvPr>
          <p:cNvSpPr txBox="1"/>
          <p:nvPr/>
        </p:nvSpPr>
        <p:spPr>
          <a:xfrm>
            <a:off x="6055936" y="3255103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2:0</a:t>
            </a:r>
            <a:endParaRPr lang="en-Z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E133AB-D98F-BC2F-A1FE-60847A2E8E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583406" y="3429915"/>
            <a:ext cx="472530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158F1D-1C8D-DE75-9AFE-2370C5B8D15B}"/>
              </a:ext>
            </a:extLst>
          </p:cNvPr>
          <p:cNvCxnSpPr>
            <a:cxnSpLocks/>
          </p:cNvCxnSpPr>
          <p:nvPr/>
        </p:nvCxnSpPr>
        <p:spPr>
          <a:xfrm>
            <a:off x="6608594" y="3726420"/>
            <a:ext cx="0" cy="2002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309D-6FD0-00E1-D37F-A62868426D87}"/>
              </a:ext>
            </a:extLst>
          </p:cNvPr>
          <p:cNvCxnSpPr>
            <a:stCxn id="35" idx="3"/>
          </p:cNvCxnSpPr>
          <p:nvPr/>
        </p:nvCxnSpPr>
        <p:spPr>
          <a:xfrm>
            <a:off x="5540795" y="5712592"/>
            <a:ext cx="1067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BC4C4E-4139-139D-3616-8B3EDA4E88D5}"/>
              </a:ext>
            </a:extLst>
          </p:cNvPr>
          <p:cNvCxnSpPr>
            <a:stCxn id="29" idx="3"/>
          </p:cNvCxnSpPr>
          <p:nvPr/>
        </p:nvCxnSpPr>
        <p:spPr>
          <a:xfrm flipV="1">
            <a:off x="5583408" y="4670075"/>
            <a:ext cx="102518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188553-8459-2ECB-9A5F-31C204CA0C31}"/>
              </a:ext>
            </a:extLst>
          </p:cNvPr>
          <p:cNvCxnSpPr/>
          <p:nvPr/>
        </p:nvCxnSpPr>
        <p:spPr>
          <a:xfrm>
            <a:off x="6608594" y="5175115"/>
            <a:ext cx="13828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37BC5C-4263-4A81-D434-14C342958135}"/>
              </a:ext>
            </a:extLst>
          </p:cNvPr>
          <p:cNvSpPr txBox="1"/>
          <p:nvPr/>
        </p:nvSpPr>
        <p:spPr>
          <a:xfrm>
            <a:off x="6651207" y="4435141"/>
            <a:ext cx="134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i:0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527025-8D51-5D92-162A-4595A4E91D40}"/>
              </a:ext>
            </a:extLst>
          </p:cNvPr>
          <p:cNvSpPr/>
          <p:nvPr/>
        </p:nvSpPr>
        <p:spPr>
          <a:xfrm>
            <a:off x="7993695" y="4873876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5760B8-2FB8-07EA-83C6-4DAE39F2506E}"/>
              </a:ext>
            </a:extLst>
          </p:cNvPr>
          <p:cNvSpPr txBox="1"/>
          <p:nvPr/>
        </p:nvSpPr>
        <p:spPr>
          <a:xfrm>
            <a:off x="7993695" y="4990448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C</a:t>
            </a:r>
            <a:r>
              <a:rPr lang="en-US" baseline="-25000" dirty="0"/>
              <a:t>i+1</a:t>
            </a:r>
            <a:endParaRPr lang="en-Z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370DC9-74FC-F8AB-985A-EC20F125A5F4}"/>
              </a:ext>
            </a:extLst>
          </p:cNvPr>
          <p:cNvCxnSpPr>
            <a:cxnSpLocks/>
          </p:cNvCxnSpPr>
          <p:nvPr/>
        </p:nvCxnSpPr>
        <p:spPr>
          <a:xfrm>
            <a:off x="8434151" y="5474455"/>
            <a:ext cx="0" cy="685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11FE5A-A5B3-A1DB-A673-248850D850E1}"/>
              </a:ext>
            </a:extLst>
          </p:cNvPr>
          <p:cNvCxnSpPr/>
          <p:nvPr/>
        </p:nvCxnSpPr>
        <p:spPr>
          <a:xfrm>
            <a:off x="8434151" y="6159906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7C0C5CC-49D4-7575-3680-DAC9EBC16141}"/>
              </a:ext>
            </a:extLst>
          </p:cNvPr>
          <p:cNvSpPr txBox="1"/>
          <p:nvPr/>
        </p:nvSpPr>
        <p:spPr>
          <a:xfrm>
            <a:off x="8434151" y="5635648"/>
            <a:ext cx="193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C</a:t>
            </a:r>
            <a:r>
              <a:rPr lang="en-US" sz="1400" baseline="-25000" dirty="0"/>
              <a:t>i</a:t>
            </a:r>
            <a:r>
              <a:rPr lang="en-US" sz="1400" dirty="0"/>
              <a:t> becomes available</a:t>
            </a:r>
            <a:endParaRPr lang="en-ZA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4A7F2C-7A18-00BC-F743-F0B20B332BB8}"/>
              </a:ext>
            </a:extLst>
          </p:cNvPr>
          <p:cNvSpPr/>
          <p:nvPr/>
        </p:nvSpPr>
        <p:spPr>
          <a:xfrm>
            <a:off x="9976724" y="5900591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2D904D-15D5-0010-E680-95E0D8C7C4C0}"/>
              </a:ext>
            </a:extLst>
          </p:cNvPr>
          <p:cNvSpPr txBox="1"/>
          <p:nvPr/>
        </p:nvSpPr>
        <p:spPr>
          <a:xfrm>
            <a:off x="9976724" y="6017163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</a:t>
            </a:r>
            <a:r>
              <a:rPr lang="en-US" baseline="-25000" dirty="0"/>
              <a:t>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725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D53FD3-1205-D8A5-C4B5-45C71214B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7107"/>
              </p:ext>
            </p:extLst>
          </p:nvPr>
        </p:nvGraphicFramePr>
        <p:xfrm>
          <a:off x="4692905" y="1688930"/>
          <a:ext cx="5968998" cy="451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14">
                  <a:extLst>
                    <a:ext uri="{9D8B030D-6E8A-4147-A177-3AD203B41FA5}">
                      <a16:colId xmlns:a16="http://schemas.microsoft.com/office/drawing/2014/main" val="655092413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380300759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2890914954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1883301303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59350151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4041939310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3704870987"/>
                    </a:ext>
                  </a:extLst>
                </a:gridCol>
              </a:tblGrid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34042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16751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58196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26574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64889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95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6C77D-0438-E2AC-A450-6E3C1E02225D}"/>
              </a:ext>
            </a:extLst>
          </p:cNvPr>
          <p:cNvSpPr txBox="1"/>
          <p:nvPr/>
        </p:nvSpPr>
        <p:spPr>
          <a:xfrm>
            <a:off x="4946904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4C2D-CBED-EBD8-4C17-B829FC2C687A}"/>
              </a:ext>
            </a:extLst>
          </p:cNvPr>
          <p:cNvSpPr txBox="1"/>
          <p:nvPr/>
        </p:nvSpPr>
        <p:spPr>
          <a:xfrm>
            <a:off x="4303776" y="1883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B5701-D520-BA1A-9AFC-C02A4C8EE167}"/>
              </a:ext>
            </a:extLst>
          </p:cNvPr>
          <p:cNvSpPr txBox="1"/>
          <p:nvPr/>
        </p:nvSpPr>
        <p:spPr>
          <a:xfrm>
            <a:off x="4303776" y="25387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F0EBF-2C02-3490-2D1C-2074BFAF8041}"/>
              </a:ext>
            </a:extLst>
          </p:cNvPr>
          <p:cNvSpPr txBox="1"/>
          <p:nvPr/>
        </p:nvSpPr>
        <p:spPr>
          <a:xfrm>
            <a:off x="4303776" y="3370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CCCEA-F83F-5658-DAA8-EA1EE6E86FDF}"/>
              </a:ext>
            </a:extLst>
          </p:cNvPr>
          <p:cNvSpPr txBox="1"/>
          <p:nvPr/>
        </p:nvSpPr>
        <p:spPr>
          <a:xfrm>
            <a:off x="4297930" y="4203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81AED-21FD-9AFE-34C5-40C9EA740986}"/>
              </a:ext>
            </a:extLst>
          </p:cNvPr>
          <p:cNvSpPr txBox="1"/>
          <p:nvPr/>
        </p:nvSpPr>
        <p:spPr>
          <a:xfrm>
            <a:off x="4313670" y="48504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E206-2138-1383-4A8B-567CA4B707A2}"/>
              </a:ext>
            </a:extLst>
          </p:cNvPr>
          <p:cNvSpPr txBox="1"/>
          <p:nvPr/>
        </p:nvSpPr>
        <p:spPr>
          <a:xfrm>
            <a:off x="4349239" y="56825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00780-CABA-8235-82CB-2FD2D6026707}"/>
              </a:ext>
            </a:extLst>
          </p:cNvPr>
          <p:cNvSpPr txBox="1"/>
          <p:nvPr/>
        </p:nvSpPr>
        <p:spPr>
          <a:xfrm>
            <a:off x="5800344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F7CC1-8702-7C8E-BCD1-DBB2F0F04DFC}"/>
              </a:ext>
            </a:extLst>
          </p:cNvPr>
          <p:cNvSpPr txBox="1"/>
          <p:nvPr/>
        </p:nvSpPr>
        <p:spPr>
          <a:xfrm>
            <a:off x="6651236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B2D7-0F48-F6F8-0B9E-0611E346C959}"/>
              </a:ext>
            </a:extLst>
          </p:cNvPr>
          <p:cNvSpPr txBox="1"/>
          <p:nvPr/>
        </p:nvSpPr>
        <p:spPr>
          <a:xfrm>
            <a:off x="7502128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8E6D0-D88B-8F41-8B92-D2D46E7662EC}"/>
              </a:ext>
            </a:extLst>
          </p:cNvPr>
          <p:cNvSpPr txBox="1"/>
          <p:nvPr/>
        </p:nvSpPr>
        <p:spPr>
          <a:xfrm>
            <a:off x="835302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740FA-1729-BAF9-D304-78FBA40FFC1F}"/>
              </a:ext>
            </a:extLst>
          </p:cNvPr>
          <p:cNvSpPr txBox="1"/>
          <p:nvPr/>
        </p:nvSpPr>
        <p:spPr>
          <a:xfrm>
            <a:off x="920796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68BC-444F-827D-03E9-6C9E0D3C58D9}"/>
              </a:ext>
            </a:extLst>
          </p:cNvPr>
          <p:cNvSpPr txBox="1"/>
          <p:nvPr/>
        </p:nvSpPr>
        <p:spPr>
          <a:xfrm>
            <a:off x="1006290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7B373-5CF9-CDDA-27E0-F7B74A0D68C5}"/>
              </a:ext>
            </a:extLst>
          </p:cNvPr>
          <p:cNvSpPr txBox="1"/>
          <p:nvPr/>
        </p:nvSpPr>
        <p:spPr>
          <a:xfrm>
            <a:off x="188719" y="278444"/>
            <a:ext cx="3980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‘Sector Map’ is represented as grids.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Uses ‘matrix’-like M x N naming.</a:t>
            </a:r>
          </a:p>
          <a:p>
            <a:pPr marL="342900" indent="-342900">
              <a:buAutoNum type="arabicPeriod"/>
            </a:pPr>
            <a:r>
              <a:rPr lang="en-US" dirty="0"/>
              <a:t>‘Sectors’ are named sim areas corresponding to ant calculator components (e.g. Grain repo).</a:t>
            </a:r>
          </a:p>
          <a:p>
            <a:pPr marL="342900" indent="-342900">
              <a:buAutoNum type="arabicPeriod"/>
            </a:pPr>
            <a:r>
              <a:rPr lang="en-US" dirty="0"/>
              <a:t>When describing a sector, ALL indexes must be held seeing as sector shape may be irregular.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7B2BB-25B5-F681-AEC5-3D9CF899170C}"/>
              </a:ext>
            </a:extLst>
          </p:cNvPr>
          <p:cNvSpPr txBox="1"/>
          <p:nvPr/>
        </p:nvSpPr>
        <p:spPr>
          <a:xfrm>
            <a:off x="685800" y="4203006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Grain repo (red)</a:t>
            </a:r>
          </a:p>
          <a:p>
            <a:r>
              <a:rPr lang="en-US" dirty="0"/>
              <a:t>Sector grain repo -&gt; .cells=[</a:t>
            </a:r>
          </a:p>
          <a:p>
            <a:r>
              <a:rPr lang="en-US" dirty="0"/>
              <a:t>     [0,5], [0,6],[1,5],[1,6],[2,6]</a:t>
            </a:r>
          </a:p>
          <a:p>
            <a:r>
              <a:rPr lang="en-US" dirty="0"/>
              <a:t>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613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FDC91-1616-D90C-7AB2-10164B6EC709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24A67-77A7-E568-17C5-8C31E4C5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10630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9AFB-28E6-4247-0D9F-E41CCF2C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3821"/>
              </p:ext>
            </p:extLst>
          </p:nvPr>
        </p:nvGraphicFramePr>
        <p:xfrm>
          <a:off x="216151" y="2568540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782A28-F569-5E2A-9F5F-B08509A8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605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61FED8-8109-D8C5-D099-84193372A5BC}"/>
              </a:ext>
            </a:extLst>
          </p:cNvPr>
          <p:cNvSpPr txBox="1"/>
          <p:nvPr/>
        </p:nvSpPr>
        <p:spPr>
          <a:xfrm>
            <a:off x="7911849" y="258670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2D7709-3C1F-E3AD-E94E-A04C818E327C}"/>
              </a:ext>
            </a:extLst>
          </p:cNvPr>
          <p:cNvGrpSpPr/>
          <p:nvPr/>
        </p:nvGrpSpPr>
        <p:grpSpPr>
          <a:xfrm>
            <a:off x="5594585" y="2257120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83A5F10A-B3AB-505B-3A23-C069A16D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6B8172-C1B9-E25C-A432-6B4797F6C77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23BDCC-C50D-1F9C-A39F-4082C96C289C}"/>
              </a:ext>
            </a:extLst>
          </p:cNvPr>
          <p:cNvGrpSpPr/>
          <p:nvPr/>
        </p:nvGrpSpPr>
        <p:grpSpPr>
          <a:xfrm>
            <a:off x="5991699" y="2960500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2E11DF1C-5CB0-07D7-DACB-ED1AA65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825A3F-8317-A15F-CEE9-B75348E6044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23286-2F4F-7AC4-8C91-A203D2706CB6}"/>
              </a:ext>
            </a:extLst>
          </p:cNvPr>
          <p:cNvGrpSpPr/>
          <p:nvPr/>
        </p:nvGrpSpPr>
        <p:grpSpPr>
          <a:xfrm>
            <a:off x="5359889" y="3112900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9CB4255D-D201-CE9D-BB7E-0390E697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EA4558-0E89-6EB7-71DE-D05B4ED163BC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BF24B9-F361-1403-ECA5-92D808B98297}"/>
              </a:ext>
            </a:extLst>
          </p:cNvPr>
          <p:cNvGrpSpPr/>
          <p:nvPr/>
        </p:nvGrpSpPr>
        <p:grpSpPr>
          <a:xfrm>
            <a:off x="5818520" y="1413560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0FD6F459-EAC8-8338-CA8E-9B4A588CF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7A5CFC-9681-DAAF-5C5F-2EA2ECA3D1C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E44D4C-599C-CBEC-E51F-8AD026FAAA3E}"/>
              </a:ext>
            </a:extLst>
          </p:cNvPr>
          <p:cNvGrpSpPr/>
          <p:nvPr/>
        </p:nvGrpSpPr>
        <p:grpSpPr>
          <a:xfrm>
            <a:off x="6215634" y="211694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E164B3C-CE09-306E-3633-159862D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8F4724-AB35-8641-5398-2EC8CE37DFD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4F11CD-107D-DBAD-1DEB-C5A6C039BAE6}"/>
              </a:ext>
            </a:extLst>
          </p:cNvPr>
          <p:cNvGrpSpPr/>
          <p:nvPr/>
        </p:nvGrpSpPr>
        <p:grpSpPr>
          <a:xfrm>
            <a:off x="5263784" y="1455680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CFEDCDE-2AB2-D2FC-75DE-5D9BB66F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77F35F-7399-4BDB-CEF1-C7B5C8C8E98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1F70F87-BCF6-B3F5-A9D3-9E86D066A0E4}"/>
              </a:ext>
            </a:extLst>
          </p:cNvPr>
          <p:cNvSpPr txBox="1"/>
          <p:nvPr/>
        </p:nvSpPr>
        <p:spPr>
          <a:xfrm>
            <a:off x="83055" y="750098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1 (not started)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0EA68-0F19-FDF7-3162-408A6763D57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6C70B3-AD81-3797-3400-5242FE3B32EA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E283B9-6354-1FF0-9873-767E375E89FE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5FF2D1-FD4B-F2EB-1803-CED2367E5FCC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75568F-2D14-6A9E-90BC-B522CB38E66C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E0C38E-E213-E76E-AECE-8180FDF95E8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B8AACF3-E419-9A8B-D076-D6C37A09E39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84953C-5E29-346A-9651-174B94DE7D5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CA174F0-0F6E-9ABF-7F5E-F42857DC7355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54C3618-AF17-337B-5D46-C2636188FEDD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5F7CD10-EAD8-C6AD-57A3-D7DD1FBC4C4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A8E180-66E9-B1E8-DA5D-167E1FF6D7D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6D1FFF3-B9BB-A403-3C4A-264F1A4E8902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52183D6-E8E4-75F1-74FC-18FB578A33C9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0CAB64-23F7-4FDF-51BF-9A6F197B7DAE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48A32-2A96-973E-7995-34E6EFD15FC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32423D-B7C5-1288-4C5F-FBA0B08F0F1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684C50-B78C-9F77-15E6-9092B201C520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0A6BD8-9BDB-FACE-337B-B16C6D4A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A516ACE-CA5F-98E0-041C-1079F01B0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CBE5BC5-59D9-E05E-174A-332639161E63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D21472-4E5C-8BD1-8243-1F2069E181D1}"/>
              </a:ext>
            </a:extLst>
          </p:cNvPr>
          <p:cNvSpPr txBox="1"/>
          <p:nvPr/>
        </p:nvSpPr>
        <p:spPr>
          <a:xfrm>
            <a:off x="9759236" y="2598462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236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E37BF-DC4A-2232-D211-A193CA29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881EC-B09D-5E2D-89B2-D30608A1BB05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07A1B-C55A-2970-6946-0D7EB444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6263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Place grain in A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Place grain in A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Place grain in B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FA0A72-8298-46AE-D9BF-1D904501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2677"/>
              </p:ext>
            </p:extLst>
          </p:nvPr>
        </p:nvGraphicFramePr>
        <p:xfrm>
          <a:off x="216151" y="3077182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91A834-8FA8-9B36-7E75-C3953B93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1802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CE83B2-A874-B07A-BCF9-7E07D6FFD6DC}"/>
              </a:ext>
            </a:extLst>
          </p:cNvPr>
          <p:cNvSpPr txBox="1"/>
          <p:nvPr/>
        </p:nvSpPr>
        <p:spPr>
          <a:xfrm>
            <a:off x="7911849" y="2703758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A94B03-79EB-89C0-99A2-E584FC3F50FD}"/>
              </a:ext>
            </a:extLst>
          </p:cNvPr>
          <p:cNvGrpSpPr/>
          <p:nvPr/>
        </p:nvGrpSpPr>
        <p:grpSpPr>
          <a:xfrm>
            <a:off x="4926925" y="1351112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8E71EF8-E7A4-41BD-4B9F-5D9ED34B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66E4E-EDD3-F279-5289-02D7A078334A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0BB674-3DC9-57D0-A5BA-9A0E9D4B0157}"/>
              </a:ext>
            </a:extLst>
          </p:cNvPr>
          <p:cNvGrpSpPr/>
          <p:nvPr/>
        </p:nvGrpSpPr>
        <p:grpSpPr>
          <a:xfrm>
            <a:off x="5588242" y="1324749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40E7ED53-46A4-CE7B-AC93-49549CB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3B962-2239-55F6-ED61-98331CFC286F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4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7847CA-2BF3-0013-65D1-9E2A9B72B14B}"/>
              </a:ext>
            </a:extLst>
          </p:cNvPr>
          <p:cNvGrpSpPr/>
          <p:nvPr/>
        </p:nvGrpSpPr>
        <p:grpSpPr>
          <a:xfrm>
            <a:off x="5252468" y="2166300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5D6989B1-51DC-45DE-570D-F02938D4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8CF50-89BC-6B5F-9652-1779CF6ECD1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1C00EF-2283-4015-597F-0054E838794F}"/>
              </a:ext>
            </a:extLst>
          </p:cNvPr>
          <p:cNvGrpSpPr/>
          <p:nvPr/>
        </p:nvGrpSpPr>
        <p:grpSpPr>
          <a:xfrm>
            <a:off x="6970590" y="3494094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F8651B0A-1C41-F950-1EE2-7075FED5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D66200-8540-1EFE-247E-99221891E50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FE9823-BB21-ABDD-3666-62B4B220E04D}"/>
              </a:ext>
            </a:extLst>
          </p:cNvPr>
          <p:cNvGrpSpPr/>
          <p:nvPr/>
        </p:nvGrpSpPr>
        <p:grpSpPr>
          <a:xfrm>
            <a:off x="5596473" y="477322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E4A348AF-EA11-4EB6-9D21-3BDFFE48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C24582-0103-EA7B-693E-86D10E40E6B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2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73EC21-ED0E-39A3-A167-2F04F59A007F}"/>
              </a:ext>
            </a:extLst>
          </p:cNvPr>
          <p:cNvGrpSpPr/>
          <p:nvPr/>
        </p:nvGrpSpPr>
        <p:grpSpPr>
          <a:xfrm>
            <a:off x="4900233" y="497901"/>
            <a:ext cx="688009" cy="826008"/>
            <a:chOff x="5183124" y="973020"/>
            <a:chExt cx="688009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AA505E8-0F58-645D-88C0-2B391237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64FC2-514B-4FFE-37EF-7097D98A3807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BF83B1-0E96-AAC9-84D2-6708AEA3933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2 (numbers submitted)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1C5DA7-4950-10DB-7504-5F245414083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5457F7-F06C-C443-8E8D-FA123AA590E1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2C4D7A-0F57-6275-084D-8F871F80805F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916B94-BBF0-A5F5-C551-A17FFE63A9BF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DC64827-E4C6-154A-A8AA-B1EFD8456AD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A34992-B277-7371-6388-23E0B8A71699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D43CDE4-6220-3F51-2415-98C20A141D3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FE9F83C-6F9E-C1FC-AF8B-73AD202B9B4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7BF1F5-B983-4C25-B1D3-0A37CFF7694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2E7C4A7-52A8-3BF2-EA4E-23C8392E8E3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56F60E2-168D-50C0-8F47-5C069CBD1107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980FBC-F42E-F557-1EA7-468CDA0A49C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9144A4F-3937-1524-91D0-E8425A3411C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6DA152A-7709-786A-2BC1-501FB9B83B8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5049335-2A08-33AC-1671-EEA3B353E6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0EC37EC-2481-5CE1-9808-2DF37163F7D6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D9D18D-42FF-CAE4-FBEB-DCEC74C697E0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BD239-387E-34DB-BD35-A97E66C4AE5A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E1C9CE7-E437-B925-18F7-E04FD0D6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01B4E4C9-6A27-32FC-D8B7-BFA84189B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BED6B1-F086-6B1B-64DE-145493469458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57D77-9F85-7744-B863-71E7495C1A89}"/>
              </a:ext>
            </a:extLst>
          </p:cNvPr>
          <p:cNvSpPr txBox="1"/>
          <p:nvPr/>
        </p:nvSpPr>
        <p:spPr>
          <a:xfrm>
            <a:off x="10045871" y="268497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357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5D89-378D-1765-FA63-F8FAC2B4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5091D-3790-562F-31AC-23A150D5A336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A3217C-8B47-DB77-3DAB-C41A84D4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92515"/>
              </p:ext>
            </p:extLst>
          </p:nvPr>
        </p:nvGraphicFramePr>
        <p:xfrm>
          <a:off x="7911849" y="31286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Place grain in Row 1 ‘reserved’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91F1F5-50D6-B578-FCB0-C7DE38A9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32717"/>
              </p:ext>
            </p:extLst>
          </p:nvPr>
        </p:nvGraphicFramePr>
        <p:xfrm>
          <a:off x="216151" y="3077182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B171F3-7E90-92C5-DF16-9326A87DC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946"/>
              </p:ext>
            </p:extLst>
          </p:nvPr>
        </p:nvGraphicFramePr>
        <p:xfrm>
          <a:off x="216151" y="1261316"/>
          <a:ext cx="213385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48515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D4A0C6-17BE-E45C-1F7B-279E8EA12798}"/>
              </a:ext>
            </a:extLst>
          </p:cNvPr>
          <p:cNvSpPr txBox="1"/>
          <p:nvPr/>
        </p:nvSpPr>
        <p:spPr>
          <a:xfrm>
            <a:off x="3841269" y="166582"/>
            <a:ext cx="211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207674-0DB7-D9DF-4226-7AFF6695D502}"/>
              </a:ext>
            </a:extLst>
          </p:cNvPr>
          <p:cNvGrpSpPr/>
          <p:nvPr/>
        </p:nvGrpSpPr>
        <p:grpSpPr>
          <a:xfrm>
            <a:off x="10398002" y="3873306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777C07E4-BA5F-3ED2-3A0A-1B97282B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4A7188-C3E1-4E2F-330F-FDF7E9971CF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5DD5AF-8A64-BB69-0D74-EC540FE7683D}"/>
              </a:ext>
            </a:extLst>
          </p:cNvPr>
          <p:cNvGrpSpPr/>
          <p:nvPr/>
        </p:nvGrpSpPr>
        <p:grpSpPr>
          <a:xfrm>
            <a:off x="6822630" y="3077182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E6577FA6-E46B-E388-5CD1-654DA3B8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E9FF3-F8ED-D433-FDC6-BD84E9A44C8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41B3-7360-B5F1-9D4C-A355172043C7}"/>
              </a:ext>
            </a:extLst>
          </p:cNvPr>
          <p:cNvGrpSpPr/>
          <p:nvPr/>
        </p:nvGrpSpPr>
        <p:grpSpPr>
          <a:xfrm>
            <a:off x="11203172" y="3865404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A817029E-6A91-488D-3C18-71CFFE2C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F287F-AF8C-3D2A-A507-341D24B15FAD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8A9E96-402B-C1FC-3331-8FA75C9774C4}"/>
              </a:ext>
            </a:extLst>
          </p:cNvPr>
          <p:cNvGrpSpPr/>
          <p:nvPr/>
        </p:nvGrpSpPr>
        <p:grpSpPr>
          <a:xfrm>
            <a:off x="6229531" y="2363286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1707BF50-92C2-9FAC-89E6-63F3B50F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91D26-256F-08F5-74A5-A3336B533BD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D3A515-104B-3902-91DA-6022F4670A94}"/>
              </a:ext>
            </a:extLst>
          </p:cNvPr>
          <p:cNvGrpSpPr/>
          <p:nvPr/>
        </p:nvGrpSpPr>
        <p:grpSpPr>
          <a:xfrm>
            <a:off x="5767287" y="311227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5A3D9AC8-C82A-84DD-F8A5-B7C176C7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8507AA-8C2C-3C4A-ADDA-AD2285F9D55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3E55CA-2592-1FF4-2AC4-B461F462A833}"/>
              </a:ext>
            </a:extLst>
          </p:cNvPr>
          <p:cNvGrpSpPr/>
          <p:nvPr/>
        </p:nvGrpSpPr>
        <p:grpSpPr>
          <a:xfrm>
            <a:off x="6306827" y="3133306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6ECBCD3-951E-B61C-05A2-C0D87385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E8FA61-0EC2-8A25-E24C-3F742FCF0B7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2F9E1C-40C4-F5A8-761C-921F032847A1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3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543D6-9D8D-EEFD-534B-884C7DF6FF4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58FCDC-2077-7F1C-3A01-C07B7A79CA64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025947-A92B-E3F7-46DD-1891460199E1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50D270-63E5-6554-5177-6A64D16ACC14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B08D44-CA45-4C44-08FC-E95A85E9436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C12E99E-C1E7-F3F6-1BCB-66C53F78755A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8AED17-DFF3-C25D-C626-A99BF2901C58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9F087C-9ECB-6353-5C72-D162671C1992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FAFDF5A-C9B8-64E0-6C0E-B0B333EED500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F50A06F-50D4-AF77-34F2-3E5CB4B28BB4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D983C9-5D3D-5EB3-D775-0B82689A324D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3235A48-B63C-7009-F583-888603BB022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935746F-EA03-3B9C-B367-E800A9A91C1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5F8D6-F267-95F3-16CE-76B2F99A087C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02EF50-25AE-1A47-B80B-E4754D89B52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1A3B9E7-DACD-33ED-0273-66F5C4F71370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4339C8-C7CC-C2FA-12B7-7D641FE3CF0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239E099-031A-AF7A-B8FC-D7EB37324EAB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C3838DB-4C61-3901-5521-D3BB6E72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AEEAD606-3A49-6736-01EA-546F06FD2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1DB7540-9692-2612-9A2C-98C561148F77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2F81FB-B99E-148A-9DC6-AE4F72C4C763}"/>
              </a:ext>
            </a:extLst>
          </p:cNvPr>
          <p:cNvSpPr/>
          <p:nvPr/>
        </p:nvSpPr>
        <p:spPr>
          <a:xfrm rot="10077091">
            <a:off x="3903682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4D2237-5728-5CC5-4E06-D2D9DF482128}"/>
              </a:ext>
            </a:extLst>
          </p:cNvPr>
          <p:cNvSpPr/>
          <p:nvPr/>
        </p:nvSpPr>
        <p:spPr>
          <a:xfrm rot="10077091">
            <a:off x="3903683" y="3957043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49A9C-E49E-197B-52F6-33A186B7790E}"/>
              </a:ext>
            </a:extLst>
          </p:cNvPr>
          <p:cNvSpPr/>
          <p:nvPr/>
        </p:nvSpPr>
        <p:spPr>
          <a:xfrm rot="10077091">
            <a:off x="3005318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60D5D-D143-41FE-D6B7-8203C8808233}"/>
              </a:ext>
            </a:extLst>
          </p:cNvPr>
          <p:cNvSpPr txBox="1"/>
          <p:nvPr/>
        </p:nvSpPr>
        <p:spPr>
          <a:xfrm>
            <a:off x="5860354" y="16211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4507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3A10-6A56-2A66-FBC6-532FCE9F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81DB6-8511-61F0-0754-922449710E10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1D5534-F52B-D7E3-CEB0-D4A5EEB9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53858"/>
              </p:ext>
            </p:extLst>
          </p:nvPr>
        </p:nvGraphicFramePr>
        <p:xfrm>
          <a:off x="7911849" y="312864"/>
          <a:ext cx="406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Place grain in Row 1 ‘reserved’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695D98-CEF3-4F9C-2BC2-7A7E9F19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3847"/>
              </p:ext>
            </p:extLst>
          </p:nvPr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24AE71-7F7E-5E4C-458C-8A5B9C3C9DF4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72D46-2377-FD1B-4C38-D1F6F2434922}"/>
              </a:ext>
            </a:extLst>
          </p:cNvPr>
          <p:cNvGrpSpPr/>
          <p:nvPr/>
        </p:nvGrpSpPr>
        <p:grpSpPr>
          <a:xfrm>
            <a:off x="1230667" y="1320455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7EB3C8B-1FDD-32E9-AC50-FE1E5B1F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29361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04D85-EAE6-21FC-2C46-378CE7135F80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B77F62-5B4F-6F8D-0888-8D97198132DD}"/>
              </a:ext>
            </a:extLst>
          </p:cNvPr>
          <p:cNvGrpSpPr/>
          <p:nvPr/>
        </p:nvGrpSpPr>
        <p:grpSpPr>
          <a:xfrm>
            <a:off x="471398" y="4346935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97AB763-A749-AE31-F640-2248D629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14453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AD594-F38F-A76C-9DC3-C5E5C691AC0C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7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93FE8-1C51-5B1E-CAA1-3559EBFED3A4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760FF96-6262-BA39-58C8-A39AAD3F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45BD0-CF56-F8B9-2B53-2B2759EB76A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22C56D-1ECE-5B7A-16F8-CAEF2DAA28BA}"/>
              </a:ext>
            </a:extLst>
          </p:cNvPr>
          <p:cNvGrpSpPr/>
          <p:nvPr/>
        </p:nvGrpSpPr>
        <p:grpSpPr>
          <a:xfrm>
            <a:off x="6539277" y="3932325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6FDF0160-3843-F825-3FD2-78E0C2B1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BB5E60-5581-7EEF-1691-F2A80043809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6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A28C3E-AF9E-0AE8-2971-B17878AA5EEB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4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284446-31CF-2377-06B5-5AD9A2D8CB8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EB32D8-7D04-E65C-A08C-6AA8D1724A4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314F1B-ACB0-F196-7794-194FC39E75D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45C87E-D368-1A26-E992-C7F8F8F74267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1DE046-A436-AD9A-C9FC-CA919C88C521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A3EB8A-E463-8B93-83F6-69F8E782BD0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C65AFFA-D424-C2A6-B08C-DD110CE9298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7674A0-C63A-DA80-6B46-69D18558D51A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BA53EC-454E-BD39-88ED-157C837D8DD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6B208D-B25E-8F37-289E-434BA06A3A9A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2A79835-217D-FB5B-6D12-3EB547DA0A2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90808B0-FE51-7309-9B58-9D206B9F92F0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5A472B-13FC-D29C-DEC0-2458FEFC53C0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27145A-1888-9E21-1E0F-7AF7B5FDB714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45703C3-AB90-1EBB-2067-7ABBD1C808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AB48B46-D170-E88F-7114-C2A6769A1EF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6BE68F-D9FB-CF2B-4683-FF7ABBA394A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EB2BEF6-7EA8-8631-9BCE-20B8F4D1CF63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92112BB-CCAC-06C0-9EEC-824691A2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88D7594C-EF72-1DA1-43AE-469E8CD6A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1C602A2-077B-91AA-4777-ADF247C54927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D39DB3-4E05-2360-6A79-5255D1121B97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069B3-619B-E61A-11BC-0C9E4CF4760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021FFA-5EA3-B41E-38B7-169698D4714A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A6EDE7-FE7F-70CE-BEE8-F34952C8D706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2A714-5F5E-453E-8264-09C83F2EABC7}"/>
              </a:ext>
            </a:extLst>
          </p:cNvPr>
          <p:cNvSpPr txBox="1"/>
          <p:nvPr/>
        </p:nvSpPr>
        <p:spPr>
          <a:xfrm>
            <a:off x="5712972" y="14310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9643CB-75D0-4063-23BB-0C1A363DC0FC}"/>
              </a:ext>
            </a:extLst>
          </p:cNvPr>
          <p:cNvGrpSpPr/>
          <p:nvPr/>
        </p:nvGrpSpPr>
        <p:grpSpPr>
          <a:xfrm>
            <a:off x="5435492" y="2470059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EDDB39B0-C6C6-18C9-A84B-18A2904FD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87880B-C7BB-71D2-ADF1-4EDF0202448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30FD0D-4D8B-D0A1-7F92-95DD1BA74000}"/>
              </a:ext>
            </a:extLst>
          </p:cNvPr>
          <p:cNvGrpSpPr/>
          <p:nvPr/>
        </p:nvGrpSpPr>
        <p:grpSpPr>
          <a:xfrm>
            <a:off x="6086275" y="2433290"/>
            <a:ext cx="554960" cy="826008"/>
            <a:chOff x="5183124" y="973020"/>
            <a:chExt cx="554960" cy="826008"/>
          </a:xfrm>
        </p:grpSpPr>
        <p:pic>
          <p:nvPicPr>
            <p:cNvPr id="53" name="Graphic 52" descr="Ant with solid fill">
              <a:extLst>
                <a:ext uri="{FF2B5EF4-FFF2-40B4-BE49-F238E27FC236}">
                  <a16:creationId xmlns:a16="http://schemas.microsoft.com/office/drawing/2014/main" id="{CCF62473-8CD1-D83F-8D1C-64AD4C9E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F5EE85-A0BD-7661-9D0D-0AA4CFF978B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22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8E22-7061-C2CF-7357-D9F7D749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F3F0F-6128-E505-21CE-9A4A07E99B44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B71B83-53A4-6C1A-F3A3-D54F937E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7386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Place grain in Row 1 ‘P’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A0B7A0-D39B-37F9-4990-15E9F335DF0E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EF8210-A5A0-6D8D-1C8C-CC6055B5F918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F48882-6140-0473-2CD8-BDC868F4AB56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A3D57D40-4976-BB06-B5DF-1628DD5A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C0E36-1D67-718E-B569-54F2DF11F5E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6F25BD-EC9A-462E-3F09-E1D9D2CC9D60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EDF8540-19A6-B3DB-DBF2-13798213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2C0CDC-08DC-28F2-35C6-1D886DC401DB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352DF5-D09D-3CB2-05D0-90A736041CD1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ABECA5E-519B-68FA-2D95-38FA7629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EA6F5D-328D-B8DA-4AD2-0AD329D3001E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805DEB-765A-FA91-7BB0-4B426059211D}"/>
              </a:ext>
            </a:extLst>
          </p:cNvPr>
          <p:cNvGrpSpPr/>
          <p:nvPr/>
        </p:nvGrpSpPr>
        <p:grpSpPr>
          <a:xfrm>
            <a:off x="4686826" y="3779677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DFE6C314-6A6A-C0E2-B1B3-7DD3FE18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9A1D4-6516-29E8-9C3D-BAE8FC967A3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9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2AAC65-B6D5-B0AD-36A2-3939A050FD53}"/>
              </a:ext>
            </a:extLst>
          </p:cNvPr>
          <p:cNvGrpSpPr/>
          <p:nvPr/>
        </p:nvGrpSpPr>
        <p:grpSpPr>
          <a:xfrm>
            <a:off x="5486330" y="3631307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1529EB82-28C9-177F-FB05-51C3DA52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4D251E-F1B1-BCF1-76E4-A3F85678D77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8E237BD-A519-74D2-94F4-167D93FACA4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5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8ED547-CD20-A5EF-5C7C-31A7BAF710EE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C5AB1B-BBB6-3308-609F-0665B1E4F54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E8E2B7-9F8D-3C4A-0DC5-309F1ADD8E6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1D509E4-103E-685C-DFB7-60243E67B2AB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D26C23-CBA7-11E0-1EBC-07689A08E965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0AA75C5-BC6F-1357-D262-016277D5406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A237244-B491-F946-3174-C001A05B85E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4C1223E-7AF0-F7EA-7380-3322E3EED9C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FBC2F3C-AC02-860C-A7BB-AFB217ECE56F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F16090F-7BDB-40E9-C695-83AE6AE6119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E23951C-165A-3ABB-E4AF-D8805DDF243B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128E02-31DA-645E-559E-9874F678EFB9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2A35903-D7DC-45A3-6DA5-FB7A396CDF7B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8C9B1F-3D82-4C90-6B9D-7E8A1F2A12C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02563E2-0332-0F1A-DF1A-83FD926C8628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F50573-59FD-361F-262B-819F6D20E66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3961DA3-2772-8765-9BD7-9186226FD8EB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A6EAD4A-6C9B-BB80-27C9-24D6A49CEFFC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FE135C-08F5-386E-0C7D-EB4EAB4E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41547B78-E551-A215-1B68-C3D3AE26D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5C14CD0-9C3D-D267-7ACA-33B4922F80C4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EF8324-276E-351B-5379-9EB0ABCBA56F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D459B4-716A-10FD-BE07-F8A4AC66D1F6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2BBD7F-BF34-1195-2338-C7A7B9DBCE1E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1F9488-EDB3-48D9-A195-51335D9E280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FC91B-FBCB-0845-C50D-F3E6C29995E5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07B884-88DF-7314-ABE0-D33B39FCB0B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2B829116-BE51-4BDE-FC31-671CFC21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A67FE2-624A-ACAC-7550-D803C36A351D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6703A-AC50-3932-8AAA-A9A9276E04B4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72F4B6-8AD1-28E3-81E8-717AD5599A69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2DE0DB-559C-0367-F597-DCC67A547B8A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56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7F273-BEAC-A4AD-4F51-853DC1A6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16E2C-A167-5B7B-BDD5-F8C6E099847D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C8773-0254-B6DD-3175-CCC64E24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28386"/>
              </p:ext>
            </p:extLst>
          </p:nvPr>
        </p:nvGraphicFramePr>
        <p:xfrm>
          <a:off x="7770921" y="312864"/>
          <a:ext cx="43380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AFA30-5846-1880-11F6-E891C06E3264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0ECF50-32A8-291D-7E63-FFDF4D799ED7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D8C188-DBCC-AC3D-5650-6F006207A061}"/>
              </a:ext>
            </a:extLst>
          </p:cNvPr>
          <p:cNvGrpSpPr/>
          <p:nvPr/>
        </p:nvGrpSpPr>
        <p:grpSpPr>
          <a:xfrm>
            <a:off x="6416643" y="2492474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6DEF96BE-8992-A8E1-81F2-7CB9E80F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3EE34-5FDE-7B32-A4E5-5D3BD8B680F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1C34A-0554-AEC6-F0C5-B8C39CED8CD2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5ADA8ED-2AB6-E035-7C24-1182843D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0EB295-8E67-13BC-0169-828A0D177E47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D3F686-872E-3612-4EEE-0D1523EE88F1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277E736-01DA-A5D3-67C3-C2CF0066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8DCFBF-1183-01DB-A558-DC2A46AF88B4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79F20-935F-C7EF-33C8-7D1963C3BC3A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422649B-5CC8-A6BD-614A-514FDD7F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F58688-5DD4-EB11-6011-CBEB5C41801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F3202-011C-C138-08E9-D2108F6ED408}"/>
              </a:ext>
            </a:extLst>
          </p:cNvPr>
          <p:cNvGrpSpPr/>
          <p:nvPr/>
        </p:nvGrpSpPr>
        <p:grpSpPr>
          <a:xfrm>
            <a:off x="6545752" y="3912919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5FC740D2-3FDD-4B50-C2BF-07597633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8F1DC7-5DCF-21FD-0267-8052248A56C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22F57-667F-A8B7-53E5-C0D3BB0AAEB2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6EFF2-C5B4-092E-4DB5-961E2B7A95DD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687688-D076-A094-A19B-60C7BFFC369E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2F3B1D-388B-3AED-5A89-09B9546BF9D7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0D270B-FF8F-2E5E-0F77-5C4DB8438AC3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2027CD-42F2-4761-6A5C-3AF984E2AE07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2015AA-AE46-29C3-46DD-DF619E7CCAB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CE9580-EEFE-F581-D1EC-2200370283A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5311ED-30D3-0A58-FB23-39667A822FC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24C969-DC3A-5CC8-F136-5F3739BF48C1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5B5D637-E6CD-E627-4CAF-45F44ECAB74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8065B4-35B7-949F-3281-4C17A5031D3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51A5ACD-07C8-522B-C7E7-FC5CF963E0C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AC34CF-6C66-EDF0-C373-7E8A507FC088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1073AE4-CDE7-DD57-2F52-C0C8FAEB75D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0353FED-EE77-E9B6-A060-8DDA47822ED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23ED4DA-62F8-69E3-D963-5B8A21A2415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64A8591-BB95-4D66-6A05-603F44D0DA8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8DB9B61-AA9A-E7B1-5BAB-77FB2B313BB1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91D07FC3-D364-245B-DFB2-FD1F517CF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E0D2F024-BAB0-5482-CC49-798E8BD30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9490A3E-501B-2F52-45E1-FE291F611AED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9D3425-3B53-8943-D3BB-297B90CCEC11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E7901B-058B-E722-8E67-DBBD4BFDAC2D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951B4-5E3D-8B0F-9283-58BE78593AB9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6D43C-F27E-1352-3207-70326C6BF35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BD6D4-D696-838B-12C7-195D880E1CD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CB343A-9E5B-4F17-9AB8-2318F6B0B92E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C9BEFEA-D0C6-9A71-333E-56F60BFC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F92E5C-9342-5BA8-D672-86853844834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16B81F4-00AF-9C09-5D64-6DFA3BCD786F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EA018B-84A9-57D0-A13C-99859B227486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822497-72AB-6846-5CBF-63EB3E8B93A8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8DDDD4-53BC-8D10-7020-9C520E3FA53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6EE6CE-1DAF-FAEC-BABA-EF37A5D1BD89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74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A0DF-7144-B7D8-9EED-7CDE8B0F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BE7472-DC8C-2A67-7737-05822C96BA0C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CC12E7-5C58-D1FE-BD64-7E237FC4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72940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 Operate XOR gate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AAE61C-2AED-6E13-C206-8BBB96FC0014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D147BE-FEBE-773D-0D96-46EB080A5726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971F76-F61A-506C-AA62-B5970572E1E5}"/>
              </a:ext>
            </a:extLst>
          </p:cNvPr>
          <p:cNvGrpSpPr/>
          <p:nvPr/>
        </p:nvGrpSpPr>
        <p:grpSpPr>
          <a:xfrm>
            <a:off x="62823" y="4700861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B3BA97E-8404-3245-33B9-9F498271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329D9A-542F-CB4A-8C9A-868B7D2FD912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11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DE73D-921D-46FD-AA39-54EEB48EB4A6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00359157-AC4A-EE29-DC6A-874DD462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39DFA-E1E8-1E87-AFC0-828B155FBA0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C377C-8292-9547-6B65-7C1D44185E9A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6198E08-7043-255D-4137-E417582F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4E3CFA-C70E-2262-9ABA-FA65A895F0FB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DD8481-49A5-1BD8-71A7-41C493D73369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208C0EBA-47B8-51E0-EDF1-17C8C4D0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5D58F-2B6C-EDBF-ABAD-6865DC69270F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33A64-1B1E-D95C-547C-714FA17E11ED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680DC369-38C9-1182-2227-576330CF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04689D-2C5C-E9A2-ADA0-0B664300605D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EC3E7E-7286-289A-0010-3F34D25BF17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EEF6DD-8424-27D7-9BA0-F406EFEE8C14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70C062-420B-A8E4-042F-DF31EC133D59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15C216-1386-1B8F-C99D-8281F9D8C23B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E10010-BC52-649C-E583-61517DBF591D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C996C5-F235-10A3-7423-615E80908967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BC9CC3-48DD-3048-F849-DFB8F4D8DBE1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9D3DB23-B733-0827-C527-21ACFB4A8BE4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D4C12C2-7047-9123-7512-4B6FAB6847E9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49DB32-8D8C-1337-DE00-70DAA016BD14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65C5CE-DAF5-8C5F-5406-82D8E69C10A5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7C979F-97AE-30B0-C7C2-E9176C90B3C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928ECA6-5899-C794-7F19-0319D6EA86FC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FCAB60-5123-C35F-7A95-EB1BB2FD4A93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2420C76-1525-901D-97F0-DB6CE50743DD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26A1A27-43EB-3A9D-C453-35E37ED5697B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A83995-DE09-64FB-982C-08C032549E2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8BD8F9D-60E2-5B2F-8D7C-D8D18B6ED75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2632384-3120-1A53-938C-E8FF063EC543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D43387A8-6345-57DB-6653-3F6E184E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8958264B-5543-5DC0-10BE-58DE5267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678CD77-7997-E502-EDB4-E0DCC2F68F6C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FDDCC4-BD40-B19C-C7B5-A6EF819BBF4A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9D2724-92D7-D90F-9BB4-D2F9D7964181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7B346C-8B79-05C7-7C1F-14E913CC600A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90DA98-1F45-19D4-DB72-BCA2EA251C40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75A54-409A-BB5A-AA84-0E7CF1703BDD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C7E5B4-9E26-4C06-AC39-B75610249FFD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165EC9DA-A840-484A-1BAF-A7550F45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4DB771-98D1-5FD5-9820-E5D0752B871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3F8A70-3FFB-AD7F-9077-EA61F99ED375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1A1CA2-ABEA-302B-AE7D-9187DFC7B81C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118CBF-8B3C-CA45-F681-FC5EED13033D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91A3BE-7F67-42B0-C4E7-9753BD9AD268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C6C0FA-9370-0A31-2978-6BA3AE4B8887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EEB89C-056F-4B94-172F-D8A5BCA89EFF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97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00D5-A8E5-A42F-5639-1D4EA044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C01C-A4A3-DD48-E939-D8D527F0D20C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2CA0B9-1AEB-4457-A6F9-1869A6B01632}"/>
              </a:ext>
            </a:extLst>
          </p:cNvPr>
          <p:cNvGraphicFramePr>
            <a:graphicFrameLocks noGrp="1"/>
          </p:cNvGraphicFramePr>
          <p:nvPr/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 Operate XOR gate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5123-EA1C-6388-3405-EC82048297B1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C3AB61-9825-090E-CF2F-99097CE25AB4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B8FBC-9837-DF01-2D9A-F9C93068E4CA}"/>
              </a:ext>
            </a:extLst>
          </p:cNvPr>
          <p:cNvGrpSpPr/>
          <p:nvPr/>
        </p:nvGrpSpPr>
        <p:grpSpPr>
          <a:xfrm>
            <a:off x="62823" y="4700861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FBED76D5-2C2B-E78A-E09E-9276D8DE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DA299-6AFA-4157-3EA6-EF3ACC9283DA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11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C296F-5D3F-8229-628F-2E47E7157840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BF93CF2-745F-2166-3011-A9F5DB90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EA2CA-DE83-B8D0-A109-FB0D5DD398D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630E7F-53AD-4E78-A904-7682142973D8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80A84FC7-607D-2843-74FD-B83623D5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5D18A3-0893-2B5A-8C7D-16AD377FE87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3D3188-A6B9-D7CF-B87E-0780AFA26F00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A36D99EF-C2B4-9893-A550-49E7C42F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45A4E3-AF25-6AF2-0B79-D820E46BC8A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CAA4B-3B6D-33C1-EBD8-4706D6E8E70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DFD58124-948A-8548-CF1E-074DC17D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541F56-2A95-F5EE-86BD-030B82531483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F7A7EC-941C-D483-29A5-BDE48695F873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205A0B-206D-70D4-E1A4-156BE0270136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6AB40-AD2F-4D0E-73F2-F07B0C02C8D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6BDC8-070D-783A-AB02-E76DA6AA82FD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2AE1BD-BD32-FDE6-A71A-9A922782DF26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CDFB27-DA72-0BB0-29DD-A57BA534259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1FD2BA3-71CE-DBB8-C140-F1E94D9DC09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6C84AB-9F2D-5628-15E3-7499B08C1AA9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F8D11D-EE1F-E2D4-E60D-92463272251E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72016FF-0924-1299-AAC0-B7D06003258E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289C88-CEF0-B298-2B07-9F7DF1F13D3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A8B9A7B-2D31-9576-5F4B-A1CF5E37923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9BB4841-0853-6317-655F-94C73D90530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4808D57-FAF5-3EFE-5306-D74154147436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C1DA34-E0E6-A0C2-2507-066B7815887E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65882F-1BC4-9286-A02B-CD615D3BB780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A5C12E-EE90-0540-605E-58099901F3DB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F900D2-422C-A0B5-69A8-725FC1D1DD46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779671-F73C-3AD1-F78D-CBADEDB33A2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9BBB311-FE31-7328-6B2F-CF61F6C3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CBB030C3-7D29-5B65-B0CF-49F6BEF5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621E21D-D311-C9EE-31B6-AA4724E17540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06A233-680D-BAEE-7AD0-A30AC0F0CDAD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94DDB0-6755-752E-B5A6-CB3975B972F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740E4-A730-0973-8648-8462A7A9DC88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88658-85AC-E482-10BC-85555958ABE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F8571-B43A-B232-A684-AE4C430AE83D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116144-9C87-279D-EC9B-79FF26CF888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68091F0-226C-E198-B6D2-D4C57740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2BD94-9039-4261-04A3-226FF288EBBF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C37BB675-71A1-26FF-E51C-33F2DB24FBCD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029C0F-597E-3C54-5210-2BFF7E289C15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6A8D5C-6E00-CEB0-0CDC-EEBFACC70314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0985BD-3A4C-E971-E7E4-555321136A8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4CB39A-1137-F515-78C6-455F4B1399D1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93A6E-C981-4E1A-A984-024377DAEAB5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159CC-68DF-8687-0950-5C90F2E0F46E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9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133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-gate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E1ED2A9B-F99A-5BEF-4483-780AB21BD49C}"/>
              </a:ext>
            </a:extLst>
          </p:cNvPr>
          <p:cNvSpPr/>
          <p:nvPr/>
        </p:nvSpPr>
        <p:spPr>
          <a:xfrm>
            <a:off x="303803" y="350348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6DEDD-C5C9-C9B1-F488-983B143B8EED}"/>
              </a:ext>
            </a:extLst>
          </p:cNvPr>
          <p:cNvSpPr txBox="1"/>
          <p:nvPr/>
        </p:nvSpPr>
        <p:spPr>
          <a:xfrm>
            <a:off x="8067999" y="164735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76B3-D249-055C-2A98-EA42E029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7A180-4CDB-DD9F-7A8B-A8807338F672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A86DA-845A-5501-E3AC-2511CA4A8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6979"/>
              </p:ext>
            </p:extLst>
          </p:nvPr>
        </p:nvGraphicFramePr>
        <p:xfrm>
          <a:off x="7770921" y="312864"/>
          <a:ext cx="4338024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 XOR result -&gt; 0; place grain in Row 1 ‘read ready’ as value = 0 means no grain in ‘value’ column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 Clear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 Clear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E0F1B8-6D40-68F9-E72C-E701BA1C49A2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88980D-5FD0-85B5-F8BD-2EABC1EDDDBF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FFD74-E8CD-FA78-BB35-91108DFEBA2C}"/>
              </a:ext>
            </a:extLst>
          </p:cNvPr>
          <p:cNvGrpSpPr/>
          <p:nvPr/>
        </p:nvGrpSpPr>
        <p:grpSpPr>
          <a:xfrm>
            <a:off x="40115" y="4719010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C3AD6BD-127F-8E6D-43AE-3E0385F5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6194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9AF351-076A-C0C3-AEAD-5B4BC48F4164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14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C7D97-55FD-4110-C1F9-AF39B1400D28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76D6B07-C497-3F22-5273-A14A57390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1F7D5C-614E-F070-975F-B1E7DC6777D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4E0F1-B46A-751E-50AB-2732A60E9A3A}"/>
              </a:ext>
            </a:extLst>
          </p:cNvPr>
          <p:cNvGrpSpPr/>
          <p:nvPr/>
        </p:nvGrpSpPr>
        <p:grpSpPr>
          <a:xfrm>
            <a:off x="7971407" y="4040393"/>
            <a:ext cx="811441" cy="817598"/>
            <a:chOff x="5183124" y="981430"/>
            <a:chExt cx="811441" cy="81759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755A84D4-17A8-7051-61C8-2A84A696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44804">
              <a:off x="5302515" y="98143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18874-8845-19CD-9CC3-C2867EA2BD16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12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96AE24-994C-0162-95CF-7CBA47325DBE}"/>
              </a:ext>
            </a:extLst>
          </p:cNvPr>
          <p:cNvGrpSpPr/>
          <p:nvPr/>
        </p:nvGrpSpPr>
        <p:grpSpPr>
          <a:xfrm>
            <a:off x="1053356" y="4583374"/>
            <a:ext cx="811441" cy="826008"/>
            <a:chOff x="5183124" y="973020"/>
            <a:chExt cx="811441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0498FDE-C2A8-549F-4743-C0506FE5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58612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11CEEA-C2D7-9C3A-6AAD-3686E48A85EC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13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D7E9A6-E998-C2A4-A00B-EFB80DFF3D5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81984EC-899E-2F67-606B-5D543642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EB4A6-C07C-947C-8F6E-AB4A1AC7B38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DFBD1B-74AC-FA92-EEAA-C2A85EDC5E3A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01B3A-BD1A-4227-A557-7CB2475964D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4909AF-8D50-2B11-D688-DF785382F98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AEF0A-5CAA-3B10-DF5F-A7A5AB8EF030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72F48D-53D2-8F88-E269-94DE42F374CE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690658-7845-D910-8D9E-60C2D689A6A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32408A-10E8-DBDB-6666-39774632831B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43C7A1-5630-AC8D-C76C-8841E56C276A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A9AA46-1A56-9F32-FFE2-F3015BB473DF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5B2B1-6542-8652-3D16-42CF5976C34C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A9FAE9-7164-814B-3DAC-2866A72275F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D659DA2-FA41-70F1-55A4-BA3EF5865955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80699D-4DBA-D2DA-8535-AF17F1E707A5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192625-FD52-E85F-A7B4-F78B35964671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BDC257-ED7D-241E-D76F-1577FEE4D777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0B5CA7-18D7-2543-BB8E-204BE7813112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0659773-87F2-8B4D-FB20-053F3A63CAB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C8A72D-56FD-EB87-C663-2AE22F23D1C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4442CB-398C-C8E0-F604-3F802F81CA5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A631992-6BA5-7004-2866-5EE92119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0ABB371-2D25-05DC-C99B-7C9E99687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A88BE96-5749-ADF3-BB6E-D115337E7DAA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0E3F41-DB84-F742-8F0A-03192BF1A15E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FF1010-BCAB-0D12-CE38-5F270F642A47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60A39-D157-B0F8-467B-06A5CD2E9C1D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EC641C-7047-A1E8-EE9C-543ADE73392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38E42-C9E4-B796-6E99-15AFAADAE89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ABE90-ED67-0FC9-A6AC-732E6F6687FB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0E2985B7-A265-3EE4-8D27-76746BCE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A57DFB-E21E-C2BB-2F72-8BE528C5240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A891F6-1560-141D-B0AB-9E12A16CDF68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C9C18F-EACA-025B-7340-F1ABC8947F2A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FAECAD-6972-2AD9-791F-E4DFFB7458D0}"/>
              </a:ext>
            </a:extLst>
          </p:cNvPr>
          <p:cNvSpPr/>
          <p:nvPr/>
        </p:nvSpPr>
        <p:spPr>
          <a:xfrm rot="10077091">
            <a:off x="579019" y="476763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5D19EC-4331-47E5-024B-0931A9D2C857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AA6E1D-50D6-6528-86D6-7B7529BCB083}"/>
              </a:ext>
            </a:extLst>
          </p:cNvPr>
          <p:cNvSpPr/>
          <p:nvPr/>
        </p:nvSpPr>
        <p:spPr>
          <a:xfrm rot="10077091">
            <a:off x="1476122" y="4655179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C27E14-709A-9451-FC3A-8C050901D377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3E5A2-AEAC-959D-F836-E5A7EA750A4B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76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CAA-8C26-DC35-4267-D175B688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EB0B0-0563-E42D-C55C-E9DE55D16DB2}"/>
              </a:ext>
            </a:extLst>
          </p:cNvPr>
          <p:cNvCxnSpPr>
            <a:cxnSpLocks/>
          </p:cNvCxnSpPr>
          <p:nvPr/>
        </p:nvCxnSpPr>
        <p:spPr>
          <a:xfrm>
            <a:off x="2180505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FED23F-E24E-31E2-D01B-3A5F4D4C2F57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D9B5F9-D505-D122-79C0-0771F70B4A64}"/>
              </a:ext>
            </a:extLst>
          </p:cNvPr>
          <p:cNvCxnSpPr>
            <a:cxnSpLocks/>
          </p:cNvCxnSpPr>
          <p:nvPr/>
        </p:nvCxnSpPr>
        <p:spPr>
          <a:xfrm flipV="1">
            <a:off x="2180505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EDF0B0-137F-3D16-A078-CFEC5BDBA274}"/>
              </a:ext>
            </a:extLst>
          </p:cNvPr>
          <p:cNvCxnSpPr/>
          <p:nvPr/>
        </p:nvCxnSpPr>
        <p:spPr>
          <a:xfrm>
            <a:off x="244674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76D8E0-BFE0-F9D2-0AFA-87E7535EEFFF}"/>
              </a:ext>
            </a:extLst>
          </p:cNvPr>
          <p:cNvCxnSpPr>
            <a:cxnSpLocks/>
          </p:cNvCxnSpPr>
          <p:nvPr/>
        </p:nvCxnSpPr>
        <p:spPr>
          <a:xfrm flipV="1">
            <a:off x="2446747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AE6CA3-779D-E91E-8A52-05761000334E}"/>
              </a:ext>
            </a:extLst>
          </p:cNvPr>
          <p:cNvCxnSpPr>
            <a:cxnSpLocks/>
          </p:cNvCxnSpPr>
          <p:nvPr/>
        </p:nvCxnSpPr>
        <p:spPr>
          <a:xfrm>
            <a:off x="2566909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754F9D-2C40-CE9A-D478-28D4A06DD2AC}"/>
              </a:ext>
            </a:extLst>
          </p:cNvPr>
          <p:cNvCxnSpPr>
            <a:cxnSpLocks/>
          </p:cNvCxnSpPr>
          <p:nvPr/>
        </p:nvCxnSpPr>
        <p:spPr>
          <a:xfrm>
            <a:off x="2566909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03C449-A978-4950-B449-0DB9BC23B3DD}"/>
              </a:ext>
            </a:extLst>
          </p:cNvPr>
          <p:cNvCxnSpPr/>
          <p:nvPr/>
        </p:nvCxnSpPr>
        <p:spPr>
          <a:xfrm flipV="1">
            <a:off x="256690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DC4DEB-86E5-2BE0-4405-997F0B509628}"/>
              </a:ext>
            </a:extLst>
          </p:cNvPr>
          <p:cNvCxnSpPr>
            <a:cxnSpLocks/>
          </p:cNvCxnSpPr>
          <p:nvPr/>
        </p:nvCxnSpPr>
        <p:spPr>
          <a:xfrm>
            <a:off x="2446747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B749A1-3DDB-1665-2CA7-78EFDD1FE120}"/>
              </a:ext>
            </a:extLst>
          </p:cNvPr>
          <p:cNvCxnSpPr>
            <a:cxnSpLocks/>
          </p:cNvCxnSpPr>
          <p:nvPr/>
        </p:nvCxnSpPr>
        <p:spPr>
          <a:xfrm>
            <a:off x="2446747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E194DD-BC98-84BF-4F27-71FA5970AF1D}"/>
              </a:ext>
            </a:extLst>
          </p:cNvPr>
          <p:cNvCxnSpPr>
            <a:cxnSpLocks/>
          </p:cNvCxnSpPr>
          <p:nvPr/>
        </p:nvCxnSpPr>
        <p:spPr>
          <a:xfrm>
            <a:off x="2566909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DE10C5-5D31-9E6B-1E38-9A6FB61DBB3F}"/>
              </a:ext>
            </a:extLst>
          </p:cNvPr>
          <p:cNvCxnSpPr>
            <a:cxnSpLocks/>
          </p:cNvCxnSpPr>
          <p:nvPr/>
        </p:nvCxnSpPr>
        <p:spPr>
          <a:xfrm>
            <a:off x="2572380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392C17-E4AC-A481-ACA7-8B3E79E9483C}"/>
              </a:ext>
            </a:extLst>
          </p:cNvPr>
          <p:cNvCxnSpPr/>
          <p:nvPr/>
        </p:nvCxnSpPr>
        <p:spPr>
          <a:xfrm flipV="1">
            <a:off x="256690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AC2319-7567-9029-91D5-4C51CF1C2178}"/>
              </a:ext>
            </a:extLst>
          </p:cNvPr>
          <p:cNvCxnSpPr>
            <a:cxnSpLocks/>
          </p:cNvCxnSpPr>
          <p:nvPr/>
        </p:nvCxnSpPr>
        <p:spPr>
          <a:xfrm flipV="1">
            <a:off x="2731603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49B2D71-3752-3369-0E68-8FA96C713DC0}"/>
              </a:ext>
            </a:extLst>
          </p:cNvPr>
          <p:cNvSpPr/>
          <p:nvPr/>
        </p:nvSpPr>
        <p:spPr>
          <a:xfrm>
            <a:off x="2595592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B5483E-1E85-EBEA-D012-269E1B161416}"/>
              </a:ext>
            </a:extLst>
          </p:cNvPr>
          <p:cNvSpPr/>
          <p:nvPr/>
        </p:nvSpPr>
        <p:spPr>
          <a:xfrm>
            <a:off x="2458413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247031-AC0A-F1C5-3754-E0FD3968211A}"/>
              </a:ext>
            </a:extLst>
          </p:cNvPr>
          <p:cNvSpPr/>
          <p:nvPr/>
        </p:nvSpPr>
        <p:spPr>
          <a:xfrm>
            <a:off x="2458413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ECA8D1AF-5328-D1BB-FA3C-3526D0E06A6B}"/>
              </a:ext>
            </a:extLst>
          </p:cNvPr>
          <p:cNvSpPr/>
          <p:nvPr/>
        </p:nvSpPr>
        <p:spPr>
          <a:xfrm rot="10800000">
            <a:off x="2475901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567149C-4970-6FB3-F500-162010C92D97}"/>
              </a:ext>
            </a:extLst>
          </p:cNvPr>
          <p:cNvSpPr/>
          <p:nvPr/>
        </p:nvSpPr>
        <p:spPr>
          <a:xfrm>
            <a:off x="2603194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7A0FDF-0FA0-4EBC-5B21-27884AE7CCB5}"/>
              </a:ext>
            </a:extLst>
          </p:cNvPr>
          <p:cNvCxnSpPr/>
          <p:nvPr/>
        </p:nvCxnSpPr>
        <p:spPr>
          <a:xfrm>
            <a:off x="3070781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B28F2A-33F7-53BC-395E-8D8E87C7C4C4}"/>
              </a:ext>
            </a:extLst>
          </p:cNvPr>
          <p:cNvCxnSpPr>
            <a:cxnSpLocks/>
          </p:cNvCxnSpPr>
          <p:nvPr/>
        </p:nvCxnSpPr>
        <p:spPr>
          <a:xfrm flipV="1">
            <a:off x="3070781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221D7D-DAED-6706-E8A6-2AF79998582B}"/>
              </a:ext>
            </a:extLst>
          </p:cNvPr>
          <p:cNvCxnSpPr/>
          <p:nvPr/>
        </p:nvCxnSpPr>
        <p:spPr>
          <a:xfrm>
            <a:off x="3190944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C8EBA0-E60D-BB1F-2C03-7135794FB94B}"/>
              </a:ext>
            </a:extLst>
          </p:cNvPr>
          <p:cNvCxnSpPr/>
          <p:nvPr/>
        </p:nvCxnSpPr>
        <p:spPr>
          <a:xfrm>
            <a:off x="3190944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14A5E6-4D96-6988-47B2-0ED4C550CB2D}"/>
              </a:ext>
            </a:extLst>
          </p:cNvPr>
          <p:cNvCxnSpPr/>
          <p:nvPr/>
        </p:nvCxnSpPr>
        <p:spPr>
          <a:xfrm>
            <a:off x="408156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229E260-B13E-A7BF-1807-B42ADDA1C9DA}"/>
              </a:ext>
            </a:extLst>
          </p:cNvPr>
          <p:cNvCxnSpPr/>
          <p:nvPr/>
        </p:nvCxnSpPr>
        <p:spPr>
          <a:xfrm flipV="1">
            <a:off x="319094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FB8A33-FCD1-FC05-80AD-9A3B16C4C2A2}"/>
              </a:ext>
            </a:extLst>
          </p:cNvPr>
          <p:cNvCxnSpPr>
            <a:cxnSpLocks/>
          </p:cNvCxnSpPr>
          <p:nvPr/>
        </p:nvCxnSpPr>
        <p:spPr>
          <a:xfrm>
            <a:off x="2973944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3E645D-066E-1C1A-67C2-75C0189A1B11}"/>
              </a:ext>
            </a:extLst>
          </p:cNvPr>
          <p:cNvCxnSpPr/>
          <p:nvPr/>
        </p:nvCxnSpPr>
        <p:spPr>
          <a:xfrm>
            <a:off x="2973944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82E594-7A08-C646-907F-41618251904A}"/>
              </a:ext>
            </a:extLst>
          </p:cNvPr>
          <p:cNvCxnSpPr>
            <a:cxnSpLocks/>
          </p:cNvCxnSpPr>
          <p:nvPr/>
        </p:nvCxnSpPr>
        <p:spPr>
          <a:xfrm>
            <a:off x="3070781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4E3423B-886A-A7CC-E238-45D68B2E0F2C}"/>
              </a:ext>
            </a:extLst>
          </p:cNvPr>
          <p:cNvCxnSpPr>
            <a:cxnSpLocks/>
          </p:cNvCxnSpPr>
          <p:nvPr/>
        </p:nvCxnSpPr>
        <p:spPr>
          <a:xfrm>
            <a:off x="3190944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142D3-3351-48CD-335E-D89414C3B3D1}"/>
              </a:ext>
            </a:extLst>
          </p:cNvPr>
          <p:cNvCxnSpPr>
            <a:cxnSpLocks/>
          </p:cNvCxnSpPr>
          <p:nvPr/>
        </p:nvCxnSpPr>
        <p:spPr>
          <a:xfrm>
            <a:off x="3190944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E87C3-CA94-6044-EF53-84CE985C860C}"/>
              </a:ext>
            </a:extLst>
          </p:cNvPr>
          <p:cNvCxnSpPr>
            <a:cxnSpLocks/>
          </p:cNvCxnSpPr>
          <p:nvPr/>
        </p:nvCxnSpPr>
        <p:spPr>
          <a:xfrm>
            <a:off x="4312463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E0C0C9-4331-0FD5-8A65-E51D36EBBD08}"/>
              </a:ext>
            </a:extLst>
          </p:cNvPr>
          <p:cNvCxnSpPr/>
          <p:nvPr/>
        </p:nvCxnSpPr>
        <p:spPr>
          <a:xfrm flipV="1">
            <a:off x="319094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ABFE3-952D-E643-9F12-EED60F10B857}"/>
              </a:ext>
            </a:extLst>
          </p:cNvPr>
          <p:cNvCxnSpPr>
            <a:cxnSpLocks/>
          </p:cNvCxnSpPr>
          <p:nvPr/>
        </p:nvCxnSpPr>
        <p:spPr>
          <a:xfrm flipV="1">
            <a:off x="3355637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DEB8841-F22E-1AC5-1BF6-0BBBCF94DBDE}"/>
              </a:ext>
            </a:extLst>
          </p:cNvPr>
          <p:cNvSpPr/>
          <p:nvPr/>
        </p:nvSpPr>
        <p:spPr>
          <a:xfrm>
            <a:off x="3219626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86EBA8-5AEC-430C-23A2-AC46BDE04AB7}"/>
              </a:ext>
            </a:extLst>
          </p:cNvPr>
          <p:cNvSpPr/>
          <p:nvPr/>
        </p:nvSpPr>
        <p:spPr>
          <a:xfrm>
            <a:off x="3082448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15B01A-B864-9293-7E53-99E1C0C136F3}"/>
              </a:ext>
            </a:extLst>
          </p:cNvPr>
          <p:cNvSpPr/>
          <p:nvPr/>
        </p:nvSpPr>
        <p:spPr>
          <a:xfrm>
            <a:off x="3082448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25FFCF8-36FF-5136-021A-39BB07EAD7DE}"/>
              </a:ext>
            </a:extLst>
          </p:cNvPr>
          <p:cNvSpPr/>
          <p:nvPr/>
        </p:nvSpPr>
        <p:spPr>
          <a:xfrm rot="10800000">
            <a:off x="3099935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4E79795-3CC3-0BC2-E059-2714E39C39D2}"/>
              </a:ext>
            </a:extLst>
          </p:cNvPr>
          <p:cNvSpPr/>
          <p:nvPr/>
        </p:nvSpPr>
        <p:spPr>
          <a:xfrm>
            <a:off x="3227228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1B9FCE-CFFD-1185-CB9B-B7F08CFD6616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7870E-32D3-C195-D6F2-AEEF3A8E5ED3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DD992E-AA46-91C6-D4E0-AA792AF5657D}"/>
              </a:ext>
            </a:extLst>
          </p:cNvPr>
          <p:cNvCxnSpPr/>
          <p:nvPr/>
        </p:nvCxnSpPr>
        <p:spPr>
          <a:xfrm>
            <a:off x="2076835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7F8FBC-4838-3BE4-FF94-5B4C97574FF8}"/>
              </a:ext>
            </a:extLst>
          </p:cNvPr>
          <p:cNvCxnSpPr/>
          <p:nvPr/>
        </p:nvCxnSpPr>
        <p:spPr>
          <a:xfrm flipH="1">
            <a:off x="2303024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2CDC2A4-FB70-1363-B4DE-85CE9570C7BD}"/>
              </a:ext>
            </a:extLst>
          </p:cNvPr>
          <p:cNvCxnSpPr>
            <a:cxnSpLocks/>
          </p:cNvCxnSpPr>
          <p:nvPr/>
        </p:nvCxnSpPr>
        <p:spPr>
          <a:xfrm>
            <a:off x="2307736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CF2BBAA-874A-14EC-FC72-772FB16EC248}"/>
              </a:ext>
            </a:extLst>
          </p:cNvPr>
          <p:cNvCxnSpPr/>
          <p:nvPr/>
        </p:nvCxnSpPr>
        <p:spPr>
          <a:xfrm flipH="1">
            <a:off x="2303024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967D96-9E2C-E13D-12BC-F3B2EF71D452}"/>
              </a:ext>
            </a:extLst>
          </p:cNvPr>
          <p:cNvCxnSpPr/>
          <p:nvPr/>
        </p:nvCxnSpPr>
        <p:spPr>
          <a:xfrm>
            <a:off x="2446747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556C8F2-F5F7-F5CF-B50B-79E28A74A5B8}"/>
              </a:ext>
            </a:extLst>
          </p:cNvPr>
          <p:cNvCxnSpPr>
            <a:cxnSpLocks/>
          </p:cNvCxnSpPr>
          <p:nvPr/>
        </p:nvCxnSpPr>
        <p:spPr>
          <a:xfrm>
            <a:off x="2173778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8600BD-98A6-2DD0-8833-71650B24D644}"/>
              </a:ext>
            </a:extLst>
          </p:cNvPr>
          <p:cNvCxnSpPr/>
          <p:nvPr/>
        </p:nvCxnSpPr>
        <p:spPr>
          <a:xfrm flipH="1">
            <a:off x="4206778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888AEC-0881-E210-DE6D-556A1A387D12}"/>
              </a:ext>
            </a:extLst>
          </p:cNvPr>
          <p:cNvCxnSpPr>
            <a:cxnSpLocks/>
          </p:cNvCxnSpPr>
          <p:nvPr/>
        </p:nvCxnSpPr>
        <p:spPr>
          <a:xfrm>
            <a:off x="4206778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425A11-F7BC-DB4A-81F9-CF525460608B}"/>
              </a:ext>
            </a:extLst>
          </p:cNvPr>
          <p:cNvCxnSpPr>
            <a:cxnSpLocks/>
          </p:cNvCxnSpPr>
          <p:nvPr/>
        </p:nvCxnSpPr>
        <p:spPr>
          <a:xfrm flipV="1">
            <a:off x="4081562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EE2D29-BAF1-4FDF-584A-0851870B7349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B2ABF08-BA9F-268C-25F8-43904B31B58F}"/>
              </a:ext>
            </a:extLst>
          </p:cNvPr>
          <p:cNvCxnSpPr/>
          <p:nvPr/>
        </p:nvCxnSpPr>
        <p:spPr>
          <a:xfrm flipV="1">
            <a:off x="3938179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CFD314F-F0DB-A1E4-C24A-5F6C6DA3A01A}"/>
              </a:ext>
            </a:extLst>
          </p:cNvPr>
          <p:cNvCxnSpPr/>
          <p:nvPr/>
        </p:nvCxnSpPr>
        <p:spPr>
          <a:xfrm>
            <a:off x="3933467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459A891-3AFC-D646-ABD5-4C2ED4D6996F}"/>
              </a:ext>
            </a:extLst>
          </p:cNvPr>
          <p:cNvCxnSpPr>
            <a:cxnSpLocks/>
          </p:cNvCxnSpPr>
          <p:nvPr/>
        </p:nvCxnSpPr>
        <p:spPr>
          <a:xfrm>
            <a:off x="4140806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5973BF7-A9AC-A621-B669-CB75F4CF0529}"/>
              </a:ext>
            </a:extLst>
          </p:cNvPr>
          <p:cNvCxnSpPr>
            <a:cxnSpLocks/>
          </p:cNvCxnSpPr>
          <p:nvPr/>
        </p:nvCxnSpPr>
        <p:spPr>
          <a:xfrm>
            <a:off x="2241764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E7165AE-F6CB-6A83-89EB-61ACA7038875}"/>
              </a:ext>
            </a:extLst>
          </p:cNvPr>
          <p:cNvSpPr txBox="1"/>
          <p:nvPr/>
        </p:nvSpPr>
        <p:spPr>
          <a:xfrm>
            <a:off x="3968677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B971DA-A213-1D40-D26A-3C294CADE310}"/>
              </a:ext>
            </a:extLst>
          </p:cNvPr>
          <p:cNvSpPr txBox="1"/>
          <p:nvPr/>
        </p:nvSpPr>
        <p:spPr>
          <a:xfrm>
            <a:off x="762464" y="4615555"/>
            <a:ext cx="366625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Out, if ant can make it here, output = 1</a:t>
            </a:r>
            <a:endParaRPr lang="en-ZA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CF9C893-2220-6354-B0A3-916E4A055E68}"/>
              </a:ext>
            </a:extLst>
          </p:cNvPr>
          <p:cNvSpPr txBox="1"/>
          <p:nvPr/>
        </p:nvSpPr>
        <p:spPr>
          <a:xfrm>
            <a:off x="2385490" y="4079023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8F4A63-1C56-310D-3A6A-3945CEE8F98E}"/>
              </a:ext>
            </a:extLst>
          </p:cNvPr>
          <p:cNvSpPr txBox="1"/>
          <p:nvPr/>
        </p:nvSpPr>
        <p:spPr>
          <a:xfrm>
            <a:off x="3007408" y="4079022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6DF1665-6F16-A27B-474B-CE1D42F758C2}"/>
              </a:ext>
            </a:extLst>
          </p:cNvPr>
          <p:cNvSpPr txBox="1"/>
          <p:nvPr/>
        </p:nvSpPr>
        <p:spPr>
          <a:xfrm>
            <a:off x="286175" y="434848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Gate</a:t>
            </a:r>
            <a:endParaRPr lang="en-ZA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2FF8-875A-FE19-A9EA-2560F579F537}"/>
              </a:ext>
            </a:extLst>
          </p:cNvPr>
          <p:cNvCxnSpPr>
            <a:cxnSpLocks/>
          </p:cNvCxnSpPr>
          <p:nvPr/>
        </p:nvCxnSpPr>
        <p:spPr>
          <a:xfrm>
            <a:off x="7004330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6BB49-F5E4-6004-D6DA-2A0AFC068149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89472-BE7E-826F-8CDA-486A9F9A9228}"/>
              </a:ext>
            </a:extLst>
          </p:cNvPr>
          <p:cNvCxnSpPr>
            <a:cxnSpLocks/>
          </p:cNvCxnSpPr>
          <p:nvPr/>
        </p:nvCxnSpPr>
        <p:spPr>
          <a:xfrm flipV="1">
            <a:off x="7004330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0CFADC-E65D-1A21-BB11-9CBC633883EB}"/>
              </a:ext>
            </a:extLst>
          </p:cNvPr>
          <p:cNvCxnSpPr/>
          <p:nvPr/>
        </p:nvCxnSpPr>
        <p:spPr>
          <a:xfrm>
            <a:off x="727057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78539-ACF3-2C16-4F31-F509F09F0696}"/>
              </a:ext>
            </a:extLst>
          </p:cNvPr>
          <p:cNvCxnSpPr>
            <a:cxnSpLocks/>
          </p:cNvCxnSpPr>
          <p:nvPr/>
        </p:nvCxnSpPr>
        <p:spPr>
          <a:xfrm flipV="1">
            <a:off x="7270572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6C67A-BCEC-95E2-6F47-5F412C3E04C4}"/>
              </a:ext>
            </a:extLst>
          </p:cNvPr>
          <p:cNvCxnSpPr>
            <a:cxnSpLocks/>
          </p:cNvCxnSpPr>
          <p:nvPr/>
        </p:nvCxnSpPr>
        <p:spPr>
          <a:xfrm>
            <a:off x="7390734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8635CA-EFF3-25A1-6E6D-C741697FA7E0}"/>
              </a:ext>
            </a:extLst>
          </p:cNvPr>
          <p:cNvCxnSpPr>
            <a:cxnSpLocks/>
          </p:cNvCxnSpPr>
          <p:nvPr/>
        </p:nvCxnSpPr>
        <p:spPr>
          <a:xfrm>
            <a:off x="7390734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349D-194F-2693-9CC6-1B4D4423322D}"/>
              </a:ext>
            </a:extLst>
          </p:cNvPr>
          <p:cNvCxnSpPr/>
          <p:nvPr/>
        </p:nvCxnSpPr>
        <p:spPr>
          <a:xfrm flipV="1">
            <a:off x="739073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143D8-2FAF-3FC1-7528-2D106BCBBD91}"/>
              </a:ext>
            </a:extLst>
          </p:cNvPr>
          <p:cNvCxnSpPr>
            <a:cxnSpLocks/>
          </p:cNvCxnSpPr>
          <p:nvPr/>
        </p:nvCxnSpPr>
        <p:spPr>
          <a:xfrm>
            <a:off x="7270572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01F47-049E-17AD-73A6-0AD5C53F8AF2}"/>
              </a:ext>
            </a:extLst>
          </p:cNvPr>
          <p:cNvCxnSpPr>
            <a:cxnSpLocks/>
          </p:cNvCxnSpPr>
          <p:nvPr/>
        </p:nvCxnSpPr>
        <p:spPr>
          <a:xfrm>
            <a:off x="7270572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F9789-F438-AEFB-9556-73C61B50890D}"/>
              </a:ext>
            </a:extLst>
          </p:cNvPr>
          <p:cNvCxnSpPr>
            <a:cxnSpLocks/>
          </p:cNvCxnSpPr>
          <p:nvPr/>
        </p:nvCxnSpPr>
        <p:spPr>
          <a:xfrm>
            <a:off x="7390734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7FB24B-3AD0-E970-48AD-76CB51C7EABD}"/>
              </a:ext>
            </a:extLst>
          </p:cNvPr>
          <p:cNvCxnSpPr>
            <a:cxnSpLocks/>
          </p:cNvCxnSpPr>
          <p:nvPr/>
        </p:nvCxnSpPr>
        <p:spPr>
          <a:xfrm>
            <a:off x="7396205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84FC6-CC41-9AE7-4917-1EB8159E761D}"/>
              </a:ext>
            </a:extLst>
          </p:cNvPr>
          <p:cNvCxnSpPr/>
          <p:nvPr/>
        </p:nvCxnSpPr>
        <p:spPr>
          <a:xfrm flipV="1">
            <a:off x="739073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232EF-08BE-A267-D3DF-E6F2ACE916F8}"/>
              </a:ext>
            </a:extLst>
          </p:cNvPr>
          <p:cNvCxnSpPr>
            <a:cxnSpLocks/>
          </p:cNvCxnSpPr>
          <p:nvPr/>
        </p:nvCxnSpPr>
        <p:spPr>
          <a:xfrm flipV="1">
            <a:off x="7555428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E2420-A8BF-6B96-AA4C-ED4B4DC72B22}"/>
              </a:ext>
            </a:extLst>
          </p:cNvPr>
          <p:cNvSpPr/>
          <p:nvPr/>
        </p:nvSpPr>
        <p:spPr>
          <a:xfrm>
            <a:off x="7302828" y="3487665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EFD33-A62B-405B-07C0-FF0D6C96AB19}"/>
              </a:ext>
            </a:extLst>
          </p:cNvPr>
          <p:cNvSpPr/>
          <p:nvPr/>
        </p:nvSpPr>
        <p:spPr>
          <a:xfrm>
            <a:off x="7282238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D1E2A3-3FDF-27DA-BECD-75FA7978CCBC}"/>
              </a:ext>
            </a:extLst>
          </p:cNvPr>
          <p:cNvSpPr/>
          <p:nvPr/>
        </p:nvSpPr>
        <p:spPr>
          <a:xfrm>
            <a:off x="7282238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B83B11B-E7E2-CB5B-9F2D-2E860731D90C}"/>
              </a:ext>
            </a:extLst>
          </p:cNvPr>
          <p:cNvSpPr/>
          <p:nvPr/>
        </p:nvSpPr>
        <p:spPr>
          <a:xfrm rot="10800000">
            <a:off x="7299726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B7C736-56BE-8AA6-37AD-4360B1EF40EA}"/>
              </a:ext>
            </a:extLst>
          </p:cNvPr>
          <p:cNvCxnSpPr/>
          <p:nvPr/>
        </p:nvCxnSpPr>
        <p:spPr>
          <a:xfrm>
            <a:off x="7894606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C40AD1-5A25-A695-D337-BEDDD11CA61E}"/>
              </a:ext>
            </a:extLst>
          </p:cNvPr>
          <p:cNvCxnSpPr>
            <a:cxnSpLocks/>
          </p:cNvCxnSpPr>
          <p:nvPr/>
        </p:nvCxnSpPr>
        <p:spPr>
          <a:xfrm flipV="1">
            <a:off x="7894606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F82EF-E2EE-3C29-37D8-2CFEC222529C}"/>
              </a:ext>
            </a:extLst>
          </p:cNvPr>
          <p:cNvCxnSpPr/>
          <p:nvPr/>
        </p:nvCxnSpPr>
        <p:spPr>
          <a:xfrm>
            <a:off x="8014769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F430A-AB46-64CB-EA84-1906F49504C0}"/>
              </a:ext>
            </a:extLst>
          </p:cNvPr>
          <p:cNvCxnSpPr/>
          <p:nvPr/>
        </p:nvCxnSpPr>
        <p:spPr>
          <a:xfrm>
            <a:off x="8014769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15EE91-1998-9D3F-0326-AF330D0A010A}"/>
              </a:ext>
            </a:extLst>
          </p:cNvPr>
          <p:cNvCxnSpPr/>
          <p:nvPr/>
        </p:nvCxnSpPr>
        <p:spPr>
          <a:xfrm>
            <a:off x="890538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37DC0-2C84-C5A1-A7E4-1231723FDDE7}"/>
              </a:ext>
            </a:extLst>
          </p:cNvPr>
          <p:cNvCxnSpPr/>
          <p:nvPr/>
        </p:nvCxnSpPr>
        <p:spPr>
          <a:xfrm flipV="1">
            <a:off x="801476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D107D-8FAD-B4CB-EFB9-6B0203563E77}"/>
              </a:ext>
            </a:extLst>
          </p:cNvPr>
          <p:cNvCxnSpPr>
            <a:cxnSpLocks/>
          </p:cNvCxnSpPr>
          <p:nvPr/>
        </p:nvCxnSpPr>
        <p:spPr>
          <a:xfrm>
            <a:off x="7797769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BC760D-5DD5-D3C4-8DA4-F18C90458A1D}"/>
              </a:ext>
            </a:extLst>
          </p:cNvPr>
          <p:cNvCxnSpPr/>
          <p:nvPr/>
        </p:nvCxnSpPr>
        <p:spPr>
          <a:xfrm>
            <a:off x="7797769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7A5C6A-854B-2C58-C69F-7126B512F137}"/>
              </a:ext>
            </a:extLst>
          </p:cNvPr>
          <p:cNvCxnSpPr>
            <a:cxnSpLocks/>
          </p:cNvCxnSpPr>
          <p:nvPr/>
        </p:nvCxnSpPr>
        <p:spPr>
          <a:xfrm>
            <a:off x="7894606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65AAE2-790F-F37F-A542-5C088F357D9A}"/>
              </a:ext>
            </a:extLst>
          </p:cNvPr>
          <p:cNvCxnSpPr>
            <a:cxnSpLocks/>
          </p:cNvCxnSpPr>
          <p:nvPr/>
        </p:nvCxnSpPr>
        <p:spPr>
          <a:xfrm>
            <a:off x="8014769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2DF4BB-B0A4-B0D1-4163-272D449C3B1D}"/>
              </a:ext>
            </a:extLst>
          </p:cNvPr>
          <p:cNvCxnSpPr>
            <a:cxnSpLocks/>
          </p:cNvCxnSpPr>
          <p:nvPr/>
        </p:nvCxnSpPr>
        <p:spPr>
          <a:xfrm>
            <a:off x="8014769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FA5D6B-CD62-094B-1DA5-ABEFF5F30F93}"/>
              </a:ext>
            </a:extLst>
          </p:cNvPr>
          <p:cNvCxnSpPr>
            <a:cxnSpLocks/>
          </p:cNvCxnSpPr>
          <p:nvPr/>
        </p:nvCxnSpPr>
        <p:spPr>
          <a:xfrm>
            <a:off x="9136288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573D4-4F84-3C34-5B8F-5C753CE6FF56}"/>
              </a:ext>
            </a:extLst>
          </p:cNvPr>
          <p:cNvCxnSpPr/>
          <p:nvPr/>
        </p:nvCxnSpPr>
        <p:spPr>
          <a:xfrm flipV="1">
            <a:off x="801476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D41E2-8914-90E6-E817-7BE713939B74}"/>
              </a:ext>
            </a:extLst>
          </p:cNvPr>
          <p:cNvCxnSpPr>
            <a:cxnSpLocks/>
          </p:cNvCxnSpPr>
          <p:nvPr/>
        </p:nvCxnSpPr>
        <p:spPr>
          <a:xfrm flipV="1">
            <a:off x="8179462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C5FEE4-F980-168E-7F7C-636226AD4900}"/>
              </a:ext>
            </a:extLst>
          </p:cNvPr>
          <p:cNvSpPr/>
          <p:nvPr/>
        </p:nvSpPr>
        <p:spPr>
          <a:xfrm>
            <a:off x="7909846" y="3495197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2DF57-4B73-8CE3-252E-D17D0108CD9E}"/>
              </a:ext>
            </a:extLst>
          </p:cNvPr>
          <p:cNvSpPr/>
          <p:nvPr/>
        </p:nvSpPr>
        <p:spPr>
          <a:xfrm>
            <a:off x="7906273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DD1701-9299-0313-825E-A488CDD93AAB}"/>
              </a:ext>
            </a:extLst>
          </p:cNvPr>
          <p:cNvSpPr/>
          <p:nvPr/>
        </p:nvSpPr>
        <p:spPr>
          <a:xfrm>
            <a:off x="7906273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4F5A343-CBFA-8D28-AC31-659850E5D48D}"/>
              </a:ext>
            </a:extLst>
          </p:cNvPr>
          <p:cNvSpPr/>
          <p:nvPr/>
        </p:nvSpPr>
        <p:spPr>
          <a:xfrm rot="10800000">
            <a:off x="7923760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A890D-1DCA-7E17-5B40-C676ACF13D3A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86D4C-9CC5-F69A-B5B8-AA05011F1CEB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38114-371D-9396-BA74-6804CEEFCAC2}"/>
              </a:ext>
            </a:extLst>
          </p:cNvPr>
          <p:cNvCxnSpPr/>
          <p:nvPr/>
        </p:nvCxnSpPr>
        <p:spPr>
          <a:xfrm>
            <a:off x="6900660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C0ABB8-C34C-4582-F248-3570B9EF0235}"/>
              </a:ext>
            </a:extLst>
          </p:cNvPr>
          <p:cNvCxnSpPr/>
          <p:nvPr/>
        </p:nvCxnSpPr>
        <p:spPr>
          <a:xfrm flipH="1">
            <a:off x="7126849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549BF-EFB3-459E-B537-93D42BFB60A6}"/>
              </a:ext>
            </a:extLst>
          </p:cNvPr>
          <p:cNvCxnSpPr>
            <a:cxnSpLocks/>
          </p:cNvCxnSpPr>
          <p:nvPr/>
        </p:nvCxnSpPr>
        <p:spPr>
          <a:xfrm>
            <a:off x="7131561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7A47B8-4F10-1C15-6400-0EFE7DFC5D96}"/>
              </a:ext>
            </a:extLst>
          </p:cNvPr>
          <p:cNvCxnSpPr/>
          <p:nvPr/>
        </p:nvCxnSpPr>
        <p:spPr>
          <a:xfrm flipH="1">
            <a:off x="7126849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13F5F-5517-C473-0197-829A3D3B2055}"/>
              </a:ext>
            </a:extLst>
          </p:cNvPr>
          <p:cNvCxnSpPr/>
          <p:nvPr/>
        </p:nvCxnSpPr>
        <p:spPr>
          <a:xfrm>
            <a:off x="7270572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A1CC3-C909-3998-1FED-9187BEF0EC16}"/>
              </a:ext>
            </a:extLst>
          </p:cNvPr>
          <p:cNvCxnSpPr>
            <a:cxnSpLocks/>
          </p:cNvCxnSpPr>
          <p:nvPr/>
        </p:nvCxnSpPr>
        <p:spPr>
          <a:xfrm>
            <a:off x="6997603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169D-3954-0391-CE09-378B83B1E704}"/>
              </a:ext>
            </a:extLst>
          </p:cNvPr>
          <p:cNvCxnSpPr/>
          <p:nvPr/>
        </p:nvCxnSpPr>
        <p:spPr>
          <a:xfrm flipH="1">
            <a:off x="9030603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0BFB1E-1B91-49D1-B194-0A1D1A4BF922}"/>
              </a:ext>
            </a:extLst>
          </p:cNvPr>
          <p:cNvCxnSpPr>
            <a:cxnSpLocks/>
          </p:cNvCxnSpPr>
          <p:nvPr/>
        </p:nvCxnSpPr>
        <p:spPr>
          <a:xfrm>
            <a:off x="9030603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8851B7-1900-6B7D-5D09-BDB2AA406C9B}"/>
              </a:ext>
            </a:extLst>
          </p:cNvPr>
          <p:cNvCxnSpPr>
            <a:cxnSpLocks/>
          </p:cNvCxnSpPr>
          <p:nvPr/>
        </p:nvCxnSpPr>
        <p:spPr>
          <a:xfrm flipV="1">
            <a:off x="8905387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792E3E8C-5778-EDFB-58F5-EB5550ABE6A1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13F1532-84E2-207C-3F76-2E944106262B}"/>
              </a:ext>
            </a:extLst>
          </p:cNvPr>
          <p:cNvCxnSpPr/>
          <p:nvPr/>
        </p:nvCxnSpPr>
        <p:spPr>
          <a:xfrm flipV="1">
            <a:off x="8762004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0A11132-DF22-B17E-E5F7-DB8712C58B8B}"/>
              </a:ext>
            </a:extLst>
          </p:cNvPr>
          <p:cNvCxnSpPr/>
          <p:nvPr/>
        </p:nvCxnSpPr>
        <p:spPr>
          <a:xfrm>
            <a:off x="8757292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214A0430-104E-095E-9441-D91743AD7EE8}"/>
              </a:ext>
            </a:extLst>
          </p:cNvPr>
          <p:cNvCxnSpPr>
            <a:cxnSpLocks/>
          </p:cNvCxnSpPr>
          <p:nvPr/>
        </p:nvCxnSpPr>
        <p:spPr>
          <a:xfrm>
            <a:off x="8964631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D52AE86-FCF2-8DEC-8E5B-0DB56B08445F}"/>
              </a:ext>
            </a:extLst>
          </p:cNvPr>
          <p:cNvCxnSpPr>
            <a:cxnSpLocks/>
          </p:cNvCxnSpPr>
          <p:nvPr/>
        </p:nvCxnSpPr>
        <p:spPr>
          <a:xfrm>
            <a:off x="7065589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CFB88BAB-C825-D8E0-AC4F-AA04BF3745F0}"/>
              </a:ext>
            </a:extLst>
          </p:cNvPr>
          <p:cNvSpPr txBox="1"/>
          <p:nvPr/>
        </p:nvSpPr>
        <p:spPr>
          <a:xfrm>
            <a:off x="8792502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3A1667F-6BC6-7A4F-2142-99F71DD564D4}"/>
              </a:ext>
            </a:extLst>
          </p:cNvPr>
          <p:cNvSpPr txBox="1"/>
          <p:nvPr/>
        </p:nvSpPr>
        <p:spPr>
          <a:xfrm>
            <a:off x="5586289" y="4615555"/>
            <a:ext cx="446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only pass through if 2 grains loaded</a:t>
            </a:r>
            <a:endParaRPr lang="en-ZA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9DCE174-FA98-5AD0-AED7-67FF2002FE2B}"/>
              </a:ext>
            </a:extLst>
          </p:cNvPr>
          <p:cNvSpPr txBox="1"/>
          <p:nvPr/>
        </p:nvSpPr>
        <p:spPr>
          <a:xfrm>
            <a:off x="7676267" y="1881059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FBF7837-CA44-7909-09BD-19616B17E0FD}"/>
              </a:ext>
            </a:extLst>
          </p:cNvPr>
          <p:cNvSpPr txBox="1"/>
          <p:nvPr/>
        </p:nvSpPr>
        <p:spPr>
          <a:xfrm>
            <a:off x="7466601" y="1807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DDEE3B6-1A14-3018-DA88-603CE4F43F13}"/>
              </a:ext>
            </a:extLst>
          </p:cNvPr>
          <p:cNvSpPr txBox="1"/>
          <p:nvPr/>
        </p:nvSpPr>
        <p:spPr>
          <a:xfrm>
            <a:off x="8040478" y="18173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0D9C18F-DC82-0026-8E9B-E543153978B3}"/>
              </a:ext>
            </a:extLst>
          </p:cNvPr>
          <p:cNvSpPr txBox="1"/>
          <p:nvPr/>
        </p:nvSpPr>
        <p:spPr>
          <a:xfrm>
            <a:off x="7370518" y="179385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9C7B45-7F3C-24A9-A7C3-800443932413}"/>
              </a:ext>
            </a:extLst>
          </p:cNvPr>
          <p:cNvSpPr txBox="1"/>
          <p:nvPr/>
        </p:nvSpPr>
        <p:spPr>
          <a:xfrm rot="10800000">
            <a:off x="8205670" y="18173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D2C0D-2FE4-2548-E813-73A11D3C0606}"/>
              </a:ext>
            </a:extLst>
          </p:cNvPr>
          <p:cNvSpPr txBox="1"/>
          <p:nvPr/>
        </p:nvSpPr>
        <p:spPr>
          <a:xfrm>
            <a:off x="182880" y="274320"/>
            <a:ext cx="658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Equations and where their calculations happen:</a:t>
            </a: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21FBD-13AD-1F08-38EC-12B0178525A9}"/>
                  </a:ext>
                </a:extLst>
              </p:cNvPr>
              <p:cNvSpPr txBox="1"/>
              <p:nvPr/>
            </p:nvSpPr>
            <p:spPr>
              <a:xfrm>
                <a:off x="484632" y="1371600"/>
                <a:ext cx="3282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A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B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; at XOR gate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21FBD-13AD-1F08-38EC-12B01785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371600"/>
                <a:ext cx="3282117" cy="461665"/>
              </a:xfrm>
              <a:prstGeom prst="rect">
                <a:avLst/>
              </a:prstGeom>
              <a:blipFill>
                <a:blip r:embed="rId2"/>
                <a:stretch>
                  <a:fillRect l="-2974" t="-10526" r="-2045" b="-28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8A3E0E-80F4-3DF8-0196-8321ADFB30BD}"/>
                  </a:ext>
                </a:extLst>
              </p:cNvPr>
              <p:cNvSpPr txBox="1"/>
              <p:nvPr/>
            </p:nvSpPr>
            <p:spPr>
              <a:xfrm>
                <a:off x="484632" y="1740932"/>
                <a:ext cx="3357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A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/>
                  <a:t> B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; at AND gate</a:t>
                </a:r>
                <a:endParaRPr lang="en-Z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8A3E0E-80F4-3DF8-0196-8321ADFB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740932"/>
                <a:ext cx="3357522" cy="461665"/>
              </a:xfrm>
              <a:prstGeom prst="rect">
                <a:avLst/>
              </a:prstGeom>
              <a:blipFill>
                <a:blip r:embed="rId3"/>
                <a:stretch>
                  <a:fillRect l="-2909" t="-10667" r="-2000" b="-30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A9604-E6AE-E990-7D78-506BE395452C}"/>
                  </a:ext>
                </a:extLst>
              </p:cNvPr>
              <p:cNvSpPr txBox="1"/>
              <p:nvPr/>
            </p:nvSpPr>
            <p:spPr>
              <a:xfrm>
                <a:off x="484632" y="2191881"/>
                <a:ext cx="786521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(G,P) tree calculations: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G</a:t>
                </a:r>
                <a:r>
                  <a:rPr lang="en-US" sz="2400" baseline="-25000" dirty="0" err="1"/>
                  <a:t>j:I</a:t>
                </a:r>
                <a:r>
                  <a:rPr lang="en-US" sz="2400" dirty="0"/>
                  <a:t> = G</a:t>
                </a:r>
                <a:r>
                  <a:rPr lang="en-US" sz="2400" baseline="-25000" dirty="0"/>
                  <a:t>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400" dirty="0"/>
                  <a:t>(P</a:t>
                </a:r>
                <a:r>
                  <a:rPr lang="en-ZA" sz="2400" baseline="-25000" dirty="0"/>
                  <a:t>R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G</a:t>
                </a:r>
                <a:r>
                  <a:rPr lang="en-ZA" sz="2400" baseline="-25000" dirty="0"/>
                  <a:t>L</a:t>
                </a:r>
                <a:r>
                  <a:rPr lang="en-ZA" sz="2400" dirty="0"/>
                  <a:t>) ; happens at combo OR/AND.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j:I</a:t>
                </a:r>
                <a:r>
                  <a:rPr lang="en-US" sz="2400" dirty="0"/>
                  <a:t> = </a:t>
                </a:r>
                <a:r>
                  <a:rPr lang="en-ZA" sz="2400" dirty="0"/>
                  <a:t>(P</a:t>
                </a:r>
                <a:r>
                  <a:rPr lang="en-ZA" sz="2400" baseline="-25000" dirty="0"/>
                  <a:t>R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P</a:t>
                </a:r>
                <a:r>
                  <a:rPr lang="en-ZA" sz="2400" baseline="-25000" dirty="0"/>
                  <a:t>L</a:t>
                </a:r>
                <a:r>
                  <a:rPr lang="en-ZA" sz="2400" dirty="0"/>
                  <a:t>) ; happens at combo OR/AND.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Carries:</a:t>
                </a:r>
              </a:p>
              <a:p>
                <a:r>
                  <a:rPr lang="en-ZA" sz="2400" dirty="0"/>
                  <a:t>	</a:t>
                </a:r>
                <a:r>
                  <a:rPr lang="en-US" sz="2400" dirty="0"/>
                  <a:t> C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= G</a:t>
                </a:r>
                <a:r>
                  <a:rPr lang="en-US" sz="2400" baseline="-25000" dirty="0"/>
                  <a:t>i:0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ZA" sz="2400" dirty="0"/>
                  <a:t>(P</a:t>
                </a:r>
                <a:r>
                  <a:rPr lang="en-ZA" sz="2400" baseline="-25000" dirty="0"/>
                  <a:t>i:0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C</a:t>
                </a:r>
                <a:r>
                  <a:rPr lang="en-ZA" sz="2400" baseline="-25000" dirty="0"/>
                  <a:t>0</a:t>
                </a:r>
                <a:r>
                  <a:rPr lang="en-ZA" sz="2400" dirty="0"/>
                  <a:t>) ; happens at combo OR/AND.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Sums happen at XOR gate.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A standalone ‘OR’ gate is not being considered because no formula uses an ‘OR’ operation in isolation.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A9604-E6AE-E990-7D78-506BE395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2191881"/>
                <a:ext cx="7865216" cy="4524315"/>
              </a:xfrm>
              <a:prstGeom prst="rect">
                <a:avLst/>
              </a:prstGeom>
              <a:blipFill>
                <a:blip r:embed="rId4"/>
                <a:stretch>
                  <a:fillRect l="-1240" t="-1078" r="-1550" b="-21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21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CAFE5-13B9-80AF-48CC-6D4377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54583"/>
              </p:ext>
            </p:extLst>
          </p:nvPr>
        </p:nvGraphicFramePr>
        <p:xfrm>
          <a:off x="4781296" y="908705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76967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Entry number 1; 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</a:p>
          <a:p>
            <a:pPr marL="342900" indent="-342900">
              <a:buAutoNum type="alphaUcParenR"/>
            </a:pPr>
            <a:r>
              <a:rPr lang="en-US" dirty="0"/>
              <a:t>No tuple values ( </a:t>
            </a:r>
            <a:r>
              <a:rPr lang="en-US" dirty="0" err="1"/>
              <a:t>eg</a:t>
            </a:r>
            <a:r>
              <a:rPr lang="en-US" dirty="0"/>
              <a:t> (G,P)) are stored as one; must be G and P separate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DAD2775-DDF5-ABA9-C3C7-40759EB7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0085C-4E25-6D0E-42AE-6A428F899C3E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1AD2-C7B8-1650-F863-6044FC224489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A293F-14B7-C3A7-139C-54AF94485A1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580F-2EA0-E54F-6737-9CB5D103B94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3E4B3-B2F1-5233-B62D-20F23190916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2BDF98-0FCF-2C1D-4BC8-2E81075E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7327"/>
              </p:ext>
            </p:extLst>
          </p:nvPr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B72D9B-BABC-1597-6EE1-F07C9BDB2475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20BB2-5CDA-8B4C-6639-A278792B6731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0A395-4D58-FD7F-EA8E-07674B2FD2E3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F38C-D08D-6EB8-0192-19A8EAB713B5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F1AF2-33D6-F000-300E-7E319F4C5985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BEA54C-1D69-7B30-F1DC-B98EBCFD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AF3C12-AE3B-C73F-D59F-8FCFDA7B79A3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4F3B7B-1EFD-C2D2-371A-2D4AB33A5E14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ABD10-2616-F31D-7B62-E8DC8738F74D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7172C-4EF6-4C79-E6A2-E7E1BB294E35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FF734A-9B87-E598-5A64-B5C2839CC54E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C0E64A-4A99-88FC-9863-9B71FD06DC0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8EE3C81-00CD-4C7D-7BD7-C9E443FD961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4F4B00-0908-F813-5559-1F13EC6F839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0B4E21-DEEE-B443-8138-AC4AD57ED0A7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9F80EE8-EA67-60FC-BFE7-48E6081EE5A1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88FF9E-F05B-51C7-ECF1-DCAC8491D81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B9C531B-032C-7A90-EB47-0EFCB55D088E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1CC9F0-3A2F-5429-C05A-38823930195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74719E-CA5F-0AAF-1C62-2AAB7B0BFEAA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A679A5-892C-0BBE-E66D-3309414F4A9F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541E05-75CE-EB33-0F8D-B16F65922B9F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2C6082-9F3D-BECC-C190-489D926CB69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A820B5-75BD-E7D9-49D8-78ED699FF57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CB9D729-AC22-5925-AD45-862BCEC6EA25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E5132-B186-4ACD-7419-01AA953E319D}"/>
              </a:ext>
            </a:extLst>
          </p:cNvPr>
          <p:cNvGrpSpPr/>
          <p:nvPr/>
        </p:nvGrpSpPr>
        <p:grpSpPr>
          <a:xfrm>
            <a:off x="5337257" y="1150072"/>
            <a:ext cx="1809069" cy="2742024"/>
            <a:chOff x="2259020" y="1907455"/>
            <a:chExt cx="1809069" cy="2742024"/>
          </a:xfrm>
        </p:grpSpPr>
        <p:pic>
          <p:nvPicPr>
            <p:cNvPr id="25" name="Picture 24" descr="A black and blue line drawing of a square&#10;&#10;AI-generated content may be incorrect.">
              <a:extLst>
                <a:ext uri="{FF2B5EF4-FFF2-40B4-BE49-F238E27FC236}">
                  <a16:creationId xmlns:a16="http://schemas.microsoft.com/office/drawing/2014/main" id="{DC4915F6-85FF-AA0C-E6B2-5A9F156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153" y="2693302"/>
              <a:ext cx="1205439" cy="165616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6162E-8ED6-91C4-4BCD-B75E431EF88E}"/>
                </a:ext>
              </a:extLst>
            </p:cNvPr>
            <p:cNvSpPr txBox="1"/>
            <p:nvPr/>
          </p:nvSpPr>
          <p:spPr>
            <a:xfrm>
              <a:off x="2451200" y="2069787"/>
              <a:ext cx="1331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   -gate</a:t>
              </a: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A2D6B0F6-9A96-19C1-10ED-C0423CB1369D}"/>
                </a:ext>
              </a:extLst>
            </p:cNvPr>
            <p:cNvSpPr/>
            <p:nvPr/>
          </p:nvSpPr>
          <p:spPr>
            <a:xfrm>
              <a:off x="2451200" y="2206305"/>
              <a:ext cx="274176" cy="311738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BA8781-7EB4-04AE-52E2-7B3367FC8E61}"/>
                </a:ext>
              </a:extLst>
            </p:cNvPr>
            <p:cNvSpPr/>
            <p:nvPr/>
          </p:nvSpPr>
          <p:spPr>
            <a:xfrm>
              <a:off x="2259020" y="1907455"/>
              <a:ext cx="1809069" cy="274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213948-74CE-3962-92D7-EC5782393422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EDAE2D-5DF5-E08E-E400-860FDDC04C61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4629E-5BC7-46D9-0316-14054CF68262}"/>
              </a:ext>
            </a:extLst>
          </p:cNvPr>
          <p:cNvSpPr/>
          <p:nvPr/>
        </p:nvSpPr>
        <p:spPr>
          <a:xfrm>
            <a:off x="5126477" y="833860"/>
            <a:ext cx="6926036" cy="5751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F05334-550A-2F9A-2A2A-F853EE5FF772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B21FAF-9858-3ECE-9718-D1529D03523F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225D33-6B51-399F-84F3-5C262B0852E5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0EA48-897F-8307-1763-C1AE5E470133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CFCF49-F138-1435-5BA6-35AB59F6B04D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E723DC0A-F8E1-53B5-3F7F-7796D3BB2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5F3C84-0268-FFE3-8456-FA4ED99E551E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526E73-7994-549C-1A62-F8736F30F29F}"/>
              </a:ext>
            </a:extLst>
          </p:cNvPr>
          <p:cNvSpPr/>
          <p:nvPr/>
        </p:nvSpPr>
        <p:spPr>
          <a:xfrm>
            <a:off x="7452921" y="1203191"/>
            <a:ext cx="1809069" cy="2026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5355-2FEA-FBD9-75CC-81AE4F40D9C4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12162-7DF9-F24E-D129-6829398EE0C4}"/>
              </a:ext>
            </a:extLst>
          </p:cNvPr>
          <p:cNvSpPr txBox="1"/>
          <p:nvPr/>
        </p:nvSpPr>
        <p:spPr>
          <a:xfrm>
            <a:off x="72580" y="101423"/>
            <a:ext cx="832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Rough proposed ant board and components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82865E6-09D5-3E18-EF50-2CD9B5AF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7761"/>
              </p:ext>
            </p:extLst>
          </p:nvPr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5ADC4ED-A12C-AD17-27DA-47FF20D2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0847"/>
              </p:ext>
            </p:extLst>
          </p:nvPr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DE7D1AE-323A-A302-480B-F1158A4C65DA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73A1CB-3844-AC49-06B3-6AD636581E92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CC1154-F892-72D7-CA44-B8DFCB003B1C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F121A-A07A-37DA-8D0A-4B87D221B9E3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703D-81AD-2D3D-9F65-5ABA1021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27161-1646-3568-79F7-AED4642F1E7F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1962-5843-BD39-8A37-B7CECD7046C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8E9DA7-683D-0897-743F-69C2998F96A8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1FD4-0F83-4C1F-4660-A9E0B6732FA9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38E37-5889-1D55-9776-EE389709773B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27B87A-8DA7-C55D-CB17-498A42E42D38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5E4F0C-FE8E-B719-909E-C75DE0486058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0D7FD62-8499-F958-7E6A-D78493C1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4040"/>
              </p:ext>
            </p:extLst>
          </p:nvPr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C1B1369-D8E8-2E9B-38B5-9D8B2C99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10"/>
              </p:ext>
            </p:extLst>
          </p:nvPr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0568D78-3D65-877A-EB51-06B525C60B0F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3C541C-C847-2A67-9861-3895F2F26AE8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9AE33C-EA4C-D5C2-1D94-EF511F77D4B9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99700E-5495-0D8C-C97B-0F806EC6F4EB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7668-883C-85F7-F463-39AC87AA7779}"/>
              </a:ext>
            </a:extLst>
          </p:cNvPr>
          <p:cNvSpPr txBox="1"/>
          <p:nvPr/>
        </p:nvSpPr>
        <p:spPr>
          <a:xfrm>
            <a:off x="6172181" y="117693"/>
            <a:ext cx="5629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Ant will now calculate P and G rows, starting with P LSB-&gt;MSB, using formula:</a:t>
            </a:r>
          </a:p>
          <a:p>
            <a:r>
              <a:rPr lang="en-US" sz="1600" dirty="0"/>
              <a:t>	P</a:t>
            </a:r>
            <a:r>
              <a:rPr lang="en-US" sz="1600" baseline="-25000" dirty="0"/>
              <a:t>i </a:t>
            </a:r>
            <a:r>
              <a:rPr lang="en-US" sz="1600" dirty="0"/>
              <a:t>= A</a:t>
            </a:r>
            <a:r>
              <a:rPr lang="en-US" sz="1600" baseline="-25000" dirty="0"/>
              <a:t>i </a:t>
            </a:r>
            <a:r>
              <a:rPr lang="en-US" sz="1600" dirty="0"/>
              <a:t>XOR B</a:t>
            </a:r>
            <a:r>
              <a:rPr lang="en-US" sz="1600" baseline="-25000" dirty="0"/>
              <a:t>i</a:t>
            </a:r>
            <a:r>
              <a:rPr lang="en-US" sz="1600" dirty="0"/>
              <a:t> ?</a:t>
            </a:r>
          </a:p>
          <a:p>
            <a:r>
              <a:rPr lang="en-US" sz="1600" dirty="0"/>
              <a:t>5. Memory row reserved for each Pi; filled in except for read-ready and value.</a:t>
            </a:r>
          </a:p>
          <a:p>
            <a:r>
              <a:rPr lang="en-US" sz="1600" dirty="0"/>
              <a:t>6. Each ‘calculation’ takes one trip to XOR gate, requiring up to three grains (two for input, another to try and pass through with).</a:t>
            </a:r>
          </a:p>
          <a:p>
            <a:r>
              <a:rPr lang="en-US" sz="1600" dirty="0"/>
              <a:t>7. The result is added to row ‘value’ for Pi, and ‘read-ready’ is checked.</a:t>
            </a:r>
          </a:p>
          <a:p>
            <a:r>
              <a:rPr lang="en-US" sz="1600" dirty="0"/>
              <a:t>8. When the P row is filled in, the ant starts with G in the same vein using the AND gate. AND grains are loaded, pins are closed, and ant records if he can pass through.</a:t>
            </a:r>
          </a:p>
          <a:p>
            <a:r>
              <a:rPr lang="en-US" sz="1600" dirty="0"/>
              <a:t>9. (G,P) for each </a:t>
            </a:r>
            <a:r>
              <a:rPr lang="en-US" sz="1600" dirty="0" err="1"/>
              <a:t>i</a:t>
            </a:r>
            <a:r>
              <a:rPr lang="en-US" sz="1600" dirty="0"/>
              <a:t> now calculated.</a:t>
            </a:r>
          </a:p>
          <a:p>
            <a:r>
              <a:rPr lang="en-US" sz="1600" dirty="0"/>
              <a:t>10. Ant then calculates P</a:t>
            </a:r>
            <a:r>
              <a:rPr lang="en-US" sz="1600" baseline="-25000" dirty="0"/>
              <a:t>1-0</a:t>
            </a:r>
            <a:r>
              <a:rPr lang="en-US" sz="1600" dirty="0"/>
              <a:t>, P</a:t>
            </a:r>
            <a:r>
              <a:rPr lang="en-US" sz="1600" baseline="-25000" dirty="0"/>
              <a:t>3-2 </a:t>
            </a:r>
            <a:r>
              <a:rPr lang="en-US" sz="1600" dirty="0"/>
              <a:t>, and P</a:t>
            </a:r>
            <a:r>
              <a:rPr lang="en-US" sz="1600" baseline="-25000" dirty="0"/>
              <a:t>3-0  </a:t>
            </a:r>
            <a:r>
              <a:rPr lang="en-US" sz="1600" dirty="0"/>
              <a:t>(AND gate)</a:t>
            </a:r>
          </a:p>
          <a:p>
            <a:r>
              <a:rPr lang="en-US" sz="1600" dirty="0"/>
              <a:t>11. Ant then calculates G</a:t>
            </a:r>
            <a:r>
              <a:rPr lang="en-US" sz="1600" baseline="-25000" dirty="0"/>
              <a:t>1-0</a:t>
            </a:r>
            <a:r>
              <a:rPr lang="en-US" sz="1600" dirty="0"/>
              <a:t> , G</a:t>
            </a:r>
            <a:r>
              <a:rPr lang="en-US" sz="1600" baseline="-25000" dirty="0"/>
              <a:t>3-2 </a:t>
            </a:r>
            <a:r>
              <a:rPr lang="en-US" sz="1600" dirty="0"/>
              <a:t>, and G</a:t>
            </a:r>
            <a:r>
              <a:rPr lang="en-US" sz="1600" baseline="-25000" dirty="0"/>
              <a:t>3-0 </a:t>
            </a:r>
            <a:r>
              <a:rPr lang="en-US" sz="1600" dirty="0"/>
              <a:t>(OR/AND gate)</a:t>
            </a:r>
          </a:p>
          <a:p>
            <a:r>
              <a:rPr lang="en-ZA" sz="1600" dirty="0"/>
              <a:t>12. Ant then calculates P</a:t>
            </a:r>
            <a:r>
              <a:rPr lang="en-ZA" sz="1600" baseline="-25000" dirty="0"/>
              <a:t>2:0</a:t>
            </a:r>
            <a:r>
              <a:rPr lang="en-ZA" sz="1600" dirty="0"/>
              <a:t> small using P</a:t>
            </a:r>
            <a:r>
              <a:rPr lang="en-ZA" sz="1600" baseline="-25000" dirty="0"/>
              <a:t>2</a:t>
            </a:r>
            <a:r>
              <a:rPr lang="en-ZA" sz="1600" dirty="0"/>
              <a:t> and P</a:t>
            </a:r>
            <a:r>
              <a:rPr lang="en-ZA" sz="1600" baseline="-25000" dirty="0"/>
              <a:t>1:0</a:t>
            </a:r>
            <a:r>
              <a:rPr lang="en-ZA" sz="1600" dirty="0"/>
              <a:t> at AND gate</a:t>
            </a:r>
          </a:p>
          <a:p>
            <a:r>
              <a:rPr lang="en-ZA" sz="1600" dirty="0"/>
              <a:t>13. And then calculates G</a:t>
            </a:r>
            <a:r>
              <a:rPr lang="en-ZA" sz="1600" baseline="-25000" dirty="0"/>
              <a:t>2:0</a:t>
            </a:r>
            <a:r>
              <a:rPr lang="en-ZA" sz="1600" dirty="0"/>
              <a:t> small using G</a:t>
            </a:r>
            <a:r>
              <a:rPr lang="en-ZA" sz="1600" baseline="-25000" dirty="0"/>
              <a:t>2</a:t>
            </a:r>
            <a:r>
              <a:rPr lang="en-ZA" sz="1600" dirty="0"/>
              <a:t>, P</a:t>
            </a:r>
            <a:r>
              <a:rPr lang="en-ZA" sz="1600" baseline="-25000" dirty="0"/>
              <a:t>2</a:t>
            </a:r>
            <a:r>
              <a:rPr lang="en-ZA" sz="1600" dirty="0"/>
              <a:t>, and G</a:t>
            </a:r>
            <a:r>
              <a:rPr lang="en-ZA" sz="1600" baseline="-25000" dirty="0"/>
              <a:t>1:0</a:t>
            </a:r>
            <a:r>
              <a:rPr lang="en-ZA" sz="1600" dirty="0"/>
              <a:t> at OR/AND gate.</a:t>
            </a:r>
            <a:endParaRPr lang="en-ZA" sz="1600" baseline="-25000" dirty="0"/>
          </a:p>
          <a:p>
            <a:r>
              <a:rPr lang="en-ZA" sz="1600" dirty="0"/>
              <a:t>14. All (G,P) values are now known.</a:t>
            </a:r>
          </a:p>
          <a:p>
            <a:r>
              <a:rPr lang="en-ZA" sz="1600" dirty="0"/>
              <a:t>15. Each carry determined at OR/AND gate</a:t>
            </a:r>
          </a:p>
          <a:p>
            <a:r>
              <a:rPr lang="en-ZA" sz="1600" dirty="0"/>
              <a:t>16. Finally, all S</a:t>
            </a:r>
            <a:r>
              <a:rPr lang="en-ZA" sz="1600" baseline="-25000" dirty="0"/>
              <a:t>i </a:t>
            </a:r>
            <a:r>
              <a:rPr lang="en-ZA" sz="1600" dirty="0"/>
              <a:t>calculated at XOR gate.</a:t>
            </a:r>
          </a:p>
          <a:p>
            <a:r>
              <a:rPr lang="en-ZA" sz="1600" dirty="0"/>
              <a:t>17. Each Si is then carried to output binary space, and when full, our decimal is displayed.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032D-9D3B-F613-EA02-3518C3DCADC0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E8F4-D432-F24E-CF08-DB47AC043181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D51E239-8D31-76EC-EB9D-0D16E3C747DA}"/>
              </a:ext>
            </a:extLst>
          </p:cNvPr>
          <p:cNvCxnSpPr>
            <a:cxnSpLocks/>
          </p:cNvCxnSpPr>
          <p:nvPr/>
        </p:nvCxnSpPr>
        <p:spPr>
          <a:xfrm flipV="1">
            <a:off x="4200498" y="2852928"/>
            <a:ext cx="1895502" cy="269487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7D08A-29A7-B140-4979-34A3BE6A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BE2A0BC-E040-3AEF-234E-00B14D791931}"/>
              </a:ext>
            </a:extLst>
          </p:cNvPr>
          <p:cNvSpPr txBox="1"/>
          <p:nvPr/>
        </p:nvSpPr>
        <p:spPr>
          <a:xfrm>
            <a:off x="72580" y="101423"/>
            <a:ext cx="8202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If more than 1 ant available, the following procedure will allow parallel tasks:</a:t>
            </a:r>
            <a:endParaRPr lang="en-Z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BF23-98AA-E008-60AD-F23218E1974A}"/>
              </a:ext>
            </a:extLst>
          </p:cNvPr>
          <p:cNvSpPr txBox="1"/>
          <p:nvPr/>
        </p:nvSpPr>
        <p:spPr>
          <a:xfrm>
            <a:off x="466345" y="1515650"/>
            <a:ext cx="354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Reading in input decimals; for each ant that ‘looks’ at an input number, it can start helping ‘unpack’ the binary.</a:t>
            </a:r>
          </a:p>
          <a:p>
            <a:pPr marL="342900" indent="-342900">
              <a:buAutoNum type="alphaLcParenR"/>
            </a:pPr>
            <a:r>
              <a:rPr lang="en-US" dirty="0"/>
              <a:t>When a pair [A</a:t>
            </a:r>
            <a:r>
              <a:rPr lang="en-US" baseline="-25000" dirty="0"/>
              <a:t>i</a:t>
            </a:r>
            <a:r>
              <a:rPr lang="en-US" dirty="0"/>
              <a:t> , B</a:t>
            </a:r>
            <a:r>
              <a:rPr lang="en-US" baseline="-25000" dirty="0"/>
              <a:t>i</a:t>
            </a:r>
            <a:r>
              <a:rPr lang="en-US" dirty="0"/>
              <a:t>] becomes available, the P and G values for </a:t>
            </a:r>
            <a:r>
              <a:rPr lang="en-US" dirty="0" err="1"/>
              <a:t>i</a:t>
            </a:r>
            <a:r>
              <a:rPr lang="en-US" dirty="0"/>
              <a:t> can be calculated</a:t>
            </a:r>
            <a:endParaRPr lang="en-Z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D6DBD1-3E8B-BC06-DE6F-0C969EA4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4555"/>
              </p:ext>
            </p:extLst>
          </p:nvPr>
        </p:nvGraphicFramePr>
        <p:xfrm>
          <a:off x="466345" y="3638204"/>
          <a:ext cx="4270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50">
                  <a:extLst>
                    <a:ext uri="{9D8B030D-6E8A-4147-A177-3AD203B41FA5}">
                      <a16:colId xmlns:a16="http://schemas.microsoft.com/office/drawing/2014/main" val="1284146152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3439878635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600283360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161606206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44808639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8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48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17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32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0498900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E70927D0-7F97-C46F-E8CD-314E430B3957}"/>
              </a:ext>
            </a:extLst>
          </p:cNvPr>
          <p:cNvSpPr/>
          <p:nvPr/>
        </p:nvSpPr>
        <p:spPr>
          <a:xfrm>
            <a:off x="4809745" y="4384964"/>
            <a:ext cx="210312" cy="731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D15C4-003F-4E4B-17A4-FDB099F20961}"/>
              </a:ext>
            </a:extLst>
          </p:cNvPr>
          <p:cNvSpPr txBox="1"/>
          <p:nvPr/>
        </p:nvSpPr>
        <p:spPr>
          <a:xfrm>
            <a:off x="5093207" y="4211228"/>
            <a:ext cx="159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=0 for both A and B filled; (G,P)</a:t>
            </a:r>
            <a:r>
              <a:rPr lang="en-US" baseline="-25000" dirty="0"/>
              <a:t>I</a:t>
            </a:r>
            <a:r>
              <a:rPr lang="en-US" dirty="0"/>
              <a:t> can now begin in parallel</a:t>
            </a:r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EC95C12-F47E-6931-0C87-AB1CB1D110D1}"/>
              </a:ext>
            </a:extLst>
          </p:cNvPr>
          <p:cNvSpPr/>
          <p:nvPr/>
        </p:nvSpPr>
        <p:spPr>
          <a:xfrm>
            <a:off x="4577829" y="5404104"/>
            <a:ext cx="771411" cy="393059"/>
          </a:xfrm>
          <a:custGeom>
            <a:avLst/>
            <a:gdLst>
              <a:gd name="connsiteX0" fmla="*/ 771411 w 771411"/>
              <a:gd name="connsiteY0" fmla="*/ 338328 h 393059"/>
              <a:gd name="connsiteX1" fmla="*/ 469659 w 771411"/>
              <a:gd name="connsiteY1" fmla="*/ 365760 h 393059"/>
              <a:gd name="connsiteX2" fmla="*/ 3315 w 771411"/>
              <a:gd name="connsiteY2" fmla="*/ 0 h 3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411" h="393059">
                <a:moveTo>
                  <a:pt x="771411" y="338328"/>
                </a:moveTo>
                <a:cubicBezTo>
                  <a:pt x="684543" y="380238"/>
                  <a:pt x="597675" y="422148"/>
                  <a:pt x="469659" y="365760"/>
                </a:cubicBezTo>
                <a:cubicBezTo>
                  <a:pt x="341643" y="309372"/>
                  <a:pt x="-39357" y="42672"/>
                  <a:pt x="331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4A9AAD-6F0D-EAE2-04C8-76F594D7F816}"/>
              </a:ext>
            </a:extLst>
          </p:cNvPr>
          <p:cNvSpPr/>
          <p:nvPr/>
        </p:nvSpPr>
        <p:spPr>
          <a:xfrm>
            <a:off x="4562272" y="5749047"/>
            <a:ext cx="865762" cy="262709"/>
          </a:xfrm>
          <a:custGeom>
            <a:avLst/>
            <a:gdLst>
              <a:gd name="connsiteX0" fmla="*/ 865762 w 865762"/>
              <a:gd name="connsiteY0" fmla="*/ 19455 h 262709"/>
              <a:gd name="connsiteX1" fmla="*/ 554477 w 865762"/>
              <a:gd name="connsiteY1" fmla="*/ 262647 h 262709"/>
              <a:gd name="connsiteX2" fmla="*/ 0 w 865762"/>
              <a:gd name="connsiteY2" fmla="*/ 0 h 2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2" h="262709">
                <a:moveTo>
                  <a:pt x="865762" y="19455"/>
                </a:moveTo>
                <a:cubicBezTo>
                  <a:pt x="782266" y="142672"/>
                  <a:pt x="698771" y="265890"/>
                  <a:pt x="554477" y="262647"/>
                </a:cubicBezTo>
                <a:cubicBezTo>
                  <a:pt x="410183" y="259405"/>
                  <a:pt x="205091" y="129702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3A199-F14F-BD91-DB40-E9002E7C84A5}"/>
              </a:ext>
            </a:extLst>
          </p:cNvPr>
          <p:cNvSpPr txBox="1"/>
          <p:nvPr/>
        </p:nvSpPr>
        <p:spPr>
          <a:xfrm>
            <a:off x="7447562" y="1397675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d) If either (G,P) for 1,0 or (G,P) for 3,2 are available, (G,P)</a:t>
            </a:r>
            <a:r>
              <a:rPr lang="en-US" baseline="-25000"/>
              <a:t>1:0 </a:t>
            </a:r>
            <a:r>
              <a:rPr lang="en-US"/>
              <a:t>or (G,P)</a:t>
            </a:r>
            <a:r>
              <a:rPr lang="en-US" baseline="-25000"/>
              <a:t>3:2</a:t>
            </a:r>
            <a:r>
              <a:rPr lang="en-US"/>
              <a:t> can be calculated.</a:t>
            </a:r>
            <a:r>
              <a:rPr lang="en-US" baseline="-25000"/>
              <a:t> </a:t>
            </a:r>
            <a:endParaRPr lang="en-Z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D70BD-7EE1-EECF-6141-0654816E207A}"/>
              </a:ext>
            </a:extLst>
          </p:cNvPr>
          <p:cNvSpPr txBox="1"/>
          <p:nvPr/>
        </p:nvSpPr>
        <p:spPr>
          <a:xfrm>
            <a:off x="7447562" y="2505670"/>
            <a:ext cx="3547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 Only </a:t>
            </a:r>
            <a:r>
              <a:rPr lang="en-US" i="1" dirty="0"/>
              <a:t>after </a:t>
            </a:r>
            <a:r>
              <a:rPr lang="en-US" dirty="0"/>
              <a:t>small binary (G,P)</a:t>
            </a:r>
            <a:r>
              <a:rPr lang="en-US" baseline="-25000" dirty="0"/>
              <a:t>2:0</a:t>
            </a:r>
            <a:r>
              <a:rPr lang="en-US" dirty="0"/>
              <a:t> has been calculated, can the carries be calculated in parallel.</a:t>
            </a:r>
          </a:p>
          <a:p>
            <a:r>
              <a:rPr lang="en-US" dirty="0"/>
              <a:t>f) As pairs (P</a:t>
            </a:r>
            <a:r>
              <a:rPr lang="en-US" baseline="-25000" dirty="0"/>
              <a:t>i</a:t>
            </a:r>
            <a:r>
              <a:rPr lang="en-US" dirty="0"/>
              <a:t> , C</a:t>
            </a:r>
            <a:r>
              <a:rPr lang="en-US" baseline="-25000" dirty="0"/>
              <a:t>i</a:t>
            </a:r>
            <a:r>
              <a:rPr lang="en-US" dirty="0"/>
              <a:t>) become available, their S</a:t>
            </a:r>
            <a:r>
              <a:rPr lang="en-US" baseline="-25000" dirty="0"/>
              <a:t>i</a:t>
            </a:r>
            <a:r>
              <a:rPr lang="en-US" dirty="0"/>
              <a:t> can be calculated.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05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2311</Words>
  <Application>Microsoft Office PowerPoint</Application>
  <PresentationFormat>Widescreen</PresentationFormat>
  <Paragraphs>497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37</cp:revision>
  <dcterms:created xsi:type="dcterms:W3CDTF">2025-08-25T04:40:24Z</dcterms:created>
  <dcterms:modified xsi:type="dcterms:W3CDTF">2025-08-29T09:38:42Z</dcterms:modified>
</cp:coreProperties>
</file>