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333C-CED7-F929-7DA3-A22CE1B3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hand holding a piece of paper with writing on it&#10;&#10;AI-generated content may be incorrect.">
            <a:extLst>
              <a:ext uri="{FF2B5EF4-FFF2-40B4-BE49-F238E27FC236}">
                <a16:creationId xmlns:a16="http://schemas.microsoft.com/office/drawing/2014/main" id="{3363EBBE-65AD-38B8-CA20-28823FE3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0"/>
            <a:ext cx="5112417" cy="6858000"/>
          </a:xfrm>
          <a:prstGeom prst="rect">
            <a:avLst/>
          </a:prstGeom>
        </p:spPr>
      </p:pic>
      <p:pic>
        <p:nvPicPr>
          <p:cNvPr id="27" name="Picture 26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24120542-90CB-2AC5-7177-55945724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F65CA-710B-A8C5-8343-2EB84121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DADE7-61A8-A6F5-30EE-77DE0485F9AF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6BA920-5AFB-5351-28A4-8BB216653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11250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14. Clear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15. Reserve…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16. Another job…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DFDE05-F9B6-003A-E435-E47EECF5AFE5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0D4117-6ED4-7008-F359-1A887347AC77}"/>
              </a:ext>
            </a:extLst>
          </p:cNvPr>
          <p:cNvSpPr txBox="1"/>
          <p:nvPr/>
        </p:nvSpPr>
        <p:spPr>
          <a:xfrm>
            <a:off x="3729953" y="163626"/>
            <a:ext cx="2116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0 </a:t>
            </a:r>
            <a:r>
              <a:rPr lang="en-US" dirty="0"/>
              <a:t>read-ready; calculate G</a:t>
            </a:r>
            <a:r>
              <a:rPr lang="en-US" baseline="-25000" dirty="0"/>
              <a:t>0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EB504-AA8C-506A-C042-E97E9816BAD4}"/>
              </a:ext>
            </a:extLst>
          </p:cNvPr>
          <p:cNvGrpSpPr/>
          <p:nvPr/>
        </p:nvGrpSpPr>
        <p:grpSpPr>
          <a:xfrm>
            <a:off x="10036478" y="3838854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9E785F61-6164-06C1-D2C3-FC06C141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46733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79076-7B8F-9C55-C04B-3FD2E6CEC659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14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6CAAD7-D1F1-5CA9-BC9A-72F1CE61770C}"/>
              </a:ext>
            </a:extLst>
          </p:cNvPr>
          <p:cNvGrpSpPr/>
          <p:nvPr/>
        </p:nvGrpSpPr>
        <p:grpSpPr>
          <a:xfrm>
            <a:off x="5888582" y="2240962"/>
            <a:ext cx="674127" cy="817598"/>
            <a:chOff x="5183124" y="981430"/>
            <a:chExt cx="674127" cy="81759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719ACB81-F077-3B67-F7BA-90BCC382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515" y="98143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80744E-6C65-392B-F94D-6B0005044A44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3A590F-1F83-BEA4-A5F3-27013D724986}"/>
              </a:ext>
            </a:extLst>
          </p:cNvPr>
          <p:cNvGrpSpPr/>
          <p:nvPr/>
        </p:nvGrpSpPr>
        <p:grpSpPr>
          <a:xfrm>
            <a:off x="1496044" y="4103191"/>
            <a:ext cx="667170" cy="826008"/>
            <a:chOff x="5183124" y="973020"/>
            <a:chExt cx="66717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02059964-E7C4-EAC3-CDAB-C276C3B4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73623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1E7178-32FE-9371-F0B5-B9C78892FE9B}"/>
                </a:ext>
              </a:extLst>
            </p:cNvPr>
            <p:cNvSpPr txBox="1"/>
            <p:nvPr/>
          </p:nvSpPr>
          <p:spPr>
            <a:xfrm>
              <a:off x="5183124" y="142969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x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961F0-4970-CFAF-955C-431252545BF3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9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57A1C8-CEC8-3B53-282E-E3424F1CD8B0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F94432-7516-8CC8-12CB-3BCC038D146B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BEBE1C-5DA9-620C-83E0-B6A738C01411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52D5C2-E9A5-E42B-D4A5-9C60859FDAD8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28E283B-6F47-B7AD-AC02-8741B674FBC0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7C067-1D07-40C3-7994-D1208783D8A6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80A590-58CF-153E-885F-0C8F5B201E8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5E4BD52-83C2-4163-CF04-019892A36EB1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403E6-FFC0-869D-FBC9-86DB6305D8F9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1DC8A19-905A-8A39-DDF7-FE4A20F8C919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FA1D0A9-42EA-9C43-4066-88203B9B49A5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A57056-B0EA-0AA9-DDC8-0D964ABFAA5B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274898-D60C-F5BE-5EAA-1833B237E8E1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B4D093D-B3EA-309F-0116-2C6542B58779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C31497-F88A-7BEE-8F17-B6B586EB9D73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A38998-A618-81F2-D5CC-5E1C2860C3C1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30DEA4F-C4B4-0EE1-50B2-1253079FE11F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235F1DC-20DF-F904-5648-93191DB46E16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CBB9CD1-B33C-5D47-CBAF-29467308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B8DDCDAD-3B11-61CD-78AE-8DB7B15B3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0EC950E-7C26-0626-E971-FA98E3AD3211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EC5750-C1A3-B6BA-F1CB-87096914F6D2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FFCDF-AA69-4E3A-3277-F441F29A2BF9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503AEE-0C5B-66FE-5574-6E601530AEDC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2516EF-A9C0-DCF6-A136-7814FE358021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25265-770C-8AB1-45F2-413DCF218ECB}"/>
              </a:ext>
            </a:extLst>
          </p:cNvPr>
          <p:cNvSpPr txBox="1"/>
          <p:nvPr/>
        </p:nvSpPr>
        <p:spPr>
          <a:xfrm>
            <a:off x="5712972" y="143104"/>
            <a:ext cx="211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6A9772-9002-9F78-DA00-89BB026F0EB8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D9F079-5D02-1EF2-2404-7DDA26A07C27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2BA46D-5025-D5A5-34E9-C3DC231CC688}"/>
              </a:ext>
            </a:extLst>
          </p:cNvPr>
          <p:cNvSpPr/>
          <p:nvPr/>
        </p:nvSpPr>
        <p:spPr>
          <a:xfrm rot="10077091">
            <a:off x="10461777" y="432831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D47FC7-A36A-B48D-4DF6-D189E73AFABB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6C34A6-8ADA-7DF2-6718-FA31E4EAF1F8}"/>
              </a:ext>
            </a:extLst>
          </p:cNvPr>
          <p:cNvSpPr/>
          <p:nvPr/>
        </p:nvSpPr>
        <p:spPr>
          <a:xfrm rot="10077091">
            <a:off x="10993695" y="5338338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FB3E88-C360-D89B-701C-472BB2E05C6C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26B7C-D75B-8C83-AB0B-19F9AC2EB6C2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CEF0C9-4FBA-AD05-55AD-C9F88B7E5D67}"/>
              </a:ext>
            </a:extLst>
          </p:cNvPr>
          <p:cNvSpPr/>
          <p:nvPr/>
        </p:nvSpPr>
        <p:spPr>
          <a:xfrm rot="10077091">
            <a:off x="8458948" y="552787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E28A9B-313A-7AAB-FFA4-BE091572066A}"/>
              </a:ext>
            </a:extLst>
          </p:cNvPr>
          <p:cNvGrpSpPr/>
          <p:nvPr/>
        </p:nvGrpSpPr>
        <p:grpSpPr>
          <a:xfrm>
            <a:off x="5124887" y="3341580"/>
            <a:ext cx="667170" cy="826008"/>
            <a:chOff x="5183124" y="973020"/>
            <a:chExt cx="667170" cy="826008"/>
          </a:xfrm>
        </p:grpSpPr>
        <p:pic>
          <p:nvPicPr>
            <p:cNvPr id="53" name="Graphic 52" descr="Ant with solid fill">
              <a:extLst>
                <a:ext uri="{FF2B5EF4-FFF2-40B4-BE49-F238E27FC236}">
                  <a16:creationId xmlns:a16="http://schemas.microsoft.com/office/drawing/2014/main" id="{F8BBD6E8-311C-E74D-5FA6-38A6FE3C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73623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F2F0B0-25C6-8E9C-B84B-5DC7F5D85E5B}"/>
                </a:ext>
              </a:extLst>
            </p:cNvPr>
            <p:cNvSpPr txBox="1"/>
            <p:nvPr/>
          </p:nvSpPr>
          <p:spPr>
            <a:xfrm>
              <a:off x="5183124" y="142969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y</a:t>
              </a:r>
              <a:endParaRPr lang="en-ZA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7A0E73-9AEA-90C5-3105-7EECC77E405C}"/>
              </a:ext>
            </a:extLst>
          </p:cNvPr>
          <p:cNvGrpSpPr/>
          <p:nvPr/>
        </p:nvGrpSpPr>
        <p:grpSpPr>
          <a:xfrm>
            <a:off x="7382102" y="3911211"/>
            <a:ext cx="667170" cy="826008"/>
            <a:chOff x="5183124" y="973020"/>
            <a:chExt cx="667170" cy="826008"/>
          </a:xfrm>
        </p:grpSpPr>
        <p:pic>
          <p:nvPicPr>
            <p:cNvPr id="60" name="Graphic 59" descr="Ant with solid fill">
              <a:extLst>
                <a:ext uri="{FF2B5EF4-FFF2-40B4-BE49-F238E27FC236}">
                  <a16:creationId xmlns:a16="http://schemas.microsoft.com/office/drawing/2014/main" id="{A572061D-067C-719F-ED31-2F2C19E61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73623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F2F9F1-DDF9-E5A3-E37D-C3C03C15550F}"/>
                </a:ext>
              </a:extLst>
            </p:cNvPr>
            <p:cNvSpPr txBox="1"/>
            <p:nvPr/>
          </p:nvSpPr>
          <p:spPr>
            <a:xfrm>
              <a:off x="5183124" y="142969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z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47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FDC91-1616-D90C-7AB2-10164B6EC709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24A67-77A7-E568-17C5-8C31E4C5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10630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9AFB-28E6-4247-0D9F-E41CCF2C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3821"/>
              </p:ext>
            </p:extLst>
          </p:nvPr>
        </p:nvGraphicFramePr>
        <p:xfrm>
          <a:off x="216151" y="2568540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782A28-F569-5E2A-9F5F-B08509A8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605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61FED8-8109-D8C5-D099-84193372A5BC}"/>
              </a:ext>
            </a:extLst>
          </p:cNvPr>
          <p:cNvSpPr txBox="1"/>
          <p:nvPr/>
        </p:nvSpPr>
        <p:spPr>
          <a:xfrm>
            <a:off x="7911849" y="258670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2D7709-3C1F-E3AD-E94E-A04C818E327C}"/>
              </a:ext>
            </a:extLst>
          </p:cNvPr>
          <p:cNvGrpSpPr/>
          <p:nvPr/>
        </p:nvGrpSpPr>
        <p:grpSpPr>
          <a:xfrm>
            <a:off x="5594585" y="2257120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83A5F10A-B3AB-505B-3A23-C069A16D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6B8172-C1B9-E25C-A432-6B4797F6C77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23BDCC-C50D-1F9C-A39F-4082C96C289C}"/>
              </a:ext>
            </a:extLst>
          </p:cNvPr>
          <p:cNvGrpSpPr/>
          <p:nvPr/>
        </p:nvGrpSpPr>
        <p:grpSpPr>
          <a:xfrm>
            <a:off x="5991699" y="2960500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2E11DF1C-5CB0-07D7-DACB-ED1AA65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825A3F-8317-A15F-CEE9-B75348E6044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23286-2F4F-7AC4-8C91-A203D2706CB6}"/>
              </a:ext>
            </a:extLst>
          </p:cNvPr>
          <p:cNvGrpSpPr/>
          <p:nvPr/>
        </p:nvGrpSpPr>
        <p:grpSpPr>
          <a:xfrm>
            <a:off x="5359889" y="3112900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9CB4255D-D201-CE9D-BB7E-0390E697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EA4558-0E89-6EB7-71DE-D05B4ED163BC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BF24B9-F361-1403-ECA5-92D808B98297}"/>
              </a:ext>
            </a:extLst>
          </p:cNvPr>
          <p:cNvGrpSpPr/>
          <p:nvPr/>
        </p:nvGrpSpPr>
        <p:grpSpPr>
          <a:xfrm>
            <a:off x="5818520" y="1413560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0FD6F459-EAC8-8338-CA8E-9B4A588CF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7A5CFC-9681-DAAF-5C5F-2EA2ECA3D1C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E44D4C-599C-CBEC-E51F-8AD026FAAA3E}"/>
              </a:ext>
            </a:extLst>
          </p:cNvPr>
          <p:cNvGrpSpPr/>
          <p:nvPr/>
        </p:nvGrpSpPr>
        <p:grpSpPr>
          <a:xfrm>
            <a:off x="6215634" y="211694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E164B3C-CE09-306E-3633-159862D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8F4724-AB35-8641-5398-2EC8CE37DFD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4F11CD-107D-DBAD-1DEB-C5A6C039BAE6}"/>
              </a:ext>
            </a:extLst>
          </p:cNvPr>
          <p:cNvGrpSpPr/>
          <p:nvPr/>
        </p:nvGrpSpPr>
        <p:grpSpPr>
          <a:xfrm>
            <a:off x="5263784" y="1455680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CFEDCDE-2AB2-D2FC-75DE-5D9BB66F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77F35F-7399-4BDB-CEF1-C7B5C8C8E98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1F70F87-BCF6-B3F5-A9D3-9E86D066A0E4}"/>
              </a:ext>
            </a:extLst>
          </p:cNvPr>
          <p:cNvSpPr txBox="1"/>
          <p:nvPr/>
        </p:nvSpPr>
        <p:spPr>
          <a:xfrm>
            <a:off x="83055" y="750098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1 (not started)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0EA68-0F19-FDF7-3162-408A6763D57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6C70B3-AD81-3797-3400-5242FE3B32EA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E283B9-6354-1FF0-9873-767E375E89FE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5FF2D1-FD4B-F2EB-1803-CED2367E5FCC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75568F-2D14-6A9E-90BC-B522CB38E66C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E0C38E-E213-E76E-AECE-8180FDF95E8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B8AACF3-E419-9A8B-D076-D6C37A09E39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84953C-5E29-346A-9651-174B94DE7D5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CA174F0-0F6E-9ABF-7F5E-F42857DC7355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54C3618-AF17-337B-5D46-C2636188FEDD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5F7CD10-EAD8-C6AD-57A3-D7DD1FBC4C4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A8E180-66E9-B1E8-DA5D-167E1FF6D7D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6D1FFF3-B9BB-A403-3C4A-264F1A4E8902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52183D6-E8E4-75F1-74FC-18FB578A33C9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0CAB64-23F7-4FDF-51BF-9A6F197B7DAE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48A32-2A96-973E-7995-34E6EFD15FC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32423D-B7C5-1288-4C5F-FBA0B08F0F1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684C50-B78C-9F77-15E6-9092B201C520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0A6BD8-9BDB-FACE-337B-B16C6D4A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A516ACE-CA5F-98E0-041C-1079F01B0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CBE5BC5-59D9-E05E-174A-332639161E63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D21472-4E5C-8BD1-8243-1F2069E181D1}"/>
              </a:ext>
            </a:extLst>
          </p:cNvPr>
          <p:cNvSpPr txBox="1"/>
          <p:nvPr/>
        </p:nvSpPr>
        <p:spPr>
          <a:xfrm>
            <a:off x="9759236" y="2598462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236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E37BF-DC4A-2232-D211-A193CA29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881EC-B09D-5E2D-89B2-D30608A1BB05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07A1B-C55A-2970-6946-0D7EB444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6263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Place grain in A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Place grain in A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Place grain in B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FA0A72-8298-46AE-D9BF-1D904501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2677"/>
              </p:ext>
            </p:extLst>
          </p:nvPr>
        </p:nvGraphicFramePr>
        <p:xfrm>
          <a:off x="216151" y="3077182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91A834-8FA8-9B36-7E75-C3953B93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1802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CE83B2-A874-B07A-BCF9-7E07D6FFD6DC}"/>
              </a:ext>
            </a:extLst>
          </p:cNvPr>
          <p:cNvSpPr txBox="1"/>
          <p:nvPr/>
        </p:nvSpPr>
        <p:spPr>
          <a:xfrm>
            <a:off x="7911849" y="2703758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A94B03-79EB-89C0-99A2-E584FC3F50FD}"/>
              </a:ext>
            </a:extLst>
          </p:cNvPr>
          <p:cNvGrpSpPr/>
          <p:nvPr/>
        </p:nvGrpSpPr>
        <p:grpSpPr>
          <a:xfrm>
            <a:off x="4926925" y="1351112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8E71EF8-E7A4-41BD-4B9F-5D9ED34B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66E4E-EDD3-F279-5289-02D7A078334A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0BB674-3DC9-57D0-A5BA-9A0E9D4B0157}"/>
              </a:ext>
            </a:extLst>
          </p:cNvPr>
          <p:cNvGrpSpPr/>
          <p:nvPr/>
        </p:nvGrpSpPr>
        <p:grpSpPr>
          <a:xfrm>
            <a:off x="5588242" y="1324749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40E7ED53-46A4-CE7B-AC93-49549CB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3B962-2239-55F6-ED61-98331CFC286F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4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7847CA-2BF3-0013-65D1-9E2A9B72B14B}"/>
              </a:ext>
            </a:extLst>
          </p:cNvPr>
          <p:cNvGrpSpPr/>
          <p:nvPr/>
        </p:nvGrpSpPr>
        <p:grpSpPr>
          <a:xfrm>
            <a:off x="5252468" y="2166300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5D6989B1-51DC-45DE-570D-F02938D4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8CF50-89BC-6B5F-9652-1779CF6ECD1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1C00EF-2283-4015-597F-0054E838794F}"/>
              </a:ext>
            </a:extLst>
          </p:cNvPr>
          <p:cNvGrpSpPr/>
          <p:nvPr/>
        </p:nvGrpSpPr>
        <p:grpSpPr>
          <a:xfrm>
            <a:off x="6970590" y="3494094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F8651B0A-1C41-F950-1EE2-7075FED5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D66200-8540-1EFE-247E-99221891E50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FE9823-BB21-ABDD-3666-62B4B220E04D}"/>
              </a:ext>
            </a:extLst>
          </p:cNvPr>
          <p:cNvGrpSpPr/>
          <p:nvPr/>
        </p:nvGrpSpPr>
        <p:grpSpPr>
          <a:xfrm>
            <a:off x="5596473" y="477322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E4A348AF-EA11-4EB6-9D21-3BDFFE48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C24582-0103-EA7B-693E-86D10E40E6B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2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73EC21-ED0E-39A3-A167-2F04F59A007F}"/>
              </a:ext>
            </a:extLst>
          </p:cNvPr>
          <p:cNvGrpSpPr/>
          <p:nvPr/>
        </p:nvGrpSpPr>
        <p:grpSpPr>
          <a:xfrm>
            <a:off x="4900233" y="497901"/>
            <a:ext cx="688009" cy="826008"/>
            <a:chOff x="5183124" y="973020"/>
            <a:chExt cx="688009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AA505E8-0F58-645D-88C0-2B391237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64FC2-514B-4FFE-37EF-7097D98A3807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BF83B1-0E96-AAC9-84D2-6708AEA3933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2 (numbers submitted)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1C5DA7-4950-10DB-7504-5F245414083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5457F7-F06C-C443-8E8D-FA123AA590E1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2C4D7A-0F57-6275-084D-8F871F80805F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916B94-BBF0-A5F5-C551-A17FFE63A9BF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DC64827-E4C6-154A-A8AA-B1EFD8456AD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A34992-B277-7371-6388-23E0B8A71699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D43CDE4-6220-3F51-2415-98C20A141D3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FE9F83C-6F9E-C1FC-AF8B-73AD202B9B4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7BF1F5-B983-4C25-B1D3-0A37CFF7694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2E7C4A7-52A8-3BF2-EA4E-23C8392E8E3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56F60E2-168D-50C0-8F47-5C069CBD1107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980FBC-F42E-F557-1EA7-468CDA0A49C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9144A4F-3937-1524-91D0-E8425A3411C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6DA152A-7709-786A-2BC1-501FB9B83B8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5049335-2A08-33AC-1671-EEA3B353E6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0EC37EC-2481-5CE1-9808-2DF37163F7D6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D9D18D-42FF-CAE4-FBEB-DCEC74C697E0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BD239-387E-34DB-BD35-A97E66C4AE5A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E1C9CE7-E437-B925-18F7-E04FD0D6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01B4E4C9-6A27-32FC-D8B7-BFA84189B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BED6B1-F086-6B1B-64DE-145493469458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57D77-9F85-7744-B863-71E7495C1A89}"/>
              </a:ext>
            </a:extLst>
          </p:cNvPr>
          <p:cNvSpPr txBox="1"/>
          <p:nvPr/>
        </p:nvSpPr>
        <p:spPr>
          <a:xfrm>
            <a:off x="10045871" y="268497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35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5D89-378D-1765-FA63-F8FAC2B4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5091D-3790-562F-31AC-23A150D5A336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A3217C-8B47-DB77-3DAB-C41A84D4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92515"/>
              </p:ext>
            </p:extLst>
          </p:nvPr>
        </p:nvGraphicFramePr>
        <p:xfrm>
          <a:off x="7911849" y="31286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Place grain in Row 1 ‘reserved’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91F1F5-50D6-B578-FCB0-C7DE38A9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32717"/>
              </p:ext>
            </p:extLst>
          </p:nvPr>
        </p:nvGraphicFramePr>
        <p:xfrm>
          <a:off x="216151" y="3077182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B171F3-7E90-92C5-DF16-9326A87DC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946"/>
              </p:ext>
            </p:extLst>
          </p:nvPr>
        </p:nvGraphicFramePr>
        <p:xfrm>
          <a:off x="216151" y="1261316"/>
          <a:ext cx="213385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48515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D4A0C6-17BE-E45C-1F7B-279E8EA12798}"/>
              </a:ext>
            </a:extLst>
          </p:cNvPr>
          <p:cNvSpPr txBox="1"/>
          <p:nvPr/>
        </p:nvSpPr>
        <p:spPr>
          <a:xfrm>
            <a:off x="3841269" y="166582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i</a:t>
            </a:r>
            <a:r>
              <a:rPr lang="en-US" dirty="0"/>
              <a:t> values (a pair (A</a:t>
            </a:r>
            <a:r>
              <a:rPr lang="en-US" baseline="-25000" dirty="0"/>
              <a:t>i</a:t>
            </a:r>
            <a:r>
              <a:rPr lang="en-US" dirty="0"/>
              <a:t> , B</a:t>
            </a:r>
            <a:r>
              <a:rPr lang="en-US" baseline="-25000" dirty="0"/>
              <a:t>i</a:t>
            </a:r>
            <a:r>
              <a:rPr lang="en-US" dirty="0"/>
              <a:t> available)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207674-0DB7-D9DF-4226-7AFF6695D502}"/>
              </a:ext>
            </a:extLst>
          </p:cNvPr>
          <p:cNvGrpSpPr/>
          <p:nvPr/>
        </p:nvGrpSpPr>
        <p:grpSpPr>
          <a:xfrm>
            <a:off x="10398002" y="3873306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777C07E4-BA5F-3ED2-3A0A-1B97282B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4A7188-C3E1-4E2F-330F-FDF7E9971CF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5DD5AF-8A64-BB69-0D74-EC540FE7683D}"/>
              </a:ext>
            </a:extLst>
          </p:cNvPr>
          <p:cNvGrpSpPr/>
          <p:nvPr/>
        </p:nvGrpSpPr>
        <p:grpSpPr>
          <a:xfrm>
            <a:off x="6822630" y="3077182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E6577FA6-E46B-E388-5CD1-654DA3B8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E9FF3-F8ED-D433-FDC6-BD84E9A44C8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41B3-7360-B5F1-9D4C-A355172043C7}"/>
              </a:ext>
            </a:extLst>
          </p:cNvPr>
          <p:cNvGrpSpPr/>
          <p:nvPr/>
        </p:nvGrpSpPr>
        <p:grpSpPr>
          <a:xfrm>
            <a:off x="11203172" y="3865404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A817029E-6A91-488D-3C18-71CFFE2C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F287F-AF8C-3D2A-A507-341D24B15FAD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8A9E96-402B-C1FC-3331-8FA75C9774C4}"/>
              </a:ext>
            </a:extLst>
          </p:cNvPr>
          <p:cNvGrpSpPr/>
          <p:nvPr/>
        </p:nvGrpSpPr>
        <p:grpSpPr>
          <a:xfrm>
            <a:off x="6229531" y="2363286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1707BF50-92C2-9FAC-89E6-63F3B50F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91D26-256F-08F5-74A5-A3336B533BD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D3A515-104B-3902-91DA-6022F4670A94}"/>
              </a:ext>
            </a:extLst>
          </p:cNvPr>
          <p:cNvGrpSpPr/>
          <p:nvPr/>
        </p:nvGrpSpPr>
        <p:grpSpPr>
          <a:xfrm>
            <a:off x="5767287" y="311227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5A3D9AC8-C82A-84DD-F8A5-B7C176C7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8507AA-8C2C-3C4A-ADDA-AD2285F9D55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3E55CA-2592-1FF4-2AC4-B461F462A833}"/>
              </a:ext>
            </a:extLst>
          </p:cNvPr>
          <p:cNvGrpSpPr/>
          <p:nvPr/>
        </p:nvGrpSpPr>
        <p:grpSpPr>
          <a:xfrm>
            <a:off x="6306827" y="3133306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6ECBCD3-951E-B61C-05A2-C0D87385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E8FA61-0EC2-8A25-E24C-3F742FCF0B7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2F9E1C-40C4-F5A8-761C-921F032847A1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3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543D6-9D8D-EEFD-534B-884C7DF6FF4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58FCDC-2077-7F1C-3A01-C07B7A79CA64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025947-A92B-E3F7-46DD-1891460199E1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50D270-63E5-6554-5177-6A64D16ACC14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B08D44-CA45-4C44-08FC-E95A85E9436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C12E99E-C1E7-F3F6-1BCB-66C53F78755A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8AED17-DFF3-C25D-C626-A99BF2901C58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9F087C-9ECB-6353-5C72-D162671C1992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FAFDF5A-C9B8-64E0-6C0E-B0B333EED500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F50A06F-50D4-AF77-34F2-3E5CB4B28BB4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D983C9-5D3D-5EB3-D775-0B82689A324D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3235A48-B63C-7009-F583-888603BB022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935746F-EA03-3B9C-B367-E800A9A91C1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5F8D6-F267-95F3-16CE-76B2F99A087C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02EF50-25AE-1A47-B80B-E4754D89B52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1A3B9E7-DACD-33ED-0273-66F5C4F71370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4339C8-C7CC-C2FA-12B7-7D641FE3CF0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239E099-031A-AF7A-B8FC-D7EB37324EAB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C3838DB-4C61-3901-5521-D3BB6E72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AEEAD606-3A49-6736-01EA-546F06FD2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1DB7540-9692-2612-9A2C-98C561148F77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2F81FB-B99E-148A-9DC6-AE4F72C4C763}"/>
              </a:ext>
            </a:extLst>
          </p:cNvPr>
          <p:cNvSpPr/>
          <p:nvPr/>
        </p:nvSpPr>
        <p:spPr>
          <a:xfrm rot="10077091">
            <a:off x="3903682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4D2237-5728-5CC5-4E06-D2D9DF482128}"/>
              </a:ext>
            </a:extLst>
          </p:cNvPr>
          <p:cNvSpPr/>
          <p:nvPr/>
        </p:nvSpPr>
        <p:spPr>
          <a:xfrm rot="10077091">
            <a:off x="3903683" y="3957043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49A9C-E49E-197B-52F6-33A186B7790E}"/>
              </a:ext>
            </a:extLst>
          </p:cNvPr>
          <p:cNvSpPr/>
          <p:nvPr/>
        </p:nvSpPr>
        <p:spPr>
          <a:xfrm rot="10077091">
            <a:off x="3005318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60D5D-D143-41FE-D6B7-8203C8808233}"/>
              </a:ext>
            </a:extLst>
          </p:cNvPr>
          <p:cNvSpPr txBox="1"/>
          <p:nvPr/>
        </p:nvSpPr>
        <p:spPr>
          <a:xfrm>
            <a:off x="5860354" y="16211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4507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3A10-6A56-2A66-FBC6-532FCE9F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81DB6-8511-61F0-0754-922449710E10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1D5534-F52B-D7E3-CEB0-D4A5EEB9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53858"/>
              </p:ext>
            </p:extLst>
          </p:nvPr>
        </p:nvGraphicFramePr>
        <p:xfrm>
          <a:off x="7911849" y="312864"/>
          <a:ext cx="406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Place grain in Row 1 ‘reserved’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695D98-CEF3-4F9C-2BC2-7A7E9F19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3847"/>
              </p:ext>
            </p:extLst>
          </p:nvPr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24AE71-7F7E-5E4C-458C-8A5B9C3C9DF4}"/>
              </a:ext>
            </a:extLst>
          </p:cNvPr>
          <p:cNvSpPr txBox="1"/>
          <p:nvPr/>
        </p:nvSpPr>
        <p:spPr>
          <a:xfrm>
            <a:off x="3729953" y="163626"/>
            <a:ext cx="211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P values…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72D46-2377-FD1B-4C38-D1F6F2434922}"/>
              </a:ext>
            </a:extLst>
          </p:cNvPr>
          <p:cNvGrpSpPr/>
          <p:nvPr/>
        </p:nvGrpSpPr>
        <p:grpSpPr>
          <a:xfrm>
            <a:off x="1230667" y="1320455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7EB3C8B-1FDD-32E9-AC50-FE1E5B1F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29361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04D85-EAE6-21FC-2C46-378CE7135F80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B77F62-5B4F-6F8D-0888-8D97198132DD}"/>
              </a:ext>
            </a:extLst>
          </p:cNvPr>
          <p:cNvGrpSpPr/>
          <p:nvPr/>
        </p:nvGrpSpPr>
        <p:grpSpPr>
          <a:xfrm>
            <a:off x="471398" y="4346935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97AB763-A749-AE31-F640-2248D629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14453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AD594-F38F-A76C-9DC3-C5E5C691AC0C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7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93FE8-1C51-5B1E-CAA1-3559EBFED3A4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760FF96-6262-BA39-58C8-A39AAD3F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45BD0-CF56-F8B9-2B53-2B2759EB76A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22C56D-1ECE-5B7A-16F8-CAEF2DAA28BA}"/>
              </a:ext>
            </a:extLst>
          </p:cNvPr>
          <p:cNvGrpSpPr/>
          <p:nvPr/>
        </p:nvGrpSpPr>
        <p:grpSpPr>
          <a:xfrm>
            <a:off x="6539277" y="3932325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6FDF0160-3843-F825-3FD2-78E0C2B1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BB5E60-5581-7EEF-1691-F2A80043809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6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A28C3E-AF9E-0AE8-2971-B17878AA5EEB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4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284446-31CF-2377-06B5-5AD9A2D8CB8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EB32D8-7D04-E65C-A08C-6AA8D1724A4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314F1B-ACB0-F196-7794-194FC39E75D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45C87E-D368-1A26-E992-C7F8F8F74267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1DE046-A436-AD9A-C9FC-CA919C88C521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A3EB8A-E463-8B93-83F6-69F8E782BD0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C65AFFA-D424-C2A6-B08C-DD110CE9298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7674A0-C63A-DA80-6B46-69D18558D51A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BA53EC-454E-BD39-88ED-157C837D8DD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6B208D-B25E-8F37-289E-434BA06A3A9A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2A79835-217D-FB5B-6D12-3EB547DA0A2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90808B0-FE51-7309-9B58-9D206B9F92F0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5A472B-13FC-D29C-DEC0-2458FEFC53C0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27145A-1888-9E21-1E0F-7AF7B5FDB714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45703C3-AB90-1EBB-2067-7ABBD1C808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AB48B46-D170-E88F-7114-C2A6769A1EF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6BE68F-D9FB-CF2B-4683-FF7ABBA394A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EB2BEF6-7EA8-8631-9BCE-20B8F4D1CF63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92112BB-CCAC-06C0-9EEC-824691A2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88D7594C-EF72-1DA1-43AE-469E8CD6A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1C602A2-077B-91AA-4777-ADF247C54927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D39DB3-4E05-2360-6A79-5255D1121B97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069B3-619B-E61A-11BC-0C9E4CF4760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021FFA-5EA3-B41E-38B7-169698D4714A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A6EDE7-FE7F-70CE-BEE8-F34952C8D706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2A714-5F5E-453E-8264-09C83F2EABC7}"/>
              </a:ext>
            </a:extLst>
          </p:cNvPr>
          <p:cNvSpPr txBox="1"/>
          <p:nvPr/>
        </p:nvSpPr>
        <p:spPr>
          <a:xfrm>
            <a:off x="5712972" y="14310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9643CB-75D0-4063-23BB-0C1A363DC0FC}"/>
              </a:ext>
            </a:extLst>
          </p:cNvPr>
          <p:cNvGrpSpPr/>
          <p:nvPr/>
        </p:nvGrpSpPr>
        <p:grpSpPr>
          <a:xfrm>
            <a:off x="5435492" y="2470059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EDDB39B0-C6C6-18C9-A84B-18A2904FD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87880B-C7BB-71D2-ADF1-4EDF0202448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30FD0D-4D8B-D0A1-7F92-95DD1BA74000}"/>
              </a:ext>
            </a:extLst>
          </p:cNvPr>
          <p:cNvGrpSpPr/>
          <p:nvPr/>
        </p:nvGrpSpPr>
        <p:grpSpPr>
          <a:xfrm>
            <a:off x="6086275" y="2433290"/>
            <a:ext cx="554960" cy="826008"/>
            <a:chOff x="5183124" y="973020"/>
            <a:chExt cx="554960" cy="826008"/>
          </a:xfrm>
        </p:grpSpPr>
        <p:pic>
          <p:nvPicPr>
            <p:cNvPr id="53" name="Graphic 52" descr="Ant with solid fill">
              <a:extLst>
                <a:ext uri="{FF2B5EF4-FFF2-40B4-BE49-F238E27FC236}">
                  <a16:creationId xmlns:a16="http://schemas.microsoft.com/office/drawing/2014/main" id="{CCF62473-8CD1-D83F-8D1C-64AD4C9E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F5EE85-A0BD-7661-9D0D-0AA4CFF978B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2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8E22-7061-C2CF-7357-D9F7D749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F3F0F-6128-E505-21CE-9A4A07E99B44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B71B83-53A4-6C1A-F3A3-D54F937E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7386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Place grain in Row 1 ‘P’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A0B7A0-D39B-37F9-4990-15E9F335DF0E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EF8210-A5A0-6D8D-1C8C-CC6055B5F918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F48882-6140-0473-2CD8-BDC868F4AB56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A3D57D40-4976-BB06-B5DF-1628DD5A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C0E36-1D67-718E-B569-54F2DF11F5E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6F25BD-EC9A-462E-3F09-E1D9D2CC9D60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EDF8540-19A6-B3DB-DBF2-13798213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2C0CDC-08DC-28F2-35C6-1D886DC401DB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352DF5-D09D-3CB2-05D0-90A736041CD1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ABECA5E-519B-68FA-2D95-38FA7629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EA6F5D-328D-B8DA-4AD2-0AD329D3001E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805DEB-765A-FA91-7BB0-4B426059211D}"/>
              </a:ext>
            </a:extLst>
          </p:cNvPr>
          <p:cNvGrpSpPr/>
          <p:nvPr/>
        </p:nvGrpSpPr>
        <p:grpSpPr>
          <a:xfrm>
            <a:off x="4686826" y="3779677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DFE6C314-6A6A-C0E2-B1B3-7DD3FE18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9A1D4-6516-29E8-9C3D-BAE8FC967A3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9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2AAC65-B6D5-B0AD-36A2-3939A050FD53}"/>
              </a:ext>
            </a:extLst>
          </p:cNvPr>
          <p:cNvGrpSpPr/>
          <p:nvPr/>
        </p:nvGrpSpPr>
        <p:grpSpPr>
          <a:xfrm>
            <a:off x="5330687" y="3734424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1529EB82-28C9-177F-FB05-51C3DA52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4D251E-F1B1-BCF1-76E4-A3F85678D77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8E237BD-A519-74D2-94F4-167D93FACA4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5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8ED547-CD20-A5EF-5C7C-31A7BAF710EE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C5AB1B-BBB6-3308-609F-0665B1E4F54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E8E2B7-9F8D-3C4A-0DC5-309F1ADD8E6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1D509E4-103E-685C-DFB7-60243E67B2AB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D26C23-CBA7-11E0-1EBC-07689A08E965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0AA75C5-BC6F-1357-D262-016277D5406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A237244-B491-F946-3174-C001A05B85E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4C1223E-7AF0-F7EA-7380-3322E3EED9C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FBC2F3C-AC02-860C-A7BB-AFB217ECE56F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F16090F-7BDB-40E9-C695-83AE6AE6119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E23951C-165A-3ABB-E4AF-D8805DDF243B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128E02-31DA-645E-559E-9874F678EFB9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2A35903-D7DC-45A3-6DA5-FB7A396CDF7B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8C9B1F-3D82-4C90-6B9D-7E8A1F2A12C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02563E2-0332-0F1A-DF1A-83FD926C8628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F50573-59FD-361F-262B-819F6D20E66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3961DA3-2772-8765-9BD7-9186226FD8EB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A6EAD4A-6C9B-BB80-27C9-24D6A49CEFFC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FE135C-08F5-386E-0C7D-EB4EAB4E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41547B78-E551-A215-1B68-C3D3AE26D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5C14CD0-9C3D-D267-7ACA-33B4922F80C4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EF8324-276E-351B-5379-9EB0ABCBA56F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D459B4-716A-10FD-BE07-F8A4AC66D1F6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2BBD7F-BF34-1195-2338-C7A7B9DBCE1E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1F9488-EDB3-48D9-A195-51335D9E280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FC91B-FBCB-0845-C50D-F3E6C29995E5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07B884-88DF-7314-ABE0-D33B39FCB0B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2B829116-BE51-4BDE-FC31-671CFC21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A67FE2-624A-ACAC-7550-D803C36A351D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6703A-AC50-3932-8AAA-A9A9276E04B4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72F4B6-8AD1-28E3-81E8-717AD5599A69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2DE0DB-559C-0367-F597-DCC67A547B8A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56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7F273-BEAC-A4AD-4F51-853DC1A6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16E2C-A167-5B7B-BDD5-F8C6E099847D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C8773-0254-B6DD-3175-CCC64E24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28386"/>
              </p:ext>
            </p:extLst>
          </p:nvPr>
        </p:nvGraphicFramePr>
        <p:xfrm>
          <a:off x="7770921" y="312864"/>
          <a:ext cx="43380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AFA30-5846-1880-11F6-E891C06E3264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0ECF50-32A8-291D-7E63-FFDF4D799ED7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D8C188-DBCC-AC3D-5650-6F006207A061}"/>
              </a:ext>
            </a:extLst>
          </p:cNvPr>
          <p:cNvGrpSpPr/>
          <p:nvPr/>
        </p:nvGrpSpPr>
        <p:grpSpPr>
          <a:xfrm>
            <a:off x="6416643" y="2492474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6DEF96BE-8992-A8E1-81F2-7CB9E80F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3EE34-5FDE-7B32-A4E5-5D3BD8B680F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1C34A-0554-AEC6-F0C5-B8C39CED8CD2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5ADA8ED-2AB6-E035-7C24-1182843D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0EB295-8E67-13BC-0169-828A0D177E47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D3F686-872E-3612-4EEE-0D1523EE88F1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277E736-01DA-A5D3-67C3-C2CF0066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8DCFBF-1183-01DB-A558-DC2A46AF88B4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79F20-935F-C7EF-33C8-7D1963C3BC3A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422649B-5CC8-A6BD-614A-514FDD7F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F58688-5DD4-EB11-6011-CBEB5C41801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F3202-011C-C138-08E9-D2108F6ED408}"/>
              </a:ext>
            </a:extLst>
          </p:cNvPr>
          <p:cNvGrpSpPr/>
          <p:nvPr/>
        </p:nvGrpSpPr>
        <p:grpSpPr>
          <a:xfrm>
            <a:off x="6545752" y="3912919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5FC740D2-3FDD-4B50-C2BF-07597633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8F1DC7-5DCF-21FD-0267-8052248A56C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22F57-667F-A8B7-53E5-C0D3BB0AAEB2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6EFF2-C5B4-092E-4DB5-961E2B7A95DD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687688-D076-A094-A19B-60C7BFFC369E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2F3B1D-388B-3AED-5A89-09B9546BF9D7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0D270B-FF8F-2E5E-0F77-5C4DB8438AC3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2027CD-42F2-4761-6A5C-3AF984E2AE07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2015AA-AE46-29C3-46DD-DF619E7CCAB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CE9580-EEFE-F581-D1EC-2200370283A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5311ED-30D3-0A58-FB23-39667A822FC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24C969-DC3A-5CC8-F136-5F3739BF48C1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5B5D637-E6CD-E627-4CAF-45F44ECAB74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8065B4-35B7-949F-3281-4C17A5031D3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51A5ACD-07C8-522B-C7E7-FC5CF963E0C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AC34CF-6C66-EDF0-C373-7E8A507FC088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1073AE4-CDE7-DD57-2F52-C0C8FAEB75D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0353FED-EE77-E9B6-A060-8DDA47822ED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23ED4DA-62F8-69E3-D963-5B8A21A2415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64A8591-BB95-4D66-6A05-603F44D0DA8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8DB9B61-AA9A-E7B1-5BAB-77FB2B313BB1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91D07FC3-D364-245B-DFB2-FD1F517CF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E0D2F024-BAB0-5482-CC49-798E8BD30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9490A3E-501B-2F52-45E1-FE291F611AED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9D3425-3B53-8943-D3BB-297B90CCEC11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E7901B-058B-E722-8E67-DBBD4BFDAC2D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951B4-5E3D-8B0F-9283-58BE78593AB9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6D43C-F27E-1352-3207-70326C6BF35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BD6D4-D696-838B-12C7-195D880E1CD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CB343A-9E5B-4F17-9AB8-2318F6B0B92E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C9BEFEA-D0C6-9A71-333E-56F60BFC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F92E5C-9342-5BA8-D672-86853844834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16B81F4-00AF-9C09-5D64-6DFA3BCD786F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EA018B-84A9-57D0-A13C-99859B227486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822497-72AB-6846-5CBF-63EB3E8B93A8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8DDDD4-53BC-8D10-7020-9C520E3FA53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6EE6CE-1DAF-FAEC-BABA-EF37A5D1BD89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74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00D5-A8E5-A42F-5639-1D4EA044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C01C-A4A3-DD48-E939-D8D527F0D20C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2CA0B9-1AEB-4457-A6F9-1869A6B01632}"/>
              </a:ext>
            </a:extLst>
          </p:cNvPr>
          <p:cNvGraphicFramePr>
            <a:graphicFrameLocks noGrp="1"/>
          </p:cNvGraphicFramePr>
          <p:nvPr/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 Operate XOR gate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5123-EA1C-6388-3405-EC82048297B1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C3AB61-9825-090E-CF2F-99097CE25AB4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B8FBC-9837-DF01-2D9A-F9C93068E4CA}"/>
              </a:ext>
            </a:extLst>
          </p:cNvPr>
          <p:cNvGrpSpPr/>
          <p:nvPr/>
        </p:nvGrpSpPr>
        <p:grpSpPr>
          <a:xfrm>
            <a:off x="62823" y="4700861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FBED76D5-2C2B-E78A-E09E-9276D8DE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DA299-6AFA-4157-3EA6-EF3ACC9283DA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11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C296F-5D3F-8229-628F-2E47E7157840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BF93CF2-745F-2166-3011-A9F5DB90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EA2CA-DE83-B8D0-A109-FB0D5DD398D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630E7F-53AD-4E78-A904-7682142973D8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80A84FC7-607D-2843-74FD-B83623D5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5D18A3-0893-2B5A-8C7D-16AD377FE87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3D3188-A6B9-D7CF-B87E-0780AFA26F00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A36D99EF-C2B4-9893-A550-49E7C42F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45A4E3-AF25-6AF2-0B79-D820E46BC8A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CAA4B-3B6D-33C1-EBD8-4706D6E8E70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DFD58124-948A-8548-CF1E-074DC17D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541F56-2A95-F5EE-86BD-030B82531483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F7A7EC-941C-D483-29A5-BDE48695F873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7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205A0B-206D-70D4-E1A4-156BE0270136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6AB40-AD2F-4D0E-73F2-F07B0C02C8D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6BDC8-070D-783A-AB02-E76DA6AA82FD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2AE1BD-BD32-FDE6-A71A-9A922782DF26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CDFB27-DA72-0BB0-29DD-A57BA534259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1FD2BA3-71CE-DBB8-C140-F1E94D9DC09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6C84AB-9F2D-5628-15E3-7499B08C1AA9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F8D11D-EE1F-E2D4-E60D-92463272251E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72016FF-0924-1299-AAC0-B7D06003258E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289C88-CEF0-B298-2B07-9F7DF1F13D3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A8B9A7B-2D31-9576-5F4B-A1CF5E37923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9BB4841-0853-6317-655F-94C73D90530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4808D57-FAF5-3EFE-5306-D74154147436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C1DA34-E0E6-A0C2-2507-066B7815887E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65882F-1BC4-9286-A02B-CD615D3BB780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A5C12E-EE90-0540-605E-58099901F3DB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F900D2-422C-A0B5-69A8-725FC1D1DD46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779671-F73C-3AD1-F78D-CBADEDB33A2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9BBB311-FE31-7328-6B2F-CF61F6C3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CBB030C3-7D29-5B65-B0CF-49F6BEF5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621E21D-D311-C9EE-31B6-AA4724E17540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06A233-680D-BAEE-7AD0-A30AC0F0CDAD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94DDB0-6755-752E-B5A6-CB3975B972F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740E4-A730-0973-8648-8462A7A9DC88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88658-85AC-E482-10BC-85555958ABE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F8571-B43A-B232-A684-AE4C430AE83D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116144-9C87-279D-EC9B-79FF26CF888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68091F0-226C-E198-B6D2-D4C57740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2BD94-9039-4261-04A3-226FF288EBBF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C37BB675-71A1-26FF-E51C-33F2DB24FBCD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029C0F-597E-3C54-5210-2BFF7E289C15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6A8D5C-6E00-CEB0-0CDC-EEBFACC70314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0985BD-3A4C-E971-E7E4-555321136A8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4CB39A-1137-F515-78C6-455F4B1399D1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93A6E-C981-4E1A-A984-024377DAEAB5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159CC-68DF-8687-0950-5C90F2E0F46E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97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76B3-D249-055C-2A98-EA42E029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7A180-4CDB-DD9F-7A8B-A8807338F672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A86DA-845A-5501-E3AC-2511CA4A8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36190"/>
              </p:ext>
            </p:extLst>
          </p:nvPr>
        </p:nvGraphicFramePr>
        <p:xfrm>
          <a:off x="7770921" y="312864"/>
          <a:ext cx="4338024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 Record XOR result -&gt; 0; place grain in Row 1 ‘read ready’ as value = 0 means no grain in ‘value’ column (assigned) (result 1 would place grain in ‘value’ and only then read-ready)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 Clear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 Clear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E0F1B8-6D40-68F9-E72C-E701BA1C49A2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88980D-5FD0-85B5-F8BD-2EABC1EDDDBF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FFD74-E8CD-FA78-BB35-91108DFEBA2C}"/>
              </a:ext>
            </a:extLst>
          </p:cNvPr>
          <p:cNvGrpSpPr/>
          <p:nvPr/>
        </p:nvGrpSpPr>
        <p:grpSpPr>
          <a:xfrm>
            <a:off x="40115" y="4719010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C3AD6BD-127F-8E6D-43AE-3E0385F5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6194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9AF351-076A-C0C3-AEAD-5B4BC48F4164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14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C7D97-55FD-4110-C1F9-AF39B1400D28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76D6B07-C497-3F22-5273-A14A57390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1F7D5C-614E-F070-975F-B1E7DC6777D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4E0F1-B46A-751E-50AB-2732A60E9A3A}"/>
              </a:ext>
            </a:extLst>
          </p:cNvPr>
          <p:cNvGrpSpPr/>
          <p:nvPr/>
        </p:nvGrpSpPr>
        <p:grpSpPr>
          <a:xfrm>
            <a:off x="7971407" y="4040393"/>
            <a:ext cx="811441" cy="817598"/>
            <a:chOff x="5183124" y="981430"/>
            <a:chExt cx="811441" cy="81759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755A84D4-17A8-7051-61C8-2A84A696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44804">
              <a:off x="5302515" y="98143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18874-8845-19CD-9CC3-C2867EA2BD16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12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96AE24-994C-0162-95CF-7CBA47325DBE}"/>
              </a:ext>
            </a:extLst>
          </p:cNvPr>
          <p:cNvGrpSpPr/>
          <p:nvPr/>
        </p:nvGrpSpPr>
        <p:grpSpPr>
          <a:xfrm>
            <a:off x="1053356" y="4583374"/>
            <a:ext cx="811441" cy="826008"/>
            <a:chOff x="5183124" y="973020"/>
            <a:chExt cx="811441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0498FDE-C2A8-549F-4743-C0506FE5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58612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11CEEA-C2D7-9C3A-6AAD-3686E48A85EC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13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D7E9A6-E998-C2A4-A00B-EFB80DFF3D5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81984EC-899E-2F67-606B-5D543642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EB4A6-C07C-947C-8F6E-AB4A1AC7B38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DFBD1B-74AC-FA92-EEAA-C2A85EDC5E3A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8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01B3A-BD1A-4227-A557-7CB2475964D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4909AF-8D50-2B11-D688-DF785382F98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AEF0A-5CAA-3B10-DF5F-A7A5AB8EF030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72F48D-53D2-8F88-E269-94DE42F374CE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690658-7845-D910-8D9E-60C2D689A6A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32408A-10E8-DBDB-6666-39774632831B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43C7A1-5630-AC8D-C76C-8841E56C276A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A9AA46-1A56-9F32-FFE2-F3015BB473DF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5B2B1-6542-8652-3D16-42CF5976C34C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A9FAE9-7164-814B-3DAC-2866A72275F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D659DA2-FA41-70F1-55A4-BA3EF5865955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80699D-4DBA-D2DA-8535-AF17F1E707A5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192625-FD52-E85F-A7B4-F78B35964671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BDC257-ED7D-241E-D76F-1577FEE4D777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0B5CA7-18D7-2543-BB8E-204BE7813112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0659773-87F2-8B4D-FB20-053F3A63CAB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C8A72D-56FD-EB87-C663-2AE22F23D1C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4442CB-398C-C8E0-F604-3F802F81CA5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A631992-6BA5-7004-2866-5EE92119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0ABB371-2D25-05DC-C99B-7C9E99687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A88BE96-5749-ADF3-BB6E-D115337E7DAA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0E3F41-DB84-F742-8F0A-03192BF1A15E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FF1010-BCAB-0D12-CE38-5F270F642A47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60A39-D157-B0F8-467B-06A5CD2E9C1D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EC641C-7047-A1E8-EE9C-543ADE73392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38E42-C9E4-B796-6E99-15AFAADAE89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ABE90-ED67-0FC9-A6AC-732E6F6687FB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0E2985B7-A265-3EE4-8D27-76746BCE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A57DFB-E21E-C2BB-2F72-8BE528C5240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A891F6-1560-141D-B0AB-9E12A16CDF68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C9C18F-EACA-025B-7340-F1ABC8947F2A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FAECAD-6972-2AD9-791F-E4DFFB7458D0}"/>
              </a:ext>
            </a:extLst>
          </p:cNvPr>
          <p:cNvSpPr/>
          <p:nvPr/>
        </p:nvSpPr>
        <p:spPr>
          <a:xfrm rot="10077091">
            <a:off x="579019" y="476763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5D19EC-4331-47E5-024B-0931A9D2C857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AA6E1D-50D6-6528-86D6-7B7529BCB083}"/>
              </a:ext>
            </a:extLst>
          </p:cNvPr>
          <p:cNvSpPr/>
          <p:nvPr/>
        </p:nvSpPr>
        <p:spPr>
          <a:xfrm rot="10077091">
            <a:off x="1476122" y="4655179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C27E14-709A-9451-FC3A-8C050901D377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3E5A2-AEAC-959D-F836-E5A7EA750A4B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76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894</Words>
  <Application>Microsoft Office PowerPoint</Application>
  <PresentationFormat>Widescreen</PresentationFormat>
  <Paragraphs>226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41</cp:revision>
  <dcterms:created xsi:type="dcterms:W3CDTF">2025-08-25T04:40:24Z</dcterms:created>
  <dcterms:modified xsi:type="dcterms:W3CDTF">2025-08-31T17:25:22Z</dcterms:modified>
</cp:coreProperties>
</file>