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2CE9-2870-7D67-A64E-EB35AEB91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7DD92-B953-03F2-F75B-0CE67330F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189D8-8A74-87E4-5725-CE5F3729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1F36D-27FE-5373-42DC-70067D25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A8F5E-C496-DD3C-708F-ADA79D4D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173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E70B-F773-7750-24D6-18CF2C7B6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03528-A0D2-F8B6-7344-14667FDED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3DD83-5961-9901-FAE0-9CBEC9F09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CFCDF-8512-8380-E73F-C430620A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F497B-3B5F-931C-86A8-6B2200AE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6137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37C68-95B0-0AB3-F811-8C6C9C084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296B8-EC46-F46E-BDB6-960F33C1A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3EB6D-91C1-F782-E8B8-E9D200D4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925ED-C88E-BAC8-AE02-DC76A648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ED160-C19B-1D32-3F9E-FEC8C619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566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02F1-AEEC-EE70-7AEB-6E2954A1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EA194-BA6D-5188-7149-95514D39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79288-F4FE-EE08-A0D1-58B8E51E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F488-58A3-B17A-59BD-9B667022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D8CA8-C6BE-6A1D-5E37-704466FE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8094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9BF8-1002-DD66-78BD-E921F7380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05DB-4EE5-3043-CE7E-017E6B596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CB1F-0AAA-14EF-4391-BE2CF5C2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773B3-443B-85B6-CB60-745BFA19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CAB6-FFEB-8FED-BDB2-5976CD31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6701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5C40-1766-3B1B-B12E-892B692C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E2332-466D-4B03-970F-3E630B07D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FAF73-A32D-1D2D-F123-DF5E5DC9A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B6898-9ABF-4770-4BC2-945D6299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4A1CD-2BF4-EF23-7D09-D09C95E8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4BBE2-DD49-0871-F3AF-01625D247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454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DCB0-A4D1-80CA-DABC-0A004304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986CA-F353-F956-CE2D-AAA55FBD6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3C7C7-5179-BD3D-D235-BB88E5656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D3AA4B-FCCB-7868-88E8-5C5A65F9F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E2C68-D7FA-5460-852F-0CD378E7A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FEA98-865B-AB31-0FFD-B0FCDA99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5240BF-FD03-0C5F-BE72-5BBAF211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380CE-98A6-217C-026D-82E3D55D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8398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9945-2932-F552-2037-70A621A39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384A47-0E1D-9606-E873-E8C24E6DB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39483-BF2D-C1EF-5E77-439CE6BAA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370C1-0145-78F9-1EAA-0D5A73B8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13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3BF5EE-1058-E8AE-CC6D-7D1B320A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4ADDF-0A29-1742-4A3E-7DBFDA5B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28CCB-4C45-0984-F9DF-647A14CA5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469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08C5-826B-5AEA-1C58-0B48C2F99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B4B0A-09E4-85B0-2C54-23CC2A798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F37F5-142E-7879-9F86-480CAFBDE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50974-58E5-ECE8-FC2E-97E535863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05123-7D01-3AAE-A3D1-3CCD68AD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81CB0-864C-00F1-DB81-065D75B4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3996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1A9E-F130-744B-198E-53BE3D90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8B1B8-C48F-5E43-28AF-D63429DA2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CE682-07C7-7ED0-63AF-0D897940E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8A844-97C4-0DE7-1920-A02657F8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F51FB-2D70-D157-9598-005A800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84C22-165F-7075-F0BA-497539D1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61453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E8530-93F0-8E58-DC35-0E325DAD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34930-6828-C998-1D5A-EBD20F72A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E478B-316C-57D2-A69E-AF4891E4C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790732-AC00-4A1A-8AF8-30B8A9234F90}" type="datetimeFigureOut">
              <a:rPr lang="en-ZA" smtClean="0"/>
              <a:t>2025/08/25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36DF3-F59D-B224-289D-6B7FB6B26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05166-0255-351B-18EE-4D56971E4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15011-B3A2-4642-AC82-CB74E1AC6B6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32213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86C434-10D0-D8C6-7FD6-2F5A6EE137BC}"/>
              </a:ext>
            </a:extLst>
          </p:cNvPr>
          <p:cNvSpPr txBox="1"/>
          <p:nvPr/>
        </p:nvSpPr>
        <p:spPr>
          <a:xfrm>
            <a:off x="447040" y="447040"/>
            <a:ext cx="196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cells</a:t>
            </a:r>
            <a:endParaRPr lang="en-ZA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415A4A6-C7F6-C02D-DC01-14AA1DB41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98313"/>
              </p:ext>
            </p:extLst>
          </p:nvPr>
        </p:nvGraphicFramePr>
        <p:xfrm>
          <a:off x="5425440" y="469900"/>
          <a:ext cx="6482080" cy="564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52309306"/>
                    </a:ext>
                  </a:extLst>
                </a:gridCol>
                <a:gridCol w="396181">
                  <a:extLst>
                    <a:ext uri="{9D8B030D-6E8A-4147-A177-3AD203B41FA5}">
                      <a16:colId xmlns:a16="http://schemas.microsoft.com/office/drawing/2014/main" val="3039425542"/>
                    </a:ext>
                  </a:extLst>
                </a:gridCol>
                <a:gridCol w="330963">
                  <a:extLst>
                    <a:ext uri="{9D8B030D-6E8A-4147-A177-3AD203B41FA5}">
                      <a16:colId xmlns:a16="http://schemas.microsoft.com/office/drawing/2014/main" val="737000113"/>
                    </a:ext>
                  </a:extLst>
                </a:gridCol>
                <a:gridCol w="343326">
                  <a:extLst>
                    <a:ext uri="{9D8B030D-6E8A-4147-A177-3AD203B41FA5}">
                      <a16:colId xmlns:a16="http://schemas.microsoft.com/office/drawing/2014/main" val="3150152111"/>
                    </a:ext>
                  </a:extLst>
                </a:gridCol>
                <a:gridCol w="280810">
                  <a:extLst>
                    <a:ext uri="{9D8B030D-6E8A-4147-A177-3AD203B41FA5}">
                      <a16:colId xmlns:a16="http://schemas.microsoft.com/office/drawing/2014/main" val="1260352169"/>
                    </a:ext>
                  </a:extLst>
                </a:gridCol>
                <a:gridCol w="239764">
                  <a:extLst>
                    <a:ext uri="{9D8B030D-6E8A-4147-A177-3AD203B41FA5}">
                      <a16:colId xmlns:a16="http://schemas.microsoft.com/office/drawing/2014/main" val="1728402820"/>
                    </a:ext>
                  </a:extLst>
                </a:gridCol>
                <a:gridCol w="307202">
                  <a:extLst>
                    <a:ext uri="{9D8B030D-6E8A-4147-A177-3AD203B41FA5}">
                      <a16:colId xmlns:a16="http://schemas.microsoft.com/office/drawing/2014/main" val="732280706"/>
                    </a:ext>
                  </a:extLst>
                </a:gridCol>
                <a:gridCol w="297018">
                  <a:extLst>
                    <a:ext uri="{9D8B030D-6E8A-4147-A177-3AD203B41FA5}">
                      <a16:colId xmlns:a16="http://schemas.microsoft.com/office/drawing/2014/main" val="2974372441"/>
                    </a:ext>
                  </a:extLst>
                </a:gridCol>
                <a:gridCol w="822256">
                  <a:extLst>
                    <a:ext uri="{9D8B030D-6E8A-4147-A177-3AD203B41FA5}">
                      <a16:colId xmlns:a16="http://schemas.microsoft.com/office/drawing/2014/main" val="3392699301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371474076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1050127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HUMAN READABLE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ZA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ZA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ZA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ready</a:t>
                      </a:r>
                      <a:endParaRPr lang="en-Z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0146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4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61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020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3048518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45149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848401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76366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306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300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47860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8881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0731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14571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0950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B4A2CE9-CF13-4C61-B960-414F7874A4D1}"/>
              </a:ext>
            </a:extLst>
          </p:cNvPr>
          <p:cNvSpPr txBox="1"/>
          <p:nvPr/>
        </p:nvSpPr>
        <p:spPr>
          <a:xfrm>
            <a:off x="447040" y="1310640"/>
            <a:ext cx="4886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Formula values are stored in a table with its identity encoded by essentially ticking boxes with grains.</a:t>
            </a:r>
          </a:p>
          <a:p>
            <a:pPr marL="342900" indent="-342900">
              <a:buAutoNum type="arabicPeriod"/>
            </a:pPr>
            <a:r>
              <a:rPr lang="en-ZA" dirty="0"/>
              <a:t>Procedure: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Ant picks next available memory row.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It ‘reserves’ the row by placing a grain in ‘Reserved’.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Cells are tagged to describe variable identity (see examples).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When variable has been encoded, ‘Read Ready’ receives a grain and is then available to be read by other ants.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ZA" dirty="0"/>
              <a:t>Row will remain until ‘Reserved’ grain is removed; grains in that row will then be marked as needing to be cleared.</a:t>
            </a:r>
          </a:p>
          <a:p>
            <a:pPr marL="800100" lvl="1" indent="-342900">
              <a:buFont typeface="+mj-lt"/>
              <a:buAutoNum type="alphaLcParenR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36915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21863-3843-BBF3-DF89-40B8CDCF2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CC7F161-E2FD-8802-C901-EBD8726C27E6}"/>
              </a:ext>
            </a:extLst>
          </p:cNvPr>
          <p:cNvSpPr txBox="1"/>
          <p:nvPr/>
        </p:nvSpPr>
        <p:spPr>
          <a:xfrm>
            <a:off x="447040" y="447040"/>
            <a:ext cx="2510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cells</a:t>
            </a:r>
          </a:p>
          <a:p>
            <a:r>
              <a:rPr lang="en-US" sz="2400" dirty="0"/>
              <a:t>storage examples</a:t>
            </a:r>
            <a:endParaRPr lang="en-ZA" sz="24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FE43A7-86CB-8909-C2EA-90D78A235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635682"/>
              </p:ext>
            </p:extLst>
          </p:nvPr>
        </p:nvGraphicFramePr>
        <p:xfrm>
          <a:off x="4836160" y="469900"/>
          <a:ext cx="7223760" cy="473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844">
                  <a:extLst>
                    <a:ext uri="{9D8B030D-6E8A-4147-A177-3AD203B41FA5}">
                      <a16:colId xmlns:a16="http://schemas.microsoft.com/office/drawing/2014/main" val="52309306"/>
                    </a:ext>
                  </a:extLst>
                </a:gridCol>
                <a:gridCol w="364049">
                  <a:extLst>
                    <a:ext uri="{9D8B030D-6E8A-4147-A177-3AD203B41FA5}">
                      <a16:colId xmlns:a16="http://schemas.microsoft.com/office/drawing/2014/main" val="3039425542"/>
                    </a:ext>
                  </a:extLst>
                </a:gridCol>
                <a:gridCol w="304120">
                  <a:extLst>
                    <a:ext uri="{9D8B030D-6E8A-4147-A177-3AD203B41FA5}">
                      <a16:colId xmlns:a16="http://schemas.microsoft.com/office/drawing/2014/main" val="737000113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150152111"/>
                    </a:ext>
                  </a:extLst>
                </a:gridCol>
                <a:gridCol w="315481">
                  <a:extLst>
                    <a:ext uri="{9D8B030D-6E8A-4147-A177-3AD203B41FA5}">
                      <a16:colId xmlns:a16="http://schemas.microsoft.com/office/drawing/2014/main" val="302321530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3202377828"/>
                    </a:ext>
                  </a:extLst>
                </a:gridCol>
                <a:gridCol w="258036">
                  <a:extLst>
                    <a:ext uri="{9D8B030D-6E8A-4147-A177-3AD203B41FA5}">
                      <a16:colId xmlns:a16="http://schemas.microsoft.com/office/drawing/2014/main" val="1260352169"/>
                    </a:ext>
                  </a:extLst>
                </a:gridCol>
                <a:gridCol w="261409">
                  <a:extLst>
                    <a:ext uri="{9D8B030D-6E8A-4147-A177-3AD203B41FA5}">
                      <a16:colId xmlns:a16="http://schemas.microsoft.com/office/drawing/2014/main" val="1728402820"/>
                    </a:ext>
                  </a:extLst>
                </a:gridCol>
                <a:gridCol w="241197">
                  <a:extLst>
                    <a:ext uri="{9D8B030D-6E8A-4147-A177-3AD203B41FA5}">
                      <a16:colId xmlns:a16="http://schemas.microsoft.com/office/drawing/2014/main" val="732280706"/>
                    </a:ext>
                  </a:extLst>
                </a:gridCol>
                <a:gridCol w="272929">
                  <a:extLst>
                    <a:ext uri="{9D8B030D-6E8A-4147-A177-3AD203B41FA5}">
                      <a16:colId xmlns:a16="http://schemas.microsoft.com/office/drawing/2014/main" val="2974372441"/>
                    </a:ext>
                  </a:extLst>
                </a:gridCol>
                <a:gridCol w="789018">
                  <a:extLst>
                    <a:ext uri="{9D8B030D-6E8A-4147-A177-3AD203B41FA5}">
                      <a16:colId xmlns:a16="http://schemas.microsoft.com/office/drawing/2014/main" val="3392699301"/>
                    </a:ext>
                  </a:extLst>
                </a:gridCol>
                <a:gridCol w="1229360">
                  <a:extLst>
                    <a:ext uri="{9D8B030D-6E8A-4147-A177-3AD203B41FA5}">
                      <a16:colId xmlns:a16="http://schemas.microsoft.com/office/drawing/2014/main" val="37147407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05012743"/>
                    </a:ext>
                  </a:extLst>
                </a:gridCol>
              </a:tblGrid>
              <a:tr h="272627">
                <a:tc rowSpan="2">
                  <a:txBody>
                    <a:bodyPr/>
                    <a:lstStyle/>
                    <a:p>
                      <a:r>
                        <a:rPr lang="en-US" dirty="0"/>
                        <a:t>HUMAN READABLE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  <a:p>
                      <a:r>
                        <a:rPr lang="en-US" dirty="0"/>
                        <a:t>ready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014675"/>
                  </a:ext>
                </a:extLst>
              </a:tr>
              <a:tr h="272627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040350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r>
                        <a:rPr lang="en-US" dirty="0"/>
                        <a:t>1. G</a:t>
                      </a:r>
                      <a:r>
                        <a:rPr lang="en-US" sz="1600" baseline="-25000" dirty="0"/>
                        <a:t>2:0</a:t>
                      </a:r>
                      <a:r>
                        <a:rPr lang="en-US" sz="1600" baseline="0" dirty="0"/>
                        <a:t> = 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18594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r>
                        <a:rPr lang="en-US" dirty="0"/>
                        <a:t>2. P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= 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203561"/>
                  </a:ext>
                </a:extLst>
              </a:tr>
              <a:tr h="272627">
                <a:tc>
                  <a:txBody>
                    <a:bodyPr/>
                    <a:lstStyle/>
                    <a:p>
                      <a:r>
                        <a:rPr lang="en-US" dirty="0"/>
                        <a:t>3. C</a:t>
                      </a:r>
                      <a:r>
                        <a:rPr lang="en-US" baseline="-25000" dirty="0"/>
                        <a:t>4 </a:t>
                      </a:r>
                      <a:r>
                        <a:rPr lang="en-US" baseline="0" dirty="0"/>
                        <a:t>= 1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485182"/>
                  </a:ext>
                </a:extLst>
              </a:tr>
              <a:tr h="455496">
                <a:tc>
                  <a:txBody>
                    <a:bodyPr/>
                    <a:lstStyle/>
                    <a:p>
                      <a:r>
                        <a:rPr lang="en-US" dirty="0"/>
                        <a:t>4. S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= 0</a:t>
                      </a:r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149138"/>
                  </a:ext>
                </a:extLst>
              </a:tr>
              <a:tr h="2453647">
                <a:tc gridSpan="13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r>
                        <a:rPr lang="en-US" dirty="0"/>
                        <a:t>.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Z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40127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3C50691-E65F-5B5C-8740-C94CF493D0B0}"/>
              </a:ext>
            </a:extLst>
          </p:cNvPr>
          <p:cNvSpPr/>
          <p:nvPr/>
        </p:nvSpPr>
        <p:spPr>
          <a:xfrm>
            <a:off x="6716152" y="1331559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CCB3E59-0750-2A33-42E2-53E1F6331AF3}"/>
              </a:ext>
            </a:extLst>
          </p:cNvPr>
          <p:cNvSpPr/>
          <p:nvPr/>
        </p:nvSpPr>
        <p:spPr>
          <a:xfrm>
            <a:off x="8489363" y="1295172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E69F22-BC98-3B93-B93A-F168BECAE142}"/>
              </a:ext>
            </a:extLst>
          </p:cNvPr>
          <p:cNvSpPr/>
          <p:nvPr/>
        </p:nvSpPr>
        <p:spPr>
          <a:xfrm>
            <a:off x="9019540" y="1306987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C05FFC-DC0C-ADF8-DDE4-6616BA6DE62D}"/>
              </a:ext>
            </a:extLst>
          </p:cNvPr>
          <p:cNvSpPr/>
          <p:nvPr/>
        </p:nvSpPr>
        <p:spPr>
          <a:xfrm>
            <a:off x="9525486" y="1318674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4AC2F0-FE6B-E3D2-8C5D-87DAFACABE6E}"/>
              </a:ext>
            </a:extLst>
          </p:cNvPr>
          <p:cNvSpPr/>
          <p:nvPr/>
        </p:nvSpPr>
        <p:spPr>
          <a:xfrm>
            <a:off x="10441840" y="1318674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A20827-1D0B-35F0-E201-9EBCB6547608}"/>
              </a:ext>
            </a:extLst>
          </p:cNvPr>
          <p:cNvSpPr/>
          <p:nvPr/>
        </p:nvSpPr>
        <p:spPr>
          <a:xfrm>
            <a:off x="11537059" y="133155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42ABE7-A66B-E4D2-0C54-0625A6C35C0E}"/>
              </a:ext>
            </a:extLst>
          </p:cNvPr>
          <p:cNvSpPr/>
          <p:nvPr/>
        </p:nvSpPr>
        <p:spPr>
          <a:xfrm>
            <a:off x="7078198" y="170853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6CB237A-ADCF-BA1F-E158-765CC9C48139}"/>
              </a:ext>
            </a:extLst>
          </p:cNvPr>
          <p:cNvSpPr/>
          <p:nvPr/>
        </p:nvSpPr>
        <p:spPr>
          <a:xfrm>
            <a:off x="10428943" y="1693530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07EDDB-E2C9-57D8-B118-4422C5FAFDDD}"/>
              </a:ext>
            </a:extLst>
          </p:cNvPr>
          <p:cNvSpPr/>
          <p:nvPr/>
        </p:nvSpPr>
        <p:spPr>
          <a:xfrm>
            <a:off x="11502258" y="1708536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B40C909-91C9-F2D3-A6E2-A07C4C304BAA}"/>
              </a:ext>
            </a:extLst>
          </p:cNvPr>
          <p:cNvSpPr/>
          <p:nvPr/>
        </p:nvSpPr>
        <p:spPr>
          <a:xfrm>
            <a:off x="7416895" y="2049130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8340251-EDCF-3032-28CE-C9E46CF5EC04}"/>
              </a:ext>
            </a:extLst>
          </p:cNvPr>
          <p:cNvSpPr/>
          <p:nvPr/>
        </p:nvSpPr>
        <p:spPr>
          <a:xfrm>
            <a:off x="9045131" y="1693531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F262CD2-B5C9-3E74-47CF-7A15B270ADE0}"/>
              </a:ext>
            </a:extLst>
          </p:cNvPr>
          <p:cNvSpPr/>
          <p:nvPr/>
        </p:nvSpPr>
        <p:spPr>
          <a:xfrm>
            <a:off x="11507717" y="2049129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C82459-7639-9470-07F1-6B0D2DBDFA70}"/>
              </a:ext>
            </a:extLst>
          </p:cNvPr>
          <p:cNvSpPr/>
          <p:nvPr/>
        </p:nvSpPr>
        <p:spPr>
          <a:xfrm>
            <a:off x="8001392" y="2049130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44BBE5-2DEC-57A3-ACB4-0D4DAD540CBE}"/>
              </a:ext>
            </a:extLst>
          </p:cNvPr>
          <p:cNvSpPr/>
          <p:nvPr/>
        </p:nvSpPr>
        <p:spPr>
          <a:xfrm>
            <a:off x="7677638" y="250101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5497CD3-D1FB-3FBC-9C8C-C9CF2CC249D1}"/>
              </a:ext>
            </a:extLst>
          </p:cNvPr>
          <p:cNvSpPr/>
          <p:nvPr/>
        </p:nvSpPr>
        <p:spPr>
          <a:xfrm>
            <a:off x="8489363" y="250101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E8DCA4-5773-74AA-B379-492926B0DB44}"/>
              </a:ext>
            </a:extLst>
          </p:cNvPr>
          <p:cNvSpPr/>
          <p:nvPr/>
        </p:nvSpPr>
        <p:spPr>
          <a:xfrm>
            <a:off x="10441840" y="2501018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0D41CA-D7CB-E677-0DD0-5BF2F7B8774D}"/>
              </a:ext>
            </a:extLst>
          </p:cNvPr>
          <p:cNvSpPr txBox="1"/>
          <p:nvPr/>
        </p:nvSpPr>
        <p:spPr>
          <a:xfrm>
            <a:off x="609600" y="2049129"/>
            <a:ext cx="391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Notice:</a:t>
            </a:r>
          </a:p>
          <a:p>
            <a:pPr marL="342900" indent="-342900">
              <a:buAutoNum type="alphaUcParenR"/>
            </a:pPr>
            <a:r>
              <a:rPr lang="en-US" dirty="0"/>
              <a:t>Variables with 2 or more index descriptors (e.g. generate bit G</a:t>
            </a:r>
            <a:r>
              <a:rPr lang="en-US" baseline="-25000" dirty="0"/>
              <a:t>2:0</a:t>
            </a:r>
            <a:r>
              <a:rPr lang="en-US" dirty="0"/>
              <a:t> has 2 and 0) will have multiple indexes ticked.</a:t>
            </a:r>
          </a:p>
          <a:p>
            <a:pPr marL="342900" indent="-342900">
              <a:buAutoNum type="alphaUcParenR"/>
            </a:pPr>
            <a:r>
              <a:rPr lang="en-US" dirty="0"/>
              <a:t>Entry number 3; contains values and is read-ready; however, ‘reserved’ is not ticked and so will be cleared out if an ant comes across it.</a:t>
            </a:r>
          </a:p>
          <a:p>
            <a:pPr marL="342900" indent="-342900">
              <a:buAutoNum type="alphaUcParenR"/>
            </a:pPr>
            <a:r>
              <a:rPr lang="en-US" dirty="0"/>
              <a:t>Entry number 4; contains data but ‘read-ready’ is not ticked. Data is possibly still being added; ants cannot use its information.</a:t>
            </a:r>
            <a:endParaRPr lang="en-Z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4FAB8E2-8809-2F53-F8B8-E01855985EDD}"/>
              </a:ext>
            </a:extLst>
          </p:cNvPr>
          <p:cNvSpPr/>
          <p:nvPr/>
        </p:nvSpPr>
        <p:spPr>
          <a:xfrm>
            <a:off x="9519137" y="2049129"/>
            <a:ext cx="147320" cy="1646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7349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Box 486">
            <a:extLst>
              <a:ext uri="{FF2B5EF4-FFF2-40B4-BE49-F238E27FC236}">
                <a16:creationId xmlns:a16="http://schemas.microsoft.com/office/drawing/2014/main" id="{A9F38D21-5FE1-3619-36A8-BDFC38F825BA}"/>
              </a:ext>
            </a:extLst>
          </p:cNvPr>
          <p:cNvSpPr txBox="1"/>
          <p:nvPr/>
        </p:nvSpPr>
        <p:spPr>
          <a:xfrm>
            <a:off x="10209374" y="4536214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DEB68752-56E2-3A76-244D-10AA4D72DCC3}"/>
              </a:ext>
            </a:extLst>
          </p:cNvPr>
          <p:cNvSpPr txBox="1"/>
          <p:nvPr/>
        </p:nvSpPr>
        <p:spPr>
          <a:xfrm>
            <a:off x="10721652" y="4449634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  <a:endParaRPr lang="en-ZA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9F76BF3-6E21-3FC0-D90D-5AD62ABE4C41}"/>
              </a:ext>
            </a:extLst>
          </p:cNvPr>
          <p:cNvSpPr txBox="1"/>
          <p:nvPr/>
        </p:nvSpPr>
        <p:spPr>
          <a:xfrm>
            <a:off x="8442960" y="434848"/>
            <a:ext cx="33985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Procedure:</a:t>
            </a:r>
          </a:p>
          <a:p>
            <a:pPr marL="342900" indent="-342900">
              <a:buAutoNum type="arabicPeriod"/>
            </a:pPr>
            <a:r>
              <a:rPr lang="en-US" dirty="0"/>
              <a:t>Ants load up needed inputs</a:t>
            </a:r>
          </a:p>
          <a:p>
            <a:pPr marL="342900" indent="-342900">
              <a:buAutoNum type="arabicPeriod"/>
            </a:pPr>
            <a:r>
              <a:rPr lang="en-ZA" dirty="0"/>
              <a:t>Three gates are closed; if correct inputs are present , ant can ‘walk through’ with its grain and is taken as output = 1</a:t>
            </a:r>
          </a:p>
          <a:p>
            <a:pPr marL="342900" indent="-342900">
              <a:buAutoNum type="arabicPeriod"/>
            </a:pPr>
            <a:r>
              <a:rPr lang="en-ZA" dirty="0"/>
              <a:t>Else, output is = 0</a:t>
            </a:r>
          </a:p>
          <a:p>
            <a:pPr marL="342900" indent="-342900">
              <a:buAutoNum type="arabicPeriod"/>
            </a:pPr>
            <a:r>
              <a:rPr lang="en-ZA" dirty="0"/>
              <a:t>Grains in gate must be cleared out to reset gate.</a:t>
            </a: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0FEA658B-0ED4-B319-8F11-138E67772D94}"/>
              </a:ext>
            </a:extLst>
          </p:cNvPr>
          <p:cNvGrpSpPr>
            <a:grpSpLocks noChangeAspect="1"/>
          </p:cNvGrpSpPr>
          <p:nvPr/>
        </p:nvGrpSpPr>
        <p:grpSpPr>
          <a:xfrm>
            <a:off x="3996944" y="28858"/>
            <a:ext cx="3977616" cy="3506893"/>
            <a:chOff x="127000" y="0"/>
            <a:chExt cx="4288022" cy="3780565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1DB67AA-C572-9ADC-F1A0-0F237794AFEA}"/>
                </a:ext>
              </a:extLst>
            </p:cNvPr>
            <p:cNvCxnSpPr/>
            <p:nvPr/>
          </p:nvCxnSpPr>
          <p:spPr>
            <a:xfrm>
              <a:off x="359664" y="188165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FC20F0A-0F61-F479-818B-8F26E520AF95}"/>
                </a:ext>
              </a:extLst>
            </p:cNvPr>
            <p:cNvCxnSpPr/>
            <p:nvPr/>
          </p:nvCxnSpPr>
          <p:spPr>
            <a:xfrm>
              <a:off x="359664" y="198071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5FFC87C-FBF2-41EA-613E-D5B63555322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2106444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E186CB8-CC3C-ECDC-98B8-90C93BB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2205504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37F4675-7A04-7D35-0F97-B6B61938C701}"/>
                </a:ext>
              </a:extLst>
            </p:cNvPr>
            <p:cNvCxnSpPr/>
            <p:nvPr/>
          </p:nvCxnSpPr>
          <p:spPr>
            <a:xfrm>
              <a:off x="1319784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DFFF676-CA7C-4EB3-D72A-BB608352C7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2106444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3DFC5F5-1A01-8575-5F96-FC1623B2D0B0}"/>
                </a:ext>
              </a:extLst>
            </p:cNvPr>
            <p:cNvCxnSpPr/>
            <p:nvPr/>
          </p:nvCxnSpPr>
          <p:spPr>
            <a:xfrm flipV="1">
              <a:off x="359664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B1E2694-6B36-D9A8-BEC9-5EF0738502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772436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4D015C-797D-5EE4-B1EC-85F36E345B62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1881654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E446E54-A803-BB72-42D4-DB872BF5D5BE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1980714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A4E4D18-5A5A-8F52-1886-1580F9404D0A}"/>
                </a:ext>
              </a:extLst>
            </p:cNvPr>
            <p:cNvCxnSpPr/>
            <p:nvPr/>
          </p:nvCxnSpPr>
          <p:spPr>
            <a:xfrm flipV="1">
              <a:off x="1449324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82F6AE1-C2D6-BCDB-4543-DAD603107BAF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2205504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12C919E-E29D-0491-376E-B2A12118112C}"/>
                </a:ext>
              </a:extLst>
            </p:cNvPr>
            <p:cNvCxnSpPr/>
            <p:nvPr/>
          </p:nvCxnSpPr>
          <p:spPr>
            <a:xfrm>
              <a:off x="1215390" y="2442486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24B7DA-2CBB-081B-2700-DB89F657DE8B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2335044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52C0928-2FD4-0754-290C-19E73A321D04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2101872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AF5925E-0C2C-51CC-9085-DFDAD3B99559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2200932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AF0D163-AFD3-A84F-0701-7028BCB15AC9}"/>
                </a:ext>
              </a:extLst>
            </p:cNvPr>
            <p:cNvCxnSpPr/>
            <p:nvPr/>
          </p:nvCxnSpPr>
          <p:spPr>
            <a:xfrm flipV="1">
              <a:off x="1449324" y="2101872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6B2166-2B76-9C16-7044-226B2F93A0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2335044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904D33C-85FA-72DD-A089-B4B499F89AFF}"/>
                </a:ext>
              </a:extLst>
            </p:cNvPr>
            <p:cNvSpPr/>
            <p:nvPr/>
          </p:nvSpPr>
          <p:spPr>
            <a:xfrm>
              <a:off x="1480245" y="2725188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A53990E-EBEA-0A32-5D38-19BC8F523E20}"/>
                </a:ext>
              </a:extLst>
            </p:cNvPr>
            <p:cNvSpPr/>
            <p:nvPr/>
          </p:nvSpPr>
          <p:spPr>
            <a:xfrm>
              <a:off x="1332361" y="1190248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1BE9AFE-0457-2191-7D19-FF5E852F75FB}"/>
                </a:ext>
              </a:extLst>
            </p:cNvPr>
            <p:cNvSpPr/>
            <p:nvPr/>
          </p:nvSpPr>
          <p:spPr>
            <a:xfrm>
              <a:off x="1332361" y="1658070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7" name="Arrow: Right 86">
              <a:extLst>
                <a:ext uri="{FF2B5EF4-FFF2-40B4-BE49-F238E27FC236}">
                  <a16:creationId xmlns:a16="http://schemas.microsoft.com/office/drawing/2014/main" id="{C57941C5-60D2-B9B8-FC4C-4EB8393A6469}"/>
                </a:ext>
              </a:extLst>
            </p:cNvPr>
            <p:cNvSpPr/>
            <p:nvPr/>
          </p:nvSpPr>
          <p:spPr>
            <a:xfrm>
              <a:off x="1351213" y="1684739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245662B-2C8D-1451-577E-0A9C3CBF6A12}"/>
                </a:ext>
              </a:extLst>
            </p:cNvPr>
            <p:cNvSpPr/>
            <p:nvPr/>
          </p:nvSpPr>
          <p:spPr>
            <a:xfrm>
              <a:off x="1488440" y="2265202"/>
              <a:ext cx="351648" cy="447794"/>
            </a:xfrm>
            <a:custGeom>
              <a:avLst/>
              <a:gdLst>
                <a:gd name="connsiteX0" fmla="*/ 0 w 351648"/>
                <a:gd name="connsiteY0" fmla="*/ 5834 h 447794"/>
                <a:gd name="connsiteX1" fmla="*/ 350520 w 351648"/>
                <a:gd name="connsiteY1" fmla="*/ 61714 h 447794"/>
                <a:gd name="connsiteX2" fmla="*/ 116840 w 351648"/>
                <a:gd name="connsiteY2" fmla="*/ 447794 h 4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48" h="447794">
                  <a:moveTo>
                    <a:pt x="0" y="5834"/>
                  </a:moveTo>
                  <a:cubicBezTo>
                    <a:pt x="165523" y="-3056"/>
                    <a:pt x="331047" y="-11946"/>
                    <a:pt x="350520" y="61714"/>
                  </a:cubicBezTo>
                  <a:cubicBezTo>
                    <a:pt x="369993" y="135374"/>
                    <a:pt x="131233" y="385141"/>
                    <a:pt x="116840" y="447794"/>
                  </a:cubicBezTo>
                </a:path>
              </a:pathLst>
            </a:custGeom>
            <a:noFill/>
            <a:ln>
              <a:head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43BF614-7610-D5A3-21A2-B052A8B83194}"/>
                </a:ext>
              </a:extLst>
            </p:cNvPr>
            <p:cNvCxnSpPr/>
            <p:nvPr/>
          </p:nvCxnSpPr>
          <p:spPr>
            <a:xfrm>
              <a:off x="2278379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0A62797-FA01-BCC1-81E3-C0BB43798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2106444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723E170-4266-1945-2705-5FEBA2DDD02C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1881654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94619971-1A9C-FD5F-51D2-108B30EDCE78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1980714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B4E436D-99A6-E3AF-29ED-221845C2B5CF}"/>
                </a:ext>
              </a:extLst>
            </p:cNvPr>
            <p:cNvCxnSpPr/>
            <p:nvPr/>
          </p:nvCxnSpPr>
          <p:spPr>
            <a:xfrm flipV="1">
              <a:off x="2407919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38CA4BF-3B5E-84EE-D32C-F991ECA43A13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2442486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B432E6F-716E-1124-0803-20D9B7D34685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2335044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764D076-9BE6-6FB7-AFD1-A2D14DFBB993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2101872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7669809-7328-6680-DFDC-4BEC22495BA1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2200932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98D9436-21EE-87A0-D625-ED0937CA98BB}"/>
                </a:ext>
              </a:extLst>
            </p:cNvPr>
            <p:cNvCxnSpPr/>
            <p:nvPr/>
          </p:nvCxnSpPr>
          <p:spPr>
            <a:xfrm flipV="1">
              <a:off x="2407919" y="2101872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1FDDDBD-A89C-A2F6-BB13-062C9D0A8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2335044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0A750E6-500B-EB18-4616-1C2D1DC31FD7}"/>
                </a:ext>
              </a:extLst>
            </p:cNvPr>
            <p:cNvSpPr/>
            <p:nvPr/>
          </p:nvSpPr>
          <p:spPr>
            <a:xfrm>
              <a:off x="2438840" y="2725188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13B15B5-0AF3-240F-E6F4-40ADF7EB4BD9}"/>
                </a:ext>
              </a:extLst>
            </p:cNvPr>
            <p:cNvSpPr/>
            <p:nvPr/>
          </p:nvSpPr>
          <p:spPr>
            <a:xfrm>
              <a:off x="2290956" y="1190248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1023218-9E49-232B-A165-39B95DAC548F}"/>
                </a:ext>
              </a:extLst>
            </p:cNvPr>
            <p:cNvSpPr/>
            <p:nvPr/>
          </p:nvSpPr>
          <p:spPr>
            <a:xfrm>
              <a:off x="2290956" y="1658070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7" name="Arrow: Right 116">
              <a:extLst>
                <a:ext uri="{FF2B5EF4-FFF2-40B4-BE49-F238E27FC236}">
                  <a16:creationId xmlns:a16="http://schemas.microsoft.com/office/drawing/2014/main" id="{A9BEAD0C-8AE9-53E9-A711-98E9062430A3}"/>
                </a:ext>
              </a:extLst>
            </p:cNvPr>
            <p:cNvSpPr/>
            <p:nvPr/>
          </p:nvSpPr>
          <p:spPr>
            <a:xfrm rot="10800000">
              <a:off x="2309808" y="1684739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EA47DC5-AD9C-A265-AA6C-B8E7C57CEE5C}"/>
                </a:ext>
              </a:extLst>
            </p:cNvPr>
            <p:cNvSpPr/>
            <p:nvPr/>
          </p:nvSpPr>
          <p:spPr>
            <a:xfrm>
              <a:off x="2447035" y="2265202"/>
              <a:ext cx="351648" cy="447794"/>
            </a:xfrm>
            <a:custGeom>
              <a:avLst/>
              <a:gdLst>
                <a:gd name="connsiteX0" fmla="*/ 0 w 351648"/>
                <a:gd name="connsiteY0" fmla="*/ 5834 h 447794"/>
                <a:gd name="connsiteX1" fmla="*/ 350520 w 351648"/>
                <a:gd name="connsiteY1" fmla="*/ 61714 h 447794"/>
                <a:gd name="connsiteX2" fmla="*/ 116840 w 351648"/>
                <a:gd name="connsiteY2" fmla="*/ 447794 h 4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48" h="447794">
                  <a:moveTo>
                    <a:pt x="0" y="5834"/>
                  </a:moveTo>
                  <a:cubicBezTo>
                    <a:pt x="165523" y="-3056"/>
                    <a:pt x="331047" y="-11946"/>
                    <a:pt x="350520" y="61714"/>
                  </a:cubicBezTo>
                  <a:cubicBezTo>
                    <a:pt x="369993" y="135374"/>
                    <a:pt x="131233" y="385141"/>
                    <a:pt x="116840" y="447794"/>
                  </a:cubicBezTo>
                </a:path>
              </a:pathLst>
            </a:custGeom>
            <a:noFill/>
            <a:ln>
              <a:head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0076BF5-A396-73D6-CC7B-285B342362DD}"/>
                </a:ext>
              </a:extLst>
            </p:cNvPr>
            <p:cNvCxnSpPr/>
            <p:nvPr/>
          </p:nvCxnSpPr>
          <p:spPr>
            <a:xfrm>
              <a:off x="2951112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5D028EF-244A-3E1E-DC45-CA72E15287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2106444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D07E586-6D30-B7DB-0BDB-A4DAC282E99F}"/>
                </a:ext>
              </a:extLst>
            </p:cNvPr>
            <p:cNvCxnSpPr/>
            <p:nvPr/>
          </p:nvCxnSpPr>
          <p:spPr>
            <a:xfrm>
              <a:off x="3080652" y="188165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EFA96B5-6F54-EB22-3CF7-F178E2598A5C}"/>
                </a:ext>
              </a:extLst>
            </p:cNvPr>
            <p:cNvCxnSpPr/>
            <p:nvPr/>
          </p:nvCxnSpPr>
          <p:spPr>
            <a:xfrm>
              <a:off x="3080652" y="1980714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DEF85B5-C6DD-B4EA-A8E9-9CA840A12CC9}"/>
                </a:ext>
              </a:extLst>
            </p:cNvPr>
            <p:cNvCxnSpPr/>
            <p:nvPr/>
          </p:nvCxnSpPr>
          <p:spPr>
            <a:xfrm>
              <a:off x="4040772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F831EB0D-1DAF-9FBD-A031-FB0ADA2DE42E}"/>
                </a:ext>
              </a:extLst>
            </p:cNvPr>
            <p:cNvCxnSpPr/>
            <p:nvPr/>
          </p:nvCxnSpPr>
          <p:spPr>
            <a:xfrm flipV="1">
              <a:off x="3080652" y="1881654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A702D43-AF12-7F6C-DD3E-189849A0A2BD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2205504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7B34B21-DB84-DC7F-4BB1-BE7068396631}"/>
                </a:ext>
              </a:extLst>
            </p:cNvPr>
            <p:cNvCxnSpPr/>
            <p:nvPr/>
          </p:nvCxnSpPr>
          <p:spPr>
            <a:xfrm>
              <a:off x="2846718" y="2442486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CFC2EE8-4AA6-6BAF-A82E-A1A82049A82A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2335044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B19A1F7F-2172-E5F7-EC57-AE53EF1A8303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2101872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D62B6C3-BD15-DFAB-277B-77DA69BD05F9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2200932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9E7781D-6D10-72E0-0106-B17DCF1A04DE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559076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AB05E4E-C8BD-8560-D89A-A8B628746552}"/>
                </a:ext>
              </a:extLst>
            </p:cNvPr>
            <p:cNvCxnSpPr/>
            <p:nvPr/>
          </p:nvCxnSpPr>
          <p:spPr>
            <a:xfrm flipV="1">
              <a:off x="3080652" y="2101872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566B6D1-7515-51EF-E647-2825C7E1D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2335044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E319C7D-BFAE-159D-8AE0-1A4383F7E182}"/>
                </a:ext>
              </a:extLst>
            </p:cNvPr>
            <p:cNvSpPr/>
            <p:nvPr/>
          </p:nvSpPr>
          <p:spPr>
            <a:xfrm>
              <a:off x="3111573" y="2725188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97F0C6B-4975-26A6-98B9-CAE8624501D5}"/>
                </a:ext>
              </a:extLst>
            </p:cNvPr>
            <p:cNvSpPr/>
            <p:nvPr/>
          </p:nvSpPr>
          <p:spPr>
            <a:xfrm>
              <a:off x="2963689" y="1190248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2693253-1232-2B42-883C-CE832BF0AE3A}"/>
                </a:ext>
              </a:extLst>
            </p:cNvPr>
            <p:cNvSpPr/>
            <p:nvPr/>
          </p:nvSpPr>
          <p:spPr>
            <a:xfrm>
              <a:off x="2963689" y="1658070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1" name="Arrow: Right 150">
              <a:extLst>
                <a:ext uri="{FF2B5EF4-FFF2-40B4-BE49-F238E27FC236}">
                  <a16:creationId xmlns:a16="http://schemas.microsoft.com/office/drawing/2014/main" id="{514D30F6-A16B-DFFE-C7AA-39C52B866B67}"/>
                </a:ext>
              </a:extLst>
            </p:cNvPr>
            <p:cNvSpPr/>
            <p:nvPr/>
          </p:nvSpPr>
          <p:spPr>
            <a:xfrm rot="10800000">
              <a:off x="2982541" y="1684739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3A4F6F3-087A-0BC1-16B0-48C8274DD696}"/>
                </a:ext>
              </a:extLst>
            </p:cNvPr>
            <p:cNvSpPr/>
            <p:nvPr/>
          </p:nvSpPr>
          <p:spPr>
            <a:xfrm>
              <a:off x="3119768" y="2265202"/>
              <a:ext cx="351648" cy="447794"/>
            </a:xfrm>
            <a:custGeom>
              <a:avLst/>
              <a:gdLst>
                <a:gd name="connsiteX0" fmla="*/ 0 w 351648"/>
                <a:gd name="connsiteY0" fmla="*/ 5834 h 447794"/>
                <a:gd name="connsiteX1" fmla="*/ 350520 w 351648"/>
                <a:gd name="connsiteY1" fmla="*/ 61714 h 447794"/>
                <a:gd name="connsiteX2" fmla="*/ 116840 w 351648"/>
                <a:gd name="connsiteY2" fmla="*/ 447794 h 44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1648" h="447794">
                  <a:moveTo>
                    <a:pt x="0" y="5834"/>
                  </a:moveTo>
                  <a:cubicBezTo>
                    <a:pt x="165523" y="-3056"/>
                    <a:pt x="331047" y="-11946"/>
                    <a:pt x="350520" y="61714"/>
                  </a:cubicBezTo>
                  <a:cubicBezTo>
                    <a:pt x="369993" y="135374"/>
                    <a:pt x="131233" y="385141"/>
                    <a:pt x="116840" y="447794"/>
                  </a:cubicBezTo>
                </a:path>
              </a:pathLst>
            </a:custGeom>
            <a:noFill/>
            <a:ln>
              <a:headEnd type="stealt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57C96245-472F-43D0-4C1C-8F72EE695FF9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2195852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7C9D584-67AD-5D50-8351-1EF9E193E68A}"/>
                </a:ext>
              </a:extLst>
            </p:cNvPr>
            <p:cNvCxnSpPr/>
            <p:nvPr/>
          </p:nvCxnSpPr>
          <p:spPr>
            <a:xfrm>
              <a:off x="1991360" y="2101872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C009BD7-1922-1878-9FE7-1EC45CC2B507}"/>
                </a:ext>
              </a:extLst>
            </p:cNvPr>
            <p:cNvCxnSpPr/>
            <p:nvPr/>
          </p:nvCxnSpPr>
          <p:spPr>
            <a:xfrm>
              <a:off x="1879600" y="2831868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90FE688-FA72-926F-CEF3-C97013ACE45E}"/>
                </a:ext>
              </a:extLst>
            </p:cNvPr>
            <p:cNvCxnSpPr/>
            <p:nvPr/>
          </p:nvCxnSpPr>
          <p:spPr>
            <a:xfrm flipH="1">
              <a:off x="2123440" y="2101872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8B8320D-40C1-A479-6434-DA72A181BC73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2101872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689E079D-38FA-F9E8-C435-BDD214D509CB}"/>
                </a:ext>
              </a:extLst>
            </p:cNvPr>
            <p:cNvCxnSpPr/>
            <p:nvPr/>
          </p:nvCxnSpPr>
          <p:spPr>
            <a:xfrm flipH="1">
              <a:off x="2123440" y="2815104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F690975-523C-2556-8BC7-100A475AD1CD}"/>
                </a:ext>
              </a:extLst>
            </p:cNvPr>
            <p:cNvCxnSpPr/>
            <p:nvPr/>
          </p:nvCxnSpPr>
          <p:spPr>
            <a:xfrm>
              <a:off x="2278379" y="2442486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E016787-C7AB-91AC-09C9-0CE2DFB9F0D3}"/>
                </a:ext>
              </a:extLst>
            </p:cNvPr>
            <p:cNvCxnSpPr/>
            <p:nvPr/>
          </p:nvCxnSpPr>
          <p:spPr>
            <a:xfrm flipV="1">
              <a:off x="238760" y="924836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39FB5CC-6E1F-B46A-E923-DC2A30CBF852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940076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BDD4A85-EB58-4102-506E-5F63A32987AE}"/>
                </a:ext>
              </a:extLst>
            </p:cNvPr>
            <p:cNvCxnSpPr/>
            <p:nvPr/>
          </p:nvCxnSpPr>
          <p:spPr>
            <a:xfrm flipH="1">
              <a:off x="4175760" y="564156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1E56309-033D-3D5A-9EA6-5350A71A722D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559076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E9AB5A1-3B5B-8285-C327-8E36DF1C0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543836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9C7AE6B-D351-C847-A262-09F9B33A8B5C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772436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286DF08-9421-E0F9-76BE-958D95796294}"/>
                </a:ext>
              </a:extLst>
            </p:cNvPr>
            <p:cNvCxnSpPr/>
            <p:nvPr/>
          </p:nvCxnSpPr>
          <p:spPr>
            <a:xfrm flipV="1">
              <a:off x="3886200" y="548916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5C561E66-F64C-6E93-ECA8-754F994A464B}"/>
                </a:ext>
              </a:extLst>
            </p:cNvPr>
            <p:cNvCxnSpPr/>
            <p:nvPr/>
          </p:nvCxnSpPr>
          <p:spPr>
            <a:xfrm>
              <a:off x="3881120" y="553996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D2DC9AD1-977A-D2EC-7510-B063869E8590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403628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D514C46E-09A8-E0BD-A9F1-FF341445B74C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2412650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F65A958A-AF61-0513-CF11-78DFF55A8C42}"/>
                </a:ext>
              </a:extLst>
            </p:cNvPr>
            <p:cNvSpPr txBox="1"/>
            <p:nvPr/>
          </p:nvSpPr>
          <p:spPr>
            <a:xfrm>
              <a:off x="3919078" y="0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</a:t>
              </a:r>
              <a:endParaRPr lang="en-ZA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1F6DB646-4BDC-6483-FF47-6D8D9883C350}"/>
                </a:ext>
              </a:extLst>
            </p:cNvPr>
            <p:cNvSpPr txBox="1"/>
            <p:nvPr/>
          </p:nvSpPr>
          <p:spPr>
            <a:xfrm>
              <a:off x="462658" y="3411233"/>
              <a:ext cx="3952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Out, if ant can make it here, output = 1</a:t>
              </a:r>
              <a:endParaRPr lang="en-ZA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68770F45-E49D-0A2E-705A-C4D19EDE81A1}"/>
                </a:ext>
              </a:extLst>
            </p:cNvPr>
            <p:cNvSpPr txBox="1"/>
            <p:nvPr/>
          </p:nvSpPr>
          <p:spPr>
            <a:xfrm>
              <a:off x="1247799" y="2823232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 Maybe</a:t>
              </a:r>
            </a:p>
            <a:p>
              <a:r>
                <a:rPr lang="en-US" sz="1100" dirty="0"/>
                <a:t>grain</a:t>
              </a:r>
              <a:endParaRPr lang="en-ZA" sz="1100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63CA0DAD-2239-CFA2-DFC8-FB25460DFE0E}"/>
                </a:ext>
              </a:extLst>
            </p:cNvPr>
            <p:cNvSpPr txBox="1"/>
            <p:nvPr/>
          </p:nvSpPr>
          <p:spPr>
            <a:xfrm>
              <a:off x="2212342" y="2832831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 Maybe</a:t>
              </a:r>
            </a:p>
            <a:p>
              <a:r>
                <a:rPr lang="en-US" sz="1100" dirty="0"/>
                <a:t>grain</a:t>
              </a:r>
              <a:endParaRPr lang="en-ZA" sz="1100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29F7EAA-879A-106D-4C56-860A9EA9F4E3}"/>
                </a:ext>
              </a:extLst>
            </p:cNvPr>
            <p:cNvSpPr txBox="1"/>
            <p:nvPr/>
          </p:nvSpPr>
          <p:spPr>
            <a:xfrm>
              <a:off x="2882793" y="2832830"/>
              <a:ext cx="73289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1. Maybe</a:t>
              </a:r>
            </a:p>
            <a:p>
              <a:r>
                <a:rPr lang="en-US" sz="1100" dirty="0"/>
                <a:t>grain</a:t>
              </a:r>
              <a:endParaRPr lang="en-ZA" sz="1100" dirty="0"/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8ED6A852-8C43-A8E5-A257-85E3A0988B03}"/>
              </a:ext>
            </a:extLst>
          </p:cNvPr>
          <p:cNvGrpSpPr/>
          <p:nvPr/>
        </p:nvGrpSpPr>
        <p:grpSpPr>
          <a:xfrm>
            <a:off x="136727" y="4449232"/>
            <a:ext cx="3637604" cy="2321219"/>
            <a:chOff x="127000" y="3778024"/>
            <a:chExt cx="4162692" cy="2966720"/>
          </a:xfrm>
        </p:grpSpPr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C783ED0-B991-D4E3-186F-8CAD439E13A1}"/>
                </a:ext>
              </a:extLst>
            </p:cNvPr>
            <p:cNvCxnSpPr/>
            <p:nvPr/>
          </p:nvCxnSpPr>
          <p:spPr>
            <a:xfrm>
              <a:off x="359664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760131FD-F33E-C68E-CA73-AB6BBDAA8AD0}"/>
                </a:ext>
              </a:extLst>
            </p:cNvPr>
            <p:cNvCxnSpPr/>
            <p:nvPr/>
          </p:nvCxnSpPr>
          <p:spPr>
            <a:xfrm>
              <a:off x="359664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3EC4A55C-F077-A789-F6B6-899ED885010B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5480840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369822DF-47B8-C0A4-F9AE-7B415DC33735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5579900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AF38B36-779F-E062-5783-9E8FC25883A5}"/>
                </a:ext>
              </a:extLst>
            </p:cNvPr>
            <p:cNvCxnSpPr/>
            <p:nvPr/>
          </p:nvCxnSpPr>
          <p:spPr>
            <a:xfrm>
              <a:off x="131978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75E473C-DB21-371A-04E2-80B9C9B064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3A0483CE-1989-5352-1C8F-B65A92A36F17}"/>
                </a:ext>
              </a:extLst>
            </p:cNvPr>
            <p:cNvCxnSpPr/>
            <p:nvPr/>
          </p:nvCxnSpPr>
          <p:spPr>
            <a:xfrm flipV="1">
              <a:off x="35966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42A21E1E-6321-533F-56FF-20B31944C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4146832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59CE520-DD50-277F-600D-1BC87E82F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25605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A79E34A2-89DD-011A-838C-662B8DA2F925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35511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F3C60CF-0995-1586-8DAE-72261F1FB56B}"/>
                </a:ext>
              </a:extLst>
            </p:cNvPr>
            <p:cNvCxnSpPr/>
            <p:nvPr/>
          </p:nvCxnSpPr>
          <p:spPr>
            <a:xfrm flipV="1">
              <a:off x="144932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F4EC2D92-76D6-861C-E3A2-6C3D5F620A38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F1705A05-B50A-FFBF-94B9-872A0FF82033}"/>
                </a:ext>
              </a:extLst>
            </p:cNvPr>
            <p:cNvCxnSpPr/>
            <p:nvPr/>
          </p:nvCxnSpPr>
          <p:spPr>
            <a:xfrm>
              <a:off x="1215390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0721B79D-3E30-EFF7-6D7D-29A3A1D38697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00F60579-3F60-DF5F-430A-AD0F4606DB2F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476268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45EED506-E8E5-3B9D-4AEB-DAACCD898AAE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575328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9D5A15E-6366-35D6-56F7-3337C3EE25D5}"/>
                </a:ext>
              </a:extLst>
            </p:cNvPr>
            <p:cNvCxnSpPr/>
            <p:nvPr/>
          </p:nvCxnSpPr>
          <p:spPr>
            <a:xfrm flipV="1">
              <a:off x="1449324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553A8D89-C244-B520-A21B-ACA0E88CB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5F1A2605-5957-FAEF-110C-DB2C9B4E3E8D}"/>
                </a:ext>
              </a:extLst>
            </p:cNvPr>
            <p:cNvSpPr/>
            <p:nvPr/>
          </p:nvSpPr>
          <p:spPr>
            <a:xfrm>
              <a:off x="1340546" y="5576312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4BF656CF-04E0-C8F8-D469-68C52F4FE7E7}"/>
                </a:ext>
              </a:extLst>
            </p:cNvPr>
            <p:cNvSpPr/>
            <p:nvPr/>
          </p:nvSpPr>
          <p:spPr>
            <a:xfrm>
              <a:off x="1332361" y="489611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75CBCC14-76E3-C5F5-80BA-987A3D452EEF}"/>
                </a:ext>
              </a:extLst>
            </p:cNvPr>
            <p:cNvSpPr/>
            <p:nvPr/>
          </p:nvSpPr>
          <p:spPr>
            <a:xfrm>
              <a:off x="1332361" y="536393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66" name="Arrow: Right 265">
              <a:extLst>
                <a:ext uri="{FF2B5EF4-FFF2-40B4-BE49-F238E27FC236}">
                  <a16:creationId xmlns:a16="http://schemas.microsoft.com/office/drawing/2014/main" id="{D04A95A2-9D82-27AE-BE2A-9D34F6712F32}"/>
                </a:ext>
              </a:extLst>
            </p:cNvPr>
            <p:cNvSpPr/>
            <p:nvPr/>
          </p:nvSpPr>
          <p:spPr>
            <a:xfrm>
              <a:off x="1351213" y="539060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FD704282-0606-8BDE-6F6F-361AE5A120E9}"/>
                </a:ext>
              </a:extLst>
            </p:cNvPr>
            <p:cNvCxnSpPr/>
            <p:nvPr/>
          </p:nvCxnSpPr>
          <p:spPr>
            <a:xfrm>
              <a:off x="227837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703A1B9-91D8-912B-88C2-AD0868898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1B859645-F0BB-82FB-DAEE-9B953D913B10}"/>
                </a:ext>
              </a:extLst>
            </p:cNvPr>
            <p:cNvCxnSpPr>
              <a:cxnSpLocks/>
            </p:cNvCxnSpPr>
            <p:nvPr/>
          </p:nvCxnSpPr>
          <p:spPr>
            <a:xfrm>
              <a:off x="2395337" y="525605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0E0DC70-9C9C-1344-CFF9-7F15666B9226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35511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E10A7A9-5C10-D912-1979-8888782C11D1}"/>
                </a:ext>
              </a:extLst>
            </p:cNvPr>
            <p:cNvCxnSpPr/>
            <p:nvPr/>
          </p:nvCxnSpPr>
          <p:spPr>
            <a:xfrm flipV="1">
              <a:off x="240791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ED305DF-7871-4293-7A28-E5A6CB13170E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816882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0FD9A40-D826-7D9C-1F65-94D49FE3D45E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B2F95677-E8AC-AB9C-8127-3D498681EE6F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476268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4F7C9A23-1F19-52A3-853D-C494EEF2DB0B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5575328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C7DDF88D-FB78-52F8-FC87-8E8D4552D63F}"/>
                </a:ext>
              </a:extLst>
            </p:cNvPr>
            <p:cNvCxnSpPr/>
            <p:nvPr/>
          </p:nvCxnSpPr>
          <p:spPr>
            <a:xfrm flipV="1">
              <a:off x="2407919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4999DA3F-B71A-326F-BA3F-BF1B673A3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0754C77A-EFD4-C972-837B-C1EA4D7C6671}"/>
                </a:ext>
              </a:extLst>
            </p:cNvPr>
            <p:cNvSpPr/>
            <p:nvPr/>
          </p:nvSpPr>
          <p:spPr>
            <a:xfrm>
              <a:off x="2290956" y="502438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6B7629BA-BDD7-3E83-7AB9-3D6403F952F3}"/>
                </a:ext>
              </a:extLst>
            </p:cNvPr>
            <p:cNvSpPr/>
            <p:nvPr/>
          </p:nvSpPr>
          <p:spPr>
            <a:xfrm>
              <a:off x="2290956" y="549220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282" name="Arrow: Right 281">
              <a:extLst>
                <a:ext uri="{FF2B5EF4-FFF2-40B4-BE49-F238E27FC236}">
                  <a16:creationId xmlns:a16="http://schemas.microsoft.com/office/drawing/2014/main" id="{D1483F3A-46A5-B266-4E77-A0B9F01F6DB1}"/>
                </a:ext>
              </a:extLst>
            </p:cNvPr>
            <p:cNvSpPr/>
            <p:nvPr/>
          </p:nvSpPr>
          <p:spPr>
            <a:xfrm rot="10800000">
              <a:off x="2309808" y="551887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4FDC488E-A70D-B6EF-15F0-FD940B148682}"/>
                </a:ext>
              </a:extLst>
            </p:cNvPr>
            <p:cNvCxnSpPr/>
            <p:nvPr/>
          </p:nvCxnSpPr>
          <p:spPr>
            <a:xfrm>
              <a:off x="295111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5831DC6-C657-FA86-E2CE-F7CE8D9849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18E575DF-C57F-01E6-9913-61ECED637DB4}"/>
                </a:ext>
              </a:extLst>
            </p:cNvPr>
            <p:cNvCxnSpPr/>
            <p:nvPr/>
          </p:nvCxnSpPr>
          <p:spPr>
            <a:xfrm>
              <a:off x="3080652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C7AF8705-3472-9AED-DD60-BA4300A277D8}"/>
                </a:ext>
              </a:extLst>
            </p:cNvPr>
            <p:cNvCxnSpPr/>
            <p:nvPr/>
          </p:nvCxnSpPr>
          <p:spPr>
            <a:xfrm>
              <a:off x="3080652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265AA28-F03C-ECF4-9508-B63064E1DF3A}"/>
                </a:ext>
              </a:extLst>
            </p:cNvPr>
            <p:cNvCxnSpPr/>
            <p:nvPr/>
          </p:nvCxnSpPr>
          <p:spPr>
            <a:xfrm>
              <a:off x="404077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819D3925-5E40-9C9B-A2AF-4BCF3A4AA058}"/>
                </a:ext>
              </a:extLst>
            </p:cNvPr>
            <p:cNvCxnSpPr/>
            <p:nvPr/>
          </p:nvCxnSpPr>
          <p:spPr>
            <a:xfrm flipV="1">
              <a:off x="308065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F300BB0B-28B3-5975-AAC7-E591B75AE5F1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56D9B748-334F-AF66-B1C3-F44795F46503}"/>
                </a:ext>
              </a:extLst>
            </p:cNvPr>
            <p:cNvCxnSpPr/>
            <p:nvPr/>
          </p:nvCxnSpPr>
          <p:spPr>
            <a:xfrm>
              <a:off x="2846718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F944607-98EF-25FD-DD49-559FEB3B702E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FADF72C1-E4C8-F993-23D7-BF68954364C3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476268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1278553F-52AF-2390-140B-A88B0AC41D4D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575328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C92CB5C9-9E06-DA2A-704C-620EC656A953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3933472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27EC5885-C3A4-A6AB-1187-0ABBFB99A888}"/>
                </a:ext>
              </a:extLst>
            </p:cNvPr>
            <p:cNvCxnSpPr/>
            <p:nvPr/>
          </p:nvCxnSpPr>
          <p:spPr>
            <a:xfrm flipV="1">
              <a:off x="3080652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6A5F65EC-303A-5E46-F9D2-CF16F08A3D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Rectangle 298">
              <a:extLst>
                <a:ext uri="{FF2B5EF4-FFF2-40B4-BE49-F238E27FC236}">
                  <a16:creationId xmlns:a16="http://schemas.microsoft.com/office/drawing/2014/main" id="{A4E07B80-49AE-3817-7F66-0AFFF77B2691}"/>
                </a:ext>
              </a:extLst>
            </p:cNvPr>
            <p:cNvSpPr/>
            <p:nvPr/>
          </p:nvSpPr>
          <p:spPr>
            <a:xfrm>
              <a:off x="2963689" y="502438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0" name="Rectangle 299">
              <a:extLst>
                <a:ext uri="{FF2B5EF4-FFF2-40B4-BE49-F238E27FC236}">
                  <a16:creationId xmlns:a16="http://schemas.microsoft.com/office/drawing/2014/main" id="{B9352CC6-FBB0-4E9C-C971-2ADCFD5CDE12}"/>
                </a:ext>
              </a:extLst>
            </p:cNvPr>
            <p:cNvSpPr/>
            <p:nvPr/>
          </p:nvSpPr>
          <p:spPr>
            <a:xfrm>
              <a:off x="2963689" y="549220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01" name="Arrow: Right 300">
              <a:extLst>
                <a:ext uri="{FF2B5EF4-FFF2-40B4-BE49-F238E27FC236}">
                  <a16:creationId xmlns:a16="http://schemas.microsoft.com/office/drawing/2014/main" id="{B9D7CA58-F333-DD92-5B4C-D1043748BAAA}"/>
                </a:ext>
              </a:extLst>
            </p:cNvPr>
            <p:cNvSpPr/>
            <p:nvPr/>
          </p:nvSpPr>
          <p:spPr>
            <a:xfrm rot="10800000">
              <a:off x="2982541" y="551887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90DBA022-55AB-760B-5968-7BE3441135DC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5570248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4910DBF5-9E6E-F10D-6C7A-187C756357B5}"/>
                </a:ext>
              </a:extLst>
            </p:cNvPr>
            <p:cNvCxnSpPr/>
            <p:nvPr/>
          </p:nvCxnSpPr>
          <p:spPr>
            <a:xfrm>
              <a:off x="1991360" y="5476268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7A464312-93F8-3DBF-3528-AB208330F03C}"/>
                </a:ext>
              </a:extLst>
            </p:cNvPr>
            <p:cNvCxnSpPr/>
            <p:nvPr/>
          </p:nvCxnSpPr>
          <p:spPr>
            <a:xfrm>
              <a:off x="1879600" y="6206264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68D36162-50AC-10A3-5F21-1204ED9E1D20}"/>
                </a:ext>
              </a:extLst>
            </p:cNvPr>
            <p:cNvCxnSpPr/>
            <p:nvPr/>
          </p:nvCxnSpPr>
          <p:spPr>
            <a:xfrm flipH="1">
              <a:off x="2123440" y="5476268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8B6E7E36-5F1C-F9F2-A9B6-17FE0E2840D4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5476268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20FF1160-88CE-6B0B-3BDE-E000320F18FC}"/>
                </a:ext>
              </a:extLst>
            </p:cNvPr>
            <p:cNvCxnSpPr/>
            <p:nvPr/>
          </p:nvCxnSpPr>
          <p:spPr>
            <a:xfrm flipH="1">
              <a:off x="2123440" y="6189500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EC17C06A-BFF0-3F60-FD45-9FDF2935AB0C}"/>
                </a:ext>
              </a:extLst>
            </p:cNvPr>
            <p:cNvCxnSpPr/>
            <p:nvPr/>
          </p:nvCxnSpPr>
          <p:spPr>
            <a:xfrm>
              <a:off x="2278379" y="5816882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CE028DA1-B919-8C76-76B8-7388C2D54593}"/>
                </a:ext>
              </a:extLst>
            </p:cNvPr>
            <p:cNvCxnSpPr/>
            <p:nvPr/>
          </p:nvCxnSpPr>
          <p:spPr>
            <a:xfrm flipV="1">
              <a:off x="238760" y="4299232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6CEAB49-B449-373B-357B-9C80E815E733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4314472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003AB1A2-0E2F-65F1-CA12-B2D7E8EE8E2A}"/>
                </a:ext>
              </a:extLst>
            </p:cNvPr>
            <p:cNvCxnSpPr/>
            <p:nvPr/>
          </p:nvCxnSpPr>
          <p:spPr>
            <a:xfrm flipH="1">
              <a:off x="4175760" y="3938552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4D5BC0E-5F8F-32A3-9AEB-7C125AE3EE6A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3933472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A2C07B3E-F61C-0BEF-7E84-3AF745729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3918232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5E921336-1AE8-9A4D-1CCF-4D4D3A3132B9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4146832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520C3367-767C-243F-4220-DECCE4DFC76F}"/>
                </a:ext>
              </a:extLst>
            </p:cNvPr>
            <p:cNvCxnSpPr/>
            <p:nvPr/>
          </p:nvCxnSpPr>
          <p:spPr>
            <a:xfrm flipV="1">
              <a:off x="3886200" y="3923312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76BC250A-CFE2-2D16-1D54-56D8C8B315BD}"/>
                </a:ext>
              </a:extLst>
            </p:cNvPr>
            <p:cNvCxnSpPr/>
            <p:nvPr/>
          </p:nvCxnSpPr>
          <p:spPr>
            <a:xfrm>
              <a:off x="3881120" y="3928392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B3AAFFE3-3054-D541-2736-E3D9FD71BF67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3778024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A84DABE0-8475-6392-E925-D2BAFD61E223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787046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7" name="TextBox 326">
            <a:extLst>
              <a:ext uri="{FF2B5EF4-FFF2-40B4-BE49-F238E27FC236}">
                <a16:creationId xmlns:a16="http://schemas.microsoft.com/office/drawing/2014/main" id="{9C3A2379-DF70-1991-417D-14BA82353647}"/>
              </a:ext>
            </a:extLst>
          </p:cNvPr>
          <p:cNvSpPr txBox="1"/>
          <p:nvPr/>
        </p:nvSpPr>
        <p:spPr>
          <a:xfrm>
            <a:off x="1089497" y="4416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89BE7D7B-963F-063A-DD34-DE324A6D7CC9}"/>
              </a:ext>
            </a:extLst>
          </p:cNvPr>
          <p:cNvSpPr txBox="1"/>
          <p:nvPr/>
        </p:nvSpPr>
        <p:spPr>
          <a:xfrm>
            <a:off x="1932560" y="44163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ED4896FA-6ECA-D5A8-46D9-87DA0E0CF695}"/>
              </a:ext>
            </a:extLst>
          </p:cNvPr>
          <p:cNvSpPr txBox="1"/>
          <p:nvPr/>
        </p:nvSpPr>
        <p:spPr>
          <a:xfrm>
            <a:off x="2506437" y="44259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A688F83A-7B46-71C8-32B6-483CF783ED2E}"/>
              </a:ext>
            </a:extLst>
          </p:cNvPr>
          <p:cNvSpPr txBox="1"/>
          <p:nvPr/>
        </p:nvSpPr>
        <p:spPr>
          <a:xfrm>
            <a:off x="2142226" y="448967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C6586F28-860F-5821-8F1C-1854FB134F86}"/>
              </a:ext>
            </a:extLst>
          </p:cNvPr>
          <p:cNvSpPr txBox="1"/>
          <p:nvPr/>
        </p:nvSpPr>
        <p:spPr>
          <a:xfrm>
            <a:off x="1826020" y="4396741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77AFEAE2-F3AF-5E66-08C2-A7C912FF903A}"/>
              </a:ext>
            </a:extLst>
          </p:cNvPr>
          <p:cNvSpPr txBox="1"/>
          <p:nvPr/>
        </p:nvSpPr>
        <p:spPr>
          <a:xfrm>
            <a:off x="2659355" y="4425925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  <a:endParaRPr lang="en-ZA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AC0EDB3E-197D-D3E7-A03C-1A2EE45E4CB7}"/>
              </a:ext>
            </a:extLst>
          </p:cNvPr>
          <p:cNvSpPr txBox="1"/>
          <p:nvPr/>
        </p:nvSpPr>
        <p:spPr>
          <a:xfrm>
            <a:off x="1427999" y="448967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  <a:endParaRPr lang="en-ZA" sz="1100" dirty="0"/>
          </a:p>
        </p:txBody>
      </p: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B0A15FD4-FD62-ADD1-52DD-4B20A379CD69}"/>
              </a:ext>
            </a:extLst>
          </p:cNvPr>
          <p:cNvGrpSpPr/>
          <p:nvPr/>
        </p:nvGrpSpPr>
        <p:grpSpPr>
          <a:xfrm>
            <a:off x="4189919" y="4473912"/>
            <a:ext cx="3637604" cy="2321219"/>
            <a:chOff x="127000" y="3778024"/>
            <a:chExt cx="4162692" cy="2966720"/>
          </a:xfrm>
        </p:grpSpPr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DEBB9AA3-5261-F582-D84D-17B984A4DD98}"/>
                </a:ext>
              </a:extLst>
            </p:cNvPr>
            <p:cNvCxnSpPr/>
            <p:nvPr/>
          </p:nvCxnSpPr>
          <p:spPr>
            <a:xfrm>
              <a:off x="359664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0E57B61-29D5-2C92-BFA8-F28561C17A29}"/>
                </a:ext>
              </a:extLst>
            </p:cNvPr>
            <p:cNvCxnSpPr/>
            <p:nvPr/>
          </p:nvCxnSpPr>
          <p:spPr>
            <a:xfrm>
              <a:off x="359664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DA66F183-E839-E4C3-8DB7-C8EE3CCF0F3D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5480840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B587BAEC-7D5A-DC45-3A46-BE63424CE4E3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5579900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3E8AB10-E25A-7E68-BC96-1447E0037BC7}"/>
                </a:ext>
              </a:extLst>
            </p:cNvPr>
            <p:cNvCxnSpPr/>
            <p:nvPr/>
          </p:nvCxnSpPr>
          <p:spPr>
            <a:xfrm>
              <a:off x="131978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8722282C-D09F-B658-0579-7D9086DC7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24E3536-AA54-A4E5-2842-7B60C5063945}"/>
                </a:ext>
              </a:extLst>
            </p:cNvPr>
            <p:cNvCxnSpPr/>
            <p:nvPr/>
          </p:nvCxnSpPr>
          <p:spPr>
            <a:xfrm flipV="1">
              <a:off x="35966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CF7575F4-CF1C-BE08-CF49-D5BB493FDD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4146832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876580F7-5ECA-AA78-7E35-F4F5E52783DB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25605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ABC26FF-DAB3-EED9-6BBF-DD90ACDFD414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35511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117389A5-B949-0543-8D15-A6320E38EC6A}"/>
                </a:ext>
              </a:extLst>
            </p:cNvPr>
            <p:cNvCxnSpPr/>
            <p:nvPr/>
          </p:nvCxnSpPr>
          <p:spPr>
            <a:xfrm flipV="1">
              <a:off x="144932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1F6C968-CBAD-C6AB-30BD-1F9E213FA36F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662F94C8-490A-5734-299E-8C9717976336}"/>
                </a:ext>
              </a:extLst>
            </p:cNvPr>
            <p:cNvCxnSpPr/>
            <p:nvPr/>
          </p:nvCxnSpPr>
          <p:spPr>
            <a:xfrm>
              <a:off x="1215390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8680B5C4-B801-497E-CC0D-874AE407DB24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FF069BE-93EB-A3A3-BA88-2CE3F1E54C57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476268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7A4E7CFC-03A4-F9DC-0BAC-F583AF11BDF3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575328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9EC6AE08-EE9E-CCB9-1618-640A055812A0}"/>
                </a:ext>
              </a:extLst>
            </p:cNvPr>
            <p:cNvCxnSpPr/>
            <p:nvPr/>
          </p:nvCxnSpPr>
          <p:spPr>
            <a:xfrm flipV="1">
              <a:off x="1449324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58EE9EA7-7F9C-F89B-D06E-16E8B4FB83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51BD37E3-DA4A-121D-8B6E-B8E09975F701}"/>
                </a:ext>
              </a:extLst>
            </p:cNvPr>
            <p:cNvSpPr/>
            <p:nvPr/>
          </p:nvSpPr>
          <p:spPr>
            <a:xfrm>
              <a:off x="1340546" y="5576312"/>
              <a:ext cx="91818" cy="1066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D7FBC143-1F81-92F1-03BF-1BD934657701}"/>
                </a:ext>
              </a:extLst>
            </p:cNvPr>
            <p:cNvSpPr/>
            <p:nvPr/>
          </p:nvSpPr>
          <p:spPr>
            <a:xfrm>
              <a:off x="1332361" y="489611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400E0B45-55D5-5929-6EE4-1ED59A6AA970}"/>
                </a:ext>
              </a:extLst>
            </p:cNvPr>
            <p:cNvSpPr/>
            <p:nvPr/>
          </p:nvSpPr>
          <p:spPr>
            <a:xfrm>
              <a:off x="1332361" y="536393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56" name="Arrow: Right 355">
              <a:extLst>
                <a:ext uri="{FF2B5EF4-FFF2-40B4-BE49-F238E27FC236}">
                  <a16:creationId xmlns:a16="http://schemas.microsoft.com/office/drawing/2014/main" id="{5117CEA3-A8CD-8A6E-C909-96968AF610ED}"/>
                </a:ext>
              </a:extLst>
            </p:cNvPr>
            <p:cNvSpPr/>
            <p:nvPr/>
          </p:nvSpPr>
          <p:spPr>
            <a:xfrm>
              <a:off x="1351213" y="539060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BFA4BAF9-D353-0B2A-E079-1FF69BD39D3F}"/>
                </a:ext>
              </a:extLst>
            </p:cNvPr>
            <p:cNvCxnSpPr/>
            <p:nvPr/>
          </p:nvCxnSpPr>
          <p:spPr>
            <a:xfrm>
              <a:off x="227837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3639CB49-3A0E-14CB-913D-4238E29F2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5AD346AE-490C-4C93-39DE-E73A192C008B}"/>
                </a:ext>
              </a:extLst>
            </p:cNvPr>
            <p:cNvCxnSpPr>
              <a:cxnSpLocks/>
            </p:cNvCxnSpPr>
            <p:nvPr/>
          </p:nvCxnSpPr>
          <p:spPr>
            <a:xfrm>
              <a:off x="2395337" y="525605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F73349A5-7C0C-58F5-B124-CF00414D2301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35511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028ED0F8-0FC1-04E1-023B-254700F6E166}"/>
                </a:ext>
              </a:extLst>
            </p:cNvPr>
            <p:cNvCxnSpPr/>
            <p:nvPr/>
          </p:nvCxnSpPr>
          <p:spPr>
            <a:xfrm flipV="1">
              <a:off x="240791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BE1A39C4-CB10-1526-0EBC-F08121510693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816882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1164A6C-1BA3-E823-8054-5A24BA2F1BFF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76FE23AE-10EA-B80A-3CE9-40FCAC1C527E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476268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179409DC-41FD-ECA6-489D-A20A699EDB7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5575328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0644A012-35D7-7C5A-433F-ECB99B2F2BCC}"/>
                </a:ext>
              </a:extLst>
            </p:cNvPr>
            <p:cNvCxnSpPr/>
            <p:nvPr/>
          </p:nvCxnSpPr>
          <p:spPr>
            <a:xfrm flipV="1">
              <a:off x="2407919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0252E567-43F2-69A2-97FA-73FB29EF2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EA2E70BC-EF34-C543-863F-011AB669DB73}"/>
                </a:ext>
              </a:extLst>
            </p:cNvPr>
            <p:cNvSpPr/>
            <p:nvPr/>
          </p:nvSpPr>
          <p:spPr>
            <a:xfrm>
              <a:off x="2290955" y="4892907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022AE183-FBB3-B6D4-F475-6730D94BDF7F}"/>
                </a:ext>
              </a:extLst>
            </p:cNvPr>
            <p:cNvSpPr/>
            <p:nvPr/>
          </p:nvSpPr>
          <p:spPr>
            <a:xfrm>
              <a:off x="2290955" y="5365599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370" name="Arrow: Right 369">
              <a:extLst>
                <a:ext uri="{FF2B5EF4-FFF2-40B4-BE49-F238E27FC236}">
                  <a16:creationId xmlns:a16="http://schemas.microsoft.com/office/drawing/2014/main" id="{946EC5C6-3346-AC9C-887F-BC31B924CDA5}"/>
                </a:ext>
              </a:extLst>
            </p:cNvPr>
            <p:cNvSpPr/>
            <p:nvPr/>
          </p:nvSpPr>
          <p:spPr>
            <a:xfrm rot="10800000">
              <a:off x="2309808" y="5387398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8F8EF9E6-10BB-9212-637B-577208D93F14}"/>
                </a:ext>
              </a:extLst>
            </p:cNvPr>
            <p:cNvCxnSpPr/>
            <p:nvPr/>
          </p:nvCxnSpPr>
          <p:spPr>
            <a:xfrm>
              <a:off x="295111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F776D702-37EF-33FF-6B72-64A41C06F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0B09CF25-C36F-7398-750D-B262325E9D82}"/>
                </a:ext>
              </a:extLst>
            </p:cNvPr>
            <p:cNvCxnSpPr/>
            <p:nvPr/>
          </p:nvCxnSpPr>
          <p:spPr>
            <a:xfrm>
              <a:off x="3080652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036D6E0A-0932-F046-D764-D70BEB0F2A23}"/>
                </a:ext>
              </a:extLst>
            </p:cNvPr>
            <p:cNvCxnSpPr/>
            <p:nvPr/>
          </p:nvCxnSpPr>
          <p:spPr>
            <a:xfrm>
              <a:off x="3080652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3DF69A89-155D-41E9-1300-718DC1D6285C}"/>
                </a:ext>
              </a:extLst>
            </p:cNvPr>
            <p:cNvCxnSpPr/>
            <p:nvPr/>
          </p:nvCxnSpPr>
          <p:spPr>
            <a:xfrm>
              <a:off x="404077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83450753-DCDE-A97D-6ED0-585675C1E3B5}"/>
                </a:ext>
              </a:extLst>
            </p:cNvPr>
            <p:cNvCxnSpPr/>
            <p:nvPr/>
          </p:nvCxnSpPr>
          <p:spPr>
            <a:xfrm flipV="1">
              <a:off x="308065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1C150A0-08CC-3B33-3285-260FCED26C97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B1711873-C425-D72D-099A-800E65C80A1A}"/>
                </a:ext>
              </a:extLst>
            </p:cNvPr>
            <p:cNvCxnSpPr/>
            <p:nvPr/>
          </p:nvCxnSpPr>
          <p:spPr>
            <a:xfrm>
              <a:off x="2846718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52BB3CF-D00E-685D-F2C1-B0FD1ACEC34F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4BE7C6FA-23CD-7D1B-463E-94772BA001AB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476268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CEBE884B-9712-0A9C-77F0-76663DBCF52F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575328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202E942-7E90-E1D0-B79E-8E6788EBB982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3933472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BA585624-4AB7-15D1-4BA6-E851F78271FB}"/>
                </a:ext>
              </a:extLst>
            </p:cNvPr>
            <p:cNvCxnSpPr/>
            <p:nvPr/>
          </p:nvCxnSpPr>
          <p:spPr>
            <a:xfrm flipV="1">
              <a:off x="3080652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20892109-E527-E6CF-6C84-C27E685788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0601173A-EC88-7E27-820D-E51C46DF600B}"/>
                </a:ext>
              </a:extLst>
            </p:cNvPr>
            <p:cNvSpPr/>
            <p:nvPr/>
          </p:nvSpPr>
          <p:spPr>
            <a:xfrm>
              <a:off x="2963689" y="5024384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6" name="Rectangle 385">
              <a:extLst>
                <a:ext uri="{FF2B5EF4-FFF2-40B4-BE49-F238E27FC236}">
                  <a16:creationId xmlns:a16="http://schemas.microsoft.com/office/drawing/2014/main" id="{6119095A-08F9-767E-C360-BF892E895BBA}"/>
                </a:ext>
              </a:extLst>
            </p:cNvPr>
            <p:cNvSpPr/>
            <p:nvPr/>
          </p:nvSpPr>
          <p:spPr>
            <a:xfrm>
              <a:off x="2963689" y="5492206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387" name="Arrow: Right 386">
              <a:extLst>
                <a:ext uri="{FF2B5EF4-FFF2-40B4-BE49-F238E27FC236}">
                  <a16:creationId xmlns:a16="http://schemas.microsoft.com/office/drawing/2014/main" id="{4F58508C-8FEB-C755-C7A0-480F57F7736C}"/>
                </a:ext>
              </a:extLst>
            </p:cNvPr>
            <p:cNvSpPr/>
            <p:nvPr/>
          </p:nvSpPr>
          <p:spPr>
            <a:xfrm rot="10800000">
              <a:off x="2982541" y="5518875"/>
              <a:ext cx="62865" cy="4571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433A9DC1-8218-C54D-096F-436F315F1DC4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5570248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7543A5A2-E20C-DB93-F2A1-5BEA23C0DBBA}"/>
                </a:ext>
              </a:extLst>
            </p:cNvPr>
            <p:cNvCxnSpPr/>
            <p:nvPr/>
          </p:nvCxnSpPr>
          <p:spPr>
            <a:xfrm>
              <a:off x="1991360" y="5476268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30F66313-0922-18E7-DC25-1C7D24B22D43}"/>
                </a:ext>
              </a:extLst>
            </p:cNvPr>
            <p:cNvCxnSpPr/>
            <p:nvPr/>
          </p:nvCxnSpPr>
          <p:spPr>
            <a:xfrm>
              <a:off x="1879600" y="6206264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5ABEE115-ED6F-403B-1ED1-1793228241AA}"/>
                </a:ext>
              </a:extLst>
            </p:cNvPr>
            <p:cNvCxnSpPr/>
            <p:nvPr/>
          </p:nvCxnSpPr>
          <p:spPr>
            <a:xfrm flipH="1">
              <a:off x="2123440" y="5476268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49254486-741A-5F0A-233F-CE7E8C166E8A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5476268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785EFA9-12EA-948E-55A5-0406D48972B4}"/>
                </a:ext>
              </a:extLst>
            </p:cNvPr>
            <p:cNvCxnSpPr/>
            <p:nvPr/>
          </p:nvCxnSpPr>
          <p:spPr>
            <a:xfrm flipH="1">
              <a:off x="2123440" y="6189500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11663F42-4501-88AC-D415-DA38D725D376}"/>
                </a:ext>
              </a:extLst>
            </p:cNvPr>
            <p:cNvCxnSpPr/>
            <p:nvPr/>
          </p:nvCxnSpPr>
          <p:spPr>
            <a:xfrm>
              <a:off x="2278379" y="5816882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35C673D6-19D1-2857-3FEC-1F37B6DB88F2}"/>
                </a:ext>
              </a:extLst>
            </p:cNvPr>
            <p:cNvCxnSpPr/>
            <p:nvPr/>
          </p:nvCxnSpPr>
          <p:spPr>
            <a:xfrm flipV="1">
              <a:off x="238760" y="4299232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5990EA7D-4D1C-06DB-5407-4DAC75BB84B4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4314472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D8555AE0-8AE9-45D3-74B1-23D1994C6632}"/>
                </a:ext>
              </a:extLst>
            </p:cNvPr>
            <p:cNvCxnSpPr/>
            <p:nvPr/>
          </p:nvCxnSpPr>
          <p:spPr>
            <a:xfrm flipH="1">
              <a:off x="4175760" y="3938552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9DF38E8B-6943-3D9E-17D5-FFE69F20CC25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3933472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EE4DE603-21E4-66A2-EFC5-FC01143EDF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3918232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C4777354-BEE2-A9C8-86B8-E71F9C9A7D1F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4146832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C8C7A8FB-561A-6931-E16E-FE677D281611}"/>
                </a:ext>
              </a:extLst>
            </p:cNvPr>
            <p:cNvCxnSpPr/>
            <p:nvPr/>
          </p:nvCxnSpPr>
          <p:spPr>
            <a:xfrm flipV="1">
              <a:off x="3886200" y="3923312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4174B517-4919-7ABC-DA79-64D85623B8C6}"/>
                </a:ext>
              </a:extLst>
            </p:cNvPr>
            <p:cNvCxnSpPr/>
            <p:nvPr/>
          </p:nvCxnSpPr>
          <p:spPr>
            <a:xfrm>
              <a:off x="3881120" y="3928392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D521AA22-167B-1DBF-BA97-8369D3628AA4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3778024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D241BECD-EE4F-2EDB-FA47-E3447E321483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787046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5CB6EB1A-3004-70CD-E4BF-5EE0816FE4F1}"/>
              </a:ext>
            </a:extLst>
          </p:cNvPr>
          <p:cNvSpPr txBox="1"/>
          <p:nvPr/>
        </p:nvSpPr>
        <p:spPr>
          <a:xfrm>
            <a:off x="5142689" y="44410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AFE4AAA5-DF2E-EC08-BA69-9C3CDB02F4B6}"/>
              </a:ext>
            </a:extLst>
          </p:cNvPr>
          <p:cNvSpPr txBox="1"/>
          <p:nvPr/>
        </p:nvSpPr>
        <p:spPr>
          <a:xfrm>
            <a:off x="5985752" y="44410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121F7EF7-FD5B-0063-E73A-8A024891615B}"/>
              </a:ext>
            </a:extLst>
          </p:cNvPr>
          <p:cNvSpPr txBox="1"/>
          <p:nvPr/>
        </p:nvSpPr>
        <p:spPr>
          <a:xfrm>
            <a:off x="6559629" y="44506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D4AA2BDC-C8D2-11FF-F11F-212FB998D74C}"/>
              </a:ext>
            </a:extLst>
          </p:cNvPr>
          <p:cNvSpPr txBox="1"/>
          <p:nvPr/>
        </p:nvSpPr>
        <p:spPr>
          <a:xfrm>
            <a:off x="6195418" y="451435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AND</a:t>
            </a:r>
            <a:endParaRPr lang="en-ZA" sz="1100" dirty="0"/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9A2382D7-6EB2-44CE-9072-5A0801B273C2}"/>
              </a:ext>
            </a:extLst>
          </p:cNvPr>
          <p:cNvSpPr txBox="1"/>
          <p:nvPr/>
        </p:nvSpPr>
        <p:spPr>
          <a:xfrm>
            <a:off x="5879212" y="4421421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4A79616E-6AFE-8F04-7144-FC0E35EA4313}"/>
              </a:ext>
            </a:extLst>
          </p:cNvPr>
          <p:cNvSpPr txBox="1"/>
          <p:nvPr/>
        </p:nvSpPr>
        <p:spPr>
          <a:xfrm>
            <a:off x="6712547" y="4450605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)</a:t>
            </a:r>
            <a:endParaRPr lang="en-ZA" dirty="0"/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7A5CD07-530B-7535-70EF-26DC551A1820}"/>
              </a:ext>
            </a:extLst>
          </p:cNvPr>
          <p:cNvSpPr txBox="1"/>
          <p:nvPr/>
        </p:nvSpPr>
        <p:spPr>
          <a:xfrm>
            <a:off x="5481191" y="4514355"/>
            <a:ext cx="643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  <a:endParaRPr lang="en-ZA" sz="1100" dirty="0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200F2FA4-6B02-144E-F19C-6F69FCD78705}"/>
              </a:ext>
            </a:extLst>
          </p:cNvPr>
          <p:cNvSpPr/>
          <p:nvPr/>
        </p:nvSpPr>
        <p:spPr>
          <a:xfrm>
            <a:off x="6092190" y="5880927"/>
            <a:ext cx="80236" cy="83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CA4257C7-B5D6-1644-B52F-76148EC8D75F}"/>
              </a:ext>
            </a:extLst>
          </p:cNvPr>
          <p:cNvGrpSpPr/>
          <p:nvPr/>
        </p:nvGrpSpPr>
        <p:grpSpPr>
          <a:xfrm>
            <a:off x="8203875" y="4489675"/>
            <a:ext cx="3637604" cy="2321219"/>
            <a:chOff x="127000" y="3778024"/>
            <a:chExt cx="4162692" cy="2966720"/>
          </a:xfrm>
        </p:grpSpPr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056151FB-52A0-3B03-F562-72EE5E626CE2}"/>
                </a:ext>
              </a:extLst>
            </p:cNvPr>
            <p:cNvCxnSpPr/>
            <p:nvPr/>
          </p:nvCxnSpPr>
          <p:spPr>
            <a:xfrm>
              <a:off x="359664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ED446650-54E0-1327-9158-75D7A572255C}"/>
                </a:ext>
              </a:extLst>
            </p:cNvPr>
            <p:cNvCxnSpPr/>
            <p:nvPr/>
          </p:nvCxnSpPr>
          <p:spPr>
            <a:xfrm>
              <a:off x="359664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4B5FDD80-D2ED-9A45-CA35-36B66701F5B8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5480840"/>
              <a:ext cx="10810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3A18ACD2-540B-3207-8F73-DE8504ED17A2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5579900"/>
              <a:ext cx="108839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B94EF646-C632-9F3F-97B7-BABA5621EA15}"/>
                </a:ext>
              </a:extLst>
            </p:cNvPr>
            <p:cNvCxnSpPr/>
            <p:nvPr/>
          </p:nvCxnSpPr>
          <p:spPr>
            <a:xfrm>
              <a:off x="131978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09154E8-88CE-B4D1-DE58-FE6B0D582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9784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FEF748D0-D3DE-620C-A956-74AD4F68B2B5}"/>
                </a:ext>
              </a:extLst>
            </p:cNvPr>
            <p:cNvCxnSpPr/>
            <p:nvPr/>
          </p:nvCxnSpPr>
          <p:spPr>
            <a:xfrm flipV="1">
              <a:off x="35966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A912B84-A86B-CEF0-B065-DCA9C0A40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000" y="4146832"/>
              <a:ext cx="0" cy="14330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C3890C1-D977-4B22-06F9-72270CA8D39E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25605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FC7AD27A-3C14-C5C0-6218-A4C0EFC5AF21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355110"/>
              <a:ext cx="82905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5C7A27FD-FE27-03EC-44A6-F1BE21E9E3E8}"/>
                </a:ext>
              </a:extLst>
            </p:cNvPr>
            <p:cNvCxnSpPr/>
            <p:nvPr/>
          </p:nvCxnSpPr>
          <p:spPr>
            <a:xfrm flipV="1">
              <a:off x="1449324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D2496ED7-A153-F17C-2E00-1FB5C4B31D18}"/>
                </a:ext>
              </a:extLst>
            </p:cNvPr>
            <p:cNvCxnSpPr>
              <a:cxnSpLocks/>
            </p:cNvCxnSpPr>
            <p:nvPr/>
          </p:nvCxnSpPr>
          <p:spPr>
            <a:xfrm>
              <a:off x="1215390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F184F82B-212D-3119-B2B8-2FAF6FA358CF}"/>
                </a:ext>
              </a:extLst>
            </p:cNvPr>
            <p:cNvCxnSpPr/>
            <p:nvPr/>
          </p:nvCxnSpPr>
          <p:spPr>
            <a:xfrm>
              <a:off x="1215390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A265939C-86F7-2524-D12E-E6D1D0CAC872}"/>
                </a:ext>
              </a:extLst>
            </p:cNvPr>
            <p:cNvCxnSpPr>
              <a:cxnSpLocks/>
            </p:cNvCxnSpPr>
            <p:nvPr/>
          </p:nvCxnSpPr>
          <p:spPr>
            <a:xfrm>
              <a:off x="1319784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43EABDFE-8CA3-475A-C6B4-EF63C36AF6AE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476268"/>
              <a:ext cx="54203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37E6116A-880B-0C20-8EA6-DDC5D6E590A0}"/>
                </a:ext>
              </a:extLst>
            </p:cNvPr>
            <p:cNvCxnSpPr>
              <a:cxnSpLocks/>
            </p:cNvCxnSpPr>
            <p:nvPr/>
          </p:nvCxnSpPr>
          <p:spPr>
            <a:xfrm>
              <a:off x="1449324" y="5575328"/>
              <a:ext cx="43027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8F2D5C0A-1E5E-D9A4-D260-C817CC91381A}"/>
                </a:ext>
              </a:extLst>
            </p:cNvPr>
            <p:cNvCxnSpPr/>
            <p:nvPr/>
          </p:nvCxnSpPr>
          <p:spPr>
            <a:xfrm flipV="1">
              <a:off x="1449324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F840637-B4E3-8EEF-76B6-FC6610E7A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6870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7E51C1C0-B764-E058-426C-45AD03C8A20F}"/>
                </a:ext>
              </a:extLst>
            </p:cNvPr>
            <p:cNvSpPr/>
            <p:nvPr/>
          </p:nvSpPr>
          <p:spPr>
            <a:xfrm>
              <a:off x="1332361" y="5022721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1EE4DA33-714F-9B38-1E24-40FC77DD54F0}"/>
                </a:ext>
              </a:extLst>
            </p:cNvPr>
            <p:cNvSpPr/>
            <p:nvPr/>
          </p:nvSpPr>
          <p:spPr>
            <a:xfrm>
              <a:off x="1332361" y="5490543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5" name="Arrow: Right 434">
              <a:extLst>
                <a:ext uri="{FF2B5EF4-FFF2-40B4-BE49-F238E27FC236}">
                  <a16:creationId xmlns:a16="http://schemas.microsoft.com/office/drawing/2014/main" id="{A10D692E-C3D3-C9FA-7E20-A10153415DF3}"/>
                </a:ext>
              </a:extLst>
            </p:cNvPr>
            <p:cNvSpPr/>
            <p:nvPr/>
          </p:nvSpPr>
          <p:spPr>
            <a:xfrm>
              <a:off x="1351213" y="5517213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484DA0C0-EF35-DF70-8CB3-7F0FE85666CA}"/>
                </a:ext>
              </a:extLst>
            </p:cNvPr>
            <p:cNvCxnSpPr/>
            <p:nvPr/>
          </p:nvCxnSpPr>
          <p:spPr>
            <a:xfrm>
              <a:off x="227837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D524300B-1190-F64D-8335-0143AFE1E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78379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53107048-4205-A075-2F4A-313D087D3051}"/>
                </a:ext>
              </a:extLst>
            </p:cNvPr>
            <p:cNvCxnSpPr>
              <a:cxnSpLocks/>
            </p:cNvCxnSpPr>
            <p:nvPr/>
          </p:nvCxnSpPr>
          <p:spPr>
            <a:xfrm>
              <a:off x="2395337" y="525605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4362A3CA-0002-8D70-680A-A939F2D31FE4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355110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D787F0A8-C45C-8A51-6196-7DB9A9AACCF4}"/>
                </a:ext>
              </a:extLst>
            </p:cNvPr>
            <p:cNvCxnSpPr/>
            <p:nvPr/>
          </p:nvCxnSpPr>
          <p:spPr>
            <a:xfrm flipV="1">
              <a:off x="2407919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0AF951A4-DBC2-B240-F104-C9B785666F2C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816882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C1911BBA-F4D5-2ED7-F5C7-57D3B06362C0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79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9B9B7FB0-3C9C-420C-FCDB-513577D69244}"/>
                </a:ext>
              </a:extLst>
            </p:cNvPr>
            <p:cNvCxnSpPr>
              <a:cxnSpLocks/>
            </p:cNvCxnSpPr>
            <p:nvPr/>
          </p:nvCxnSpPr>
          <p:spPr>
            <a:xfrm>
              <a:off x="2407919" y="5476268"/>
              <a:ext cx="54319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666EF1CA-8AB7-5929-F592-E4C7D1A9BE2A}"/>
                </a:ext>
              </a:extLst>
            </p:cNvPr>
            <p:cNvCxnSpPr>
              <a:cxnSpLocks/>
            </p:cNvCxnSpPr>
            <p:nvPr/>
          </p:nvCxnSpPr>
          <p:spPr>
            <a:xfrm>
              <a:off x="2413817" y="5575328"/>
              <a:ext cx="43290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B5B1B32-8DD2-0E1F-BDB2-AA8303E046B6}"/>
                </a:ext>
              </a:extLst>
            </p:cNvPr>
            <p:cNvCxnSpPr/>
            <p:nvPr/>
          </p:nvCxnSpPr>
          <p:spPr>
            <a:xfrm flipV="1">
              <a:off x="2407919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764807F8-71C4-AF49-4B7E-2B43DDFAB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85465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A545ADF6-97A4-77ED-F535-9B3196E076E4}"/>
                </a:ext>
              </a:extLst>
            </p:cNvPr>
            <p:cNvSpPr/>
            <p:nvPr/>
          </p:nvSpPr>
          <p:spPr>
            <a:xfrm>
              <a:off x="2290955" y="4892907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532A0CFA-F723-337F-2036-49F86DFA698C}"/>
                </a:ext>
              </a:extLst>
            </p:cNvPr>
            <p:cNvSpPr/>
            <p:nvPr/>
          </p:nvSpPr>
          <p:spPr>
            <a:xfrm>
              <a:off x="2290955" y="5365599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449" name="Arrow: Right 448">
              <a:extLst>
                <a:ext uri="{FF2B5EF4-FFF2-40B4-BE49-F238E27FC236}">
                  <a16:creationId xmlns:a16="http://schemas.microsoft.com/office/drawing/2014/main" id="{AD5998A1-9AC7-6AD9-AE64-F8C1D5538008}"/>
                </a:ext>
              </a:extLst>
            </p:cNvPr>
            <p:cNvSpPr/>
            <p:nvPr/>
          </p:nvSpPr>
          <p:spPr>
            <a:xfrm rot="10800000">
              <a:off x="2309808" y="5387398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52320EA1-8CAF-E715-C02C-E4AD1802B7FD}"/>
                </a:ext>
              </a:extLst>
            </p:cNvPr>
            <p:cNvCxnSpPr/>
            <p:nvPr/>
          </p:nvCxnSpPr>
          <p:spPr>
            <a:xfrm>
              <a:off x="295111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08C2FE4A-ECF0-AEAF-F989-DAC9433C9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112" y="5480840"/>
              <a:ext cx="0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E009FB0D-63C9-F72B-7F04-A4E5FB391DE4}"/>
                </a:ext>
              </a:extLst>
            </p:cNvPr>
            <p:cNvCxnSpPr/>
            <p:nvPr/>
          </p:nvCxnSpPr>
          <p:spPr>
            <a:xfrm>
              <a:off x="3080652" y="525605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9CB58366-62F9-46D5-F9DD-3276446E3FB4}"/>
                </a:ext>
              </a:extLst>
            </p:cNvPr>
            <p:cNvCxnSpPr/>
            <p:nvPr/>
          </p:nvCxnSpPr>
          <p:spPr>
            <a:xfrm>
              <a:off x="3080652" y="5355110"/>
              <a:ext cx="960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2CD39B5-DB34-4BD4-D97B-7E707F5E2B73}"/>
                </a:ext>
              </a:extLst>
            </p:cNvPr>
            <p:cNvCxnSpPr/>
            <p:nvPr/>
          </p:nvCxnSpPr>
          <p:spPr>
            <a:xfrm>
              <a:off x="404077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98CE1467-B3CE-5334-FF45-B7BBE99D061F}"/>
                </a:ext>
              </a:extLst>
            </p:cNvPr>
            <p:cNvCxnSpPr/>
            <p:nvPr/>
          </p:nvCxnSpPr>
          <p:spPr>
            <a:xfrm flipV="1">
              <a:off x="3080652" y="5256050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2D2C651F-A3F5-AA62-22FC-06358FC0C97C}"/>
                </a:ext>
              </a:extLst>
            </p:cNvPr>
            <p:cNvCxnSpPr>
              <a:cxnSpLocks/>
            </p:cNvCxnSpPr>
            <p:nvPr/>
          </p:nvCxnSpPr>
          <p:spPr>
            <a:xfrm>
              <a:off x="2846718" y="5579900"/>
              <a:ext cx="0" cy="2369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8FBA42E7-63A0-438F-674B-972249B553FC}"/>
                </a:ext>
              </a:extLst>
            </p:cNvPr>
            <p:cNvCxnSpPr/>
            <p:nvPr/>
          </p:nvCxnSpPr>
          <p:spPr>
            <a:xfrm>
              <a:off x="2846718" y="5816882"/>
              <a:ext cx="41148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DC3ACC39-C043-69D6-3A6B-D4A0F6A73B56}"/>
                </a:ext>
              </a:extLst>
            </p:cNvPr>
            <p:cNvCxnSpPr>
              <a:cxnSpLocks/>
            </p:cNvCxnSpPr>
            <p:nvPr/>
          </p:nvCxnSpPr>
          <p:spPr>
            <a:xfrm>
              <a:off x="2951112" y="5709440"/>
              <a:ext cx="30708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8603C5AA-1911-B6D4-C0FD-2921FED192E8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476268"/>
              <a:ext cx="10951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95CC4739-838C-ECB4-0D58-293976654053}"/>
                </a:ext>
              </a:extLst>
            </p:cNvPr>
            <p:cNvCxnSpPr>
              <a:cxnSpLocks/>
            </p:cNvCxnSpPr>
            <p:nvPr/>
          </p:nvCxnSpPr>
          <p:spPr>
            <a:xfrm>
              <a:off x="3080652" y="5575328"/>
              <a:ext cx="1209040" cy="45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51A988C5-8AB3-FEB8-EE3F-03ACD46D5DA3}"/>
                </a:ext>
              </a:extLst>
            </p:cNvPr>
            <p:cNvCxnSpPr>
              <a:cxnSpLocks/>
            </p:cNvCxnSpPr>
            <p:nvPr/>
          </p:nvCxnSpPr>
          <p:spPr>
            <a:xfrm>
              <a:off x="4289692" y="3933472"/>
              <a:ext cx="0" cy="16418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01DF4A9-DD0A-C603-21F6-96DC41C83C9E}"/>
                </a:ext>
              </a:extLst>
            </p:cNvPr>
            <p:cNvCxnSpPr/>
            <p:nvPr/>
          </p:nvCxnSpPr>
          <p:spPr>
            <a:xfrm flipV="1">
              <a:off x="3080652" y="5476268"/>
              <a:ext cx="0" cy="9906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55E5D58F-8BCC-2A06-2870-CC4794F39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8198" y="5709440"/>
              <a:ext cx="0" cy="1074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563B730C-9A50-6147-A0FC-BE3477B435E4}"/>
                </a:ext>
              </a:extLst>
            </p:cNvPr>
            <p:cNvSpPr/>
            <p:nvPr/>
          </p:nvSpPr>
          <p:spPr>
            <a:xfrm>
              <a:off x="2963689" y="4897777"/>
              <a:ext cx="104381" cy="6640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DA735932-456E-5C86-1A2C-34EB8BCC5AEA}"/>
                </a:ext>
              </a:extLst>
            </p:cNvPr>
            <p:cNvSpPr/>
            <p:nvPr/>
          </p:nvSpPr>
          <p:spPr>
            <a:xfrm>
              <a:off x="2963689" y="5365599"/>
              <a:ext cx="104381" cy="990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6" name="Arrow: Right 465">
              <a:extLst>
                <a:ext uri="{FF2B5EF4-FFF2-40B4-BE49-F238E27FC236}">
                  <a16:creationId xmlns:a16="http://schemas.microsoft.com/office/drawing/2014/main" id="{F0E2AC55-F39C-AF53-46D9-6CD879CABC8C}"/>
                </a:ext>
              </a:extLst>
            </p:cNvPr>
            <p:cNvSpPr/>
            <p:nvPr/>
          </p:nvSpPr>
          <p:spPr>
            <a:xfrm rot="10800000">
              <a:off x="2982541" y="5392267"/>
              <a:ext cx="62865" cy="4571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5D312481-EFFE-5478-7FCE-E6F596EA99F5}"/>
                </a:ext>
              </a:extLst>
            </p:cNvPr>
            <p:cNvCxnSpPr>
              <a:cxnSpLocks/>
            </p:cNvCxnSpPr>
            <p:nvPr/>
          </p:nvCxnSpPr>
          <p:spPr>
            <a:xfrm>
              <a:off x="1889760" y="5570248"/>
              <a:ext cx="0" cy="6309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E86572D-B709-5CF7-C7A1-BAB2805B14E5}"/>
                </a:ext>
              </a:extLst>
            </p:cNvPr>
            <p:cNvCxnSpPr/>
            <p:nvPr/>
          </p:nvCxnSpPr>
          <p:spPr>
            <a:xfrm>
              <a:off x="1991360" y="5476268"/>
              <a:ext cx="0" cy="7299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D2734D4C-C9A7-4255-F121-CD8B51460F71}"/>
                </a:ext>
              </a:extLst>
            </p:cNvPr>
            <p:cNvCxnSpPr/>
            <p:nvPr/>
          </p:nvCxnSpPr>
          <p:spPr>
            <a:xfrm>
              <a:off x="1879600" y="6206264"/>
              <a:ext cx="11176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5E0E1016-2F80-6A99-DF4A-C544CF777209}"/>
                </a:ext>
              </a:extLst>
            </p:cNvPr>
            <p:cNvCxnSpPr/>
            <p:nvPr/>
          </p:nvCxnSpPr>
          <p:spPr>
            <a:xfrm flipH="1">
              <a:off x="2123440" y="5476268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2409208C-9F7B-311D-63CF-93A90409D811}"/>
                </a:ext>
              </a:extLst>
            </p:cNvPr>
            <p:cNvCxnSpPr>
              <a:cxnSpLocks/>
            </p:cNvCxnSpPr>
            <p:nvPr/>
          </p:nvCxnSpPr>
          <p:spPr>
            <a:xfrm>
              <a:off x="2128520" y="5476268"/>
              <a:ext cx="0" cy="7249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4554576E-A549-0E0D-3069-C3A8CB65C80A}"/>
                </a:ext>
              </a:extLst>
            </p:cNvPr>
            <p:cNvCxnSpPr/>
            <p:nvPr/>
          </p:nvCxnSpPr>
          <p:spPr>
            <a:xfrm flipH="1">
              <a:off x="2123440" y="6189500"/>
              <a:ext cx="167516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97861C01-274A-A233-0302-99ADAE6A9DF3}"/>
                </a:ext>
              </a:extLst>
            </p:cNvPr>
            <p:cNvCxnSpPr/>
            <p:nvPr/>
          </p:nvCxnSpPr>
          <p:spPr>
            <a:xfrm>
              <a:off x="2278379" y="5816882"/>
              <a:ext cx="0" cy="38430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5E73FB9E-9497-3560-7732-D56ED404F2F7}"/>
                </a:ext>
              </a:extLst>
            </p:cNvPr>
            <p:cNvCxnSpPr/>
            <p:nvPr/>
          </p:nvCxnSpPr>
          <p:spPr>
            <a:xfrm flipV="1">
              <a:off x="238760" y="4299232"/>
              <a:ext cx="0" cy="11770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8AC6FCA-DBCE-B7E1-FF3E-C495ADB2A34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" y="4314472"/>
              <a:ext cx="380201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09E81F69-F963-05FD-EDB1-25420C5B8546}"/>
                </a:ext>
              </a:extLst>
            </p:cNvPr>
            <p:cNvCxnSpPr/>
            <p:nvPr/>
          </p:nvCxnSpPr>
          <p:spPr>
            <a:xfrm flipH="1">
              <a:off x="4175760" y="3938552"/>
              <a:ext cx="11393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95FCAB9C-5165-7BE5-9F0D-41247AD1BCBD}"/>
                </a:ext>
              </a:extLst>
            </p:cNvPr>
            <p:cNvCxnSpPr>
              <a:cxnSpLocks/>
            </p:cNvCxnSpPr>
            <p:nvPr/>
          </p:nvCxnSpPr>
          <p:spPr>
            <a:xfrm>
              <a:off x="4175760" y="3933472"/>
              <a:ext cx="0" cy="15427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61DDF43C-BDF4-D76F-B13A-071CF5A0B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0772" y="3918232"/>
              <a:ext cx="0" cy="406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B0AEC35C-0262-B771-905E-99C27323991D}"/>
                </a:ext>
              </a:extLst>
            </p:cNvPr>
            <p:cNvCxnSpPr>
              <a:cxnSpLocks/>
            </p:cNvCxnSpPr>
            <p:nvPr/>
          </p:nvCxnSpPr>
          <p:spPr>
            <a:xfrm>
              <a:off x="127000" y="4146832"/>
              <a:ext cx="3759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5A437D4E-F267-76D5-827C-1BA5CD6E0E75}"/>
                </a:ext>
              </a:extLst>
            </p:cNvPr>
            <p:cNvCxnSpPr/>
            <p:nvPr/>
          </p:nvCxnSpPr>
          <p:spPr>
            <a:xfrm flipV="1">
              <a:off x="3886200" y="3923312"/>
              <a:ext cx="0" cy="223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45389C64-4973-177D-0498-1DFDD7539B27}"/>
                </a:ext>
              </a:extLst>
            </p:cNvPr>
            <p:cNvCxnSpPr/>
            <p:nvPr/>
          </p:nvCxnSpPr>
          <p:spPr>
            <a:xfrm>
              <a:off x="3881120" y="3928392"/>
              <a:ext cx="15965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8089E200-E1D5-11D7-1851-DB83821A67F9}"/>
                </a:ext>
              </a:extLst>
            </p:cNvPr>
            <p:cNvCxnSpPr>
              <a:cxnSpLocks/>
            </p:cNvCxnSpPr>
            <p:nvPr/>
          </p:nvCxnSpPr>
          <p:spPr>
            <a:xfrm>
              <a:off x="4104640" y="3778024"/>
              <a:ext cx="0" cy="6691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81A21CC2-13BF-A164-1ADC-C820A63DD90A}"/>
                </a:ext>
              </a:extLst>
            </p:cNvPr>
            <p:cNvCxnSpPr>
              <a:cxnSpLocks/>
            </p:cNvCxnSpPr>
            <p:nvPr/>
          </p:nvCxnSpPr>
          <p:spPr>
            <a:xfrm>
              <a:off x="2057400" y="5787046"/>
              <a:ext cx="0" cy="9576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4" name="TextBox 483">
            <a:extLst>
              <a:ext uri="{FF2B5EF4-FFF2-40B4-BE49-F238E27FC236}">
                <a16:creationId xmlns:a16="http://schemas.microsoft.com/office/drawing/2014/main" id="{26359338-9D59-C8F7-872C-A57602703820}"/>
              </a:ext>
            </a:extLst>
          </p:cNvPr>
          <p:cNvSpPr txBox="1"/>
          <p:nvPr/>
        </p:nvSpPr>
        <p:spPr>
          <a:xfrm>
            <a:off x="9156645" y="44568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ZA" dirty="0"/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AB0B5E19-1705-7B38-72F6-65F8AF71331C}"/>
              </a:ext>
            </a:extLst>
          </p:cNvPr>
          <p:cNvSpPr txBox="1"/>
          <p:nvPr/>
        </p:nvSpPr>
        <p:spPr>
          <a:xfrm>
            <a:off x="9999708" y="44628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86" name="TextBox 485">
            <a:extLst>
              <a:ext uri="{FF2B5EF4-FFF2-40B4-BE49-F238E27FC236}">
                <a16:creationId xmlns:a16="http://schemas.microsoft.com/office/drawing/2014/main" id="{A714BD18-3976-B288-0437-D8EFCCAF57E9}"/>
              </a:ext>
            </a:extLst>
          </p:cNvPr>
          <p:cNvSpPr txBox="1"/>
          <p:nvPr/>
        </p:nvSpPr>
        <p:spPr>
          <a:xfrm>
            <a:off x="10573585" y="44724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ZA" dirty="0"/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0F4859CD-9E09-DA78-7861-30D9C400D1CC}"/>
              </a:ext>
            </a:extLst>
          </p:cNvPr>
          <p:cNvSpPr txBox="1"/>
          <p:nvPr/>
        </p:nvSpPr>
        <p:spPr>
          <a:xfrm>
            <a:off x="9903625" y="4449009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endParaRPr lang="en-ZA" dirty="0"/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91CFE579-21A9-F3AB-5E18-E681FC25AD5D}"/>
              </a:ext>
            </a:extLst>
          </p:cNvPr>
          <p:cNvSpPr txBox="1"/>
          <p:nvPr/>
        </p:nvSpPr>
        <p:spPr>
          <a:xfrm>
            <a:off x="9495147" y="4530118"/>
            <a:ext cx="3688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OR</a:t>
            </a:r>
            <a:endParaRPr lang="en-ZA" sz="1100" dirty="0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002CC65B-3893-887B-9C39-1EE2DBBFE43B}"/>
              </a:ext>
            </a:extLst>
          </p:cNvPr>
          <p:cNvSpPr/>
          <p:nvPr/>
        </p:nvSpPr>
        <p:spPr>
          <a:xfrm>
            <a:off x="10106146" y="5896690"/>
            <a:ext cx="80236" cy="83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849F1623-6444-F8EB-4387-CD8459536FD2}"/>
              </a:ext>
            </a:extLst>
          </p:cNvPr>
          <p:cNvSpPr/>
          <p:nvPr/>
        </p:nvSpPr>
        <p:spPr>
          <a:xfrm>
            <a:off x="10694791" y="5900500"/>
            <a:ext cx="80236" cy="834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D5952D9-4EED-649C-B12C-EBC0C5D5D096}"/>
              </a:ext>
            </a:extLst>
          </p:cNvPr>
          <p:cNvCxnSpPr/>
          <p:nvPr/>
        </p:nvCxnSpPr>
        <p:spPr>
          <a:xfrm>
            <a:off x="0" y="3774332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5" name="TextBox 494">
            <a:extLst>
              <a:ext uri="{FF2B5EF4-FFF2-40B4-BE49-F238E27FC236}">
                <a16:creationId xmlns:a16="http://schemas.microsoft.com/office/drawing/2014/main" id="{13904606-289F-77B5-172D-7F6848682210}"/>
              </a:ext>
            </a:extLst>
          </p:cNvPr>
          <p:cNvSpPr txBox="1"/>
          <p:nvPr/>
        </p:nvSpPr>
        <p:spPr>
          <a:xfrm>
            <a:off x="99432" y="3836380"/>
            <a:ext cx="99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 can ‘pass through’ to return ‘1’ when the following gate configurations are present , ‘0’ otherwise.</a:t>
            </a:r>
            <a:endParaRPr lang="en-ZA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22FBA478-3D71-2E93-28D0-A55FEA42D565}"/>
              </a:ext>
            </a:extLst>
          </p:cNvPr>
          <p:cNvSpPr txBox="1"/>
          <p:nvPr/>
        </p:nvSpPr>
        <p:spPr>
          <a:xfrm>
            <a:off x="286175" y="434848"/>
            <a:ext cx="2937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AND/OR combo gate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405949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61293F-3DB9-FA4B-FB56-A01385BD6FBF}"/>
              </a:ext>
            </a:extLst>
          </p:cNvPr>
          <p:cNvCxnSpPr>
            <a:cxnSpLocks/>
          </p:cNvCxnSpPr>
          <p:nvPr/>
        </p:nvCxnSpPr>
        <p:spPr>
          <a:xfrm>
            <a:off x="5987188" y="336700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9E1C97-6314-2676-3542-6507F23BC7F0}"/>
              </a:ext>
            </a:extLst>
          </p:cNvPr>
          <p:cNvCxnSpPr>
            <a:cxnSpLocks/>
          </p:cNvCxnSpPr>
          <p:nvPr/>
        </p:nvCxnSpPr>
        <p:spPr>
          <a:xfrm>
            <a:off x="5987188" y="354226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394110-2382-7C95-151A-CB189ADC93EA}"/>
              </a:ext>
            </a:extLst>
          </p:cNvPr>
          <p:cNvCxnSpPr/>
          <p:nvPr/>
        </p:nvCxnSpPr>
        <p:spPr>
          <a:xfrm>
            <a:off x="6733948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733306-E17B-1362-A01B-4BDEC0637696}"/>
              </a:ext>
            </a:extLst>
          </p:cNvPr>
          <p:cNvCxnSpPr>
            <a:cxnSpLocks/>
          </p:cNvCxnSpPr>
          <p:nvPr/>
        </p:nvCxnSpPr>
        <p:spPr>
          <a:xfrm>
            <a:off x="6916828" y="3367003"/>
            <a:ext cx="817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25AA4C-9E1C-1ABE-62BE-C1913B554837}"/>
              </a:ext>
            </a:extLst>
          </p:cNvPr>
          <p:cNvCxnSpPr>
            <a:cxnSpLocks/>
          </p:cNvCxnSpPr>
          <p:nvPr/>
        </p:nvCxnSpPr>
        <p:spPr>
          <a:xfrm>
            <a:off x="6916828" y="3542263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244C32-5DE6-D2CF-8B4D-1BE8C446E43D}"/>
              </a:ext>
            </a:extLst>
          </p:cNvPr>
          <p:cNvCxnSpPr/>
          <p:nvPr/>
        </p:nvCxnSpPr>
        <p:spPr>
          <a:xfrm>
            <a:off x="6916828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433C016-8424-CAC6-3443-C770793E4162}"/>
              </a:ext>
            </a:extLst>
          </p:cNvPr>
          <p:cNvCxnSpPr>
            <a:cxnSpLocks/>
          </p:cNvCxnSpPr>
          <p:nvPr/>
        </p:nvCxnSpPr>
        <p:spPr>
          <a:xfrm>
            <a:off x="5782972" y="2376403"/>
            <a:ext cx="1795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9E737E-A6C0-DB96-4F23-7909450DB778}"/>
              </a:ext>
            </a:extLst>
          </p:cNvPr>
          <p:cNvCxnSpPr>
            <a:cxnSpLocks/>
          </p:cNvCxnSpPr>
          <p:nvPr/>
        </p:nvCxnSpPr>
        <p:spPr>
          <a:xfrm>
            <a:off x="6558688" y="3930883"/>
            <a:ext cx="0" cy="57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D6E4D90-D036-A85F-5ED3-9ABFF7F49957}"/>
              </a:ext>
            </a:extLst>
          </p:cNvPr>
          <p:cNvSpPr/>
          <p:nvPr/>
        </p:nvSpPr>
        <p:spPr>
          <a:xfrm>
            <a:off x="6740044" y="3921038"/>
            <a:ext cx="170765" cy="185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FA5D45D-047C-E0E1-7F69-FF4C2032B94D}"/>
              </a:ext>
            </a:extLst>
          </p:cNvPr>
          <p:cNvSpPr/>
          <p:nvPr/>
        </p:nvSpPr>
        <p:spPr>
          <a:xfrm>
            <a:off x="6739967" y="4132873"/>
            <a:ext cx="170765" cy="185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F992CF7-65DE-1428-BBD6-59109EE8840C}"/>
              </a:ext>
            </a:extLst>
          </p:cNvPr>
          <p:cNvCxnSpPr>
            <a:cxnSpLocks/>
          </p:cNvCxnSpPr>
          <p:nvPr/>
        </p:nvCxnSpPr>
        <p:spPr>
          <a:xfrm>
            <a:off x="6733871" y="3748003"/>
            <a:ext cx="0" cy="60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D0BC2C9-A5EF-5B37-0F67-1DFB743A5468}"/>
              </a:ext>
            </a:extLst>
          </p:cNvPr>
          <p:cNvCxnSpPr>
            <a:cxnSpLocks/>
          </p:cNvCxnSpPr>
          <p:nvPr/>
        </p:nvCxnSpPr>
        <p:spPr>
          <a:xfrm>
            <a:off x="6910732" y="3748003"/>
            <a:ext cx="390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FDBC0B7-4E59-6BB8-DA0F-1B8994B84998}"/>
              </a:ext>
            </a:extLst>
          </p:cNvPr>
          <p:cNvCxnSpPr>
            <a:cxnSpLocks/>
          </p:cNvCxnSpPr>
          <p:nvPr/>
        </p:nvCxnSpPr>
        <p:spPr>
          <a:xfrm>
            <a:off x="7301638" y="3748003"/>
            <a:ext cx="0" cy="1275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21CFC63-0A57-9875-4F02-DE47534B34E5}"/>
              </a:ext>
            </a:extLst>
          </p:cNvPr>
          <p:cNvCxnSpPr>
            <a:cxnSpLocks/>
          </p:cNvCxnSpPr>
          <p:nvPr/>
        </p:nvCxnSpPr>
        <p:spPr>
          <a:xfrm>
            <a:off x="6733871" y="4353031"/>
            <a:ext cx="265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3BF5810-B143-730E-49DA-02FB9361F929}"/>
              </a:ext>
            </a:extLst>
          </p:cNvPr>
          <p:cNvCxnSpPr>
            <a:cxnSpLocks/>
          </p:cNvCxnSpPr>
          <p:nvPr/>
        </p:nvCxnSpPr>
        <p:spPr>
          <a:xfrm>
            <a:off x="6999124" y="4353031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E6BE7A6-CF1F-A86A-351D-4FE1AD3E9F1C}"/>
              </a:ext>
            </a:extLst>
          </p:cNvPr>
          <p:cNvCxnSpPr/>
          <p:nvPr/>
        </p:nvCxnSpPr>
        <p:spPr>
          <a:xfrm>
            <a:off x="6910732" y="3748003"/>
            <a:ext cx="0" cy="16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1E61CF3-8DC3-95CC-D287-3B04DD432613}"/>
              </a:ext>
            </a:extLst>
          </p:cNvPr>
          <p:cNvCxnSpPr>
            <a:cxnSpLocks/>
          </p:cNvCxnSpPr>
          <p:nvPr/>
        </p:nvCxnSpPr>
        <p:spPr>
          <a:xfrm>
            <a:off x="6910732" y="3914942"/>
            <a:ext cx="252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37C036B-9533-D7DF-0C0D-1BB453C0C512}"/>
              </a:ext>
            </a:extLst>
          </p:cNvPr>
          <p:cNvCxnSpPr>
            <a:cxnSpLocks/>
          </p:cNvCxnSpPr>
          <p:nvPr/>
        </p:nvCxnSpPr>
        <p:spPr>
          <a:xfrm>
            <a:off x="7171336" y="3914942"/>
            <a:ext cx="0" cy="110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4C401D-0359-A061-F750-63902599497A}"/>
              </a:ext>
            </a:extLst>
          </p:cNvPr>
          <p:cNvCxnSpPr>
            <a:cxnSpLocks/>
          </p:cNvCxnSpPr>
          <p:nvPr/>
        </p:nvCxnSpPr>
        <p:spPr>
          <a:xfrm>
            <a:off x="7734262" y="1981687"/>
            <a:ext cx="0" cy="138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5C6845B-8D2E-E541-F78E-9CE304C2633B}"/>
              </a:ext>
            </a:extLst>
          </p:cNvPr>
          <p:cNvCxnSpPr>
            <a:cxnSpLocks/>
          </p:cNvCxnSpPr>
          <p:nvPr/>
        </p:nvCxnSpPr>
        <p:spPr>
          <a:xfrm flipV="1">
            <a:off x="5782972" y="2376403"/>
            <a:ext cx="0" cy="136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6FB8F48-672C-243D-E278-6AAE626E3E71}"/>
              </a:ext>
            </a:extLst>
          </p:cNvPr>
          <p:cNvCxnSpPr>
            <a:cxnSpLocks/>
          </p:cNvCxnSpPr>
          <p:nvPr/>
        </p:nvCxnSpPr>
        <p:spPr>
          <a:xfrm>
            <a:off x="5661052" y="2195047"/>
            <a:ext cx="1789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A960F65-22AC-66E3-E075-B774E11387E1}"/>
              </a:ext>
            </a:extLst>
          </p:cNvPr>
          <p:cNvCxnSpPr/>
          <p:nvPr/>
        </p:nvCxnSpPr>
        <p:spPr>
          <a:xfrm flipV="1">
            <a:off x="7430416" y="1981687"/>
            <a:ext cx="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02D283A-A543-124A-B3EB-D6B6428FC6D9}"/>
              </a:ext>
            </a:extLst>
          </p:cNvPr>
          <p:cNvCxnSpPr/>
          <p:nvPr/>
        </p:nvCxnSpPr>
        <p:spPr>
          <a:xfrm flipV="1">
            <a:off x="7578244" y="1981687"/>
            <a:ext cx="0" cy="394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D72689F-433B-AFB3-7317-8F7CC12489A1}"/>
              </a:ext>
            </a:extLst>
          </p:cNvPr>
          <p:cNvCxnSpPr/>
          <p:nvPr/>
        </p:nvCxnSpPr>
        <p:spPr>
          <a:xfrm>
            <a:off x="7430416" y="1981687"/>
            <a:ext cx="14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F22E1F4-9CD7-385A-C613-E5CED18DB22B}"/>
              </a:ext>
            </a:extLst>
          </p:cNvPr>
          <p:cNvCxnSpPr>
            <a:cxnSpLocks/>
          </p:cNvCxnSpPr>
          <p:nvPr/>
        </p:nvCxnSpPr>
        <p:spPr>
          <a:xfrm>
            <a:off x="5987188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566CAA2C-A7AE-D1CF-5E39-29242D9FA767}"/>
              </a:ext>
            </a:extLst>
          </p:cNvPr>
          <p:cNvCxnSpPr>
            <a:cxnSpLocks/>
          </p:cNvCxnSpPr>
          <p:nvPr/>
        </p:nvCxnSpPr>
        <p:spPr>
          <a:xfrm>
            <a:off x="7450228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432C34F-4D16-D1C2-E706-E6D95431A938}"/>
              </a:ext>
            </a:extLst>
          </p:cNvPr>
          <p:cNvCxnSpPr>
            <a:cxnSpLocks/>
          </p:cNvCxnSpPr>
          <p:nvPr/>
        </p:nvCxnSpPr>
        <p:spPr>
          <a:xfrm>
            <a:off x="5661052" y="2195047"/>
            <a:ext cx="0" cy="1735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29CA41EB-E504-5E8C-CA29-351397C62587}"/>
              </a:ext>
            </a:extLst>
          </p:cNvPr>
          <p:cNvCxnSpPr/>
          <p:nvPr/>
        </p:nvCxnSpPr>
        <p:spPr>
          <a:xfrm flipH="1">
            <a:off x="7171336" y="5023591"/>
            <a:ext cx="13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14A3621F-5646-9697-7483-5FBCDF2A9858}"/>
              </a:ext>
            </a:extLst>
          </p:cNvPr>
          <p:cNvCxnSpPr>
            <a:cxnSpLocks/>
          </p:cNvCxnSpPr>
          <p:nvPr/>
        </p:nvCxnSpPr>
        <p:spPr>
          <a:xfrm>
            <a:off x="7450228" y="5023591"/>
            <a:ext cx="156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FB63A4D-3361-00F0-9459-B2A60157354B}"/>
              </a:ext>
            </a:extLst>
          </p:cNvPr>
          <p:cNvCxnSpPr/>
          <p:nvPr/>
        </p:nvCxnSpPr>
        <p:spPr>
          <a:xfrm flipV="1">
            <a:off x="7607200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5718D23-E544-B950-1952-79582E915F52}"/>
              </a:ext>
            </a:extLst>
          </p:cNvPr>
          <p:cNvCxnSpPr>
            <a:cxnSpLocks/>
          </p:cNvCxnSpPr>
          <p:nvPr/>
        </p:nvCxnSpPr>
        <p:spPr>
          <a:xfrm>
            <a:off x="7613296" y="3542263"/>
            <a:ext cx="257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BA242A04-7A70-D0DC-A5AB-B61FBA340052}"/>
              </a:ext>
            </a:extLst>
          </p:cNvPr>
          <p:cNvCxnSpPr/>
          <p:nvPr/>
        </p:nvCxnSpPr>
        <p:spPr>
          <a:xfrm flipV="1">
            <a:off x="7870852" y="1981687"/>
            <a:ext cx="0" cy="15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8151DC7-41C0-4250-25B7-25269D77DC79}"/>
              </a:ext>
            </a:extLst>
          </p:cNvPr>
          <p:cNvCxnSpPr/>
          <p:nvPr/>
        </p:nvCxnSpPr>
        <p:spPr>
          <a:xfrm>
            <a:off x="7742074" y="1981687"/>
            <a:ext cx="128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6788299-33C8-26DB-DACA-9E2A9EEB71DC}"/>
              </a:ext>
            </a:extLst>
          </p:cNvPr>
          <p:cNvCxnSpPr>
            <a:cxnSpLocks/>
          </p:cNvCxnSpPr>
          <p:nvPr/>
        </p:nvCxnSpPr>
        <p:spPr>
          <a:xfrm flipH="1">
            <a:off x="5661052" y="3930883"/>
            <a:ext cx="897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5A0B94A-EDF9-8A14-202A-C4BA85AB09F5}"/>
              </a:ext>
            </a:extLst>
          </p:cNvPr>
          <p:cNvCxnSpPr>
            <a:cxnSpLocks/>
          </p:cNvCxnSpPr>
          <p:nvPr/>
        </p:nvCxnSpPr>
        <p:spPr>
          <a:xfrm flipH="1">
            <a:off x="5782972" y="3745778"/>
            <a:ext cx="950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281BCF09-544C-E9C4-A878-62C39CB7BB5B}"/>
              </a:ext>
            </a:extLst>
          </p:cNvPr>
          <p:cNvCxnSpPr/>
          <p:nvPr/>
        </p:nvCxnSpPr>
        <p:spPr>
          <a:xfrm>
            <a:off x="6558688" y="4508479"/>
            <a:ext cx="44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C4158C0D-03C7-F682-1A77-9F9B7FED8275}"/>
              </a:ext>
            </a:extLst>
          </p:cNvPr>
          <p:cNvSpPr/>
          <p:nvPr/>
        </p:nvSpPr>
        <p:spPr>
          <a:xfrm>
            <a:off x="6890842" y="4159483"/>
            <a:ext cx="215087" cy="649220"/>
          </a:xfrm>
          <a:custGeom>
            <a:avLst/>
            <a:gdLst>
              <a:gd name="connsiteX0" fmla="*/ 167640 w 288162"/>
              <a:gd name="connsiteY0" fmla="*/ 0 h 960120"/>
              <a:gd name="connsiteX1" fmla="*/ 281940 w 288162"/>
              <a:gd name="connsiteY1" fmla="*/ 381000 h 960120"/>
              <a:gd name="connsiteX2" fmla="*/ 0 w 288162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62" h="960120">
                <a:moveTo>
                  <a:pt x="167640" y="0"/>
                </a:moveTo>
                <a:cubicBezTo>
                  <a:pt x="238760" y="110490"/>
                  <a:pt x="309880" y="220980"/>
                  <a:pt x="281940" y="381000"/>
                </a:cubicBezTo>
                <a:cubicBezTo>
                  <a:pt x="254000" y="541020"/>
                  <a:pt x="7620" y="805180"/>
                  <a:pt x="0" y="96012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9052C080-4150-D9A4-287C-1E4CBA041955}"/>
              </a:ext>
            </a:extLst>
          </p:cNvPr>
          <p:cNvSpPr txBox="1"/>
          <p:nvPr/>
        </p:nvSpPr>
        <p:spPr>
          <a:xfrm>
            <a:off x="5771055" y="4591578"/>
            <a:ext cx="1376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grains,</a:t>
            </a:r>
          </a:p>
          <a:p>
            <a:r>
              <a:rPr lang="en-US" dirty="0"/>
              <a:t>no passage,</a:t>
            </a:r>
          </a:p>
          <a:p>
            <a:r>
              <a:rPr lang="en-US" dirty="0"/>
              <a:t>output 0</a:t>
            </a:r>
            <a:endParaRPr lang="en-ZA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AF4D0E1-819F-9F63-FD1C-D678F895F90D}"/>
              </a:ext>
            </a:extLst>
          </p:cNvPr>
          <p:cNvSpPr txBox="1"/>
          <p:nvPr/>
        </p:nvSpPr>
        <p:spPr>
          <a:xfrm>
            <a:off x="303803" y="213830"/>
            <a:ext cx="27625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XOR Gate (</a:t>
            </a:r>
            <a:r>
              <a:rPr lang="en-US" sz="3200" dirty="0" err="1"/>
              <a:t>iff</a:t>
            </a:r>
            <a:r>
              <a:rPr lang="en-US" sz="3200" dirty="0"/>
              <a:t>?)</a:t>
            </a:r>
          </a:p>
        </p:txBody>
      </p:sp>
      <p:sp>
        <p:nvSpPr>
          <p:cNvPr id="279" name="Flowchart: Or 278">
            <a:extLst>
              <a:ext uri="{FF2B5EF4-FFF2-40B4-BE49-F238E27FC236}">
                <a16:creationId xmlns:a16="http://schemas.microsoft.com/office/drawing/2014/main" id="{E9934681-08F5-AC34-E7A5-6506D256F8BA}"/>
              </a:ext>
            </a:extLst>
          </p:cNvPr>
          <p:cNvSpPr/>
          <p:nvPr/>
        </p:nvSpPr>
        <p:spPr>
          <a:xfrm>
            <a:off x="2298412" y="5879805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F26D146-CC8F-8594-328C-8287DC55BAE6}"/>
              </a:ext>
            </a:extLst>
          </p:cNvPr>
          <p:cNvSpPr txBox="1"/>
          <p:nvPr/>
        </p:nvSpPr>
        <p:spPr>
          <a:xfrm>
            <a:off x="1912222" y="575917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ZA" sz="3200" dirty="0"/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FAFCC609-F529-1FD0-67FC-7764EA35F760}"/>
              </a:ext>
            </a:extLst>
          </p:cNvPr>
          <p:cNvCxnSpPr>
            <a:cxnSpLocks/>
          </p:cNvCxnSpPr>
          <p:nvPr/>
        </p:nvCxnSpPr>
        <p:spPr>
          <a:xfrm>
            <a:off x="1813909" y="3414009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13E8FC1A-7CDC-C922-69CC-EA29C9055F58}"/>
              </a:ext>
            </a:extLst>
          </p:cNvPr>
          <p:cNvCxnSpPr>
            <a:cxnSpLocks/>
          </p:cNvCxnSpPr>
          <p:nvPr/>
        </p:nvCxnSpPr>
        <p:spPr>
          <a:xfrm>
            <a:off x="1813909" y="3589269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675951FA-8C55-F0A0-1F52-2482973FF521}"/>
              </a:ext>
            </a:extLst>
          </p:cNvPr>
          <p:cNvCxnSpPr/>
          <p:nvPr/>
        </p:nvCxnSpPr>
        <p:spPr>
          <a:xfrm>
            <a:off x="2560669" y="3414009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E1B7DB32-82A5-D52E-094D-080391E6AD3F}"/>
              </a:ext>
            </a:extLst>
          </p:cNvPr>
          <p:cNvCxnSpPr>
            <a:cxnSpLocks/>
          </p:cNvCxnSpPr>
          <p:nvPr/>
        </p:nvCxnSpPr>
        <p:spPr>
          <a:xfrm>
            <a:off x="2743549" y="3414009"/>
            <a:ext cx="817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685ABA84-5FBF-A271-05D0-7556A6B5D2D5}"/>
              </a:ext>
            </a:extLst>
          </p:cNvPr>
          <p:cNvCxnSpPr>
            <a:cxnSpLocks/>
          </p:cNvCxnSpPr>
          <p:nvPr/>
        </p:nvCxnSpPr>
        <p:spPr>
          <a:xfrm>
            <a:off x="2743549" y="3589269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9D9C5A95-429A-BEDB-000F-9F552457C9F4}"/>
              </a:ext>
            </a:extLst>
          </p:cNvPr>
          <p:cNvCxnSpPr/>
          <p:nvPr/>
        </p:nvCxnSpPr>
        <p:spPr>
          <a:xfrm>
            <a:off x="2743549" y="3414009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FD96AFFF-0C65-8646-2475-6529AF9F3A01}"/>
              </a:ext>
            </a:extLst>
          </p:cNvPr>
          <p:cNvCxnSpPr>
            <a:cxnSpLocks/>
          </p:cNvCxnSpPr>
          <p:nvPr/>
        </p:nvCxnSpPr>
        <p:spPr>
          <a:xfrm>
            <a:off x="1609693" y="2423409"/>
            <a:ext cx="1795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0C80239C-9476-0953-1F4B-45D96DE4978D}"/>
              </a:ext>
            </a:extLst>
          </p:cNvPr>
          <p:cNvCxnSpPr>
            <a:cxnSpLocks/>
          </p:cNvCxnSpPr>
          <p:nvPr/>
        </p:nvCxnSpPr>
        <p:spPr>
          <a:xfrm>
            <a:off x="2385409" y="3977889"/>
            <a:ext cx="0" cy="57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9" name="Oval 288">
            <a:extLst>
              <a:ext uri="{FF2B5EF4-FFF2-40B4-BE49-F238E27FC236}">
                <a16:creationId xmlns:a16="http://schemas.microsoft.com/office/drawing/2014/main" id="{B1B4D803-6A28-FB4B-D76A-C2C7FEFC4F4B}"/>
              </a:ext>
            </a:extLst>
          </p:cNvPr>
          <p:cNvSpPr/>
          <p:nvPr/>
        </p:nvSpPr>
        <p:spPr>
          <a:xfrm>
            <a:off x="2566765" y="4193596"/>
            <a:ext cx="170765" cy="185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12F1C1D1-B7DF-C96F-55BA-C644A0D004AD}"/>
              </a:ext>
            </a:extLst>
          </p:cNvPr>
          <p:cNvCxnSpPr>
            <a:cxnSpLocks/>
          </p:cNvCxnSpPr>
          <p:nvPr/>
        </p:nvCxnSpPr>
        <p:spPr>
          <a:xfrm>
            <a:off x="2560592" y="3795009"/>
            <a:ext cx="0" cy="60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42FEE06-84FC-1ADF-C1E0-C90A51BDD101}"/>
              </a:ext>
            </a:extLst>
          </p:cNvPr>
          <p:cNvCxnSpPr>
            <a:cxnSpLocks/>
          </p:cNvCxnSpPr>
          <p:nvPr/>
        </p:nvCxnSpPr>
        <p:spPr>
          <a:xfrm>
            <a:off x="2737453" y="3795009"/>
            <a:ext cx="390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6D5530EC-93A3-19AE-5216-29CE6338F8DB}"/>
              </a:ext>
            </a:extLst>
          </p:cNvPr>
          <p:cNvCxnSpPr>
            <a:cxnSpLocks/>
          </p:cNvCxnSpPr>
          <p:nvPr/>
        </p:nvCxnSpPr>
        <p:spPr>
          <a:xfrm>
            <a:off x="3128359" y="3795009"/>
            <a:ext cx="0" cy="1275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330C4FFF-293E-D5F7-0AF7-B441AAAC3DEA}"/>
              </a:ext>
            </a:extLst>
          </p:cNvPr>
          <p:cNvCxnSpPr>
            <a:cxnSpLocks/>
          </p:cNvCxnSpPr>
          <p:nvPr/>
        </p:nvCxnSpPr>
        <p:spPr>
          <a:xfrm>
            <a:off x="2560592" y="4400037"/>
            <a:ext cx="265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3C011A22-098D-A893-C643-93AA69C1BE92}"/>
              </a:ext>
            </a:extLst>
          </p:cNvPr>
          <p:cNvCxnSpPr>
            <a:cxnSpLocks/>
          </p:cNvCxnSpPr>
          <p:nvPr/>
        </p:nvCxnSpPr>
        <p:spPr>
          <a:xfrm>
            <a:off x="2825845" y="4400037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003F4ABB-F07D-D9F6-B258-7C5AE6899830}"/>
              </a:ext>
            </a:extLst>
          </p:cNvPr>
          <p:cNvCxnSpPr/>
          <p:nvPr/>
        </p:nvCxnSpPr>
        <p:spPr>
          <a:xfrm>
            <a:off x="2737453" y="3795009"/>
            <a:ext cx="0" cy="16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186DFCBF-CEE1-37C5-BFB4-61EF72852EBA}"/>
              </a:ext>
            </a:extLst>
          </p:cNvPr>
          <p:cNvCxnSpPr>
            <a:cxnSpLocks/>
          </p:cNvCxnSpPr>
          <p:nvPr/>
        </p:nvCxnSpPr>
        <p:spPr>
          <a:xfrm>
            <a:off x="2737453" y="3961948"/>
            <a:ext cx="252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3CB20AAB-475F-B075-20AA-CCCA40629806}"/>
              </a:ext>
            </a:extLst>
          </p:cNvPr>
          <p:cNvCxnSpPr>
            <a:cxnSpLocks/>
          </p:cNvCxnSpPr>
          <p:nvPr/>
        </p:nvCxnSpPr>
        <p:spPr>
          <a:xfrm>
            <a:off x="2998057" y="3961948"/>
            <a:ext cx="0" cy="110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8D73C4A9-E8B7-852D-4F67-9154C834AF00}"/>
              </a:ext>
            </a:extLst>
          </p:cNvPr>
          <p:cNvCxnSpPr>
            <a:cxnSpLocks/>
          </p:cNvCxnSpPr>
          <p:nvPr/>
        </p:nvCxnSpPr>
        <p:spPr>
          <a:xfrm>
            <a:off x="3560983" y="2028693"/>
            <a:ext cx="0" cy="138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4AC2B093-D148-9648-4F8F-E66E1451A528}"/>
              </a:ext>
            </a:extLst>
          </p:cNvPr>
          <p:cNvCxnSpPr>
            <a:cxnSpLocks/>
          </p:cNvCxnSpPr>
          <p:nvPr/>
        </p:nvCxnSpPr>
        <p:spPr>
          <a:xfrm flipV="1">
            <a:off x="1609693" y="2423409"/>
            <a:ext cx="0" cy="136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7C2CFC69-63C8-AF18-9C4A-EF00C5FC3C50}"/>
              </a:ext>
            </a:extLst>
          </p:cNvPr>
          <p:cNvCxnSpPr>
            <a:cxnSpLocks/>
          </p:cNvCxnSpPr>
          <p:nvPr/>
        </p:nvCxnSpPr>
        <p:spPr>
          <a:xfrm>
            <a:off x="1487773" y="2242053"/>
            <a:ext cx="1789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7EAA42F1-53E9-093E-BF02-6E6CCC349C1B}"/>
              </a:ext>
            </a:extLst>
          </p:cNvPr>
          <p:cNvCxnSpPr/>
          <p:nvPr/>
        </p:nvCxnSpPr>
        <p:spPr>
          <a:xfrm flipV="1">
            <a:off x="3257137" y="2028693"/>
            <a:ext cx="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78D636F9-5221-4B73-508E-0711E67CE29A}"/>
              </a:ext>
            </a:extLst>
          </p:cNvPr>
          <p:cNvCxnSpPr/>
          <p:nvPr/>
        </p:nvCxnSpPr>
        <p:spPr>
          <a:xfrm flipV="1">
            <a:off x="3404965" y="2028693"/>
            <a:ext cx="0" cy="394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9074BEAE-21BA-345A-8A60-36DA3B152D0A}"/>
              </a:ext>
            </a:extLst>
          </p:cNvPr>
          <p:cNvCxnSpPr/>
          <p:nvPr/>
        </p:nvCxnSpPr>
        <p:spPr>
          <a:xfrm>
            <a:off x="3257137" y="2028693"/>
            <a:ext cx="14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8BA788F-1300-0DE1-584A-20E809595567}"/>
              </a:ext>
            </a:extLst>
          </p:cNvPr>
          <p:cNvCxnSpPr>
            <a:cxnSpLocks/>
          </p:cNvCxnSpPr>
          <p:nvPr/>
        </p:nvCxnSpPr>
        <p:spPr>
          <a:xfrm>
            <a:off x="1813909" y="3414009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1DC3D150-0455-A6B8-AE79-BF78710087C1}"/>
              </a:ext>
            </a:extLst>
          </p:cNvPr>
          <p:cNvCxnSpPr>
            <a:cxnSpLocks/>
          </p:cNvCxnSpPr>
          <p:nvPr/>
        </p:nvCxnSpPr>
        <p:spPr>
          <a:xfrm>
            <a:off x="3276949" y="3589269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EF8DFF9C-1321-0322-71BD-B1C9933CB2E6}"/>
              </a:ext>
            </a:extLst>
          </p:cNvPr>
          <p:cNvCxnSpPr>
            <a:cxnSpLocks/>
          </p:cNvCxnSpPr>
          <p:nvPr/>
        </p:nvCxnSpPr>
        <p:spPr>
          <a:xfrm>
            <a:off x="1487773" y="2242053"/>
            <a:ext cx="0" cy="1735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11F4E7E7-96B6-57DA-0D3B-FEE30BBB25CA}"/>
              </a:ext>
            </a:extLst>
          </p:cNvPr>
          <p:cNvCxnSpPr/>
          <p:nvPr/>
        </p:nvCxnSpPr>
        <p:spPr>
          <a:xfrm flipH="1">
            <a:off x="2998057" y="5070597"/>
            <a:ext cx="13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E285EF43-707E-2F0C-4BDA-9710A28AA2FC}"/>
              </a:ext>
            </a:extLst>
          </p:cNvPr>
          <p:cNvCxnSpPr>
            <a:cxnSpLocks/>
          </p:cNvCxnSpPr>
          <p:nvPr/>
        </p:nvCxnSpPr>
        <p:spPr>
          <a:xfrm>
            <a:off x="3276949" y="5070597"/>
            <a:ext cx="156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5512B2E-B37E-D3F3-3723-04BC0D79802B}"/>
              </a:ext>
            </a:extLst>
          </p:cNvPr>
          <p:cNvCxnSpPr/>
          <p:nvPr/>
        </p:nvCxnSpPr>
        <p:spPr>
          <a:xfrm flipV="1">
            <a:off x="3433921" y="3589269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A194B68A-FDFC-5A25-0D02-69BF81D69D38}"/>
              </a:ext>
            </a:extLst>
          </p:cNvPr>
          <p:cNvCxnSpPr>
            <a:cxnSpLocks/>
          </p:cNvCxnSpPr>
          <p:nvPr/>
        </p:nvCxnSpPr>
        <p:spPr>
          <a:xfrm>
            <a:off x="3440017" y="3589269"/>
            <a:ext cx="257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30CD061-F6D5-484E-E2DD-26B41D0D0326}"/>
              </a:ext>
            </a:extLst>
          </p:cNvPr>
          <p:cNvCxnSpPr/>
          <p:nvPr/>
        </p:nvCxnSpPr>
        <p:spPr>
          <a:xfrm flipV="1">
            <a:off x="3697573" y="2028693"/>
            <a:ext cx="0" cy="15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EBC5E184-6FDF-E8B0-EC39-96991DCFD012}"/>
              </a:ext>
            </a:extLst>
          </p:cNvPr>
          <p:cNvCxnSpPr/>
          <p:nvPr/>
        </p:nvCxnSpPr>
        <p:spPr>
          <a:xfrm>
            <a:off x="3568795" y="2028693"/>
            <a:ext cx="128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2537158A-5F96-D5BD-1974-572B742BFE7F}"/>
              </a:ext>
            </a:extLst>
          </p:cNvPr>
          <p:cNvCxnSpPr>
            <a:cxnSpLocks/>
          </p:cNvCxnSpPr>
          <p:nvPr/>
        </p:nvCxnSpPr>
        <p:spPr>
          <a:xfrm flipH="1">
            <a:off x="1487773" y="3977889"/>
            <a:ext cx="897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D424B344-6478-5313-3CF2-62802FABA7DF}"/>
              </a:ext>
            </a:extLst>
          </p:cNvPr>
          <p:cNvGrpSpPr/>
          <p:nvPr/>
        </p:nvGrpSpPr>
        <p:grpSpPr>
          <a:xfrm>
            <a:off x="2578773" y="3075810"/>
            <a:ext cx="150869" cy="1101088"/>
            <a:chOff x="7173517" y="1661162"/>
            <a:chExt cx="150869" cy="1101088"/>
          </a:xfrm>
        </p:grpSpPr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0541D92D-6B81-B08F-9233-BA0FC16E4F7B}"/>
                </a:ext>
              </a:extLst>
            </p:cNvPr>
            <p:cNvGrpSpPr/>
            <p:nvPr/>
          </p:nvGrpSpPr>
          <p:grpSpPr>
            <a:xfrm>
              <a:off x="7173517" y="1661162"/>
              <a:ext cx="150869" cy="1101088"/>
              <a:chOff x="4302252" y="1661162"/>
              <a:chExt cx="150869" cy="1101088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69A8B55F-1947-45CA-8F35-39F6164E0218}"/>
                  </a:ext>
                </a:extLst>
              </p:cNvPr>
              <p:cNvSpPr/>
              <p:nvPr/>
            </p:nvSpPr>
            <p:spPr>
              <a:xfrm>
                <a:off x="4302252" y="1661162"/>
                <a:ext cx="150869" cy="1101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86AC2CEE-7107-4DF8-3E5D-8082EE4C38D0}"/>
                  </a:ext>
                </a:extLst>
              </p:cNvPr>
              <p:cNvSpPr/>
              <p:nvPr/>
            </p:nvSpPr>
            <p:spPr>
              <a:xfrm>
                <a:off x="4302253" y="2182368"/>
                <a:ext cx="149160" cy="203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17" name="Arrow: Right 316">
              <a:extLst>
                <a:ext uri="{FF2B5EF4-FFF2-40B4-BE49-F238E27FC236}">
                  <a16:creationId xmlns:a16="http://schemas.microsoft.com/office/drawing/2014/main" id="{A62CDEE4-3A78-71ED-647D-E67E86100994}"/>
                </a:ext>
              </a:extLst>
            </p:cNvPr>
            <p:cNvSpPr/>
            <p:nvPr/>
          </p:nvSpPr>
          <p:spPr>
            <a:xfrm>
              <a:off x="7204250" y="2251271"/>
              <a:ext cx="81203" cy="553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D10EDB6F-F1A0-7B5F-E368-F419EBFADAFF}"/>
              </a:ext>
            </a:extLst>
          </p:cNvPr>
          <p:cNvCxnSpPr>
            <a:cxnSpLocks/>
          </p:cNvCxnSpPr>
          <p:nvPr/>
        </p:nvCxnSpPr>
        <p:spPr>
          <a:xfrm flipH="1">
            <a:off x="1609693" y="3792784"/>
            <a:ext cx="96289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B1B87FF-0762-6F35-B3CF-B93226708B94}"/>
              </a:ext>
            </a:extLst>
          </p:cNvPr>
          <p:cNvCxnSpPr/>
          <p:nvPr/>
        </p:nvCxnSpPr>
        <p:spPr>
          <a:xfrm>
            <a:off x="2385409" y="4555485"/>
            <a:ext cx="44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Freeform: Shape 321">
            <a:extLst>
              <a:ext uri="{FF2B5EF4-FFF2-40B4-BE49-F238E27FC236}">
                <a16:creationId xmlns:a16="http://schemas.microsoft.com/office/drawing/2014/main" id="{8A9BC6F3-A265-C790-F5D9-36636D84C19E}"/>
              </a:ext>
            </a:extLst>
          </p:cNvPr>
          <p:cNvSpPr/>
          <p:nvPr/>
        </p:nvSpPr>
        <p:spPr>
          <a:xfrm>
            <a:off x="2717563" y="4206489"/>
            <a:ext cx="215087" cy="649220"/>
          </a:xfrm>
          <a:custGeom>
            <a:avLst/>
            <a:gdLst>
              <a:gd name="connsiteX0" fmla="*/ 167640 w 288162"/>
              <a:gd name="connsiteY0" fmla="*/ 0 h 960120"/>
              <a:gd name="connsiteX1" fmla="*/ 281940 w 288162"/>
              <a:gd name="connsiteY1" fmla="*/ 381000 h 960120"/>
              <a:gd name="connsiteX2" fmla="*/ 0 w 288162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62" h="960120">
                <a:moveTo>
                  <a:pt x="167640" y="0"/>
                </a:moveTo>
                <a:cubicBezTo>
                  <a:pt x="238760" y="110490"/>
                  <a:pt x="309880" y="220980"/>
                  <a:pt x="281940" y="381000"/>
                </a:cubicBezTo>
                <a:cubicBezTo>
                  <a:pt x="254000" y="541020"/>
                  <a:pt x="7620" y="805180"/>
                  <a:pt x="0" y="96012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B6C132FC-0B22-885F-BEEC-39FDD11E4003}"/>
              </a:ext>
            </a:extLst>
          </p:cNvPr>
          <p:cNvSpPr txBox="1"/>
          <p:nvPr/>
        </p:nvSpPr>
        <p:spPr>
          <a:xfrm>
            <a:off x="1421027" y="4584668"/>
            <a:ext cx="1550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grain</a:t>
            </a:r>
          </a:p>
          <a:p>
            <a:r>
              <a:rPr lang="en-US" dirty="0"/>
              <a:t>will open gate</a:t>
            </a:r>
          </a:p>
          <a:p>
            <a:r>
              <a:rPr lang="en-US" dirty="0"/>
              <a:t>and output 1</a:t>
            </a:r>
            <a:endParaRPr lang="en-ZA" dirty="0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79FC5E7F-BFC8-4314-F8F2-ECC7E0D45A74}"/>
              </a:ext>
            </a:extLst>
          </p:cNvPr>
          <p:cNvGrpSpPr/>
          <p:nvPr/>
        </p:nvGrpSpPr>
        <p:grpSpPr>
          <a:xfrm>
            <a:off x="6745389" y="2802424"/>
            <a:ext cx="150869" cy="1101088"/>
            <a:chOff x="7173517" y="1661162"/>
            <a:chExt cx="150869" cy="1101088"/>
          </a:xfrm>
        </p:grpSpPr>
        <p:grpSp>
          <p:nvGrpSpPr>
            <p:cNvPr id="333" name="Group 332">
              <a:extLst>
                <a:ext uri="{FF2B5EF4-FFF2-40B4-BE49-F238E27FC236}">
                  <a16:creationId xmlns:a16="http://schemas.microsoft.com/office/drawing/2014/main" id="{3A7960BB-95C9-1849-6A54-B38A3BEC52CB}"/>
                </a:ext>
              </a:extLst>
            </p:cNvPr>
            <p:cNvGrpSpPr/>
            <p:nvPr/>
          </p:nvGrpSpPr>
          <p:grpSpPr>
            <a:xfrm>
              <a:off x="7173517" y="1661162"/>
              <a:ext cx="150869" cy="1101088"/>
              <a:chOff x="4302252" y="1661162"/>
              <a:chExt cx="150869" cy="1101088"/>
            </a:xfrm>
          </p:grpSpPr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AEF0F6FD-C84C-B32F-79C4-E8226DC6A9CA}"/>
                  </a:ext>
                </a:extLst>
              </p:cNvPr>
              <p:cNvSpPr/>
              <p:nvPr/>
            </p:nvSpPr>
            <p:spPr>
              <a:xfrm>
                <a:off x="4302252" y="1661162"/>
                <a:ext cx="150869" cy="1101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A6BF26F4-D3FF-C7EE-06C9-20AEE26E9551}"/>
                  </a:ext>
                </a:extLst>
              </p:cNvPr>
              <p:cNvSpPr/>
              <p:nvPr/>
            </p:nvSpPr>
            <p:spPr>
              <a:xfrm>
                <a:off x="4302253" y="2182368"/>
                <a:ext cx="149160" cy="203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34" name="Arrow: Right 333">
              <a:extLst>
                <a:ext uri="{FF2B5EF4-FFF2-40B4-BE49-F238E27FC236}">
                  <a16:creationId xmlns:a16="http://schemas.microsoft.com/office/drawing/2014/main" id="{F85E2DD0-3287-8B61-3203-5964AC9A9539}"/>
                </a:ext>
              </a:extLst>
            </p:cNvPr>
            <p:cNvSpPr/>
            <p:nvPr/>
          </p:nvSpPr>
          <p:spPr>
            <a:xfrm>
              <a:off x="7204250" y="2251271"/>
              <a:ext cx="81203" cy="553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04D485B8-5298-C29E-7CB5-B39B961A979F}"/>
              </a:ext>
            </a:extLst>
          </p:cNvPr>
          <p:cNvSpPr txBox="1"/>
          <p:nvPr/>
        </p:nvSpPr>
        <p:spPr>
          <a:xfrm>
            <a:off x="2572622" y="574901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ZA" sz="3200" dirty="0"/>
          </a:p>
        </p:txBody>
      </p:sp>
      <p:sp>
        <p:nvSpPr>
          <p:cNvPr id="338" name="Flowchart: Or 337">
            <a:extLst>
              <a:ext uri="{FF2B5EF4-FFF2-40B4-BE49-F238E27FC236}">
                <a16:creationId xmlns:a16="http://schemas.microsoft.com/office/drawing/2014/main" id="{22CC164F-2D4F-F3B4-05CC-068380914BFF}"/>
              </a:ext>
            </a:extLst>
          </p:cNvPr>
          <p:cNvSpPr/>
          <p:nvPr/>
        </p:nvSpPr>
        <p:spPr>
          <a:xfrm>
            <a:off x="6636556" y="5879805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36E28B1-2805-3A59-9405-1F7E5C521D9C}"/>
              </a:ext>
            </a:extLst>
          </p:cNvPr>
          <p:cNvSpPr txBox="1"/>
          <p:nvPr/>
        </p:nvSpPr>
        <p:spPr>
          <a:xfrm>
            <a:off x="6250366" y="575917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ZA" sz="3200" dirty="0"/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3634FEB-CF13-02F7-0343-765AACE7CE4A}"/>
              </a:ext>
            </a:extLst>
          </p:cNvPr>
          <p:cNvSpPr txBox="1"/>
          <p:nvPr/>
        </p:nvSpPr>
        <p:spPr>
          <a:xfrm>
            <a:off x="6910766" y="5749015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</a:t>
            </a:r>
            <a:endParaRPr lang="en-ZA" sz="3200" dirty="0"/>
          </a:p>
        </p:txBody>
      </p:sp>
      <p:sp>
        <p:nvSpPr>
          <p:cNvPr id="341" name="Flowchart: Or 340">
            <a:extLst>
              <a:ext uri="{FF2B5EF4-FFF2-40B4-BE49-F238E27FC236}">
                <a16:creationId xmlns:a16="http://schemas.microsoft.com/office/drawing/2014/main" id="{22CAE95B-6237-7245-7A3B-B43DC1FC3A12}"/>
              </a:ext>
            </a:extLst>
          </p:cNvPr>
          <p:cNvSpPr/>
          <p:nvPr/>
        </p:nvSpPr>
        <p:spPr>
          <a:xfrm>
            <a:off x="9990687" y="5923433"/>
            <a:ext cx="274176" cy="311738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DCDDB871-06A8-4B21-AC5E-696F03495396}"/>
              </a:ext>
            </a:extLst>
          </p:cNvPr>
          <p:cNvSpPr txBox="1"/>
          <p:nvPr/>
        </p:nvSpPr>
        <p:spPr>
          <a:xfrm>
            <a:off x="9604497" y="580280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ZA" sz="3200" dirty="0"/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1B85A96F-95DE-01AD-CE65-67B2CA8CB695}"/>
              </a:ext>
            </a:extLst>
          </p:cNvPr>
          <p:cNvSpPr txBox="1"/>
          <p:nvPr/>
        </p:nvSpPr>
        <p:spPr>
          <a:xfrm>
            <a:off x="10264897" y="5792643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</a:t>
            </a:r>
            <a:endParaRPr lang="en-ZA" sz="3200" dirty="0"/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02A43CD1-16E6-A53F-80D7-F7A2BE2DBEFD}"/>
              </a:ext>
            </a:extLst>
          </p:cNvPr>
          <p:cNvCxnSpPr>
            <a:cxnSpLocks/>
          </p:cNvCxnSpPr>
          <p:nvPr/>
        </p:nvCxnSpPr>
        <p:spPr>
          <a:xfrm>
            <a:off x="9451922" y="336700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43AD983C-2F94-84AE-6C1A-2BCE7316F906}"/>
              </a:ext>
            </a:extLst>
          </p:cNvPr>
          <p:cNvCxnSpPr>
            <a:cxnSpLocks/>
          </p:cNvCxnSpPr>
          <p:nvPr/>
        </p:nvCxnSpPr>
        <p:spPr>
          <a:xfrm>
            <a:off x="9451922" y="3542263"/>
            <a:ext cx="7467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05811B38-0FE6-3723-687A-6C40C62427F5}"/>
              </a:ext>
            </a:extLst>
          </p:cNvPr>
          <p:cNvCxnSpPr/>
          <p:nvPr/>
        </p:nvCxnSpPr>
        <p:spPr>
          <a:xfrm>
            <a:off x="10198682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51BB7C91-E5EC-36B5-6DD5-9F8E17E83DF0}"/>
              </a:ext>
            </a:extLst>
          </p:cNvPr>
          <p:cNvCxnSpPr>
            <a:cxnSpLocks/>
          </p:cNvCxnSpPr>
          <p:nvPr/>
        </p:nvCxnSpPr>
        <p:spPr>
          <a:xfrm>
            <a:off x="10381562" y="3367003"/>
            <a:ext cx="8174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A6810217-BADC-6FFB-661A-120C70324490}"/>
              </a:ext>
            </a:extLst>
          </p:cNvPr>
          <p:cNvCxnSpPr>
            <a:cxnSpLocks/>
          </p:cNvCxnSpPr>
          <p:nvPr/>
        </p:nvCxnSpPr>
        <p:spPr>
          <a:xfrm>
            <a:off x="10381562" y="3542263"/>
            <a:ext cx="53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F6918642-D7A5-C545-7090-0D87A221479B}"/>
              </a:ext>
            </a:extLst>
          </p:cNvPr>
          <p:cNvCxnSpPr/>
          <p:nvPr/>
        </p:nvCxnSpPr>
        <p:spPr>
          <a:xfrm>
            <a:off x="10381562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6A35A8E6-9955-BE7E-FC59-D6770CF682C9}"/>
              </a:ext>
            </a:extLst>
          </p:cNvPr>
          <p:cNvCxnSpPr>
            <a:cxnSpLocks/>
          </p:cNvCxnSpPr>
          <p:nvPr/>
        </p:nvCxnSpPr>
        <p:spPr>
          <a:xfrm>
            <a:off x="9247706" y="2376403"/>
            <a:ext cx="1795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A1ECAD90-FACF-037F-5985-7B095C819636}"/>
              </a:ext>
            </a:extLst>
          </p:cNvPr>
          <p:cNvCxnSpPr>
            <a:cxnSpLocks/>
          </p:cNvCxnSpPr>
          <p:nvPr/>
        </p:nvCxnSpPr>
        <p:spPr>
          <a:xfrm>
            <a:off x="10023422" y="3930883"/>
            <a:ext cx="0" cy="577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89EC9C20-BCBF-9A20-7CBD-FFE5DA4E5AA4}"/>
              </a:ext>
            </a:extLst>
          </p:cNvPr>
          <p:cNvCxnSpPr>
            <a:cxnSpLocks/>
          </p:cNvCxnSpPr>
          <p:nvPr/>
        </p:nvCxnSpPr>
        <p:spPr>
          <a:xfrm>
            <a:off x="10198605" y="3748003"/>
            <a:ext cx="0" cy="6050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7E921A54-D735-1AF2-F146-6B12B46FBA91}"/>
              </a:ext>
            </a:extLst>
          </p:cNvPr>
          <p:cNvCxnSpPr>
            <a:cxnSpLocks/>
          </p:cNvCxnSpPr>
          <p:nvPr/>
        </p:nvCxnSpPr>
        <p:spPr>
          <a:xfrm>
            <a:off x="10375466" y="3748003"/>
            <a:ext cx="390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26D0FC49-5A32-1758-681D-B220E741C659}"/>
              </a:ext>
            </a:extLst>
          </p:cNvPr>
          <p:cNvCxnSpPr>
            <a:cxnSpLocks/>
          </p:cNvCxnSpPr>
          <p:nvPr/>
        </p:nvCxnSpPr>
        <p:spPr>
          <a:xfrm>
            <a:off x="10766372" y="3748003"/>
            <a:ext cx="0" cy="1275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9782D02E-4688-61C5-C5AF-8B6EB4F1EBD9}"/>
              </a:ext>
            </a:extLst>
          </p:cNvPr>
          <p:cNvCxnSpPr>
            <a:cxnSpLocks/>
          </p:cNvCxnSpPr>
          <p:nvPr/>
        </p:nvCxnSpPr>
        <p:spPr>
          <a:xfrm>
            <a:off x="10198605" y="4353031"/>
            <a:ext cx="2652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9E46F0E1-EC1D-ECBF-31EA-5377ACD3888C}"/>
              </a:ext>
            </a:extLst>
          </p:cNvPr>
          <p:cNvCxnSpPr>
            <a:cxnSpLocks/>
          </p:cNvCxnSpPr>
          <p:nvPr/>
        </p:nvCxnSpPr>
        <p:spPr>
          <a:xfrm>
            <a:off x="10463858" y="4353031"/>
            <a:ext cx="0" cy="155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43ACBA5A-CF67-9BE4-E965-E88ED7E9E317}"/>
              </a:ext>
            </a:extLst>
          </p:cNvPr>
          <p:cNvCxnSpPr/>
          <p:nvPr/>
        </p:nvCxnSpPr>
        <p:spPr>
          <a:xfrm>
            <a:off x="10375466" y="3748003"/>
            <a:ext cx="0" cy="166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A26AC1AD-6E27-C036-BDC7-2EC191854E0A}"/>
              </a:ext>
            </a:extLst>
          </p:cNvPr>
          <p:cNvCxnSpPr>
            <a:cxnSpLocks/>
          </p:cNvCxnSpPr>
          <p:nvPr/>
        </p:nvCxnSpPr>
        <p:spPr>
          <a:xfrm>
            <a:off x="10375466" y="3914942"/>
            <a:ext cx="2529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C5D3E4D7-0B59-6E6F-D699-024CCE3FB210}"/>
              </a:ext>
            </a:extLst>
          </p:cNvPr>
          <p:cNvCxnSpPr>
            <a:cxnSpLocks/>
          </p:cNvCxnSpPr>
          <p:nvPr/>
        </p:nvCxnSpPr>
        <p:spPr>
          <a:xfrm>
            <a:off x="10636070" y="3914942"/>
            <a:ext cx="0" cy="11086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535F0BF7-DB2D-5C52-94CD-B632049E0010}"/>
              </a:ext>
            </a:extLst>
          </p:cNvPr>
          <p:cNvCxnSpPr>
            <a:cxnSpLocks/>
          </p:cNvCxnSpPr>
          <p:nvPr/>
        </p:nvCxnSpPr>
        <p:spPr>
          <a:xfrm>
            <a:off x="11198996" y="1981687"/>
            <a:ext cx="0" cy="1385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8BE970FF-EDF8-5626-BDEF-2E8BD99EA29A}"/>
              </a:ext>
            </a:extLst>
          </p:cNvPr>
          <p:cNvCxnSpPr>
            <a:cxnSpLocks/>
          </p:cNvCxnSpPr>
          <p:nvPr/>
        </p:nvCxnSpPr>
        <p:spPr>
          <a:xfrm flipV="1">
            <a:off x="9247706" y="2376403"/>
            <a:ext cx="0" cy="1369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C4904FFA-3196-5A1A-973C-D78B9C6C4C86}"/>
              </a:ext>
            </a:extLst>
          </p:cNvPr>
          <p:cNvCxnSpPr>
            <a:cxnSpLocks/>
          </p:cNvCxnSpPr>
          <p:nvPr/>
        </p:nvCxnSpPr>
        <p:spPr>
          <a:xfrm>
            <a:off x="9125786" y="2195047"/>
            <a:ext cx="178917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11837E-DD77-EE41-16CD-BDF833FD6157}"/>
              </a:ext>
            </a:extLst>
          </p:cNvPr>
          <p:cNvCxnSpPr/>
          <p:nvPr/>
        </p:nvCxnSpPr>
        <p:spPr>
          <a:xfrm flipV="1">
            <a:off x="10895150" y="1981687"/>
            <a:ext cx="0" cy="213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5ED7236E-EFE2-B6B8-E104-338F97099508}"/>
              </a:ext>
            </a:extLst>
          </p:cNvPr>
          <p:cNvCxnSpPr/>
          <p:nvPr/>
        </p:nvCxnSpPr>
        <p:spPr>
          <a:xfrm flipV="1">
            <a:off x="11042978" y="1981687"/>
            <a:ext cx="0" cy="3947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80747C33-D0E2-9B41-AE4A-600968A1C253}"/>
              </a:ext>
            </a:extLst>
          </p:cNvPr>
          <p:cNvCxnSpPr/>
          <p:nvPr/>
        </p:nvCxnSpPr>
        <p:spPr>
          <a:xfrm>
            <a:off x="10895150" y="1981687"/>
            <a:ext cx="14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E1B154A3-0E7A-BA68-4AED-ED4D35CBF2CC}"/>
              </a:ext>
            </a:extLst>
          </p:cNvPr>
          <p:cNvCxnSpPr>
            <a:cxnSpLocks/>
          </p:cNvCxnSpPr>
          <p:nvPr/>
        </p:nvCxnSpPr>
        <p:spPr>
          <a:xfrm>
            <a:off x="9451922" y="3367003"/>
            <a:ext cx="0" cy="17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A740EBAA-4A43-1AAD-888D-65A636D5F088}"/>
              </a:ext>
            </a:extLst>
          </p:cNvPr>
          <p:cNvCxnSpPr>
            <a:cxnSpLocks/>
          </p:cNvCxnSpPr>
          <p:nvPr/>
        </p:nvCxnSpPr>
        <p:spPr>
          <a:xfrm>
            <a:off x="10914962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8CC13D9C-1A93-5187-E9D0-678134427F98}"/>
              </a:ext>
            </a:extLst>
          </p:cNvPr>
          <p:cNvCxnSpPr>
            <a:cxnSpLocks/>
          </p:cNvCxnSpPr>
          <p:nvPr/>
        </p:nvCxnSpPr>
        <p:spPr>
          <a:xfrm>
            <a:off x="9125786" y="2195047"/>
            <a:ext cx="0" cy="17358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56F55D7C-18C8-A5B3-2312-196767C77DC1}"/>
              </a:ext>
            </a:extLst>
          </p:cNvPr>
          <p:cNvCxnSpPr/>
          <p:nvPr/>
        </p:nvCxnSpPr>
        <p:spPr>
          <a:xfrm flipH="1">
            <a:off x="10636070" y="5023591"/>
            <a:ext cx="1303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EF3F6221-61F0-90AD-51C7-BA6B20EE7F25}"/>
              </a:ext>
            </a:extLst>
          </p:cNvPr>
          <p:cNvCxnSpPr>
            <a:cxnSpLocks/>
          </p:cNvCxnSpPr>
          <p:nvPr/>
        </p:nvCxnSpPr>
        <p:spPr>
          <a:xfrm>
            <a:off x="10914962" y="5023591"/>
            <a:ext cx="1569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032EE109-A429-3D8E-22A8-86A8EFADD1D8}"/>
              </a:ext>
            </a:extLst>
          </p:cNvPr>
          <p:cNvCxnSpPr/>
          <p:nvPr/>
        </p:nvCxnSpPr>
        <p:spPr>
          <a:xfrm flipV="1">
            <a:off x="11071934" y="3542263"/>
            <a:ext cx="0" cy="1481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E38FB8F-646D-6DE2-681B-C9751A645796}"/>
              </a:ext>
            </a:extLst>
          </p:cNvPr>
          <p:cNvCxnSpPr>
            <a:cxnSpLocks/>
          </p:cNvCxnSpPr>
          <p:nvPr/>
        </p:nvCxnSpPr>
        <p:spPr>
          <a:xfrm>
            <a:off x="11078030" y="3542263"/>
            <a:ext cx="2575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A05DA32C-0EED-E524-79FD-E77B2A5995B2}"/>
              </a:ext>
            </a:extLst>
          </p:cNvPr>
          <p:cNvCxnSpPr/>
          <p:nvPr/>
        </p:nvCxnSpPr>
        <p:spPr>
          <a:xfrm flipV="1">
            <a:off x="11335586" y="1981687"/>
            <a:ext cx="0" cy="15605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0E650876-00FF-0517-207A-5064410E3DCC}"/>
              </a:ext>
            </a:extLst>
          </p:cNvPr>
          <p:cNvCxnSpPr/>
          <p:nvPr/>
        </p:nvCxnSpPr>
        <p:spPr>
          <a:xfrm>
            <a:off x="11206808" y="1981687"/>
            <a:ext cx="128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7E8FF1AD-0996-FD6C-6B6F-82BF3CC753D2}"/>
              </a:ext>
            </a:extLst>
          </p:cNvPr>
          <p:cNvCxnSpPr>
            <a:cxnSpLocks/>
          </p:cNvCxnSpPr>
          <p:nvPr/>
        </p:nvCxnSpPr>
        <p:spPr>
          <a:xfrm flipH="1">
            <a:off x="9125786" y="3930883"/>
            <a:ext cx="8976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BA9573C5-8E7B-36B1-E79B-DC2AFA70A7F0}"/>
              </a:ext>
            </a:extLst>
          </p:cNvPr>
          <p:cNvCxnSpPr>
            <a:cxnSpLocks/>
          </p:cNvCxnSpPr>
          <p:nvPr/>
        </p:nvCxnSpPr>
        <p:spPr>
          <a:xfrm flipH="1">
            <a:off x="9247706" y="3745778"/>
            <a:ext cx="9508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A2B5AC85-0A85-E609-A4D7-F8D0D90E34EA}"/>
              </a:ext>
            </a:extLst>
          </p:cNvPr>
          <p:cNvCxnSpPr/>
          <p:nvPr/>
        </p:nvCxnSpPr>
        <p:spPr>
          <a:xfrm>
            <a:off x="10023422" y="4508479"/>
            <a:ext cx="440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0" name="Freeform: Shape 379">
            <a:extLst>
              <a:ext uri="{FF2B5EF4-FFF2-40B4-BE49-F238E27FC236}">
                <a16:creationId xmlns:a16="http://schemas.microsoft.com/office/drawing/2014/main" id="{B9739732-00F3-38E8-13C4-6D26326B0455}"/>
              </a:ext>
            </a:extLst>
          </p:cNvPr>
          <p:cNvSpPr/>
          <p:nvPr/>
        </p:nvSpPr>
        <p:spPr>
          <a:xfrm>
            <a:off x="10355576" y="4159483"/>
            <a:ext cx="215087" cy="649220"/>
          </a:xfrm>
          <a:custGeom>
            <a:avLst/>
            <a:gdLst>
              <a:gd name="connsiteX0" fmla="*/ 167640 w 288162"/>
              <a:gd name="connsiteY0" fmla="*/ 0 h 960120"/>
              <a:gd name="connsiteX1" fmla="*/ 281940 w 288162"/>
              <a:gd name="connsiteY1" fmla="*/ 381000 h 960120"/>
              <a:gd name="connsiteX2" fmla="*/ 0 w 288162"/>
              <a:gd name="connsiteY2" fmla="*/ 960120 h 960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8162" h="960120">
                <a:moveTo>
                  <a:pt x="167640" y="0"/>
                </a:moveTo>
                <a:cubicBezTo>
                  <a:pt x="238760" y="110490"/>
                  <a:pt x="309880" y="220980"/>
                  <a:pt x="281940" y="381000"/>
                </a:cubicBezTo>
                <a:cubicBezTo>
                  <a:pt x="254000" y="541020"/>
                  <a:pt x="7620" y="805180"/>
                  <a:pt x="0" y="960120"/>
                </a:cubicBezTo>
              </a:path>
            </a:pathLst>
          </a:custGeom>
          <a:noFill/>
          <a:ln>
            <a:head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BB779CD7-535E-D468-720D-46EE1692789E}"/>
              </a:ext>
            </a:extLst>
          </p:cNvPr>
          <p:cNvSpPr txBox="1"/>
          <p:nvPr/>
        </p:nvSpPr>
        <p:spPr>
          <a:xfrm>
            <a:off x="9235789" y="4591578"/>
            <a:ext cx="13766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grains,</a:t>
            </a:r>
          </a:p>
          <a:p>
            <a:r>
              <a:rPr lang="en-US" dirty="0"/>
              <a:t>no passage,</a:t>
            </a:r>
          </a:p>
          <a:p>
            <a:r>
              <a:rPr lang="en-US" dirty="0"/>
              <a:t>output 0</a:t>
            </a:r>
            <a:endParaRPr lang="en-ZA" dirty="0"/>
          </a:p>
        </p:txBody>
      </p: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E57334A1-44BB-EE4D-78DA-9C0679428B93}"/>
              </a:ext>
            </a:extLst>
          </p:cNvPr>
          <p:cNvGrpSpPr/>
          <p:nvPr/>
        </p:nvGrpSpPr>
        <p:grpSpPr>
          <a:xfrm>
            <a:off x="10210123" y="3229144"/>
            <a:ext cx="150869" cy="1101088"/>
            <a:chOff x="7173517" y="1661162"/>
            <a:chExt cx="150869" cy="1101088"/>
          </a:xfrm>
        </p:grpSpPr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99CB617A-73EF-935F-03AF-B0648EE4E459}"/>
                </a:ext>
              </a:extLst>
            </p:cNvPr>
            <p:cNvGrpSpPr/>
            <p:nvPr/>
          </p:nvGrpSpPr>
          <p:grpSpPr>
            <a:xfrm>
              <a:off x="7173517" y="1661162"/>
              <a:ext cx="150869" cy="1101088"/>
              <a:chOff x="4302252" y="1661162"/>
              <a:chExt cx="150869" cy="1101088"/>
            </a:xfrm>
          </p:grpSpPr>
          <p:sp>
            <p:nvSpPr>
              <p:cNvPr id="385" name="Rectangle 384">
                <a:extLst>
                  <a:ext uri="{FF2B5EF4-FFF2-40B4-BE49-F238E27FC236}">
                    <a16:creationId xmlns:a16="http://schemas.microsoft.com/office/drawing/2014/main" id="{D34AAC19-DFFB-49F9-4C30-D48D2AE5468F}"/>
                  </a:ext>
                </a:extLst>
              </p:cNvPr>
              <p:cNvSpPr/>
              <p:nvPr/>
            </p:nvSpPr>
            <p:spPr>
              <a:xfrm>
                <a:off x="4302252" y="1661162"/>
                <a:ext cx="150869" cy="11010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386" name="Rectangle 385">
                <a:extLst>
                  <a:ext uri="{FF2B5EF4-FFF2-40B4-BE49-F238E27FC236}">
                    <a16:creationId xmlns:a16="http://schemas.microsoft.com/office/drawing/2014/main" id="{8614E756-BBC5-DE58-5638-7E3C9C656612}"/>
                  </a:ext>
                </a:extLst>
              </p:cNvPr>
              <p:cNvSpPr/>
              <p:nvPr/>
            </p:nvSpPr>
            <p:spPr>
              <a:xfrm>
                <a:off x="4302253" y="2182368"/>
                <a:ext cx="149160" cy="2035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sp>
          <p:nvSpPr>
            <p:cNvPr id="384" name="Arrow: Right 383">
              <a:extLst>
                <a:ext uri="{FF2B5EF4-FFF2-40B4-BE49-F238E27FC236}">
                  <a16:creationId xmlns:a16="http://schemas.microsoft.com/office/drawing/2014/main" id="{DF1A9B04-2BC7-598C-D497-BE0719822EE6}"/>
                </a:ext>
              </a:extLst>
            </p:cNvPr>
            <p:cNvSpPr/>
            <p:nvPr/>
          </p:nvSpPr>
          <p:spPr>
            <a:xfrm>
              <a:off x="7204250" y="2251271"/>
              <a:ext cx="81203" cy="553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DA9E077-BC05-651D-1E15-C312B9821DCA}"/>
              </a:ext>
            </a:extLst>
          </p:cNvPr>
          <p:cNvCxnSpPr/>
          <p:nvPr/>
        </p:nvCxnSpPr>
        <p:spPr>
          <a:xfrm>
            <a:off x="3481652" y="1646560"/>
            <a:ext cx="0" cy="97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Arrow Connector 389">
            <a:extLst>
              <a:ext uri="{FF2B5EF4-FFF2-40B4-BE49-F238E27FC236}">
                <a16:creationId xmlns:a16="http://schemas.microsoft.com/office/drawing/2014/main" id="{D25A85E7-7E61-AB52-A603-4491B3B9FD45}"/>
              </a:ext>
            </a:extLst>
          </p:cNvPr>
          <p:cNvCxnSpPr/>
          <p:nvPr/>
        </p:nvCxnSpPr>
        <p:spPr>
          <a:xfrm>
            <a:off x="3202822" y="4628424"/>
            <a:ext cx="0" cy="77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C0FAD323-8FCE-BF9F-AAA1-A11A20F34B02}"/>
              </a:ext>
            </a:extLst>
          </p:cNvPr>
          <p:cNvCxnSpPr/>
          <p:nvPr/>
        </p:nvCxnSpPr>
        <p:spPr>
          <a:xfrm>
            <a:off x="7649222" y="1690232"/>
            <a:ext cx="0" cy="97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3E61351D-5811-FF1E-4FC1-2420CA8457E9}"/>
              </a:ext>
            </a:extLst>
          </p:cNvPr>
          <p:cNvCxnSpPr/>
          <p:nvPr/>
        </p:nvCxnSpPr>
        <p:spPr>
          <a:xfrm>
            <a:off x="11113782" y="1690232"/>
            <a:ext cx="0" cy="977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D7F7BE14-7718-76A8-A2F5-BD1EDFC2611B}"/>
              </a:ext>
            </a:extLst>
          </p:cNvPr>
          <p:cNvCxnSpPr/>
          <p:nvPr/>
        </p:nvCxnSpPr>
        <p:spPr>
          <a:xfrm>
            <a:off x="4704080" y="1351280"/>
            <a:ext cx="0" cy="508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9D8824F6-7C5D-CDF3-CE27-F9171F39E67D}"/>
              </a:ext>
            </a:extLst>
          </p:cNvPr>
          <p:cNvSpPr txBox="1"/>
          <p:nvPr/>
        </p:nvSpPr>
        <p:spPr>
          <a:xfrm>
            <a:off x="303803" y="1612355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1</a:t>
            </a:r>
            <a:endParaRPr lang="en-ZA" sz="2000" dirty="0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57F0E2D7-44E2-4DDB-B1CA-CBD15A73F975}"/>
              </a:ext>
            </a:extLst>
          </p:cNvPr>
          <p:cNvSpPr txBox="1"/>
          <p:nvPr/>
        </p:nvSpPr>
        <p:spPr>
          <a:xfrm>
            <a:off x="4927282" y="1644608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Output 0</a:t>
            </a:r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4281825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3D0670-6C4C-E467-2797-16C7BF428594}"/>
              </a:ext>
            </a:extLst>
          </p:cNvPr>
          <p:cNvSpPr txBox="1"/>
          <p:nvPr/>
        </p:nvSpPr>
        <p:spPr>
          <a:xfrm>
            <a:off x="162560" y="243840"/>
            <a:ext cx="5019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General procedure if only 1 ant: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3138463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423</Words>
  <Application>Microsoft Office PowerPoint</Application>
  <PresentationFormat>Widescreen</PresentationFormat>
  <Paragraphs>109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Wessel Bonnet</dc:creator>
  <cp:lastModifiedBy>Wessel Bonnet</cp:lastModifiedBy>
  <cp:revision>12</cp:revision>
  <dcterms:created xsi:type="dcterms:W3CDTF">2025-08-25T04:40:24Z</dcterms:created>
  <dcterms:modified xsi:type="dcterms:W3CDTF">2025-08-25T07:58:38Z</dcterms:modified>
</cp:coreProperties>
</file>