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9" r:id="rId6"/>
    <p:sldId id="261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216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9CAFE5-13B9-80AF-48CC-6D437727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454583"/>
              </p:ext>
            </p:extLst>
          </p:nvPr>
        </p:nvGraphicFramePr>
        <p:xfrm>
          <a:off x="4781296" y="908705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76967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Entry number 1; 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</a:p>
          <a:p>
            <a:pPr marL="342900" indent="-342900">
              <a:buAutoNum type="alphaUcParenR"/>
            </a:pPr>
            <a:r>
              <a:rPr lang="en-US" dirty="0"/>
              <a:t>No tuple values ( </a:t>
            </a:r>
            <a:r>
              <a:rPr lang="en-US" dirty="0" err="1"/>
              <a:t>eg</a:t>
            </a:r>
            <a:r>
              <a:rPr lang="en-US" dirty="0"/>
              <a:t> (G,P)) are stored as one; must be G and P separate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6B332-BA49-2423-B171-CC48EDB8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780A9C82-C503-168B-188E-EA3F9429DC0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603B742-8C70-4E04-0EEB-213453BDE0CC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62DDBE3-76F7-4EE5-83C7-9FCD1E401C3B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A9CE170-A13E-BC70-6673-F92F7EB582F1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15700D-195B-7466-0004-9631FC9A6793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43E64D-B5D6-7FCA-65AE-CF2B99CABA81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44CF4F-0659-0665-0CBD-CF89D657571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4C3BDE-E5F2-B418-84CF-AAB5D12AB6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E848AB-056E-42C0-B6DA-3A00CEFB004D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627D970-9CB4-5206-BD87-551CD0A5F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17CC1AE-5721-E11B-18A8-8D4B38FE4C83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CD2BF4-4F80-AEDD-A21F-319C765CE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FAD9D2-634C-DC44-E49F-C55111423F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F5D6EE3-4F40-3520-DCBF-90E461DCBFC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152833-3A00-0293-31B4-B8D6560DC262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5356C2-FD2F-EFE7-C360-C6741876E7C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FDD267A-2202-DB58-48CB-53F473FFC8B6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27B92E-7F14-16D0-04DA-15BFEEAD8C0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46D7C5-5C07-6EE3-FDFF-A5FF68D85D4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3BFECA-C4A1-B116-F8EB-922DE8ABA96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5BD7CC5-E86A-2E7F-67B5-664931BA834F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B2E48E-CEEB-E5D6-3D35-73183ADEB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87D7A4C-C2A3-2231-7C21-F16ECF28F5D0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3F052B-43CE-121B-8163-6020A6A76BB3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8D4C842-B891-4525-2183-2BDB86200D3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AFB7D6B7-2842-B194-FF46-59A74497C367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6511F06-1AFA-97A1-349A-6C478E53A76A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9CF2EA-A7B9-0E2B-D557-2CFBCE5A7483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738B13-04AF-362A-0BB4-CA4F683C5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6016028-3AA3-653B-1ED0-20A09851DFB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D981C5-8F55-C818-58EC-7592CD6679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5967A8F-3189-B41B-ADAD-8D15E424978C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492627-9102-8E9B-B1CE-6ED785847F2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71188C6-C864-048A-F91D-D87DC45F356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AEEDE8D-07BF-AED6-2EBE-602DDACA1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7889B-0290-CD3F-D883-C59887FA1EE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A0344E8-AEA8-918B-932A-B5353EFF8285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ADF5E36-7BDB-3057-88EB-D609CD0A5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CECA8B-3BB0-CBE3-3C1E-AFF3D75840C6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D21524C-AA87-D6EF-C0AD-B1DD76D49A4D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52ACF17-3514-D5AB-6FEE-D42CB109CE4E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9E0C0C10-94B7-5429-1B0B-61A6B0F74602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9F160CA-7259-2577-3E8A-0B58F2538B26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478D836-B66C-02D5-B75E-57C90B75E304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C55E710-BBD0-1E5A-AB0D-279AE53A0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8213F8A-E95B-28FE-5ED8-DC614E828E78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25CD68-35D8-4F77-9597-48A5A809144B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CD4D353-2C77-E2C7-8F79-D794ECABE3DA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70A021B-A464-AD0C-6BE5-11A80DCD6FF4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1A9D92-AF02-305C-F0C3-36C7A3BD348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787F7E9-B078-C1C1-9949-AB6F401BCA8E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CF3ABEA-245A-2783-C96B-20F5CF9CD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0C8A40D-870D-C0A2-8957-9410A486AA5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B0B5EE-22AB-7ACB-5695-2A240789831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84FA477-1E67-2678-77F4-2412FB158596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EF98BBE-DB7F-04A3-9657-2562CEA5B963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E18BA64-72EB-4511-5BD9-F8B310F71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C86D824-E128-898D-C8F1-A1332DC8FB9C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16C0C87-D559-46DC-C195-2919114B80EE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ED2F307-7FF8-FECF-5883-81B81EBD80C0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EC4DE8AA-B2E6-3D87-B93F-55EEFAA02E90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A6FB4D0-E41C-9C37-1E77-DBF46FB25014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101D5F7-479A-2450-A43A-E1BBF97EFEA1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B258118-CF41-68AE-D2D1-6C8A4A3206D1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6887C1-1D05-8176-F93D-8E3D9E138EC4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0D8CBE2-3B66-665D-07B4-AAC8F0B7FB01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908EF6-86C5-772F-6111-A68C583B8899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FFD183C-5831-EDD5-D6B5-179143D1EA65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16F344A-2D30-7777-09BB-BC3B91583723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C47DF8F-E317-137D-101E-B0EB169708E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778BF6-3B6B-6D8C-102E-58A7335DF07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5687C1E-C3C8-9353-748D-3B411A2AF9CC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7DA0A13-9081-8538-F2C5-42085808A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78D8861-2FAB-50C8-92F5-AC4FC9D26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374F44A-D03E-8AA3-EBA0-DE6AFA59F41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340377F-700A-B3FA-C82F-E56A97A5A096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D29582F-CDB8-732B-2B64-2ADCCBACA3DE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646E14E-52A9-B25C-3954-443B0A78C63F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73B5DAD-A73A-EEAD-00E7-2904D49A1EAF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A1077F6-03B9-D3BB-C843-19CD23F8F378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B458A040-E6B9-E8C5-0573-0C652E20A5BC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BAB1AB6-3F1F-575E-A3BC-4EDEB286D365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E91179A-2D6F-9083-8F88-11B86095FB26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9C87FA-22B1-4D99-318B-EC7D610FCED1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88A56ED-9B41-7491-48BA-31809637A438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2CD231F-202B-2A55-449B-BADCD039CD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0CEC4B-A541-9D33-E8AB-6CB853A5DD3B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F753C005-55AC-D621-8800-08254EBA3A7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6A9E9E8-9430-3F13-5EF4-ED969C9E69C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849B38F-EE59-8E65-DFA1-44FFEB603E0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B40F6E2-218F-DD79-7A82-5964B279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DA0FD59-C336-86FE-8938-58213BA3FD1C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487AE03-C0A3-8E8C-A487-C4DCD147E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7613ADA-0F01-A00A-2ABE-BA08FD6378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5C58E9A-4DA4-DBC0-824E-69D85FB10C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5ECD1ED-06E6-6D91-E48A-4F1771586684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96D07C8-85AC-7B85-B99D-0BFF322B804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A24326A0-BF90-DADD-346C-AC87DBE921A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9B04A06-BAF4-7177-64A1-2526A9C76C8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7EB9E0C-A148-B870-9BC7-9D6D0A8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5B0C968-EEB8-A710-27F6-A0DC97B131E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FEC7133-F812-A1A0-59B3-CDE2CAB8F31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BB6BA5-153D-EFCE-483C-B964940B9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7766141-70A4-76CB-9632-E55657E6C998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F0AA28C-A1D5-780A-EAE7-A12467B4ABE3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6506CC4-D9C2-3E92-566E-5D4F1FE9647A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18355954-21E4-EF2D-0F2F-4B93C765ED4E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655424E-5F43-1289-A933-FE9EA3C7D66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B77ECF4-1345-8A6F-807F-E810EE896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45ACF49D-5193-958D-E5F4-213FDA657B76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ABE029D-AB21-5160-81B6-2D92A19E617B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F4FF9C9F-D3B9-250A-0E4C-5D8D29118CB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798A557-B43D-07AF-28E9-8468C387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C1FFA42-5C36-36B0-9D16-3B56393D5031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61905FD-0147-2132-B19A-E461C3C6F7AD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EE49410-BF07-3662-54CE-18C55CA600F7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906B67C-D902-DE1F-DBE9-F3F838F072DE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362F481-8711-D9A8-39DD-FB61C9597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656F469D-BC54-E543-F60F-B6246728FC22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1FD0357-36A8-CC25-8FC3-7A49E6B9A58E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C7691C05-6F0A-04D4-73D7-D4198CAF71FB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00ACEFF-BA0F-331F-6B6C-48790B0B25A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CDD3DC2-926B-CD48-50AF-8D3989AD8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ADBCB11F-0DA4-E1F5-5886-3365C82895BE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8BA69868-417B-B904-356C-8F4DAB274E5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8EAEE3-4803-213F-1A20-56A59E2AAE12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E18270CA-222C-87B0-0973-CC175DDE6BC1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BCC7EF5-E42A-5092-C40C-522B58C4853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643C189A-7B13-846E-24C5-5A33A3010D42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DC018FF-C44F-B65C-274A-83AA34B54A15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4742380-0CB3-768A-F951-407DA6E7B654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C5AD473-F221-BB21-B7AD-76307565FEB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42A6512-573C-DFE2-229D-E0ACA6167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E4B4180E-770F-59A8-B230-C1276B9786C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5DEB5D2-B5AA-CAF2-F38B-07F140CC7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94958FE3-3756-E944-7953-B884BBA5F9EC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AAC4BB2-2775-75A4-5151-170D9C6F5127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2C9CCD79-656B-98E7-DC6C-A53D1C1CB78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C09EA121-BB9C-DA67-6EC7-45F03DBA25E7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CC0D21D-CB2E-1F3B-4158-E4D654A565C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C6642299-3D88-8899-9BF1-85F615BCA55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D3ACB39-7E54-5BDE-668A-8D1F1C7849ED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46EAEF0-97E3-AC63-2F99-BCBEFAFAC78E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986756A1-13F3-2DA8-A736-D69A78F37F19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9419171-2241-76CF-AEB1-9938F854941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B36DA72-4704-D09F-8292-01EAA9D5743D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2FE6E97-4991-00D8-D505-4C0768ACD529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28D106B-6B2D-659C-1274-E59BACA25A1F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337D645-3672-3E5D-F56E-F8DFCE2BB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8982F6E-4423-8830-0E84-54901E4BC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C205FD48-8D98-7A99-A41F-E1EC9C3D3C9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8048E40D-DE29-7868-FC6A-66DBBC166F1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D6370E9-1257-8EF5-55A7-EDC18752D0D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0203CDE8-9933-79B8-9B63-192780320552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93C7B612-8B75-C691-43D8-D637163F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771BE02F-CFFB-A666-4081-CDFF7AE6CB91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C4C3A5B-2DC7-5D12-31BF-DF9046D07C04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9E1B622F-CC3A-37D0-9133-45A7E82A86BA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B7DAD30C-F5FA-C81F-0E6E-510E9E78D663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ACB774B6-EA52-DF84-D0D4-D380C52FA97D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0B3CD23C-8FEF-E4D8-DA60-260262EB28A9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8CB6AF13-AD46-B714-29E1-0373D62F0991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FC064C6-52A4-091B-B758-B1276C54AEF8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A7F8FF0-F502-2A11-1DD9-88A647CF7FA6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6A66CC1-4588-5DA3-3662-1AF61B75ED98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405FF43F-56B8-B738-4740-3C4621B8782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A78DF3-3F53-669C-839A-A9A2A46BEEC1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F5E949CB-59D0-8AA0-9532-B1743E103FB8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A5230F-8B7D-9032-53ED-B2B33157E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7075C56-0E1A-D965-A140-A7ACA8D76E5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024DBB-926B-0040-0C8E-B1BBE38CA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8304CA5-1344-A20F-9B11-356B456E7B1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7326AD9-A400-2433-31E8-A56FFC6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58BFFB4-C46B-2AF7-1E11-ECF256A56991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0D9509D-D6CF-6209-6637-4D20F65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4CD5656-E780-4903-27E8-588B35E72365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681DC4D-5332-B3E1-3E82-4BA6A8BBA5F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1BDEB49-EF69-4DAA-4D0A-89A1BFE3E20D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F24923C-4854-BD17-D114-D574B9BBEF0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BC1A5935-6D4E-6C7A-E545-E4ED3C226626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7D0952A-B53A-F594-AEF8-5F191C924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882436-173C-AC97-9C24-3ACC96ADF6EC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B9A8A97-04B6-1210-14F6-892EFDA7D340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C10F826-A7F3-2CB0-B51A-64EBC49D15E8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E6703F03-025F-A0C0-C3C8-9DD4AD53CF9A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D5820723-2120-D1CA-B3A2-AD398014788C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4EE19603-09AB-2AE2-B809-DC26802BA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5EE2912-EEF7-6287-6A2D-0C00DDF48787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3B237B32-1F29-4FDD-BB0A-AFFBD1286779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C8AB169-CB0F-652F-A998-5E95AE3F31D9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196BD0A-8C83-8E89-B451-7D862112B8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0A128F7-4FC3-FD7B-1355-A3D6783B839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2D43A840-4EE8-543C-DFD8-976F86A480C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BA3E0658-F5CD-932F-390D-23A7E7D4ADFD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AFF7C09C-B382-B52F-233B-2AA98A23BC07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FBFA1D30-CFE7-8CAB-5F60-487FAF06E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6D2403E-4941-0A2C-0405-F966E0A9CA4C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2031D49F-2893-86A2-ED51-D419EC202BD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1F0F4814-9B7A-F941-D85E-A63BFB7D2F0C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18EC845-4EDD-35A9-95F6-681FFA0FAEC3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175BD90-CDBE-367B-E86C-BCB824D50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653B04D-9981-0ABD-7984-DE6D22A741FB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CCB39CA-D029-045E-A30F-99C24E8DEC6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7A3AFB8-206E-0B7A-EBD1-A8FDE45B707B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2BCD667-07FA-156B-63E9-7665579CAB4D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A9C65B6-9D4F-C49E-1464-AD6CB53D6B22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80B1B0F-BDE6-EE78-BCA1-35E98399E37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DB32818B-2D87-2E1B-A8B7-FDA30DBB7C99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0F933E5-651A-06FE-441C-517A1A4A3D20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9759DC-723B-AAFA-4113-796ED105E05A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474B2CA1-E8E3-FCA8-02D9-44C3A32DC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790B783F-8C08-51E4-D1E1-054A021A5707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0D30CF74-9DA6-4FAF-53A9-935970F2D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458815-FB74-96CB-ECBE-3D397F5D7FFD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D69F9DF8-4D9E-D353-876E-19B144D90DC3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9F7C4818-848E-ACC4-D11D-AFC76C8D05F0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5E77E6C5-2CD7-DED8-2AD4-C2B6B7FE64E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A1D9005-FFB2-17D8-DD25-E487B40282D9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E99B64AF-AB3F-6A0E-E59D-22273CEE2ACE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ED220A78-8BE7-6553-68E6-83F626D8774C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C6897A0C-0FB5-BF86-D84E-13A3B742971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743051-11A1-CB3E-BC07-8C6BDE65A8F3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81B1FCB-271A-74A5-7E0F-F07F2782C7F9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9142F8A-76D2-C9B3-6167-BFA47C1FF8EF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0A5896C8-E05B-6628-6B85-F1BB72D612B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8EE5BD6-A706-AEF1-BE8D-EA86455F6A99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4A5CCCC-F14D-9166-AB84-3F02252FE94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F669A31B-28B1-71DA-DB2E-5DB31C052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9B4120DC-E51E-9DAC-E39E-408211918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50A8E3-0A02-85AD-8A37-B9F77B92C2C4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B60484FB-F1AD-DD85-E010-1FFCD3DC6C02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7376FEE6-73AF-4FDF-8CEA-DF02EB12FB9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3FA35C63-E32F-564D-6CB8-99151306623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C7C91A9B-4C62-739B-A49B-CAA86C7DE246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FF1657C-3F1B-EB41-0F78-D7727C71DFD3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26EE922-0F1D-4427-5B79-57AB6034C6A8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BF4FDB98-DB36-D2A7-AAB9-396303BFE061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4A68D4B-AEF5-028C-623B-04A8C058D27B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3BD0342-CC12-D2EC-ADD6-FDE86FC6BF94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49130A9-28B3-5222-104C-A323BB11AF78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30409E84-7A7D-4924-A47E-F1268D2647EE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A07FA3D-69C6-0FEC-5F6D-A8FAD4112BFE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3B774B3-2E38-B986-49D5-E92BA5063649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77F098B-5416-513F-6EF6-5F3869E81372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127C99C6-2C38-4826-3807-73F03BB3FC8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501C27D8-11CC-0D28-EF2B-B1CBE28F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EF6FB714-BA60-459D-22A3-B9F96B4432D4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0697AF-E758-15FE-7538-2C6F82A7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B725E97-F861-2678-C1F7-D3E4293C2214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1AE9655F-A595-8AB4-2E4B-79A74F315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67AD59-976C-EDAB-D081-F4669DD37FA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771E446-E361-05EC-73C7-5CF3DE212E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BDD53F3-565B-B9F5-4C6C-008FADDD8F00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FFBAA48F-278F-2C1F-4362-CB3A9F7CF7F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E97AF3D-B7C0-AA41-526C-4D16323F375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9E086C77-79E2-A181-1CFA-38584C68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263E6A9-00AA-ED93-4838-7478C5C98CF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CA9EF0A7-224F-2A0F-020D-8756FC4597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5D514FA-0B82-C091-EAF0-4DFD5C40BDCF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967C5BF-51FE-64EB-A41C-7C90A459A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02ECD14-C897-6E04-01DE-A6D9E6879D95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83880D7-BB61-9220-F18B-16A24AB0A8C8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C43BA003-15E8-CF1C-358E-1C0DF8074917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09D38D0-A442-2BEA-A010-C01D12C54C80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E15A0CE-2A4D-0D4F-D9D0-CCA373262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9F1AE928-83F7-96C3-3760-64E58D9496CE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5AB5DE1-BC2C-E5E5-3E35-9EECAD5F3A6A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E2481BC-81BB-F60F-3269-36F01A79909B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0F2CFA4-CB54-AE0D-3023-2CEBA465396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5401C37F-783F-423C-1404-2EDC34A4DF7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FFBDA8-1231-E2B7-0884-4CA52EB557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A7E4B483-E5BB-FC23-8573-449C4C5098D3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0D5A12F3-A4A0-CBA1-D0CE-DB1E949BA882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0D34FB6F-6B1C-6272-8D12-957268E83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3798CB80-7009-3D1B-9A77-06B34814D5EB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2C2F7965-961B-BD8E-AD38-4F8B18E01D6A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152CABFE-16C8-525B-FEFC-319EBB393A7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642820E3-D391-736F-5895-6EF689C854C9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94947B22-1760-4C7B-54E2-2872AA260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39AE360-F42F-03CF-D719-3315F8AD4027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58BA1113-E14A-E5F7-E7C7-8ED4190CA817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64895CE-EE31-25D2-03B2-B14DE6764666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687EC7D-6CF4-4B8C-1921-4F25244F5E79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F44A9EE-A91A-4167-3AD3-58B44F372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A6004DD5-16F6-8F87-89EA-D71B0DC348F8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7B5905D-0426-ED5F-AEE0-11B48824096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F8A804F-9FFE-68A8-5F24-07D83141DB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5FBB0C9A-E405-BA9F-4BB9-E6A91ED6B4A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140C771-8D19-B0FD-73CB-92A472139D7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C5F78FA-74BB-CA13-A3EE-3C30D995C380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55045A1-6F45-4D79-094F-9B2699389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85A95843-7D49-67AD-F573-30EA6BAEE45B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ABAB25D-F66A-0F29-3D83-C876FD9FC020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01B87AC9-1AC9-BE6B-8DD1-5394048406C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926AE48E-7772-D8D5-0D71-2D0F97D7F968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53EAE94-DF2D-8049-72E5-121C38857C4F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F63BA25-91B7-77E0-55B5-7CCE1059963A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C310C4FC-D10E-F10C-5AE5-458D5D8583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4A2D1AB-0560-C078-63D0-5B03ECCF0E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FEDB180-9E23-9A48-4039-3A46FF6253EE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7C58C50-563E-D555-56D5-A22124FAB040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8C2FE1EB-8962-B68D-BEA3-D306469C086E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773FD71C-D043-34C9-0F82-AD11CA5C6C3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524E07B-5B6B-A047-6F8B-4B34F54BD5CD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4AFF63B-1E0E-7082-B95B-9E0D17573037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7A6955FD-3C81-41CD-F53B-8A5076D52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67097230-BA8E-EEA6-C651-7F3FB70F8AC8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213D1A4-B0D9-CC5C-C751-9469879C0D6B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3E4F483-9C68-5A0A-EDB9-7DCF41F0CCA4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2CF8CD10-7F7A-1181-F142-F5A7E7E021AC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AE59099F-362E-497B-E806-21299B1C8FF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C6A7BCCD-A5ED-62F9-CF76-5A6BA115A2BE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4C5B7DE4-1803-8E82-52DF-229C225262D7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B02AAE28-50EE-D933-D8CA-1DA9B066FF73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8AF55C31-EAD7-BAB2-2F03-9B41215F28BB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82E559E5-6A05-7F92-2176-76EC2AEDB407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425E222C-4C43-BFD1-E4A5-1B4BD528A360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AF267765-183E-A399-37F6-175C89F9FFBF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BC920455-C2F8-7827-D8D7-898D7C8752DD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5D93E442-9351-C5AB-7212-D2D999C167E4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DF99E3D-1194-F1BA-67DA-4A0941E4B63A}"/>
              </a:ext>
            </a:extLst>
          </p:cNvPr>
          <p:cNvSpPr txBox="1"/>
          <p:nvPr/>
        </p:nvSpPr>
        <p:spPr>
          <a:xfrm>
            <a:off x="286175" y="434848"/>
            <a:ext cx="1937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AND/OR gate</a:t>
            </a:r>
            <a:endParaRPr lang="en-ZA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F485-6322-2530-F81A-836635574D6F}"/>
              </a:ext>
            </a:extLst>
          </p:cNvPr>
          <p:cNvSpPr txBox="1"/>
          <p:nvPr/>
        </p:nvSpPr>
        <p:spPr>
          <a:xfrm>
            <a:off x="353047" y="1180476"/>
            <a:ext cx="243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Ants must line up ‘pins’ with a hole to allow passage.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442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CAA-8C26-DC35-4267-D175B688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1AEB0B0-0563-E42D-C55C-E9DE55D16DB2}"/>
              </a:ext>
            </a:extLst>
          </p:cNvPr>
          <p:cNvCxnSpPr>
            <a:cxnSpLocks/>
          </p:cNvCxnSpPr>
          <p:nvPr/>
        </p:nvCxnSpPr>
        <p:spPr>
          <a:xfrm>
            <a:off x="2180505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FED23F-E24E-31E2-D01B-3A5F4D4C2F57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3D9B5F9-D505-D122-79C0-0771F70B4A64}"/>
              </a:ext>
            </a:extLst>
          </p:cNvPr>
          <p:cNvCxnSpPr>
            <a:cxnSpLocks/>
          </p:cNvCxnSpPr>
          <p:nvPr/>
        </p:nvCxnSpPr>
        <p:spPr>
          <a:xfrm flipV="1">
            <a:off x="2180505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EDF0B0-137F-3D16-A078-CFEC5BDBA274}"/>
              </a:ext>
            </a:extLst>
          </p:cNvPr>
          <p:cNvCxnSpPr/>
          <p:nvPr/>
        </p:nvCxnSpPr>
        <p:spPr>
          <a:xfrm>
            <a:off x="244674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76D8E0-BFE0-F9D2-0AFA-87E7535EEFFF}"/>
              </a:ext>
            </a:extLst>
          </p:cNvPr>
          <p:cNvCxnSpPr>
            <a:cxnSpLocks/>
          </p:cNvCxnSpPr>
          <p:nvPr/>
        </p:nvCxnSpPr>
        <p:spPr>
          <a:xfrm flipV="1">
            <a:off x="2446747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AE6CA3-779D-E91E-8A52-05761000334E}"/>
              </a:ext>
            </a:extLst>
          </p:cNvPr>
          <p:cNvCxnSpPr>
            <a:cxnSpLocks/>
          </p:cNvCxnSpPr>
          <p:nvPr/>
        </p:nvCxnSpPr>
        <p:spPr>
          <a:xfrm>
            <a:off x="2566909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754F9D-2C40-CE9A-D478-28D4A06DD2AC}"/>
              </a:ext>
            </a:extLst>
          </p:cNvPr>
          <p:cNvCxnSpPr>
            <a:cxnSpLocks/>
          </p:cNvCxnSpPr>
          <p:nvPr/>
        </p:nvCxnSpPr>
        <p:spPr>
          <a:xfrm>
            <a:off x="2566909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C03C449-A978-4950-B449-0DB9BC23B3DD}"/>
              </a:ext>
            </a:extLst>
          </p:cNvPr>
          <p:cNvCxnSpPr/>
          <p:nvPr/>
        </p:nvCxnSpPr>
        <p:spPr>
          <a:xfrm flipV="1">
            <a:off x="256690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FDC4DEB-86E5-2BE0-4405-997F0B509628}"/>
              </a:ext>
            </a:extLst>
          </p:cNvPr>
          <p:cNvCxnSpPr>
            <a:cxnSpLocks/>
          </p:cNvCxnSpPr>
          <p:nvPr/>
        </p:nvCxnSpPr>
        <p:spPr>
          <a:xfrm>
            <a:off x="2446747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B749A1-3DDB-1665-2CA7-78EFDD1FE120}"/>
              </a:ext>
            </a:extLst>
          </p:cNvPr>
          <p:cNvCxnSpPr>
            <a:cxnSpLocks/>
          </p:cNvCxnSpPr>
          <p:nvPr/>
        </p:nvCxnSpPr>
        <p:spPr>
          <a:xfrm>
            <a:off x="2446747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E194DD-BC98-84BF-4F27-71FA5970AF1D}"/>
              </a:ext>
            </a:extLst>
          </p:cNvPr>
          <p:cNvCxnSpPr>
            <a:cxnSpLocks/>
          </p:cNvCxnSpPr>
          <p:nvPr/>
        </p:nvCxnSpPr>
        <p:spPr>
          <a:xfrm>
            <a:off x="2566909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DE10C5-5D31-9E6B-1E38-9A6FB61DBB3F}"/>
              </a:ext>
            </a:extLst>
          </p:cNvPr>
          <p:cNvCxnSpPr>
            <a:cxnSpLocks/>
          </p:cNvCxnSpPr>
          <p:nvPr/>
        </p:nvCxnSpPr>
        <p:spPr>
          <a:xfrm>
            <a:off x="2572380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1392C17-E4AC-A481-ACA7-8B3E79E9483C}"/>
              </a:ext>
            </a:extLst>
          </p:cNvPr>
          <p:cNvCxnSpPr/>
          <p:nvPr/>
        </p:nvCxnSpPr>
        <p:spPr>
          <a:xfrm flipV="1">
            <a:off x="256690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AC2319-7567-9029-91D5-4C51CF1C2178}"/>
              </a:ext>
            </a:extLst>
          </p:cNvPr>
          <p:cNvCxnSpPr>
            <a:cxnSpLocks/>
          </p:cNvCxnSpPr>
          <p:nvPr/>
        </p:nvCxnSpPr>
        <p:spPr>
          <a:xfrm flipV="1">
            <a:off x="2731603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D49B2D71-3752-3369-0E68-8FA96C713DC0}"/>
              </a:ext>
            </a:extLst>
          </p:cNvPr>
          <p:cNvSpPr/>
          <p:nvPr/>
        </p:nvSpPr>
        <p:spPr>
          <a:xfrm>
            <a:off x="2595592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3B5483E-1E85-EBEA-D012-269E1B161416}"/>
              </a:ext>
            </a:extLst>
          </p:cNvPr>
          <p:cNvSpPr/>
          <p:nvPr/>
        </p:nvSpPr>
        <p:spPr>
          <a:xfrm>
            <a:off x="2458413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247031-AC0A-F1C5-3754-E0FD3968211A}"/>
              </a:ext>
            </a:extLst>
          </p:cNvPr>
          <p:cNvSpPr/>
          <p:nvPr/>
        </p:nvSpPr>
        <p:spPr>
          <a:xfrm>
            <a:off x="2458413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ECA8D1AF-5328-D1BB-FA3C-3526D0E06A6B}"/>
              </a:ext>
            </a:extLst>
          </p:cNvPr>
          <p:cNvSpPr/>
          <p:nvPr/>
        </p:nvSpPr>
        <p:spPr>
          <a:xfrm rot="10800000">
            <a:off x="2475901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567149C-4970-6FB3-F500-162010C92D97}"/>
              </a:ext>
            </a:extLst>
          </p:cNvPr>
          <p:cNvSpPr/>
          <p:nvPr/>
        </p:nvSpPr>
        <p:spPr>
          <a:xfrm>
            <a:off x="2603194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47A0FDF-0FA0-4EBC-5B21-27884AE7CCB5}"/>
              </a:ext>
            </a:extLst>
          </p:cNvPr>
          <p:cNvCxnSpPr/>
          <p:nvPr/>
        </p:nvCxnSpPr>
        <p:spPr>
          <a:xfrm>
            <a:off x="3070781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CB28F2A-33F7-53BC-395E-8D8E87C7C4C4}"/>
              </a:ext>
            </a:extLst>
          </p:cNvPr>
          <p:cNvCxnSpPr>
            <a:cxnSpLocks/>
          </p:cNvCxnSpPr>
          <p:nvPr/>
        </p:nvCxnSpPr>
        <p:spPr>
          <a:xfrm flipV="1">
            <a:off x="3070781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221D7D-DAED-6706-E8A6-2AF79998582B}"/>
              </a:ext>
            </a:extLst>
          </p:cNvPr>
          <p:cNvCxnSpPr/>
          <p:nvPr/>
        </p:nvCxnSpPr>
        <p:spPr>
          <a:xfrm>
            <a:off x="3190944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C8EBA0-E60D-BB1F-2C03-7135794FB94B}"/>
              </a:ext>
            </a:extLst>
          </p:cNvPr>
          <p:cNvCxnSpPr/>
          <p:nvPr/>
        </p:nvCxnSpPr>
        <p:spPr>
          <a:xfrm>
            <a:off x="3190944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14A5E6-4D96-6988-47B2-0ED4C550CB2D}"/>
              </a:ext>
            </a:extLst>
          </p:cNvPr>
          <p:cNvCxnSpPr/>
          <p:nvPr/>
        </p:nvCxnSpPr>
        <p:spPr>
          <a:xfrm>
            <a:off x="408156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229E260-B13E-A7BF-1807-B42ADDA1C9DA}"/>
              </a:ext>
            </a:extLst>
          </p:cNvPr>
          <p:cNvCxnSpPr/>
          <p:nvPr/>
        </p:nvCxnSpPr>
        <p:spPr>
          <a:xfrm flipV="1">
            <a:off x="319094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9FB8A33-FCD1-FC05-80AD-9A3B16C4C2A2}"/>
              </a:ext>
            </a:extLst>
          </p:cNvPr>
          <p:cNvCxnSpPr>
            <a:cxnSpLocks/>
          </p:cNvCxnSpPr>
          <p:nvPr/>
        </p:nvCxnSpPr>
        <p:spPr>
          <a:xfrm>
            <a:off x="2973944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33E645D-066E-1C1A-67C2-75C0189A1B11}"/>
              </a:ext>
            </a:extLst>
          </p:cNvPr>
          <p:cNvCxnSpPr/>
          <p:nvPr/>
        </p:nvCxnSpPr>
        <p:spPr>
          <a:xfrm>
            <a:off x="2973944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82E594-7A08-C646-907F-41618251904A}"/>
              </a:ext>
            </a:extLst>
          </p:cNvPr>
          <p:cNvCxnSpPr>
            <a:cxnSpLocks/>
          </p:cNvCxnSpPr>
          <p:nvPr/>
        </p:nvCxnSpPr>
        <p:spPr>
          <a:xfrm>
            <a:off x="3070781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4E3423B-886A-A7CC-E238-45D68B2E0F2C}"/>
              </a:ext>
            </a:extLst>
          </p:cNvPr>
          <p:cNvCxnSpPr>
            <a:cxnSpLocks/>
          </p:cNvCxnSpPr>
          <p:nvPr/>
        </p:nvCxnSpPr>
        <p:spPr>
          <a:xfrm>
            <a:off x="3190944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142D3-3351-48CD-335E-D89414C3B3D1}"/>
              </a:ext>
            </a:extLst>
          </p:cNvPr>
          <p:cNvCxnSpPr>
            <a:cxnSpLocks/>
          </p:cNvCxnSpPr>
          <p:nvPr/>
        </p:nvCxnSpPr>
        <p:spPr>
          <a:xfrm>
            <a:off x="3190944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95E87C3-CA94-6044-EF53-84CE985C860C}"/>
              </a:ext>
            </a:extLst>
          </p:cNvPr>
          <p:cNvCxnSpPr>
            <a:cxnSpLocks/>
          </p:cNvCxnSpPr>
          <p:nvPr/>
        </p:nvCxnSpPr>
        <p:spPr>
          <a:xfrm>
            <a:off x="4312463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AE0C0C9-4331-0FD5-8A65-E51D36EBBD08}"/>
              </a:ext>
            </a:extLst>
          </p:cNvPr>
          <p:cNvCxnSpPr/>
          <p:nvPr/>
        </p:nvCxnSpPr>
        <p:spPr>
          <a:xfrm flipV="1">
            <a:off x="319094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BABFE3-952D-E643-9F12-EED60F10B857}"/>
              </a:ext>
            </a:extLst>
          </p:cNvPr>
          <p:cNvCxnSpPr>
            <a:cxnSpLocks/>
          </p:cNvCxnSpPr>
          <p:nvPr/>
        </p:nvCxnSpPr>
        <p:spPr>
          <a:xfrm flipV="1">
            <a:off x="3355637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DEB8841-F22E-1AC5-1BF6-0BBBCF94DBDE}"/>
              </a:ext>
            </a:extLst>
          </p:cNvPr>
          <p:cNvSpPr/>
          <p:nvPr/>
        </p:nvSpPr>
        <p:spPr>
          <a:xfrm>
            <a:off x="3219626" y="3979172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A86EBA8-5AEC-430C-23A2-AC46BDE04AB7}"/>
              </a:ext>
            </a:extLst>
          </p:cNvPr>
          <p:cNvSpPr/>
          <p:nvPr/>
        </p:nvSpPr>
        <p:spPr>
          <a:xfrm>
            <a:off x="3082448" y="255534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515B01A-B864-9293-7E53-99E1C0C136F3}"/>
              </a:ext>
            </a:extLst>
          </p:cNvPr>
          <p:cNvSpPr/>
          <p:nvPr/>
        </p:nvSpPr>
        <p:spPr>
          <a:xfrm>
            <a:off x="3082448" y="298930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25FFCF8-36FF-5136-021A-39BB07EAD7DE}"/>
              </a:ext>
            </a:extLst>
          </p:cNvPr>
          <p:cNvSpPr/>
          <p:nvPr/>
        </p:nvSpPr>
        <p:spPr>
          <a:xfrm rot="10800000">
            <a:off x="3099935" y="301404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D4E79795-3CC3-0BC2-E059-2714E39C39D2}"/>
              </a:ext>
            </a:extLst>
          </p:cNvPr>
          <p:cNvSpPr/>
          <p:nvPr/>
        </p:nvSpPr>
        <p:spPr>
          <a:xfrm>
            <a:off x="3227228" y="3552484"/>
            <a:ext cx="326193" cy="415379"/>
          </a:xfrm>
          <a:custGeom>
            <a:avLst/>
            <a:gdLst>
              <a:gd name="connsiteX0" fmla="*/ 0 w 351648"/>
              <a:gd name="connsiteY0" fmla="*/ 5834 h 447794"/>
              <a:gd name="connsiteX1" fmla="*/ 350520 w 351648"/>
              <a:gd name="connsiteY1" fmla="*/ 61714 h 447794"/>
              <a:gd name="connsiteX2" fmla="*/ 116840 w 351648"/>
              <a:gd name="connsiteY2" fmla="*/ 447794 h 44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48" h="447794">
                <a:moveTo>
                  <a:pt x="0" y="5834"/>
                </a:moveTo>
                <a:cubicBezTo>
                  <a:pt x="165523" y="-3056"/>
                  <a:pt x="331047" y="-11946"/>
                  <a:pt x="350520" y="61714"/>
                </a:cubicBezTo>
                <a:cubicBezTo>
                  <a:pt x="369993" y="135374"/>
                  <a:pt x="131233" y="385141"/>
                  <a:pt x="116840" y="447794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61B9FCE-CFFD-1185-CB9B-B7F08CFD6616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EB7870E-32D3-C195-D6F2-AEEF3A8E5ED3}"/>
              </a:ext>
            </a:extLst>
          </p:cNvPr>
          <p:cNvCxnSpPr>
            <a:cxnSpLocks/>
          </p:cNvCxnSpPr>
          <p:nvPr/>
        </p:nvCxnSpPr>
        <p:spPr>
          <a:xfrm>
            <a:off x="2180505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DDD992E-AA46-91C6-D4E0-AA792AF5657D}"/>
              </a:ext>
            </a:extLst>
          </p:cNvPr>
          <p:cNvCxnSpPr/>
          <p:nvPr/>
        </p:nvCxnSpPr>
        <p:spPr>
          <a:xfrm>
            <a:off x="2076835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7F8FBC-4838-3BE4-FF94-5B4C97574FF8}"/>
              </a:ext>
            </a:extLst>
          </p:cNvPr>
          <p:cNvCxnSpPr/>
          <p:nvPr/>
        </p:nvCxnSpPr>
        <p:spPr>
          <a:xfrm flipH="1">
            <a:off x="2303024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2CDC2A4-FB70-1363-B4DE-85CE9570C7BD}"/>
              </a:ext>
            </a:extLst>
          </p:cNvPr>
          <p:cNvCxnSpPr>
            <a:cxnSpLocks/>
          </p:cNvCxnSpPr>
          <p:nvPr/>
        </p:nvCxnSpPr>
        <p:spPr>
          <a:xfrm>
            <a:off x="2307736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CF2BBAA-874A-14EC-FC72-772FB16EC248}"/>
              </a:ext>
            </a:extLst>
          </p:cNvPr>
          <p:cNvCxnSpPr/>
          <p:nvPr/>
        </p:nvCxnSpPr>
        <p:spPr>
          <a:xfrm flipH="1">
            <a:off x="2303024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F967D96-9E2C-E13D-12BC-F3B2EF71D452}"/>
              </a:ext>
            </a:extLst>
          </p:cNvPr>
          <p:cNvCxnSpPr/>
          <p:nvPr/>
        </p:nvCxnSpPr>
        <p:spPr>
          <a:xfrm>
            <a:off x="2446747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556C8F2-F5F7-F5CF-B50B-79E28A74A5B8}"/>
              </a:ext>
            </a:extLst>
          </p:cNvPr>
          <p:cNvCxnSpPr>
            <a:cxnSpLocks/>
          </p:cNvCxnSpPr>
          <p:nvPr/>
        </p:nvCxnSpPr>
        <p:spPr>
          <a:xfrm>
            <a:off x="2173778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38600BD-98A6-2DD0-8833-71650B24D644}"/>
              </a:ext>
            </a:extLst>
          </p:cNvPr>
          <p:cNvCxnSpPr/>
          <p:nvPr/>
        </p:nvCxnSpPr>
        <p:spPr>
          <a:xfrm flipH="1">
            <a:off x="4206778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F888AEC-0881-E210-DE6D-556A1A387D12}"/>
              </a:ext>
            </a:extLst>
          </p:cNvPr>
          <p:cNvCxnSpPr>
            <a:cxnSpLocks/>
          </p:cNvCxnSpPr>
          <p:nvPr/>
        </p:nvCxnSpPr>
        <p:spPr>
          <a:xfrm>
            <a:off x="4206778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2425A11-F7BC-DB4A-81F9-CF525460608B}"/>
              </a:ext>
            </a:extLst>
          </p:cNvPr>
          <p:cNvCxnSpPr>
            <a:cxnSpLocks/>
          </p:cNvCxnSpPr>
          <p:nvPr/>
        </p:nvCxnSpPr>
        <p:spPr>
          <a:xfrm flipV="1">
            <a:off x="4081562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BEE2D29-BAF1-4FDF-584A-0851870B7349}"/>
              </a:ext>
            </a:extLst>
          </p:cNvPr>
          <p:cNvCxnSpPr>
            <a:cxnSpLocks/>
          </p:cNvCxnSpPr>
          <p:nvPr/>
        </p:nvCxnSpPr>
        <p:spPr>
          <a:xfrm>
            <a:off x="2086259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B2ABF08-BA9F-268C-25F8-43904B31B58F}"/>
              </a:ext>
            </a:extLst>
          </p:cNvPr>
          <p:cNvCxnSpPr/>
          <p:nvPr/>
        </p:nvCxnSpPr>
        <p:spPr>
          <a:xfrm flipV="1">
            <a:off x="3938179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CFD314F-F0DB-A1E4-C24A-5F6C6DA3A01A}"/>
              </a:ext>
            </a:extLst>
          </p:cNvPr>
          <p:cNvCxnSpPr/>
          <p:nvPr/>
        </p:nvCxnSpPr>
        <p:spPr>
          <a:xfrm>
            <a:off x="3933467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459A891-3AFC-D646-ABD5-4C2ED4D6996F}"/>
              </a:ext>
            </a:extLst>
          </p:cNvPr>
          <p:cNvCxnSpPr>
            <a:cxnSpLocks/>
          </p:cNvCxnSpPr>
          <p:nvPr/>
        </p:nvCxnSpPr>
        <p:spPr>
          <a:xfrm>
            <a:off x="4140806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5973BF7-A9AC-A621-B669-CB75F4CF0529}"/>
              </a:ext>
            </a:extLst>
          </p:cNvPr>
          <p:cNvCxnSpPr>
            <a:cxnSpLocks/>
          </p:cNvCxnSpPr>
          <p:nvPr/>
        </p:nvCxnSpPr>
        <p:spPr>
          <a:xfrm>
            <a:off x="2241764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5E7165AE-F6CB-6A83-89EB-61ACA7038875}"/>
              </a:ext>
            </a:extLst>
          </p:cNvPr>
          <p:cNvSpPr txBox="1"/>
          <p:nvPr/>
        </p:nvSpPr>
        <p:spPr>
          <a:xfrm>
            <a:off x="3968677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6B971DA-A213-1D40-D26A-3C294CADE310}"/>
              </a:ext>
            </a:extLst>
          </p:cNvPr>
          <p:cNvSpPr txBox="1"/>
          <p:nvPr/>
        </p:nvSpPr>
        <p:spPr>
          <a:xfrm>
            <a:off x="762464" y="4615555"/>
            <a:ext cx="366625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Out, if ant can make it here, output = 1</a:t>
            </a:r>
            <a:endParaRPr lang="en-ZA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CF9C893-2220-6354-B0A3-916E4A055E68}"/>
              </a:ext>
            </a:extLst>
          </p:cNvPr>
          <p:cNvSpPr txBox="1"/>
          <p:nvPr/>
        </p:nvSpPr>
        <p:spPr>
          <a:xfrm>
            <a:off x="2385490" y="4079023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8F4A63-1C56-310D-3A6A-3945CEE8F98E}"/>
              </a:ext>
            </a:extLst>
          </p:cNvPr>
          <p:cNvSpPr txBox="1"/>
          <p:nvPr/>
        </p:nvSpPr>
        <p:spPr>
          <a:xfrm>
            <a:off x="3007408" y="4079022"/>
            <a:ext cx="679840" cy="399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1. Maybe</a:t>
            </a:r>
          </a:p>
          <a:p>
            <a:r>
              <a:rPr lang="en-US" sz="1100" dirty="0"/>
              <a:t>grain</a:t>
            </a:r>
            <a:endParaRPr lang="en-ZA" sz="11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66DF1665-6F16-A27B-474B-CE1D42F758C2}"/>
              </a:ext>
            </a:extLst>
          </p:cNvPr>
          <p:cNvSpPr txBox="1"/>
          <p:nvPr/>
        </p:nvSpPr>
        <p:spPr>
          <a:xfrm>
            <a:off x="286175" y="434848"/>
            <a:ext cx="149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Gate</a:t>
            </a:r>
            <a:endParaRPr lang="en-ZA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482FF8-875A-FE19-A9EA-2560F579F537}"/>
              </a:ext>
            </a:extLst>
          </p:cNvPr>
          <p:cNvCxnSpPr>
            <a:cxnSpLocks/>
          </p:cNvCxnSpPr>
          <p:nvPr/>
        </p:nvCxnSpPr>
        <p:spPr>
          <a:xfrm>
            <a:off x="7004330" y="3196701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D6BB49-F5E4-6004-D6DA-2A0AFC068149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2662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E89472-BE7E-826F-8CDA-486A9F9A9228}"/>
              </a:ext>
            </a:extLst>
          </p:cNvPr>
          <p:cNvCxnSpPr>
            <a:cxnSpLocks/>
          </p:cNvCxnSpPr>
          <p:nvPr/>
        </p:nvCxnSpPr>
        <p:spPr>
          <a:xfrm flipV="1">
            <a:off x="7004330" y="2332707"/>
            <a:ext cx="0" cy="863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0CFADC-E65D-1A21-BB11-9CBC633883EB}"/>
              </a:ext>
            </a:extLst>
          </p:cNvPr>
          <p:cNvCxnSpPr/>
          <p:nvPr/>
        </p:nvCxnSpPr>
        <p:spPr>
          <a:xfrm>
            <a:off x="7270572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678539-ACF3-2C16-4F31-F509F09F0696}"/>
              </a:ext>
            </a:extLst>
          </p:cNvPr>
          <p:cNvCxnSpPr>
            <a:cxnSpLocks/>
          </p:cNvCxnSpPr>
          <p:nvPr/>
        </p:nvCxnSpPr>
        <p:spPr>
          <a:xfrm flipV="1">
            <a:off x="7270572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F6C67A-BCEC-95E2-6F47-5F412C3E04C4}"/>
              </a:ext>
            </a:extLst>
          </p:cNvPr>
          <p:cNvCxnSpPr>
            <a:cxnSpLocks/>
          </p:cNvCxnSpPr>
          <p:nvPr/>
        </p:nvCxnSpPr>
        <p:spPr>
          <a:xfrm>
            <a:off x="7390734" y="3196701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8635CA-EFF3-25A1-6E6D-C741697FA7E0}"/>
              </a:ext>
            </a:extLst>
          </p:cNvPr>
          <p:cNvCxnSpPr>
            <a:cxnSpLocks/>
          </p:cNvCxnSpPr>
          <p:nvPr/>
        </p:nvCxnSpPr>
        <p:spPr>
          <a:xfrm>
            <a:off x="7390734" y="3288590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16349D-194F-2693-9CC6-1B4D4423322D}"/>
              </a:ext>
            </a:extLst>
          </p:cNvPr>
          <p:cNvCxnSpPr/>
          <p:nvPr/>
        </p:nvCxnSpPr>
        <p:spPr>
          <a:xfrm flipV="1">
            <a:off x="7390734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E143D8-2FAF-3FC1-7528-2D106BCBBD91}"/>
              </a:ext>
            </a:extLst>
          </p:cNvPr>
          <p:cNvCxnSpPr>
            <a:cxnSpLocks/>
          </p:cNvCxnSpPr>
          <p:nvPr/>
        </p:nvCxnSpPr>
        <p:spPr>
          <a:xfrm>
            <a:off x="7270572" y="3716934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E01F47-049E-17AD-73A6-0AD5C53F8AF2}"/>
              </a:ext>
            </a:extLst>
          </p:cNvPr>
          <p:cNvCxnSpPr>
            <a:cxnSpLocks/>
          </p:cNvCxnSpPr>
          <p:nvPr/>
        </p:nvCxnSpPr>
        <p:spPr>
          <a:xfrm>
            <a:off x="7270572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8F9789-F438-AEFB-9556-73C61B50890D}"/>
              </a:ext>
            </a:extLst>
          </p:cNvPr>
          <p:cNvCxnSpPr>
            <a:cxnSpLocks/>
          </p:cNvCxnSpPr>
          <p:nvPr/>
        </p:nvCxnSpPr>
        <p:spPr>
          <a:xfrm>
            <a:off x="7390734" y="3400977"/>
            <a:ext cx="5038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7FB24B-3AD0-E970-48AD-76CB51C7EABD}"/>
              </a:ext>
            </a:extLst>
          </p:cNvPr>
          <p:cNvCxnSpPr>
            <a:cxnSpLocks/>
          </p:cNvCxnSpPr>
          <p:nvPr/>
        </p:nvCxnSpPr>
        <p:spPr>
          <a:xfrm>
            <a:off x="7396205" y="3492866"/>
            <a:ext cx="401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D84FC6-CC41-9AE7-4917-1EB8159E761D}"/>
              </a:ext>
            </a:extLst>
          </p:cNvPr>
          <p:cNvCxnSpPr/>
          <p:nvPr/>
        </p:nvCxnSpPr>
        <p:spPr>
          <a:xfrm flipV="1">
            <a:off x="7390734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C232EF-08BE-A267-D3DF-E6F2ACE916F8}"/>
              </a:ext>
            </a:extLst>
          </p:cNvPr>
          <p:cNvCxnSpPr>
            <a:cxnSpLocks/>
          </p:cNvCxnSpPr>
          <p:nvPr/>
        </p:nvCxnSpPr>
        <p:spPr>
          <a:xfrm flipV="1">
            <a:off x="7555428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0CE2420-A8BF-6B96-AA4C-ED4B4DC72B22}"/>
              </a:ext>
            </a:extLst>
          </p:cNvPr>
          <p:cNvSpPr/>
          <p:nvPr/>
        </p:nvSpPr>
        <p:spPr>
          <a:xfrm>
            <a:off x="7302828" y="3487665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EFD33-A62B-405B-07C0-FF0D6C96AB19}"/>
              </a:ext>
            </a:extLst>
          </p:cNvPr>
          <p:cNvSpPr/>
          <p:nvPr/>
        </p:nvSpPr>
        <p:spPr>
          <a:xfrm>
            <a:off x="7282238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D1E2A3-3FDF-27DA-BECD-75FA7978CCBC}"/>
              </a:ext>
            </a:extLst>
          </p:cNvPr>
          <p:cNvSpPr/>
          <p:nvPr/>
        </p:nvSpPr>
        <p:spPr>
          <a:xfrm>
            <a:off x="7282238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B83B11B-E7E2-CB5B-9F2D-2E860731D90C}"/>
              </a:ext>
            </a:extLst>
          </p:cNvPr>
          <p:cNvSpPr/>
          <p:nvPr/>
        </p:nvSpPr>
        <p:spPr>
          <a:xfrm rot="10800000">
            <a:off x="7299726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B7C736-56BE-8AA6-37AD-4360B1EF40EA}"/>
              </a:ext>
            </a:extLst>
          </p:cNvPr>
          <p:cNvCxnSpPr/>
          <p:nvPr/>
        </p:nvCxnSpPr>
        <p:spPr>
          <a:xfrm>
            <a:off x="7894606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C40AD1-5A25-A695-D337-BEDDD11CA61E}"/>
              </a:ext>
            </a:extLst>
          </p:cNvPr>
          <p:cNvCxnSpPr>
            <a:cxnSpLocks/>
          </p:cNvCxnSpPr>
          <p:nvPr/>
        </p:nvCxnSpPr>
        <p:spPr>
          <a:xfrm flipV="1">
            <a:off x="7894606" y="3405218"/>
            <a:ext cx="0" cy="212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F82EF-E2EE-3C29-37D8-2CFEC222529C}"/>
              </a:ext>
            </a:extLst>
          </p:cNvPr>
          <p:cNvCxnSpPr/>
          <p:nvPr/>
        </p:nvCxnSpPr>
        <p:spPr>
          <a:xfrm>
            <a:off x="8014769" y="3196701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0F430A-AB46-64CB-EA84-1906F49504C0}"/>
              </a:ext>
            </a:extLst>
          </p:cNvPr>
          <p:cNvCxnSpPr/>
          <p:nvPr/>
        </p:nvCxnSpPr>
        <p:spPr>
          <a:xfrm>
            <a:off x="8014769" y="3288590"/>
            <a:ext cx="890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15EE91-1998-9D3F-0326-AF330D0A010A}"/>
              </a:ext>
            </a:extLst>
          </p:cNvPr>
          <p:cNvCxnSpPr/>
          <p:nvPr/>
        </p:nvCxnSpPr>
        <p:spPr>
          <a:xfrm>
            <a:off x="8905387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37DC0-2C84-C5A1-A7E4-1231723FDDE7}"/>
              </a:ext>
            </a:extLst>
          </p:cNvPr>
          <p:cNvCxnSpPr/>
          <p:nvPr/>
        </p:nvCxnSpPr>
        <p:spPr>
          <a:xfrm flipV="1">
            <a:off x="8014769" y="3196701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D107D-8FAD-B4CB-EFB9-6B0203563E77}"/>
              </a:ext>
            </a:extLst>
          </p:cNvPr>
          <p:cNvCxnSpPr>
            <a:cxnSpLocks/>
          </p:cNvCxnSpPr>
          <p:nvPr/>
        </p:nvCxnSpPr>
        <p:spPr>
          <a:xfrm>
            <a:off x="7797769" y="3497107"/>
            <a:ext cx="0" cy="21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BC760D-5DD5-D3C4-8DA4-F18C90458A1D}"/>
              </a:ext>
            </a:extLst>
          </p:cNvPr>
          <p:cNvCxnSpPr/>
          <p:nvPr/>
        </p:nvCxnSpPr>
        <p:spPr>
          <a:xfrm>
            <a:off x="7797769" y="3716934"/>
            <a:ext cx="3816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7A5C6A-854B-2C58-C69F-7126B512F137}"/>
              </a:ext>
            </a:extLst>
          </p:cNvPr>
          <p:cNvCxnSpPr>
            <a:cxnSpLocks/>
          </p:cNvCxnSpPr>
          <p:nvPr/>
        </p:nvCxnSpPr>
        <p:spPr>
          <a:xfrm>
            <a:off x="7894606" y="3617270"/>
            <a:ext cx="284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65AAE2-790F-F37F-A542-5C088F357D9A}"/>
              </a:ext>
            </a:extLst>
          </p:cNvPr>
          <p:cNvCxnSpPr>
            <a:cxnSpLocks/>
          </p:cNvCxnSpPr>
          <p:nvPr/>
        </p:nvCxnSpPr>
        <p:spPr>
          <a:xfrm>
            <a:off x="8014769" y="3400977"/>
            <a:ext cx="10158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72DF4BB-B0A4-B0D1-4163-272D449C3B1D}"/>
              </a:ext>
            </a:extLst>
          </p:cNvPr>
          <p:cNvCxnSpPr>
            <a:cxnSpLocks/>
          </p:cNvCxnSpPr>
          <p:nvPr/>
        </p:nvCxnSpPr>
        <p:spPr>
          <a:xfrm>
            <a:off x="8014769" y="3492866"/>
            <a:ext cx="1121519" cy="4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FA5D6B-CD62-094B-1DA5-ABEFF5F30F93}"/>
              </a:ext>
            </a:extLst>
          </p:cNvPr>
          <p:cNvCxnSpPr>
            <a:cxnSpLocks/>
          </p:cNvCxnSpPr>
          <p:nvPr/>
        </p:nvCxnSpPr>
        <p:spPr>
          <a:xfrm>
            <a:off x="9136288" y="1969863"/>
            <a:ext cx="0" cy="1523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7573D4-4F84-3C34-5B8F-5C753CE6FF56}"/>
              </a:ext>
            </a:extLst>
          </p:cNvPr>
          <p:cNvCxnSpPr/>
          <p:nvPr/>
        </p:nvCxnSpPr>
        <p:spPr>
          <a:xfrm flipV="1">
            <a:off x="8014769" y="3400977"/>
            <a:ext cx="0" cy="918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1D41E2-8914-90E6-E817-7BE713939B74}"/>
              </a:ext>
            </a:extLst>
          </p:cNvPr>
          <p:cNvCxnSpPr>
            <a:cxnSpLocks/>
          </p:cNvCxnSpPr>
          <p:nvPr/>
        </p:nvCxnSpPr>
        <p:spPr>
          <a:xfrm flipV="1">
            <a:off x="8179462" y="3617270"/>
            <a:ext cx="0" cy="99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C5FEE4-F980-168E-7F7C-636226AD4900}"/>
              </a:ext>
            </a:extLst>
          </p:cNvPr>
          <p:cNvSpPr/>
          <p:nvPr/>
        </p:nvSpPr>
        <p:spPr>
          <a:xfrm>
            <a:off x="7909846" y="3495197"/>
            <a:ext cx="85171" cy="98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52DF57-4B73-8CE3-252E-D17D0108CD9E}"/>
              </a:ext>
            </a:extLst>
          </p:cNvPr>
          <p:cNvSpPr/>
          <p:nvPr/>
        </p:nvSpPr>
        <p:spPr>
          <a:xfrm>
            <a:off x="7906273" y="2848715"/>
            <a:ext cx="96825" cy="615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DD1701-9299-0313-825E-A488CDD93AAB}"/>
              </a:ext>
            </a:extLst>
          </p:cNvPr>
          <p:cNvSpPr/>
          <p:nvPr/>
        </p:nvSpPr>
        <p:spPr>
          <a:xfrm>
            <a:off x="7906273" y="3282672"/>
            <a:ext cx="96825" cy="918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F4F5A343-CBFA-8D28-AC31-659850E5D48D}"/>
              </a:ext>
            </a:extLst>
          </p:cNvPr>
          <p:cNvSpPr/>
          <p:nvPr/>
        </p:nvSpPr>
        <p:spPr>
          <a:xfrm rot="10800000">
            <a:off x="7923760" y="3307410"/>
            <a:ext cx="58314" cy="42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6A890D-1DCA-7E17-5B40-C676ACF13D3A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0" cy="1905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286D4C-9CC5-F69A-B5B8-AA05011F1CEB}"/>
              </a:ext>
            </a:extLst>
          </p:cNvPr>
          <p:cNvCxnSpPr>
            <a:cxnSpLocks/>
          </p:cNvCxnSpPr>
          <p:nvPr/>
        </p:nvCxnSpPr>
        <p:spPr>
          <a:xfrm>
            <a:off x="7004330" y="3288590"/>
            <a:ext cx="0" cy="789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938114-371D-9396-BA74-6804CEEFCAC2}"/>
              </a:ext>
            </a:extLst>
          </p:cNvPr>
          <p:cNvCxnSpPr/>
          <p:nvPr/>
        </p:nvCxnSpPr>
        <p:spPr>
          <a:xfrm>
            <a:off x="6900660" y="4078129"/>
            <a:ext cx="103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C0ABB8-C34C-4582-F248-3570B9EF0235}"/>
              </a:ext>
            </a:extLst>
          </p:cNvPr>
          <p:cNvCxnSpPr/>
          <p:nvPr/>
        </p:nvCxnSpPr>
        <p:spPr>
          <a:xfrm flipH="1">
            <a:off x="7126849" y="3400977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9549BF-EFB3-459E-B537-93D42BFB60A6}"/>
              </a:ext>
            </a:extLst>
          </p:cNvPr>
          <p:cNvCxnSpPr>
            <a:cxnSpLocks/>
          </p:cNvCxnSpPr>
          <p:nvPr/>
        </p:nvCxnSpPr>
        <p:spPr>
          <a:xfrm>
            <a:off x="7131561" y="3400977"/>
            <a:ext cx="0" cy="672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7A47B8-4F10-1C15-6400-0EFE7DFC5D96}"/>
              </a:ext>
            </a:extLst>
          </p:cNvPr>
          <p:cNvCxnSpPr/>
          <p:nvPr/>
        </p:nvCxnSpPr>
        <p:spPr>
          <a:xfrm flipH="1">
            <a:off x="7126849" y="4062579"/>
            <a:ext cx="155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6213F5F-5517-C473-0197-829A3D3B2055}"/>
              </a:ext>
            </a:extLst>
          </p:cNvPr>
          <p:cNvCxnSpPr/>
          <p:nvPr/>
        </p:nvCxnSpPr>
        <p:spPr>
          <a:xfrm>
            <a:off x="7270572" y="3716934"/>
            <a:ext cx="0" cy="356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A1CC3-C909-3998-1FED-9187BEF0EC16}"/>
              </a:ext>
            </a:extLst>
          </p:cNvPr>
          <p:cNvCxnSpPr>
            <a:cxnSpLocks/>
          </p:cNvCxnSpPr>
          <p:nvPr/>
        </p:nvCxnSpPr>
        <p:spPr>
          <a:xfrm>
            <a:off x="6997603" y="2340122"/>
            <a:ext cx="1907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56169D-3954-0391-CE09-378B83B1E704}"/>
              </a:ext>
            </a:extLst>
          </p:cNvPr>
          <p:cNvCxnSpPr/>
          <p:nvPr/>
        </p:nvCxnSpPr>
        <p:spPr>
          <a:xfrm flipH="1">
            <a:off x="9030603" y="1974575"/>
            <a:ext cx="105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80BFB1E-1B91-49D1-B194-0A1D1A4BF922}"/>
              </a:ext>
            </a:extLst>
          </p:cNvPr>
          <p:cNvCxnSpPr>
            <a:cxnSpLocks/>
          </p:cNvCxnSpPr>
          <p:nvPr/>
        </p:nvCxnSpPr>
        <p:spPr>
          <a:xfrm>
            <a:off x="9030603" y="1969863"/>
            <a:ext cx="0" cy="1431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F8851B7-1900-6B7D-5D09-BDB2AA406C9B}"/>
              </a:ext>
            </a:extLst>
          </p:cNvPr>
          <p:cNvCxnSpPr>
            <a:cxnSpLocks/>
          </p:cNvCxnSpPr>
          <p:nvPr/>
        </p:nvCxnSpPr>
        <p:spPr>
          <a:xfrm flipV="1">
            <a:off x="8905387" y="1955726"/>
            <a:ext cx="0" cy="376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792E3E8C-5778-EDFB-58F5-EB5550ABE6A1}"/>
              </a:ext>
            </a:extLst>
          </p:cNvPr>
          <p:cNvCxnSpPr>
            <a:cxnSpLocks/>
          </p:cNvCxnSpPr>
          <p:nvPr/>
        </p:nvCxnSpPr>
        <p:spPr>
          <a:xfrm>
            <a:off x="6910084" y="2167778"/>
            <a:ext cx="1851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13F1532-84E2-207C-3F76-2E944106262B}"/>
              </a:ext>
            </a:extLst>
          </p:cNvPr>
          <p:cNvCxnSpPr/>
          <p:nvPr/>
        </p:nvCxnSpPr>
        <p:spPr>
          <a:xfrm flipV="1">
            <a:off x="8762004" y="1960438"/>
            <a:ext cx="0" cy="207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0A11132-DF22-B17E-E5F7-DB8712C58B8B}"/>
              </a:ext>
            </a:extLst>
          </p:cNvPr>
          <p:cNvCxnSpPr/>
          <p:nvPr/>
        </p:nvCxnSpPr>
        <p:spPr>
          <a:xfrm>
            <a:off x="8757292" y="1965151"/>
            <a:ext cx="1480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214A0430-104E-095E-9441-D91743AD7EE8}"/>
              </a:ext>
            </a:extLst>
          </p:cNvPr>
          <p:cNvCxnSpPr>
            <a:cxnSpLocks/>
          </p:cNvCxnSpPr>
          <p:nvPr/>
        </p:nvCxnSpPr>
        <p:spPr>
          <a:xfrm>
            <a:off x="8964631" y="1825668"/>
            <a:ext cx="0" cy="620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D52AE86-FCF2-8DEC-8E5B-0DB56B08445F}"/>
              </a:ext>
            </a:extLst>
          </p:cNvPr>
          <p:cNvCxnSpPr>
            <a:cxnSpLocks/>
          </p:cNvCxnSpPr>
          <p:nvPr/>
        </p:nvCxnSpPr>
        <p:spPr>
          <a:xfrm>
            <a:off x="7065589" y="3689258"/>
            <a:ext cx="0" cy="88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CFB88BAB-C825-D8E0-AC4F-AA04BF3745F0}"/>
              </a:ext>
            </a:extLst>
          </p:cNvPr>
          <p:cNvSpPr txBox="1"/>
          <p:nvPr/>
        </p:nvSpPr>
        <p:spPr>
          <a:xfrm>
            <a:off x="8792502" y="1451258"/>
            <a:ext cx="343786" cy="34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  <a:endParaRPr lang="en-ZA" dirty="0"/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C3A1667F-6BC6-7A4F-2142-99F71DD564D4}"/>
              </a:ext>
            </a:extLst>
          </p:cNvPr>
          <p:cNvSpPr txBox="1"/>
          <p:nvPr/>
        </p:nvSpPr>
        <p:spPr>
          <a:xfrm>
            <a:off x="5586289" y="4615555"/>
            <a:ext cx="446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only pass through if 2 grains loaded</a:t>
            </a:r>
            <a:endParaRPr lang="en-ZA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9DCE174-FA98-5AD0-AED7-67FF2002FE2B}"/>
              </a:ext>
            </a:extLst>
          </p:cNvPr>
          <p:cNvSpPr txBox="1"/>
          <p:nvPr/>
        </p:nvSpPr>
        <p:spPr>
          <a:xfrm>
            <a:off x="7676267" y="1881059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EFBF7837-CA44-7909-09BD-19616B17E0FD}"/>
              </a:ext>
            </a:extLst>
          </p:cNvPr>
          <p:cNvSpPr txBox="1"/>
          <p:nvPr/>
        </p:nvSpPr>
        <p:spPr>
          <a:xfrm>
            <a:off x="7466601" y="1807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DDEE3B6-1A14-3018-DA88-603CE4F43F13}"/>
              </a:ext>
            </a:extLst>
          </p:cNvPr>
          <p:cNvSpPr txBox="1"/>
          <p:nvPr/>
        </p:nvSpPr>
        <p:spPr>
          <a:xfrm>
            <a:off x="8040478" y="18173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0D9C18F-DC82-0026-8E9B-E543153978B3}"/>
              </a:ext>
            </a:extLst>
          </p:cNvPr>
          <p:cNvSpPr txBox="1"/>
          <p:nvPr/>
        </p:nvSpPr>
        <p:spPr>
          <a:xfrm>
            <a:off x="7370518" y="179385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9C7B45-7F3C-24A9-A7C3-800443932413}"/>
              </a:ext>
            </a:extLst>
          </p:cNvPr>
          <p:cNvSpPr txBox="1"/>
          <p:nvPr/>
        </p:nvSpPr>
        <p:spPr>
          <a:xfrm rot="10800000">
            <a:off x="8205670" y="18173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59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1331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-gate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  <p:sp>
        <p:nvSpPr>
          <p:cNvPr id="2" name="Flowchart: Or 1">
            <a:extLst>
              <a:ext uri="{FF2B5EF4-FFF2-40B4-BE49-F238E27FC236}">
                <a16:creationId xmlns:a16="http://schemas.microsoft.com/office/drawing/2014/main" id="{E1ED2A9B-F99A-5BEF-4483-780AB21BD49C}"/>
              </a:ext>
            </a:extLst>
          </p:cNvPr>
          <p:cNvSpPr/>
          <p:nvPr/>
        </p:nvSpPr>
        <p:spPr>
          <a:xfrm>
            <a:off x="303803" y="350348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6DEDD-C5C9-C9B1-F488-983B143B8EED}"/>
              </a:ext>
            </a:extLst>
          </p:cNvPr>
          <p:cNvSpPr txBox="1"/>
          <p:nvPr/>
        </p:nvSpPr>
        <p:spPr>
          <a:xfrm>
            <a:off x="8067999" y="164735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DAD2775-DDF5-ABA9-C3C7-40759EB7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873" y="3795815"/>
            <a:ext cx="3622999" cy="2389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0085C-4E25-6D0E-42AE-6A428F899C3E}"/>
              </a:ext>
            </a:extLst>
          </p:cNvPr>
          <p:cNvSpPr txBox="1"/>
          <p:nvPr/>
        </p:nvSpPr>
        <p:spPr>
          <a:xfrm>
            <a:off x="8119092" y="3468075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41AD2-C7B8-1650-F863-6044FC224489}"/>
              </a:ext>
            </a:extLst>
          </p:cNvPr>
          <p:cNvSpPr/>
          <p:nvPr/>
        </p:nvSpPr>
        <p:spPr>
          <a:xfrm>
            <a:off x="364778" y="1668548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A293F-14B7-C3A7-139C-54AF94485A13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385602" y="1668548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73580F-2EA0-E54F-6737-9CB5D103B94C}"/>
              </a:ext>
            </a:extLst>
          </p:cNvPr>
          <p:cNvSpPr txBox="1"/>
          <p:nvPr/>
        </p:nvSpPr>
        <p:spPr>
          <a:xfrm>
            <a:off x="1055586" y="1251515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3E4B3-B2F1-5233-B62D-20F231909164}"/>
              </a:ext>
            </a:extLst>
          </p:cNvPr>
          <p:cNvSpPr txBox="1"/>
          <p:nvPr/>
        </p:nvSpPr>
        <p:spPr>
          <a:xfrm>
            <a:off x="327150" y="4874046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output cells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02BDF98-0FCF-2C1D-4BC8-2E81075ED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67327"/>
              </p:ext>
            </p:extLst>
          </p:nvPr>
        </p:nvGraphicFramePr>
        <p:xfrm>
          <a:off x="314585" y="5243378"/>
          <a:ext cx="3673855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771">
                  <a:extLst>
                    <a:ext uri="{9D8B030D-6E8A-4147-A177-3AD203B41FA5}">
                      <a16:colId xmlns:a16="http://schemas.microsoft.com/office/drawing/2014/main" val="3803754088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00609024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3212768765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2330580289"/>
                    </a:ext>
                  </a:extLst>
                </a:gridCol>
                <a:gridCol w="734771">
                  <a:extLst>
                    <a:ext uri="{9D8B030D-6E8A-4147-A177-3AD203B41FA5}">
                      <a16:colId xmlns:a16="http://schemas.microsoft.com/office/drawing/2014/main" val="12183844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2688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B72D9B-BABC-1597-6EE1-F07C9BDB2475}"/>
              </a:ext>
            </a:extLst>
          </p:cNvPr>
          <p:cNvSpPr/>
          <p:nvPr/>
        </p:nvSpPr>
        <p:spPr>
          <a:xfrm>
            <a:off x="327150" y="6007605"/>
            <a:ext cx="2807102" cy="4993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20BB2-5CDA-8B4C-6639-A278792B6731}"/>
              </a:ext>
            </a:extLst>
          </p:cNvPr>
          <p:cNvSpPr txBox="1"/>
          <p:nvPr/>
        </p:nvSpPr>
        <p:spPr>
          <a:xfrm>
            <a:off x="327150" y="5650727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decimal final result</a:t>
            </a:r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D0A395-4D58-FD7F-EA8E-07674B2FD2E3}"/>
              </a:ext>
            </a:extLst>
          </p:cNvPr>
          <p:cNvSpPr txBox="1"/>
          <p:nvPr/>
        </p:nvSpPr>
        <p:spPr>
          <a:xfrm>
            <a:off x="364778" y="6078840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*some final number* </a:t>
            </a:r>
            <a:r>
              <a:rPr lang="en-US" dirty="0" err="1"/>
              <a:t>eg</a:t>
            </a:r>
            <a:r>
              <a:rPr lang="en-US" dirty="0"/>
              <a:t> 8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9F38C-D08D-6EB8-0192-19A8EAB713B5}"/>
              </a:ext>
            </a:extLst>
          </p:cNvPr>
          <p:cNvSpPr txBox="1"/>
          <p:nvPr/>
        </p:nvSpPr>
        <p:spPr>
          <a:xfrm>
            <a:off x="364779" y="1658617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1*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F1AF2-33D6-F000-300E-7E319F4C5985}"/>
              </a:ext>
            </a:extLst>
          </p:cNvPr>
          <p:cNvSpPr txBox="1"/>
          <p:nvPr/>
        </p:nvSpPr>
        <p:spPr>
          <a:xfrm>
            <a:off x="2434743" y="167848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2*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BEA54C-1D69-7B30-F1DC-B98EBCFD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1" y="4743329"/>
            <a:ext cx="1843505" cy="13447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AF3C12-AE3B-C73F-D59F-8FCFDA7B79A3}"/>
              </a:ext>
            </a:extLst>
          </p:cNvPr>
          <p:cNvSpPr txBox="1"/>
          <p:nvPr/>
        </p:nvSpPr>
        <p:spPr>
          <a:xfrm>
            <a:off x="5225493" y="4326295"/>
            <a:ext cx="24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AND/OR combo gate</a:t>
            </a:r>
            <a:endParaRPr lang="en-ZA" sz="1800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14F3B7B-1EFD-C2D2-371A-2D4AB33A5E14}"/>
              </a:ext>
            </a:extLst>
          </p:cNvPr>
          <p:cNvGrpSpPr/>
          <p:nvPr/>
        </p:nvGrpSpPr>
        <p:grpSpPr>
          <a:xfrm>
            <a:off x="9600113" y="950942"/>
            <a:ext cx="2981231" cy="1892474"/>
            <a:chOff x="8837097" y="713557"/>
            <a:chExt cx="2011833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3ABD10-2616-F31D-7B62-E8DC8738F74D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77172C-4EF6-4C79-E6A2-E7E1BB294E35}"/>
                </a:ext>
              </a:extLst>
            </p:cNvPr>
            <p:cNvSpPr txBox="1"/>
            <p:nvPr/>
          </p:nvSpPr>
          <p:spPr>
            <a:xfrm>
              <a:off x="8837097" y="713557"/>
              <a:ext cx="2011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Sand grain storage</a:t>
              </a:r>
              <a:endParaRPr lang="en-ZA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FF734A-9B87-E598-5A64-B5C2839CC54E}"/>
                </a:ext>
              </a:extLst>
            </p:cNvPr>
            <p:cNvGrpSpPr/>
            <p:nvPr/>
          </p:nvGrpSpPr>
          <p:grpSpPr>
            <a:xfrm rot="5400000">
              <a:off x="9208533" y="741661"/>
              <a:ext cx="891914" cy="1415190"/>
              <a:chOff x="7684681" y="670037"/>
              <a:chExt cx="891914" cy="141519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C0E64A-4A99-88FC-9863-9B71FD06DC0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8EE3C81-00CD-4C7D-7BD7-C9E443FD961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84F4B00-0908-F813-5559-1F13EC6F839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F0B4E21-DEEE-B443-8138-AC4AD57ED0A7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9F80EE8-EA67-60FC-BFE7-48E6081EE5A1}"/>
                  </a:ext>
                </a:extLst>
              </p:cNvPr>
              <p:cNvSpPr/>
              <p:nvPr/>
            </p:nvSpPr>
            <p:spPr>
              <a:xfrm rot="4677091">
                <a:off x="7714012" y="1330696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988FF9E-F05B-51C7-ECF1-DCAC8491D81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B9C531B-032C-7A90-EB47-0EFCB55D088E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1CC9F0-3A2F-5429-C05A-38823930195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74719E-CA5F-0AAF-1C62-2AAB7B0BFEAA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A679A5-892C-0BBE-E66D-3309414F4A9F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8541E05-75CE-EB33-0F8D-B16F65922B9F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22C6082-9F3D-BECC-C190-489D926CB698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A820B5-75BD-E7D9-49D8-78ED699FF574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CB9D729-AC22-5925-AD45-862BCEC6EA25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1E5132-B186-4ACD-7419-01AA953E319D}"/>
              </a:ext>
            </a:extLst>
          </p:cNvPr>
          <p:cNvGrpSpPr/>
          <p:nvPr/>
        </p:nvGrpSpPr>
        <p:grpSpPr>
          <a:xfrm>
            <a:off x="5337257" y="1150072"/>
            <a:ext cx="1809069" cy="2742024"/>
            <a:chOff x="2259020" y="1907455"/>
            <a:chExt cx="1809069" cy="2742024"/>
          </a:xfrm>
        </p:grpSpPr>
        <p:pic>
          <p:nvPicPr>
            <p:cNvPr id="25" name="Picture 24" descr="A black and blue line drawing of a square&#10;&#10;AI-generated content may be incorrect.">
              <a:extLst>
                <a:ext uri="{FF2B5EF4-FFF2-40B4-BE49-F238E27FC236}">
                  <a16:creationId xmlns:a16="http://schemas.microsoft.com/office/drawing/2014/main" id="{DC4915F6-85FF-AA0C-E6B2-5A9F1568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8153" y="2693302"/>
              <a:ext cx="1205439" cy="165616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E6162E-8ED6-91C4-4BCD-B75E431EF88E}"/>
                </a:ext>
              </a:extLst>
            </p:cNvPr>
            <p:cNvSpPr txBox="1"/>
            <p:nvPr/>
          </p:nvSpPr>
          <p:spPr>
            <a:xfrm>
              <a:off x="2451200" y="2069787"/>
              <a:ext cx="1331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   -gate</a:t>
              </a: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A2D6B0F6-9A96-19C1-10ED-C0423CB1369D}"/>
                </a:ext>
              </a:extLst>
            </p:cNvPr>
            <p:cNvSpPr/>
            <p:nvPr/>
          </p:nvSpPr>
          <p:spPr>
            <a:xfrm>
              <a:off x="2451200" y="2206305"/>
              <a:ext cx="274176" cy="311738"/>
            </a:xfrm>
            <a:prstGeom prst="flowChar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BA8781-7EB4-04AE-52E2-7B3367FC8E61}"/>
                </a:ext>
              </a:extLst>
            </p:cNvPr>
            <p:cNvSpPr/>
            <p:nvPr/>
          </p:nvSpPr>
          <p:spPr>
            <a:xfrm>
              <a:off x="2259020" y="1907455"/>
              <a:ext cx="1809069" cy="2742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213948-74CE-3962-92D7-EC5782393422}"/>
              </a:ext>
            </a:extLst>
          </p:cNvPr>
          <p:cNvSpPr/>
          <p:nvPr/>
        </p:nvSpPr>
        <p:spPr>
          <a:xfrm>
            <a:off x="5225493" y="4217992"/>
            <a:ext cx="2321736" cy="19677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BEDAE2D-5DF5-E08E-E400-860FDDC04C61}"/>
              </a:ext>
            </a:extLst>
          </p:cNvPr>
          <p:cNvSpPr/>
          <p:nvPr/>
        </p:nvSpPr>
        <p:spPr>
          <a:xfrm flipV="1">
            <a:off x="3529250" y="3227942"/>
            <a:ext cx="1554395" cy="45719"/>
          </a:xfrm>
          <a:custGeom>
            <a:avLst/>
            <a:gdLst>
              <a:gd name="connsiteX0" fmla="*/ 0 w 2258568"/>
              <a:gd name="connsiteY0" fmla="*/ 0 h 1371600"/>
              <a:gd name="connsiteX1" fmla="*/ 502920 w 2258568"/>
              <a:gd name="connsiteY1" fmla="*/ 1170432 h 1371600"/>
              <a:gd name="connsiteX2" fmla="*/ 2258568 w 2258568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8568" h="1371600">
                <a:moveTo>
                  <a:pt x="0" y="0"/>
                </a:moveTo>
                <a:cubicBezTo>
                  <a:pt x="63246" y="470916"/>
                  <a:pt x="126492" y="941832"/>
                  <a:pt x="502920" y="1170432"/>
                </a:cubicBezTo>
                <a:cubicBezTo>
                  <a:pt x="879348" y="1399032"/>
                  <a:pt x="1944624" y="1316736"/>
                  <a:pt x="2258568" y="1371600"/>
                </a:cubicBezTo>
              </a:path>
            </a:pathLst>
          </a:custGeom>
          <a:noFill/>
          <a:ln w="381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64629E-5BC7-46D9-0316-14054CF68262}"/>
              </a:ext>
            </a:extLst>
          </p:cNvPr>
          <p:cNvSpPr/>
          <p:nvPr/>
        </p:nvSpPr>
        <p:spPr>
          <a:xfrm>
            <a:off x="5126477" y="833860"/>
            <a:ext cx="6926036" cy="5751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F05334-550A-2F9A-2A2A-F853EE5FF772}"/>
              </a:ext>
            </a:extLst>
          </p:cNvPr>
          <p:cNvSpPr/>
          <p:nvPr/>
        </p:nvSpPr>
        <p:spPr>
          <a:xfrm>
            <a:off x="112063" y="4874045"/>
            <a:ext cx="4041648" cy="1818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B21FAF-9858-3ECE-9718-D1529D03523F}"/>
              </a:ext>
            </a:extLst>
          </p:cNvPr>
          <p:cNvSpPr/>
          <p:nvPr/>
        </p:nvSpPr>
        <p:spPr>
          <a:xfrm>
            <a:off x="245341" y="1137507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7225D33-6B51-399F-84F3-5C262B0852E5}"/>
              </a:ext>
            </a:extLst>
          </p:cNvPr>
          <p:cNvSpPr/>
          <p:nvPr/>
        </p:nvSpPr>
        <p:spPr>
          <a:xfrm rot="21408315">
            <a:off x="2250856" y="4225424"/>
            <a:ext cx="2694562" cy="511097"/>
          </a:xfrm>
          <a:custGeom>
            <a:avLst/>
            <a:gdLst>
              <a:gd name="connsiteX0" fmla="*/ 2694562 w 2694562"/>
              <a:gd name="connsiteY0" fmla="*/ 69267 h 789114"/>
              <a:gd name="connsiteX1" fmla="*/ 1089498 w 2694562"/>
              <a:gd name="connsiteY1" fmla="*/ 69267 h 789114"/>
              <a:gd name="connsiteX2" fmla="*/ 0 w 2694562"/>
              <a:gd name="connsiteY2" fmla="*/ 789114 h 78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4562" h="789114">
                <a:moveTo>
                  <a:pt x="2694562" y="69267"/>
                </a:moveTo>
                <a:cubicBezTo>
                  <a:pt x="2116577" y="9279"/>
                  <a:pt x="1538592" y="-50708"/>
                  <a:pt x="1089498" y="69267"/>
                </a:cubicBezTo>
                <a:cubicBezTo>
                  <a:pt x="640404" y="189242"/>
                  <a:pt x="225357" y="789114"/>
                  <a:pt x="0" y="789114"/>
                </a:cubicBezTo>
              </a:path>
            </a:pathLst>
          </a:custGeom>
          <a:noFill/>
          <a:ln w="34925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70EA48-897F-8307-1763-C1AE5E470133}"/>
              </a:ext>
            </a:extLst>
          </p:cNvPr>
          <p:cNvSpPr txBox="1"/>
          <p:nvPr/>
        </p:nvSpPr>
        <p:spPr>
          <a:xfrm>
            <a:off x="3743658" y="2808147"/>
            <a:ext cx="21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Calculate</a:t>
            </a:r>
            <a:endParaRPr lang="en-ZA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CFCF49-F138-1435-5BA6-35AB59F6B04D}"/>
              </a:ext>
            </a:extLst>
          </p:cNvPr>
          <p:cNvSpPr txBox="1"/>
          <p:nvPr/>
        </p:nvSpPr>
        <p:spPr>
          <a:xfrm>
            <a:off x="3303681" y="4300264"/>
            <a:ext cx="1162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</a:t>
            </a:r>
            <a:endParaRPr lang="en-ZA" dirty="0"/>
          </a:p>
        </p:txBody>
      </p:sp>
      <p:pic>
        <p:nvPicPr>
          <p:cNvPr id="63" name="Picture 62" descr="A diagram of a diagram&#10;&#10;AI-generated content may be incorrect.">
            <a:extLst>
              <a:ext uri="{FF2B5EF4-FFF2-40B4-BE49-F238E27FC236}">
                <a16:creationId xmlns:a16="http://schemas.microsoft.com/office/drawing/2014/main" id="{E723DC0A-F8E1-53B5-3F7F-7796D3BB2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99" y="1505552"/>
            <a:ext cx="1474126" cy="165044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45F3C84-0268-FFE3-8456-FA4ED99E551E}"/>
              </a:ext>
            </a:extLst>
          </p:cNvPr>
          <p:cNvSpPr txBox="1"/>
          <p:nvPr/>
        </p:nvSpPr>
        <p:spPr>
          <a:xfrm>
            <a:off x="7658614" y="1225290"/>
            <a:ext cx="116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AND gate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526E73-7994-549C-1A62-F8736F30F29F}"/>
              </a:ext>
            </a:extLst>
          </p:cNvPr>
          <p:cNvSpPr/>
          <p:nvPr/>
        </p:nvSpPr>
        <p:spPr>
          <a:xfrm>
            <a:off x="7452921" y="1203191"/>
            <a:ext cx="1809069" cy="2026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E05355-2FEA-FBD9-75CC-81AE4F40D9C4}"/>
              </a:ext>
            </a:extLst>
          </p:cNvPr>
          <p:cNvSpPr/>
          <p:nvPr/>
        </p:nvSpPr>
        <p:spPr>
          <a:xfrm>
            <a:off x="7869588" y="3502251"/>
            <a:ext cx="4075978" cy="2945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12162-7DF9-F24E-D129-6829398EE0C4}"/>
              </a:ext>
            </a:extLst>
          </p:cNvPr>
          <p:cNvSpPr txBox="1"/>
          <p:nvPr/>
        </p:nvSpPr>
        <p:spPr>
          <a:xfrm>
            <a:off x="72580" y="101423"/>
            <a:ext cx="832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Rough proposed ant board and components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782865E6-09D5-3E18-EF50-2CD9B5AF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87761"/>
              </p:ext>
            </p:extLst>
          </p:nvPr>
        </p:nvGraphicFramePr>
        <p:xfrm>
          <a:off x="256976" y="3111799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5ADC4ED-A12C-AD17-27DA-47FF20D27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80847"/>
              </p:ext>
            </p:extLst>
          </p:nvPr>
        </p:nvGraphicFramePr>
        <p:xfrm>
          <a:off x="256976" y="3521027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3DE7D1AE-323A-A302-480B-F1158A4C65DA}"/>
              </a:ext>
            </a:extLst>
          </p:cNvPr>
          <p:cNvSpPr txBox="1"/>
          <p:nvPr/>
        </p:nvSpPr>
        <p:spPr>
          <a:xfrm>
            <a:off x="201962" y="2727437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73A1CB-3844-AC49-06B3-6AD636581E92}"/>
              </a:ext>
            </a:extLst>
          </p:cNvPr>
          <p:cNvCxnSpPr>
            <a:cxnSpLocks/>
          </p:cNvCxnSpPr>
          <p:nvPr/>
        </p:nvCxnSpPr>
        <p:spPr>
          <a:xfrm>
            <a:off x="1906621" y="2216004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CC1154-F892-72D7-CA44-B8DFCB003B1C}"/>
              </a:ext>
            </a:extLst>
          </p:cNvPr>
          <p:cNvSpPr/>
          <p:nvPr/>
        </p:nvSpPr>
        <p:spPr>
          <a:xfrm>
            <a:off x="153163" y="2685223"/>
            <a:ext cx="3272274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93F121A-A07A-37DA-8D0A-4B87D221B9E3}"/>
              </a:ext>
            </a:extLst>
          </p:cNvPr>
          <p:cNvSpPr txBox="1"/>
          <p:nvPr/>
        </p:nvSpPr>
        <p:spPr>
          <a:xfrm>
            <a:off x="1921711" y="2241064"/>
            <a:ext cx="30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Lay out grains for inputs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703D-81AD-2D3D-9F65-5ABA1021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327161-1646-3568-79F7-AED4642F1E7F}"/>
              </a:ext>
            </a:extLst>
          </p:cNvPr>
          <p:cNvSpPr/>
          <p:nvPr/>
        </p:nvSpPr>
        <p:spPr>
          <a:xfrm>
            <a:off x="523532" y="3960041"/>
            <a:ext cx="404164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E51962-5843-BD39-8A37-B7CECD7046C8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2544356" y="3960041"/>
            <a:ext cx="0" cy="369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8E9DA7-683D-0897-743F-69C2998F96A8}"/>
              </a:ext>
            </a:extLst>
          </p:cNvPr>
          <p:cNvSpPr txBox="1"/>
          <p:nvPr/>
        </p:nvSpPr>
        <p:spPr>
          <a:xfrm>
            <a:off x="1214340" y="3543008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decimal</a:t>
            </a:r>
            <a:endParaRPr lang="en-Z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B1FD4-0F83-4C1F-4660-A9E0B6732FA9}"/>
              </a:ext>
            </a:extLst>
          </p:cNvPr>
          <p:cNvSpPr txBox="1"/>
          <p:nvPr/>
        </p:nvSpPr>
        <p:spPr>
          <a:xfrm>
            <a:off x="523533" y="3950110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A* </a:t>
            </a:r>
            <a:r>
              <a:rPr lang="en-US" sz="1400" dirty="0" err="1"/>
              <a:t>eg</a:t>
            </a:r>
            <a:r>
              <a:rPr lang="en-US" sz="1400" dirty="0"/>
              <a:t> 5</a:t>
            </a:r>
            <a:endParaRPr lang="en-Z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B38E37-5889-1D55-9776-EE389709773B}"/>
              </a:ext>
            </a:extLst>
          </p:cNvPr>
          <p:cNvSpPr txBox="1"/>
          <p:nvPr/>
        </p:nvSpPr>
        <p:spPr>
          <a:xfrm>
            <a:off x="2593497" y="3969973"/>
            <a:ext cx="1954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*some number B* </a:t>
            </a:r>
            <a:r>
              <a:rPr lang="en-US" sz="1400" dirty="0" err="1"/>
              <a:t>eg</a:t>
            </a:r>
            <a:r>
              <a:rPr lang="en-US" sz="1400" dirty="0"/>
              <a:t> 3</a:t>
            </a:r>
            <a:endParaRPr lang="en-ZA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27B87A-8DA7-C55D-CB17-498A42E42D38}"/>
              </a:ext>
            </a:extLst>
          </p:cNvPr>
          <p:cNvSpPr/>
          <p:nvPr/>
        </p:nvSpPr>
        <p:spPr>
          <a:xfrm>
            <a:off x="404095" y="3429000"/>
            <a:ext cx="4347827" cy="10408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5E4F0C-FE8E-B719-909E-C75DE0486058}"/>
              </a:ext>
            </a:extLst>
          </p:cNvPr>
          <p:cNvSpPr txBox="1"/>
          <p:nvPr/>
        </p:nvSpPr>
        <p:spPr>
          <a:xfrm>
            <a:off x="72580" y="101423"/>
            <a:ext cx="5010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Procedure assuming 1 ant</a:t>
            </a:r>
            <a:endParaRPr lang="en-ZA" sz="3200" b="1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0D7FD62-8499-F958-7E6A-D78493C1D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54040"/>
              </p:ext>
            </p:extLst>
          </p:nvPr>
        </p:nvGraphicFramePr>
        <p:xfrm>
          <a:off x="415730" y="5403292"/>
          <a:ext cx="30503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25775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C1B1369-D8E8-2E9B-38B5-9D8B2C99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8310"/>
              </p:ext>
            </p:extLst>
          </p:nvPr>
        </p:nvGraphicFramePr>
        <p:xfrm>
          <a:off x="415730" y="5812520"/>
          <a:ext cx="30503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95">
                  <a:extLst>
                    <a:ext uri="{9D8B030D-6E8A-4147-A177-3AD203B41FA5}">
                      <a16:colId xmlns:a16="http://schemas.microsoft.com/office/drawing/2014/main" val="2619294768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2109130621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4100099907"/>
                    </a:ext>
                  </a:extLst>
                </a:gridCol>
                <a:gridCol w="762595">
                  <a:extLst>
                    <a:ext uri="{9D8B030D-6E8A-4147-A177-3AD203B41FA5}">
                      <a16:colId xmlns:a16="http://schemas.microsoft.com/office/drawing/2014/main" val="38122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4831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0568D78-3D65-877A-EB51-06B525C60B0F}"/>
              </a:ext>
            </a:extLst>
          </p:cNvPr>
          <p:cNvSpPr txBox="1"/>
          <p:nvPr/>
        </p:nvSpPr>
        <p:spPr>
          <a:xfrm>
            <a:off x="360716" y="5018930"/>
            <a:ext cx="29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numbers in binary</a:t>
            </a:r>
            <a:endParaRPr lang="en-Z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3C541C-C847-2A67-9861-3895F2F26AE8}"/>
              </a:ext>
            </a:extLst>
          </p:cNvPr>
          <p:cNvCxnSpPr>
            <a:cxnSpLocks/>
          </p:cNvCxnSpPr>
          <p:nvPr/>
        </p:nvCxnSpPr>
        <p:spPr>
          <a:xfrm>
            <a:off x="2065375" y="4507497"/>
            <a:ext cx="0" cy="419581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29AE33C-EA4C-D5C2-1D94-EF511F77D4B9}"/>
              </a:ext>
            </a:extLst>
          </p:cNvPr>
          <p:cNvSpPr/>
          <p:nvPr/>
        </p:nvSpPr>
        <p:spPr>
          <a:xfrm>
            <a:off x="311916" y="4976716"/>
            <a:ext cx="3588871" cy="13653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99700E-5495-0D8C-C97B-0F806EC6F4EB}"/>
              </a:ext>
            </a:extLst>
          </p:cNvPr>
          <p:cNvSpPr txBox="1"/>
          <p:nvPr/>
        </p:nvSpPr>
        <p:spPr>
          <a:xfrm>
            <a:off x="105487" y="1582910"/>
            <a:ext cx="4865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Ant ‘looks at’ one of the two inputs.</a:t>
            </a:r>
          </a:p>
          <a:p>
            <a:pPr marL="342900" indent="-342900">
              <a:buAutoNum type="arabicPeriod"/>
            </a:pPr>
            <a:r>
              <a:rPr lang="en-US" dirty="0"/>
              <a:t>It moves to the input table and begins to lay out ONE of the inputs, from LSB to MSB, fetching grains as needed.</a:t>
            </a:r>
          </a:p>
          <a:p>
            <a:pPr marL="342900" indent="-342900">
              <a:buAutoNum type="arabicPeriod"/>
            </a:pPr>
            <a:r>
              <a:rPr lang="en-US" dirty="0"/>
              <a:t>Ant ‘looks’ at the other number, then does the same.</a:t>
            </a:r>
          </a:p>
          <a:p>
            <a:pPr marL="342900" indent="-342900">
              <a:buAutoNum type="arabicPeriod"/>
            </a:pP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27668-883C-85F7-F463-39AC87AA7779}"/>
              </a:ext>
            </a:extLst>
          </p:cNvPr>
          <p:cNvSpPr txBox="1"/>
          <p:nvPr/>
        </p:nvSpPr>
        <p:spPr>
          <a:xfrm>
            <a:off x="6172181" y="117693"/>
            <a:ext cx="56299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Ant will now calculate P and G rows, starting with P LSB-&gt;MSB, using formula:</a:t>
            </a:r>
          </a:p>
          <a:p>
            <a:r>
              <a:rPr lang="en-US" sz="1600" dirty="0"/>
              <a:t>	P</a:t>
            </a:r>
            <a:r>
              <a:rPr lang="en-US" sz="1600" baseline="-25000" dirty="0"/>
              <a:t>i </a:t>
            </a:r>
            <a:r>
              <a:rPr lang="en-US" sz="1600" dirty="0"/>
              <a:t>= A</a:t>
            </a:r>
            <a:r>
              <a:rPr lang="en-US" sz="1600" baseline="-25000" dirty="0"/>
              <a:t>i </a:t>
            </a:r>
            <a:r>
              <a:rPr lang="en-US" sz="1600" dirty="0"/>
              <a:t>AND B</a:t>
            </a:r>
            <a:r>
              <a:rPr lang="en-US" sz="1600" baseline="-25000" dirty="0"/>
              <a:t>i</a:t>
            </a:r>
            <a:r>
              <a:rPr lang="en-US" sz="1600" dirty="0"/>
              <a:t> ?</a:t>
            </a:r>
          </a:p>
          <a:p>
            <a:r>
              <a:rPr lang="en-US" sz="1600" dirty="0"/>
              <a:t>5. Memory row reserved for each Pi; filled in except for read-ready and value.</a:t>
            </a:r>
          </a:p>
          <a:p>
            <a:r>
              <a:rPr lang="en-US" sz="1600" dirty="0"/>
              <a:t>6. Each ‘calculation’ takes one trip to </a:t>
            </a:r>
            <a:r>
              <a:rPr lang="en-US" sz="1600" dirty="0" err="1"/>
              <a:t>iff</a:t>
            </a:r>
            <a:r>
              <a:rPr lang="en-US" sz="1600" dirty="0"/>
              <a:t> gate, requiring up to three grains (two for input, another to try and pass through with).</a:t>
            </a:r>
          </a:p>
          <a:p>
            <a:r>
              <a:rPr lang="en-US" sz="1600" dirty="0"/>
              <a:t>7. The result is added to row ‘value’ for Pi, and ‘read-ready’ is checked.</a:t>
            </a:r>
          </a:p>
          <a:p>
            <a:r>
              <a:rPr lang="en-US" sz="1600" dirty="0"/>
              <a:t>8. When the P row is filled in, the ant starts with G in the same vein using the AND gate. AND grains are loaded, pins are closed, and ant records if he can pass through.</a:t>
            </a:r>
          </a:p>
          <a:p>
            <a:r>
              <a:rPr lang="en-US" sz="1600" dirty="0"/>
              <a:t>9. (G,P) for each </a:t>
            </a:r>
            <a:r>
              <a:rPr lang="en-US" sz="1600" dirty="0" err="1"/>
              <a:t>i</a:t>
            </a:r>
            <a:r>
              <a:rPr lang="en-US" sz="1600" dirty="0"/>
              <a:t> now calculated.</a:t>
            </a:r>
          </a:p>
          <a:p>
            <a:r>
              <a:rPr lang="en-US" sz="1600" dirty="0"/>
              <a:t>10. Ant then calculates P</a:t>
            </a:r>
            <a:r>
              <a:rPr lang="en-US" sz="1600" baseline="-25000" dirty="0"/>
              <a:t>1-0</a:t>
            </a:r>
            <a:r>
              <a:rPr lang="en-US" sz="1600" dirty="0"/>
              <a:t>, P</a:t>
            </a:r>
            <a:r>
              <a:rPr lang="en-US" sz="1600" baseline="-25000" dirty="0"/>
              <a:t>3-2 </a:t>
            </a:r>
            <a:r>
              <a:rPr lang="en-US" sz="1600" dirty="0"/>
              <a:t>, and P</a:t>
            </a:r>
            <a:r>
              <a:rPr lang="en-US" sz="1600" baseline="-25000" dirty="0"/>
              <a:t>3-0  </a:t>
            </a:r>
            <a:r>
              <a:rPr lang="en-US" sz="1600" dirty="0"/>
              <a:t>(AND gate)</a:t>
            </a:r>
          </a:p>
          <a:p>
            <a:r>
              <a:rPr lang="en-US" sz="1600" dirty="0"/>
              <a:t>11. Ant then calculates G</a:t>
            </a:r>
            <a:r>
              <a:rPr lang="en-US" sz="1600" baseline="-25000" dirty="0"/>
              <a:t>1-0</a:t>
            </a:r>
            <a:r>
              <a:rPr lang="en-US" sz="1600" dirty="0"/>
              <a:t> , G</a:t>
            </a:r>
            <a:r>
              <a:rPr lang="en-US" sz="1600" baseline="-25000" dirty="0"/>
              <a:t>3-2 </a:t>
            </a:r>
            <a:r>
              <a:rPr lang="en-US" sz="1600" dirty="0"/>
              <a:t>, and G</a:t>
            </a:r>
            <a:r>
              <a:rPr lang="en-US" sz="1600" baseline="-25000" dirty="0"/>
              <a:t>3-0 </a:t>
            </a:r>
            <a:r>
              <a:rPr lang="en-US" sz="1600" dirty="0"/>
              <a:t>(OR/AND gate)</a:t>
            </a:r>
          </a:p>
          <a:p>
            <a:r>
              <a:rPr lang="en-ZA" sz="1600" dirty="0"/>
              <a:t>12. Ant then calculates P</a:t>
            </a:r>
            <a:r>
              <a:rPr lang="en-ZA" sz="1600" baseline="-25000" dirty="0"/>
              <a:t>2:0</a:t>
            </a:r>
            <a:r>
              <a:rPr lang="en-ZA" sz="1600" dirty="0"/>
              <a:t> small using P</a:t>
            </a:r>
            <a:r>
              <a:rPr lang="en-ZA" sz="1600" baseline="-25000" dirty="0"/>
              <a:t>2</a:t>
            </a:r>
            <a:r>
              <a:rPr lang="en-ZA" sz="1600" dirty="0"/>
              <a:t> and P</a:t>
            </a:r>
            <a:r>
              <a:rPr lang="en-ZA" sz="1600" baseline="-25000" dirty="0"/>
              <a:t>1:0</a:t>
            </a:r>
            <a:r>
              <a:rPr lang="en-ZA" sz="1600" dirty="0"/>
              <a:t> at AND gate</a:t>
            </a:r>
          </a:p>
          <a:p>
            <a:r>
              <a:rPr lang="en-ZA" sz="1600" dirty="0"/>
              <a:t>13. And then calculates G</a:t>
            </a:r>
            <a:r>
              <a:rPr lang="en-ZA" sz="1600" baseline="-25000" dirty="0"/>
              <a:t>2:0</a:t>
            </a:r>
            <a:r>
              <a:rPr lang="en-ZA" sz="1600" dirty="0"/>
              <a:t> small using G</a:t>
            </a:r>
            <a:r>
              <a:rPr lang="en-ZA" sz="1600" baseline="-25000" dirty="0"/>
              <a:t>2</a:t>
            </a:r>
            <a:r>
              <a:rPr lang="en-ZA" sz="1600" dirty="0"/>
              <a:t>, P</a:t>
            </a:r>
            <a:r>
              <a:rPr lang="en-ZA" sz="1600" baseline="-25000" dirty="0"/>
              <a:t>2</a:t>
            </a:r>
            <a:r>
              <a:rPr lang="en-ZA" sz="1600" dirty="0"/>
              <a:t>, and G</a:t>
            </a:r>
            <a:r>
              <a:rPr lang="en-ZA" sz="1600" baseline="-25000" dirty="0"/>
              <a:t>1:0</a:t>
            </a:r>
            <a:r>
              <a:rPr lang="en-ZA" sz="1600" dirty="0"/>
              <a:t> at OR/AND gate.</a:t>
            </a:r>
            <a:endParaRPr lang="en-ZA" sz="1600" baseline="-25000" dirty="0"/>
          </a:p>
          <a:p>
            <a:r>
              <a:rPr lang="en-ZA" sz="1600" dirty="0"/>
              <a:t>14. All (G,P) values are now known.</a:t>
            </a:r>
          </a:p>
          <a:p>
            <a:r>
              <a:rPr lang="en-ZA" sz="1600" dirty="0"/>
              <a:t>15. Each carry determined at OR/AND gate</a:t>
            </a:r>
          </a:p>
          <a:p>
            <a:r>
              <a:rPr lang="en-ZA" sz="1600" dirty="0"/>
              <a:t>16. Finally, all S</a:t>
            </a:r>
            <a:r>
              <a:rPr lang="en-ZA" sz="1600" baseline="-25000" dirty="0"/>
              <a:t>i </a:t>
            </a:r>
            <a:r>
              <a:rPr lang="en-ZA" sz="1600" dirty="0"/>
              <a:t>calculated at </a:t>
            </a:r>
            <a:r>
              <a:rPr lang="en-ZA" sz="1600" dirty="0" err="1"/>
              <a:t>iff</a:t>
            </a:r>
            <a:r>
              <a:rPr lang="en-ZA" sz="1600" dirty="0"/>
              <a:t> gate.</a:t>
            </a:r>
          </a:p>
          <a:p>
            <a:r>
              <a:rPr lang="en-ZA" sz="1600" dirty="0"/>
              <a:t>17. Each Si is then carried to output binary space, and when full, our decimal is displayed.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0032D-9D3B-F613-EA02-3518C3DCADC0}"/>
              </a:ext>
            </a:extLst>
          </p:cNvPr>
          <p:cNvSpPr txBox="1"/>
          <p:nvPr/>
        </p:nvSpPr>
        <p:spPr>
          <a:xfrm>
            <a:off x="3504128" y="5388262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AE8F4-D432-F24E-CF08-DB47AC043181}"/>
              </a:ext>
            </a:extLst>
          </p:cNvPr>
          <p:cNvSpPr txBox="1"/>
          <p:nvPr/>
        </p:nvSpPr>
        <p:spPr>
          <a:xfrm>
            <a:off x="3517690" y="5814028"/>
            <a:ext cx="33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D51E239-8D31-76EC-EB9D-0D16E3C747DA}"/>
              </a:ext>
            </a:extLst>
          </p:cNvPr>
          <p:cNvCxnSpPr>
            <a:cxnSpLocks/>
          </p:cNvCxnSpPr>
          <p:nvPr/>
        </p:nvCxnSpPr>
        <p:spPr>
          <a:xfrm flipV="1">
            <a:off x="4200498" y="2852928"/>
            <a:ext cx="1895502" cy="2694875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7D08A-29A7-B140-4979-34A3BE6A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6BE2A0BC-E040-3AEF-234E-00B14D791931}"/>
              </a:ext>
            </a:extLst>
          </p:cNvPr>
          <p:cNvSpPr txBox="1"/>
          <p:nvPr/>
        </p:nvSpPr>
        <p:spPr>
          <a:xfrm>
            <a:off x="72580" y="101423"/>
            <a:ext cx="8202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If more than 1 ant available, the following procedure will allow parallel tasks:</a:t>
            </a:r>
            <a:endParaRPr lang="en-ZA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BF23-98AA-E008-60AD-F23218E1974A}"/>
              </a:ext>
            </a:extLst>
          </p:cNvPr>
          <p:cNvSpPr txBox="1"/>
          <p:nvPr/>
        </p:nvSpPr>
        <p:spPr>
          <a:xfrm>
            <a:off x="466345" y="1515650"/>
            <a:ext cx="3547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dirty="0"/>
              <a:t>Reading in input decimals; for each ant that ‘looks’ at an input number, it can start helping ‘unpack’ the binary.</a:t>
            </a:r>
          </a:p>
          <a:p>
            <a:pPr marL="342900" indent="-342900">
              <a:buAutoNum type="alphaLcParenR"/>
            </a:pPr>
            <a:r>
              <a:rPr lang="en-US" dirty="0"/>
              <a:t>When a pair [A</a:t>
            </a:r>
            <a:r>
              <a:rPr lang="en-US" baseline="-25000" dirty="0"/>
              <a:t>i</a:t>
            </a:r>
            <a:r>
              <a:rPr lang="en-US" dirty="0"/>
              <a:t> , B</a:t>
            </a:r>
            <a:r>
              <a:rPr lang="en-US" baseline="-25000" dirty="0"/>
              <a:t>i</a:t>
            </a:r>
            <a:r>
              <a:rPr lang="en-US" dirty="0"/>
              <a:t>] becomes available, the P and G values for </a:t>
            </a:r>
            <a:r>
              <a:rPr lang="en-US" dirty="0" err="1"/>
              <a:t>i</a:t>
            </a:r>
            <a:r>
              <a:rPr lang="en-US" dirty="0"/>
              <a:t> can be calculated</a:t>
            </a:r>
            <a:endParaRPr lang="en-Z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D6DBD1-3E8B-BC06-DE6F-0C969EA4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4555"/>
              </p:ext>
            </p:extLst>
          </p:nvPr>
        </p:nvGraphicFramePr>
        <p:xfrm>
          <a:off x="466345" y="3638204"/>
          <a:ext cx="42702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050">
                  <a:extLst>
                    <a:ext uri="{9D8B030D-6E8A-4147-A177-3AD203B41FA5}">
                      <a16:colId xmlns:a16="http://schemas.microsoft.com/office/drawing/2014/main" val="1284146152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3439878635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600283360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161606206"/>
                    </a:ext>
                  </a:extLst>
                </a:gridCol>
                <a:gridCol w="854050">
                  <a:extLst>
                    <a:ext uri="{9D8B030D-6E8A-4147-A177-3AD203B41FA5}">
                      <a16:colId xmlns:a16="http://schemas.microsoft.com/office/drawing/2014/main" val="244808639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8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948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017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323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0498900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E70927D0-7F97-C46F-E8CD-314E430B3957}"/>
              </a:ext>
            </a:extLst>
          </p:cNvPr>
          <p:cNvSpPr/>
          <p:nvPr/>
        </p:nvSpPr>
        <p:spPr>
          <a:xfrm>
            <a:off x="4809745" y="4384964"/>
            <a:ext cx="210312" cy="7315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AD15C4-003F-4E4B-17A4-FDB099F20961}"/>
              </a:ext>
            </a:extLst>
          </p:cNvPr>
          <p:cNvSpPr txBox="1"/>
          <p:nvPr/>
        </p:nvSpPr>
        <p:spPr>
          <a:xfrm>
            <a:off x="5093207" y="4211228"/>
            <a:ext cx="159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=0 for both A and B filled; (G,P)</a:t>
            </a:r>
            <a:r>
              <a:rPr lang="en-US" baseline="-25000" dirty="0"/>
              <a:t>I</a:t>
            </a:r>
            <a:r>
              <a:rPr lang="en-US" dirty="0"/>
              <a:t> can now begin in parallel</a:t>
            </a:r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EC95C12-F47E-6931-0C87-AB1CB1D110D1}"/>
              </a:ext>
            </a:extLst>
          </p:cNvPr>
          <p:cNvSpPr/>
          <p:nvPr/>
        </p:nvSpPr>
        <p:spPr>
          <a:xfrm>
            <a:off x="4577829" y="5404104"/>
            <a:ext cx="771411" cy="393059"/>
          </a:xfrm>
          <a:custGeom>
            <a:avLst/>
            <a:gdLst>
              <a:gd name="connsiteX0" fmla="*/ 771411 w 771411"/>
              <a:gd name="connsiteY0" fmla="*/ 338328 h 393059"/>
              <a:gd name="connsiteX1" fmla="*/ 469659 w 771411"/>
              <a:gd name="connsiteY1" fmla="*/ 365760 h 393059"/>
              <a:gd name="connsiteX2" fmla="*/ 3315 w 771411"/>
              <a:gd name="connsiteY2" fmla="*/ 0 h 3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411" h="393059">
                <a:moveTo>
                  <a:pt x="771411" y="338328"/>
                </a:moveTo>
                <a:cubicBezTo>
                  <a:pt x="684543" y="380238"/>
                  <a:pt x="597675" y="422148"/>
                  <a:pt x="469659" y="365760"/>
                </a:cubicBezTo>
                <a:cubicBezTo>
                  <a:pt x="341643" y="309372"/>
                  <a:pt x="-39357" y="42672"/>
                  <a:pt x="3315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14A9AAD-6F0D-EAE2-04C8-76F594D7F816}"/>
              </a:ext>
            </a:extLst>
          </p:cNvPr>
          <p:cNvSpPr/>
          <p:nvPr/>
        </p:nvSpPr>
        <p:spPr>
          <a:xfrm>
            <a:off x="4562272" y="5749047"/>
            <a:ext cx="865762" cy="262709"/>
          </a:xfrm>
          <a:custGeom>
            <a:avLst/>
            <a:gdLst>
              <a:gd name="connsiteX0" fmla="*/ 865762 w 865762"/>
              <a:gd name="connsiteY0" fmla="*/ 19455 h 262709"/>
              <a:gd name="connsiteX1" fmla="*/ 554477 w 865762"/>
              <a:gd name="connsiteY1" fmla="*/ 262647 h 262709"/>
              <a:gd name="connsiteX2" fmla="*/ 0 w 865762"/>
              <a:gd name="connsiteY2" fmla="*/ 0 h 26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762" h="262709">
                <a:moveTo>
                  <a:pt x="865762" y="19455"/>
                </a:moveTo>
                <a:cubicBezTo>
                  <a:pt x="782266" y="142672"/>
                  <a:pt x="698771" y="265890"/>
                  <a:pt x="554477" y="262647"/>
                </a:cubicBezTo>
                <a:cubicBezTo>
                  <a:pt x="410183" y="259405"/>
                  <a:pt x="205091" y="129702"/>
                  <a:pt x="0" y="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3A199-F14F-BD91-DB40-E9002E7C84A5}"/>
              </a:ext>
            </a:extLst>
          </p:cNvPr>
          <p:cNvSpPr txBox="1"/>
          <p:nvPr/>
        </p:nvSpPr>
        <p:spPr>
          <a:xfrm>
            <a:off x="7447562" y="1397675"/>
            <a:ext cx="354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d) If either (G,P) for 1,0 or (G,P) for 3,2 are available, (G,P)</a:t>
            </a:r>
            <a:r>
              <a:rPr lang="en-US" baseline="-25000"/>
              <a:t>1:0 </a:t>
            </a:r>
            <a:r>
              <a:rPr lang="en-US"/>
              <a:t>or (G,P)</a:t>
            </a:r>
            <a:r>
              <a:rPr lang="en-US" baseline="-25000"/>
              <a:t>3:2</a:t>
            </a:r>
            <a:r>
              <a:rPr lang="en-US"/>
              <a:t> can be calculated.</a:t>
            </a:r>
            <a:r>
              <a:rPr lang="en-US" baseline="-25000"/>
              <a:t> </a:t>
            </a:r>
            <a:endParaRPr lang="en-Z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D70BD-7EE1-EECF-6141-0654816E207A}"/>
              </a:ext>
            </a:extLst>
          </p:cNvPr>
          <p:cNvSpPr txBox="1"/>
          <p:nvPr/>
        </p:nvSpPr>
        <p:spPr>
          <a:xfrm>
            <a:off x="7447562" y="2505670"/>
            <a:ext cx="3547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 Only </a:t>
            </a:r>
            <a:r>
              <a:rPr lang="en-US" i="1" dirty="0"/>
              <a:t>after </a:t>
            </a:r>
            <a:r>
              <a:rPr lang="en-US" dirty="0"/>
              <a:t>small binary (G,P)</a:t>
            </a:r>
            <a:r>
              <a:rPr lang="en-US" baseline="-25000" dirty="0"/>
              <a:t>2:0</a:t>
            </a:r>
            <a:r>
              <a:rPr lang="en-US" dirty="0"/>
              <a:t> has been calculated, can the carries be calculated in parallel.</a:t>
            </a:r>
          </a:p>
          <a:p>
            <a:r>
              <a:rPr lang="en-US" dirty="0"/>
              <a:t>f) As pairs (P</a:t>
            </a:r>
            <a:r>
              <a:rPr lang="en-US" baseline="-25000" dirty="0"/>
              <a:t>i</a:t>
            </a:r>
            <a:r>
              <a:rPr lang="en-US" dirty="0"/>
              <a:t> , C</a:t>
            </a:r>
            <a:r>
              <a:rPr lang="en-US" baseline="-25000" dirty="0"/>
              <a:t>i</a:t>
            </a:r>
            <a:r>
              <a:rPr lang="en-US" dirty="0"/>
              <a:t>) become available, their S</a:t>
            </a:r>
            <a:r>
              <a:rPr lang="en-US" baseline="-25000" dirty="0"/>
              <a:t>i</a:t>
            </a:r>
            <a:r>
              <a:rPr lang="en-US" dirty="0"/>
              <a:t> can be calculated.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053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91209-C85F-1C66-A0BE-51FB4C2647E2}"/>
              </a:ext>
            </a:extLst>
          </p:cNvPr>
          <p:cNvSpPr txBox="1"/>
          <p:nvPr/>
        </p:nvSpPr>
        <p:spPr>
          <a:xfrm>
            <a:off x="6887184" y="199259"/>
            <a:ext cx="530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Graph summary of how parallelism ‘yields’ to other processes</a:t>
            </a:r>
            <a:endParaRPr lang="en-ZA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9E05E-68A8-CEFA-68CC-113BA31F3067}"/>
              </a:ext>
            </a:extLst>
          </p:cNvPr>
          <p:cNvSpPr/>
          <p:nvPr/>
        </p:nvSpPr>
        <p:spPr>
          <a:xfrm>
            <a:off x="194552" y="1313231"/>
            <a:ext cx="261187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928E-A2BE-46BE-3060-F61E2DE105AC}"/>
              </a:ext>
            </a:extLst>
          </p:cNvPr>
          <p:cNvSpPr txBox="1"/>
          <p:nvPr/>
        </p:nvSpPr>
        <p:spPr>
          <a:xfrm>
            <a:off x="150777" y="1313231"/>
            <a:ext cx="296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 out binary for A and B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D387E1-1263-4029-4DEF-B077C3467CD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6341" y="2154355"/>
            <a:ext cx="11618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53EC04-BB60-E7FF-A26D-6A60721C5BFD}"/>
              </a:ext>
            </a:extLst>
          </p:cNvPr>
          <p:cNvSpPr txBox="1"/>
          <p:nvPr/>
        </p:nvSpPr>
        <p:spPr>
          <a:xfrm>
            <a:off x="669647" y="2218387"/>
            <a:ext cx="1352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(A</a:t>
            </a:r>
            <a:r>
              <a:rPr lang="en-US" sz="1400" baseline="-25000" dirty="0"/>
              <a:t>i </a:t>
            </a:r>
            <a:r>
              <a:rPr lang="en-US" sz="1400" dirty="0"/>
              <a:t>, B</a:t>
            </a:r>
            <a:r>
              <a:rPr lang="en-US" sz="1400" baseline="-25000" dirty="0"/>
              <a:t>i</a:t>
            </a:r>
            <a:r>
              <a:rPr lang="en-US" sz="1400" dirty="0"/>
              <a:t>) becomes available</a:t>
            </a:r>
            <a:endParaRPr lang="en-ZA" sz="1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F7139-7BF1-7A72-5CE7-1E07E3F42DC2}"/>
              </a:ext>
            </a:extLst>
          </p:cNvPr>
          <p:cNvCxnSpPr>
            <a:cxnSpLocks/>
          </p:cNvCxnSpPr>
          <p:nvPr/>
        </p:nvCxnSpPr>
        <p:spPr>
          <a:xfrm flipV="1">
            <a:off x="666341" y="1663109"/>
            <a:ext cx="0" cy="49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ACC469-D975-FA35-16F8-A8B71FF3D7E9}"/>
              </a:ext>
            </a:extLst>
          </p:cNvPr>
          <p:cNvSpPr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E45808-36C1-C301-4038-9258E94B8BAD}"/>
              </a:ext>
            </a:extLst>
          </p:cNvPr>
          <p:cNvSpPr txBox="1"/>
          <p:nvPr/>
        </p:nvSpPr>
        <p:spPr>
          <a:xfrm>
            <a:off x="1828190" y="196968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</a:t>
            </a:r>
            <a:r>
              <a:rPr lang="en-US" baseline="-25000" dirty="0"/>
              <a:t>i</a:t>
            </a:r>
            <a:r>
              <a:rPr lang="en-US" dirty="0"/>
              <a:t> , 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Z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A5DEA7-D577-33E8-C2E1-EF342E767385}"/>
              </a:ext>
            </a:extLst>
          </p:cNvPr>
          <p:cNvCxnSpPr>
            <a:cxnSpLocks/>
          </p:cNvCxnSpPr>
          <p:nvPr/>
        </p:nvCxnSpPr>
        <p:spPr>
          <a:xfrm>
            <a:off x="2105296" y="2339021"/>
            <a:ext cx="0" cy="1055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9E54F-1334-A538-3BEA-E13EBDCC117C}"/>
              </a:ext>
            </a:extLst>
          </p:cNvPr>
          <p:cNvCxnSpPr/>
          <p:nvPr/>
        </p:nvCxnSpPr>
        <p:spPr>
          <a:xfrm>
            <a:off x="2105294" y="3141718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71CEC-0B0B-C098-8E9E-13979F4ABB48}"/>
              </a:ext>
            </a:extLst>
          </p:cNvPr>
          <p:cNvCxnSpPr>
            <a:cxnSpLocks/>
          </p:cNvCxnSpPr>
          <p:nvPr/>
        </p:nvCxnSpPr>
        <p:spPr>
          <a:xfrm flipH="1">
            <a:off x="2073332" y="2798002"/>
            <a:ext cx="31964" cy="2931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5071A-08F7-C7A4-5BBC-519840D83150}"/>
              </a:ext>
            </a:extLst>
          </p:cNvPr>
          <p:cNvCxnSpPr/>
          <p:nvPr/>
        </p:nvCxnSpPr>
        <p:spPr>
          <a:xfrm>
            <a:off x="2105293" y="4686757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452D02-B9DD-B79F-451A-6AF1E8A31B3F}"/>
              </a:ext>
            </a:extLst>
          </p:cNvPr>
          <p:cNvSpPr/>
          <p:nvPr/>
        </p:nvSpPr>
        <p:spPr>
          <a:xfrm>
            <a:off x="3647867" y="2840479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FD95E-71DF-D8DE-DF2F-9DE39B13C9B5}"/>
              </a:ext>
            </a:extLst>
          </p:cNvPr>
          <p:cNvSpPr txBox="1"/>
          <p:nvPr/>
        </p:nvSpPr>
        <p:spPr>
          <a:xfrm>
            <a:off x="2147906" y="2417642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1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761A4-3DFF-9169-7EFE-66F96195917A}"/>
              </a:ext>
            </a:extLst>
          </p:cNvPr>
          <p:cNvSpPr txBox="1"/>
          <p:nvPr/>
        </p:nvSpPr>
        <p:spPr>
          <a:xfrm>
            <a:off x="3647867" y="2957051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1:0</a:t>
            </a:r>
            <a:endParaRPr lang="en-Z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E43E0F-8550-9681-0D86-767490151E8A}"/>
              </a:ext>
            </a:extLst>
          </p:cNvPr>
          <p:cNvSpPr txBox="1"/>
          <p:nvPr/>
        </p:nvSpPr>
        <p:spPr>
          <a:xfrm>
            <a:off x="2147906" y="3948093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2 </a:t>
            </a:r>
            <a:r>
              <a:rPr lang="en-US" sz="1400" dirty="0"/>
              <a:t>and (G,P)</a:t>
            </a:r>
            <a:r>
              <a:rPr lang="en-US" sz="1400" baseline="-25000" dirty="0"/>
              <a:t>3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EF9D99-00AD-DC45-F6FD-935903CAFFAE}"/>
              </a:ext>
            </a:extLst>
          </p:cNvPr>
          <p:cNvSpPr/>
          <p:nvPr/>
        </p:nvSpPr>
        <p:spPr>
          <a:xfrm>
            <a:off x="3647866" y="4368837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9B355C-BC32-28F2-828C-F3E2811156F9}"/>
              </a:ext>
            </a:extLst>
          </p:cNvPr>
          <p:cNvSpPr txBox="1"/>
          <p:nvPr/>
        </p:nvSpPr>
        <p:spPr>
          <a:xfrm>
            <a:off x="3647866" y="448540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3:2</a:t>
            </a:r>
            <a:endParaRPr lang="en-Z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C5E6B-7E4D-D1A1-F3C5-60AFB06B47F7}"/>
              </a:ext>
            </a:extLst>
          </p:cNvPr>
          <p:cNvCxnSpPr/>
          <p:nvPr/>
        </p:nvCxnSpPr>
        <p:spPr>
          <a:xfrm>
            <a:off x="2062680" y="5729274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E2AFEC-235E-726A-8BC4-91E9CE315DDE}"/>
              </a:ext>
            </a:extLst>
          </p:cNvPr>
          <p:cNvSpPr txBox="1"/>
          <p:nvPr/>
        </p:nvSpPr>
        <p:spPr>
          <a:xfrm>
            <a:off x="2105293" y="4990610"/>
            <a:ext cx="1850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3 </a:t>
            </a:r>
            <a:r>
              <a:rPr lang="en-US" sz="1400" dirty="0"/>
              <a:t>and (G,P)</a:t>
            </a:r>
            <a:r>
              <a:rPr lang="en-US" sz="1400" baseline="-25000" dirty="0"/>
              <a:t>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85483E-9D5E-970A-B424-3E9487337C76}"/>
              </a:ext>
            </a:extLst>
          </p:cNvPr>
          <p:cNvSpPr/>
          <p:nvPr/>
        </p:nvSpPr>
        <p:spPr>
          <a:xfrm>
            <a:off x="3605253" y="5411354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FF800-7DAE-340F-591C-035123AC0034}"/>
              </a:ext>
            </a:extLst>
          </p:cNvPr>
          <p:cNvSpPr txBox="1"/>
          <p:nvPr/>
        </p:nvSpPr>
        <p:spPr>
          <a:xfrm>
            <a:off x="3605253" y="5527926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3:0</a:t>
            </a:r>
            <a:endParaRPr lang="en-Z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2DFF6-EECA-134D-097A-9A69C2E027A0}"/>
              </a:ext>
            </a:extLst>
          </p:cNvPr>
          <p:cNvSpPr/>
          <p:nvPr/>
        </p:nvSpPr>
        <p:spPr>
          <a:xfrm>
            <a:off x="6055936" y="2855067"/>
            <a:ext cx="1935542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F46D09-F762-6524-4B01-71DCEBF282B0}"/>
              </a:ext>
            </a:extLst>
          </p:cNvPr>
          <p:cNvSpPr txBox="1"/>
          <p:nvPr/>
        </p:nvSpPr>
        <p:spPr>
          <a:xfrm>
            <a:off x="6055936" y="2971639"/>
            <a:ext cx="19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(G, P)</a:t>
            </a:r>
            <a:r>
              <a:rPr lang="en-US" baseline="-25000" dirty="0"/>
              <a:t>2:0</a:t>
            </a:r>
            <a:endParaRPr lang="en-ZA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E133AB-D98F-BC2F-A1FE-60847A2E8E5C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583406" y="3146451"/>
            <a:ext cx="472530" cy="9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158F1D-1C8D-DE75-9AFE-2370C5B8D15B}"/>
              </a:ext>
            </a:extLst>
          </p:cNvPr>
          <p:cNvCxnSpPr>
            <a:cxnSpLocks/>
          </p:cNvCxnSpPr>
          <p:nvPr/>
        </p:nvCxnSpPr>
        <p:spPr>
          <a:xfrm>
            <a:off x="6608594" y="3461776"/>
            <a:ext cx="0" cy="22674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40309D-6FD0-00E1-D37F-A62868426D87}"/>
              </a:ext>
            </a:extLst>
          </p:cNvPr>
          <p:cNvCxnSpPr>
            <a:stCxn id="35" idx="3"/>
          </p:cNvCxnSpPr>
          <p:nvPr/>
        </p:nvCxnSpPr>
        <p:spPr>
          <a:xfrm>
            <a:off x="5540795" y="5712592"/>
            <a:ext cx="1067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BC4C4E-4139-139D-3616-8B3EDA4E88D5}"/>
              </a:ext>
            </a:extLst>
          </p:cNvPr>
          <p:cNvCxnSpPr>
            <a:stCxn id="29" idx="3"/>
          </p:cNvCxnSpPr>
          <p:nvPr/>
        </p:nvCxnSpPr>
        <p:spPr>
          <a:xfrm flipV="1">
            <a:off x="5583408" y="4670075"/>
            <a:ext cx="102518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188553-8459-2ECB-9A5F-31C204CA0C31}"/>
              </a:ext>
            </a:extLst>
          </p:cNvPr>
          <p:cNvCxnSpPr/>
          <p:nvPr/>
        </p:nvCxnSpPr>
        <p:spPr>
          <a:xfrm>
            <a:off x="6608594" y="5175115"/>
            <a:ext cx="13828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37BC5C-4263-4A81-D434-14C342958135}"/>
              </a:ext>
            </a:extLst>
          </p:cNvPr>
          <p:cNvSpPr txBox="1"/>
          <p:nvPr/>
        </p:nvSpPr>
        <p:spPr>
          <a:xfrm>
            <a:off x="6651207" y="4435141"/>
            <a:ext cx="1340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pair (G,P)</a:t>
            </a:r>
            <a:r>
              <a:rPr lang="en-US" sz="1400" baseline="-25000" dirty="0"/>
              <a:t>i:0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527025-8D51-5D92-162A-4595A4E91D40}"/>
              </a:ext>
            </a:extLst>
          </p:cNvPr>
          <p:cNvSpPr/>
          <p:nvPr/>
        </p:nvSpPr>
        <p:spPr>
          <a:xfrm>
            <a:off x="7993695" y="4873876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5760B8-2FB8-07EA-83C6-4DAE39F2506E}"/>
              </a:ext>
            </a:extLst>
          </p:cNvPr>
          <p:cNvSpPr txBox="1"/>
          <p:nvPr/>
        </p:nvSpPr>
        <p:spPr>
          <a:xfrm>
            <a:off x="7993695" y="4990448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C</a:t>
            </a:r>
            <a:r>
              <a:rPr lang="en-US" baseline="-25000" dirty="0"/>
              <a:t>i+1</a:t>
            </a:r>
            <a:endParaRPr lang="en-Z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460A52-F2D2-7644-8BC7-073FD9C98541}"/>
              </a:ext>
            </a:extLst>
          </p:cNvPr>
          <p:cNvSpPr txBox="1"/>
          <p:nvPr/>
        </p:nvSpPr>
        <p:spPr>
          <a:xfrm>
            <a:off x="9771621" y="3619048"/>
            <a:ext cx="1340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C</a:t>
            </a:r>
            <a:r>
              <a:rPr lang="en-US" sz="1400" baseline="-25000" dirty="0"/>
              <a:t>i </a:t>
            </a:r>
            <a:r>
              <a:rPr lang="en-US" sz="1400" dirty="0"/>
              <a:t>becomes available</a:t>
            </a:r>
            <a:endParaRPr lang="en-ZA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370DC9-74FC-F8AB-985A-EC20F125A5F4}"/>
              </a:ext>
            </a:extLst>
          </p:cNvPr>
          <p:cNvCxnSpPr>
            <a:cxnSpLocks/>
          </p:cNvCxnSpPr>
          <p:nvPr/>
        </p:nvCxnSpPr>
        <p:spPr>
          <a:xfrm>
            <a:off x="8434151" y="5474455"/>
            <a:ext cx="0" cy="685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11FE5A-A5B3-A1DB-A673-248850D850E1}"/>
              </a:ext>
            </a:extLst>
          </p:cNvPr>
          <p:cNvCxnSpPr/>
          <p:nvPr/>
        </p:nvCxnSpPr>
        <p:spPr>
          <a:xfrm>
            <a:off x="8434151" y="6159906"/>
            <a:ext cx="1542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7C0C5CC-49D4-7575-3680-DAC9EBC16141}"/>
              </a:ext>
            </a:extLst>
          </p:cNvPr>
          <p:cNvSpPr txBox="1"/>
          <p:nvPr/>
        </p:nvSpPr>
        <p:spPr>
          <a:xfrm>
            <a:off x="8434151" y="5635648"/>
            <a:ext cx="1935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C</a:t>
            </a:r>
            <a:r>
              <a:rPr lang="en-US" sz="1400" baseline="-25000" dirty="0"/>
              <a:t>i</a:t>
            </a:r>
            <a:r>
              <a:rPr lang="en-US" sz="1400" dirty="0"/>
              <a:t> becomes available</a:t>
            </a:r>
            <a:endParaRPr lang="en-ZA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4A7F2C-7A18-00BC-F743-F0B20B332BB8}"/>
              </a:ext>
            </a:extLst>
          </p:cNvPr>
          <p:cNvSpPr/>
          <p:nvPr/>
        </p:nvSpPr>
        <p:spPr>
          <a:xfrm>
            <a:off x="9976724" y="5900591"/>
            <a:ext cx="1539411" cy="6024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2D904D-15D5-0010-E680-95E0D8C7C4C0}"/>
              </a:ext>
            </a:extLst>
          </p:cNvPr>
          <p:cNvSpPr txBox="1"/>
          <p:nvPr/>
        </p:nvSpPr>
        <p:spPr>
          <a:xfrm>
            <a:off x="9976724" y="6017163"/>
            <a:ext cx="161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S</a:t>
            </a:r>
            <a:r>
              <a:rPr lang="en-US" baseline="-25000" dirty="0"/>
              <a:t>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725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1263</Words>
  <Application>Microsoft Office PowerPoint</Application>
  <PresentationFormat>Widescreen</PresentationFormat>
  <Paragraphs>232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23</cp:revision>
  <dcterms:created xsi:type="dcterms:W3CDTF">2025-08-25T04:40:24Z</dcterms:created>
  <dcterms:modified xsi:type="dcterms:W3CDTF">2025-08-25T19:24:58Z</dcterms:modified>
</cp:coreProperties>
</file>