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F6E"/>
    <a:srgbClr val="84BC68"/>
    <a:srgbClr val="89B371"/>
    <a:srgbClr val="785A3C"/>
    <a:srgbClr val="81B074"/>
    <a:srgbClr val="5F9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A25E-CEF8-4276-9258-8D81E45C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F9AE-CC35-4E9D-A5EB-3769ADDEA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0DFA-D86A-41C0-8E4C-DA9554C9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267E-980E-4A9D-81DD-96CF6636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69B0-4E0C-4486-A4C5-5968C923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8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4536-DC95-484F-A4E4-DE48854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DCD0-3C52-447A-BA91-7A833AA9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B1BA-E31F-4732-BB73-55AB31A5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722C-EDA9-4247-B547-DF0BF019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7CAD-737B-4F4D-B7F4-66505E86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4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A0573-B733-4A5D-91C3-35568C2D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C588-DEEC-4386-A989-D413766ED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3966-C889-4085-B1EA-1AC665F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4C88-99A8-4108-8D2C-6C553B3A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770E-B1A8-4898-970A-79A11053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2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BC24-D094-4FBC-A6B4-FC9AA9AE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75E3-2C6E-4EF8-801C-3EC049BC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D07B-175C-4B98-A4D8-16328C3E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D2E2-1FC1-4AA5-9411-0AA1A78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BF44-0E04-4F73-A92E-E1E7F00F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C066-0489-49E3-B85E-A777530A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8FC1-7705-449D-9416-E1FE808A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25D7-1575-4C13-8067-9B39705C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8FB2-1822-490A-BEA4-C82D04D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2AF3-5DDC-424C-BB7D-D7D24BC2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E7D1-81AC-4692-A49E-24C445E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710E-C0D8-4A38-B08C-A11A9B87E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D9A9-9D5B-4D36-B23C-55DE2834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3FC3-F146-4E73-888B-378184EF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31C9C-9AC5-4123-8BC6-D6EE73CC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AB72-FAB3-402A-BE34-CBD159BF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8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A9DF-6992-4049-B806-26473561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5337-FC36-4A70-BD0E-83CAADFC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9680-1E12-4316-A386-1E271A23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9779-777E-408A-A43A-B9FED89B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B8D0-6595-4215-93E5-0BDC8AB4A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D9E31-0CDE-4F48-A747-3BF2819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12566-035C-46A9-850C-ABF0F56C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74A74-E997-4DF5-85A3-5B3448C0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A561-6957-4E29-B9C6-4750255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CE059-857A-4629-8771-0E39DA9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6BC8-F4EE-43ED-81AF-18205455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F87B-C4F5-45AB-8A82-DFE5C7F1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5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D08CF-F565-44F6-B261-ED55902B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CF9C-1426-4158-A964-BE426F03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C774B-D660-43BE-A222-39B3D2C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02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E66D-520B-40B1-9D96-8AB697B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63CA-3F3D-428C-BAF8-C8A871FB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7F7D-F78D-40FC-82D4-74422841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57244-8FF7-4966-A691-08998C05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8023-C9D1-4197-A790-54A602A7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4C66-7491-4586-8CC2-0CD29B8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85C2-3F13-42D7-9BE0-E5C73842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73073-5E98-4192-BD6A-817513717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33398-4C19-478E-979A-0CEE7ED0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3D304-BBDC-4A6D-9555-0706C52F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6F84A-33A6-4293-9552-8AAD6D0F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FDC0-8378-4585-9B36-19FF040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37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15B03-5175-4BF9-950C-10C748AB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23E7-AC9B-4C90-8E89-D703CF12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04A0-30D9-4830-B9E6-D04C5FAF4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4896-BFF4-4C37-AD6C-EE28BDA863B3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7A43-D147-43F1-9D0F-9AB962E07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E3FA-0D74-4A2E-97DE-04B3610D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2EB9-3AB1-4AFF-A975-17FB732FD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5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916212-32BF-4FCF-8E17-FC5215C02447}"/>
              </a:ext>
            </a:extLst>
          </p:cNvPr>
          <p:cNvSpPr/>
          <p:nvPr/>
        </p:nvSpPr>
        <p:spPr>
          <a:xfrm>
            <a:off x="1289458" y="4244460"/>
            <a:ext cx="461394" cy="1441179"/>
          </a:xfrm>
          <a:prstGeom prst="rect">
            <a:avLst/>
          </a:prstGeom>
          <a:solidFill>
            <a:srgbClr val="785A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BB13531-D50E-4B56-A7F9-04C411E49307}"/>
              </a:ext>
            </a:extLst>
          </p:cNvPr>
          <p:cNvSpPr/>
          <p:nvPr/>
        </p:nvSpPr>
        <p:spPr>
          <a:xfrm>
            <a:off x="576394" y="1239474"/>
            <a:ext cx="1895912" cy="2189526"/>
          </a:xfrm>
          <a:prstGeom prst="triangle">
            <a:avLst/>
          </a:prstGeom>
          <a:solidFill>
            <a:srgbClr val="81B0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953EA3A-D7F0-4616-B3A3-0677BDE28FB7}"/>
              </a:ext>
            </a:extLst>
          </p:cNvPr>
          <p:cNvSpPr/>
          <p:nvPr/>
        </p:nvSpPr>
        <p:spPr>
          <a:xfrm>
            <a:off x="343644" y="2054934"/>
            <a:ext cx="2356282" cy="2748131"/>
          </a:xfrm>
          <a:prstGeom prst="triangle">
            <a:avLst/>
          </a:prstGeom>
          <a:solidFill>
            <a:srgbClr val="81B0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798D1-4A08-458E-8960-1F846B63AEAE}"/>
              </a:ext>
            </a:extLst>
          </p:cNvPr>
          <p:cNvSpPr/>
          <p:nvPr/>
        </p:nvSpPr>
        <p:spPr>
          <a:xfrm>
            <a:off x="4516490" y="4244460"/>
            <a:ext cx="461394" cy="1441179"/>
          </a:xfrm>
          <a:prstGeom prst="rect">
            <a:avLst/>
          </a:prstGeom>
          <a:solidFill>
            <a:srgbClr val="785A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3C355-7EA8-488E-8204-EB785AEF43CC}"/>
              </a:ext>
            </a:extLst>
          </p:cNvPr>
          <p:cNvSpPr/>
          <p:nvPr/>
        </p:nvSpPr>
        <p:spPr>
          <a:xfrm rot="2129845">
            <a:off x="5101917" y="3840644"/>
            <a:ext cx="217434" cy="1441179"/>
          </a:xfrm>
          <a:prstGeom prst="rect">
            <a:avLst/>
          </a:prstGeom>
          <a:solidFill>
            <a:srgbClr val="785A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CF60-B65B-4276-9B58-4289614822D3}"/>
              </a:ext>
            </a:extLst>
          </p:cNvPr>
          <p:cNvSpPr/>
          <p:nvPr/>
        </p:nvSpPr>
        <p:spPr>
          <a:xfrm rot="19002823">
            <a:off x="4021776" y="3645375"/>
            <a:ext cx="217434" cy="1441179"/>
          </a:xfrm>
          <a:prstGeom prst="rect">
            <a:avLst/>
          </a:prstGeom>
          <a:solidFill>
            <a:srgbClr val="785A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E7B2EA7-47FE-4979-9751-30AE44E83F1A}"/>
              </a:ext>
            </a:extLst>
          </p:cNvPr>
          <p:cNvSpPr/>
          <p:nvPr/>
        </p:nvSpPr>
        <p:spPr>
          <a:xfrm>
            <a:off x="2932675" y="1813103"/>
            <a:ext cx="3629025" cy="2748131"/>
          </a:xfrm>
          <a:prstGeom prst="cloud">
            <a:avLst/>
          </a:prstGeom>
          <a:solidFill>
            <a:srgbClr val="84BC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2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349379C-7D2F-45BD-A18D-7FCFE3357594}"/>
              </a:ext>
            </a:extLst>
          </p:cNvPr>
          <p:cNvSpPr/>
          <p:nvPr/>
        </p:nvSpPr>
        <p:spPr>
          <a:xfrm>
            <a:off x="251233" y="5124450"/>
            <a:ext cx="3654017" cy="1389864"/>
          </a:xfrm>
          <a:prstGeom prst="trapezoid">
            <a:avLst>
              <a:gd name="adj" fmla="val 84358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4B281-5797-4B76-B735-18479E2A5196}"/>
              </a:ext>
            </a:extLst>
          </p:cNvPr>
          <p:cNvSpPr/>
          <p:nvPr/>
        </p:nvSpPr>
        <p:spPr>
          <a:xfrm>
            <a:off x="1175158" y="2593265"/>
            <a:ext cx="1809749" cy="3038475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EBF758E-77E6-4131-B783-C1EDA6F38604}"/>
              </a:ext>
            </a:extLst>
          </p:cNvPr>
          <p:cNvSpPr/>
          <p:nvPr/>
        </p:nvSpPr>
        <p:spPr>
          <a:xfrm>
            <a:off x="2441983" y="4772025"/>
            <a:ext cx="3654017" cy="1742289"/>
          </a:xfrm>
          <a:prstGeom prst="trapezoid">
            <a:avLst>
              <a:gd name="adj" fmla="val 67537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E9135-3D7A-4B97-9192-01E524890957}"/>
              </a:ext>
            </a:extLst>
          </p:cNvPr>
          <p:cNvSpPr/>
          <p:nvPr/>
        </p:nvSpPr>
        <p:spPr>
          <a:xfrm>
            <a:off x="3242083" y="3324225"/>
            <a:ext cx="1114425" cy="2143125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BE9A5-AD70-4951-B888-3F9B0BABC49B}"/>
              </a:ext>
            </a:extLst>
          </p:cNvPr>
          <p:cNvSpPr/>
          <p:nvPr/>
        </p:nvSpPr>
        <p:spPr>
          <a:xfrm>
            <a:off x="4251733" y="4048125"/>
            <a:ext cx="733426" cy="1266824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07B66D6B-1A04-466A-9C3B-0E0BA9D1BD42}"/>
              </a:ext>
            </a:extLst>
          </p:cNvPr>
          <p:cNvSpPr/>
          <p:nvPr/>
        </p:nvSpPr>
        <p:spPr>
          <a:xfrm>
            <a:off x="5518558" y="3428999"/>
            <a:ext cx="5997167" cy="619125"/>
          </a:xfrm>
          <a:prstGeom prst="trapezoid">
            <a:avLst>
              <a:gd name="adj" fmla="val 67537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48F87-6040-4387-A30F-9C63C66D705D}"/>
              </a:ext>
            </a:extLst>
          </p:cNvPr>
          <p:cNvSpPr/>
          <p:nvPr/>
        </p:nvSpPr>
        <p:spPr>
          <a:xfrm>
            <a:off x="5899558" y="2381250"/>
            <a:ext cx="2834867" cy="1228725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1335594-D3AD-44BD-8C4D-7979AE7FC81A}"/>
              </a:ext>
            </a:extLst>
          </p:cNvPr>
          <p:cNvSpPr/>
          <p:nvPr/>
        </p:nvSpPr>
        <p:spPr>
          <a:xfrm>
            <a:off x="5899558" y="1776412"/>
            <a:ext cx="2834868" cy="619125"/>
          </a:xfrm>
          <a:prstGeom prst="trapezoid">
            <a:avLst>
              <a:gd name="adj" fmla="val 67537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E5D82-51F9-45E3-A90A-104B2B4065AD}"/>
              </a:ext>
            </a:extLst>
          </p:cNvPr>
          <p:cNvSpPr/>
          <p:nvPr/>
        </p:nvSpPr>
        <p:spPr>
          <a:xfrm>
            <a:off x="6316867" y="752474"/>
            <a:ext cx="693534" cy="1023937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2D16B-63A4-41A2-8319-4197F807767A}"/>
              </a:ext>
            </a:extLst>
          </p:cNvPr>
          <p:cNvSpPr/>
          <p:nvPr/>
        </p:nvSpPr>
        <p:spPr>
          <a:xfrm>
            <a:off x="7221741" y="1157286"/>
            <a:ext cx="1093583" cy="619126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4C914-3DA3-4286-A52C-7CA667000C9D}"/>
              </a:ext>
            </a:extLst>
          </p:cNvPr>
          <p:cNvSpPr/>
          <p:nvPr/>
        </p:nvSpPr>
        <p:spPr>
          <a:xfrm>
            <a:off x="8001000" y="295275"/>
            <a:ext cx="314323" cy="862011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DDE0DF-2830-4AD8-A756-5768465B2A8C}"/>
              </a:ext>
            </a:extLst>
          </p:cNvPr>
          <p:cNvSpPr/>
          <p:nvPr/>
        </p:nvSpPr>
        <p:spPr>
          <a:xfrm>
            <a:off x="7221740" y="219074"/>
            <a:ext cx="516429" cy="938211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25097-B617-4C0A-BCD4-1F5930B20536}"/>
              </a:ext>
            </a:extLst>
          </p:cNvPr>
          <p:cNvSpPr/>
          <p:nvPr/>
        </p:nvSpPr>
        <p:spPr>
          <a:xfrm>
            <a:off x="9477374" y="1285876"/>
            <a:ext cx="1619251" cy="2143124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8BA769FC-4CE9-4A57-9028-ECD5EE77FCE1}"/>
              </a:ext>
            </a:extLst>
          </p:cNvPr>
          <p:cNvSpPr/>
          <p:nvPr/>
        </p:nvSpPr>
        <p:spPr>
          <a:xfrm>
            <a:off x="9477373" y="688179"/>
            <a:ext cx="1619252" cy="619125"/>
          </a:xfrm>
          <a:prstGeom prst="trapezoid">
            <a:avLst>
              <a:gd name="adj" fmla="val 67537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074A222-50E4-4076-9E72-FF770C776A57}"/>
              </a:ext>
            </a:extLst>
          </p:cNvPr>
          <p:cNvSpPr/>
          <p:nvPr/>
        </p:nvSpPr>
        <p:spPr>
          <a:xfrm>
            <a:off x="8680858" y="2057401"/>
            <a:ext cx="2415767" cy="1385886"/>
          </a:xfrm>
          <a:prstGeom prst="trapezoid">
            <a:avLst>
              <a:gd name="adj" fmla="val 67537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3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754E6FB7-C98D-4FF0-8C5A-A2386BEA1D93}"/>
              </a:ext>
            </a:extLst>
          </p:cNvPr>
          <p:cNvSpPr/>
          <p:nvPr/>
        </p:nvSpPr>
        <p:spPr>
          <a:xfrm>
            <a:off x="171450" y="5400675"/>
            <a:ext cx="3654017" cy="1209675"/>
          </a:xfrm>
          <a:prstGeom prst="trapezoid">
            <a:avLst>
              <a:gd name="adj" fmla="val 84358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DF848B3-2223-48D5-8DD0-85F3E1D3B3FA}"/>
              </a:ext>
            </a:extLst>
          </p:cNvPr>
          <p:cNvSpPr/>
          <p:nvPr/>
        </p:nvSpPr>
        <p:spPr>
          <a:xfrm>
            <a:off x="2847975" y="5114925"/>
            <a:ext cx="4204110" cy="1495425"/>
          </a:xfrm>
          <a:prstGeom prst="trapezoid">
            <a:avLst>
              <a:gd name="adj" fmla="val 73334"/>
            </a:avLst>
          </a:prstGeom>
          <a:solidFill>
            <a:srgbClr val="E08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674F8-7EC7-4716-8D9D-B426927397B3}"/>
              </a:ext>
            </a:extLst>
          </p:cNvPr>
          <p:cNvSpPr/>
          <p:nvPr/>
        </p:nvSpPr>
        <p:spPr>
          <a:xfrm>
            <a:off x="3825467" y="2762251"/>
            <a:ext cx="2241958" cy="2638424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13F0B-6245-4A2B-AE34-73654F79AA5C}"/>
              </a:ext>
            </a:extLst>
          </p:cNvPr>
          <p:cNvSpPr/>
          <p:nvPr/>
        </p:nvSpPr>
        <p:spPr>
          <a:xfrm>
            <a:off x="1152526" y="3257550"/>
            <a:ext cx="1695450" cy="2305050"/>
          </a:xfrm>
          <a:prstGeom prst="rect">
            <a:avLst/>
          </a:prstGeom>
          <a:solidFill>
            <a:srgbClr val="E08F6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39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Stevenson</dc:creator>
  <cp:lastModifiedBy>John Stevenson</cp:lastModifiedBy>
  <cp:revision>6</cp:revision>
  <dcterms:created xsi:type="dcterms:W3CDTF">2021-03-24T06:10:25Z</dcterms:created>
  <dcterms:modified xsi:type="dcterms:W3CDTF">2021-03-24T07:05:59Z</dcterms:modified>
</cp:coreProperties>
</file>